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5" r:id="rId6"/>
    <p:sldId id="261" r:id="rId7"/>
    <p:sldId id="268" r:id="rId8"/>
    <p:sldId id="271" r:id="rId9"/>
    <p:sldId id="263" r:id="rId10"/>
    <p:sldId id="264" r:id="rId11"/>
    <p:sldId id="266" r:id="rId12"/>
    <p:sldId id="278" r:id="rId13"/>
    <p:sldId id="273" r:id="rId14"/>
  </p:sldIdLst>
  <p:sldSz cx="9144000" cy="5143500" type="screen16x9"/>
  <p:notesSz cx="6858000" cy="9144000"/>
  <p:embeddedFontLst>
    <p:embeddedFont>
      <p:font typeface="Raleway SemiBold" panose="020B0604020202020204" charset="0"/>
      <p:regular r:id="rId16"/>
      <p:bold r:id="rId17"/>
      <p:italic r:id="rId18"/>
      <p:boldItalic r:id="rId19"/>
    </p:embeddedFont>
    <p:embeddedFont>
      <p:font typeface="Gloria Hallelujah" panose="020B0604020202020204" charset="0"/>
      <p:regular r:id="rId20"/>
    </p:embeddedFont>
    <p:embeddedFont>
      <p:font typeface="Raleway" panose="020B0604020202020204" charset="0"/>
      <p:regular r:id="rId21"/>
      <p:bold r:id="rId22"/>
      <p:italic r:id="rId23"/>
      <p:boldItalic r:id="rId24"/>
    </p:embeddedFont>
    <p:embeddedFont>
      <p:font typeface="Fira Sans Extra Condensed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A33686-D7D8-4BC9-BA95-E74FF4B40BF1}">
  <a:tblStyle styleId="{D7A33686-D7D8-4BC9-BA95-E74FF4B40B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f27496995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f27496995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f2fa020c1d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f2fa020c1d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gc7eb05ecd2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2" name="Google Shape;2352;gc7eb05ecd2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ccf3902700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ccf3902700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f2749699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f2749699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f2fa020c1d_1_20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f2fa020c1d_1_20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ccdb39284a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ccdb39284a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6" name="Google Shape;1646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gf2fa020c1d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5" name="Google Shape;1905;gf2fa020c1d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gccffd0e25e_0_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4" name="Google Shape;2014;gccffd0e25e_0_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_AND_BODY_1"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29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9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9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9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9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9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7" name="Google Shape;737;p29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738" name="Google Shape;738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29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742" name="Google Shape;742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29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746" name="Google Shape;746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9" name="Google Shape;749;p29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0" name="Google Shape;750;p29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751" name="Google Shape;751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" name="Google Shape;754;p29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9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BODY_1_1_1_2"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44"/>
          <p:cNvSpPr txBox="1">
            <a:spLocks noGrp="1"/>
          </p:cNvSpPr>
          <p:nvPr>
            <p:ph type="body" idx="1"/>
          </p:nvPr>
        </p:nvSpPr>
        <p:spPr>
          <a:xfrm>
            <a:off x="2233425" y="1987750"/>
            <a:ext cx="4677300" cy="17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173" name="Google Shape;1173;p44"/>
          <p:cNvSpPr txBox="1">
            <a:spLocks noGrp="1"/>
          </p:cNvSpPr>
          <p:nvPr>
            <p:ph type="title"/>
          </p:nvPr>
        </p:nvSpPr>
        <p:spPr>
          <a:xfrm>
            <a:off x="3283875" y="759398"/>
            <a:ext cx="257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74" name="Google Shape;1174;p44"/>
          <p:cNvSpPr/>
          <p:nvPr/>
        </p:nvSpPr>
        <p:spPr>
          <a:xfrm flipH="1">
            <a:off x="-1416201" y="3995333"/>
            <a:ext cx="3997055" cy="141231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44"/>
          <p:cNvSpPr/>
          <p:nvPr/>
        </p:nvSpPr>
        <p:spPr>
          <a:xfrm rot="-5400000">
            <a:off x="6552370" y="2577693"/>
            <a:ext cx="3486086" cy="1837176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44"/>
          <p:cNvSpPr/>
          <p:nvPr/>
        </p:nvSpPr>
        <p:spPr>
          <a:xfrm rot="-5400000" flipH="1">
            <a:off x="-1100548" y="77563"/>
            <a:ext cx="3365751" cy="1857837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44"/>
          <p:cNvSpPr/>
          <p:nvPr/>
        </p:nvSpPr>
        <p:spPr>
          <a:xfrm rot="9000107" flipH="1">
            <a:off x="6710506" y="323704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44"/>
          <p:cNvSpPr/>
          <p:nvPr/>
        </p:nvSpPr>
        <p:spPr>
          <a:xfrm rot="8768117" flipH="1">
            <a:off x="6705008" y="4254869"/>
            <a:ext cx="545184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9" name="Google Shape;1179;p44"/>
          <p:cNvGrpSpPr/>
          <p:nvPr/>
        </p:nvGrpSpPr>
        <p:grpSpPr>
          <a:xfrm rot="3412077">
            <a:off x="842755" y="760335"/>
            <a:ext cx="228601" cy="207083"/>
            <a:chOff x="1640475" y="1197075"/>
            <a:chExt cx="55475" cy="50250"/>
          </a:xfrm>
        </p:grpSpPr>
        <p:sp>
          <p:nvSpPr>
            <p:cNvPr id="1180" name="Google Shape;1180;p4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" name="Google Shape;1183;p44"/>
          <p:cNvGrpSpPr/>
          <p:nvPr/>
        </p:nvGrpSpPr>
        <p:grpSpPr>
          <a:xfrm rot="5627131">
            <a:off x="1177325" y="3787339"/>
            <a:ext cx="408783" cy="370267"/>
            <a:chOff x="1640475" y="1197075"/>
            <a:chExt cx="55475" cy="50250"/>
          </a:xfrm>
        </p:grpSpPr>
        <p:sp>
          <p:nvSpPr>
            <p:cNvPr id="1184" name="Google Shape;1184;p4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7" name="Google Shape;1187;p44"/>
          <p:cNvSpPr/>
          <p:nvPr/>
        </p:nvSpPr>
        <p:spPr>
          <a:xfrm rot="7492361">
            <a:off x="-206510" y="1813740"/>
            <a:ext cx="809523" cy="126841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8" name="Google Shape;1188;p44"/>
          <p:cNvGrpSpPr/>
          <p:nvPr/>
        </p:nvGrpSpPr>
        <p:grpSpPr>
          <a:xfrm rot="3497029">
            <a:off x="8440893" y="3550453"/>
            <a:ext cx="267259" cy="242085"/>
            <a:chOff x="1640475" y="1197075"/>
            <a:chExt cx="55475" cy="50250"/>
          </a:xfrm>
        </p:grpSpPr>
        <p:sp>
          <p:nvSpPr>
            <p:cNvPr id="1189" name="Google Shape;1189;p4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2" name="Google Shape;1192;p44"/>
          <p:cNvSpPr/>
          <p:nvPr/>
        </p:nvSpPr>
        <p:spPr>
          <a:xfrm rot="-3239791">
            <a:off x="7229013" y="-720658"/>
            <a:ext cx="2132820" cy="2139051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_AND_BODY_1_1_1_2_1_1_1_1_1"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49"/>
          <p:cNvSpPr/>
          <p:nvPr/>
        </p:nvSpPr>
        <p:spPr>
          <a:xfrm rot="814705">
            <a:off x="1052129" y="-1383880"/>
            <a:ext cx="3177459" cy="2534962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49"/>
          <p:cNvSpPr/>
          <p:nvPr/>
        </p:nvSpPr>
        <p:spPr>
          <a:xfrm flipH="1">
            <a:off x="6627888" y="33189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49"/>
          <p:cNvSpPr/>
          <p:nvPr/>
        </p:nvSpPr>
        <p:spPr>
          <a:xfrm rot="-5400000">
            <a:off x="7233435" y="-351342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49"/>
          <p:cNvSpPr/>
          <p:nvPr/>
        </p:nvSpPr>
        <p:spPr>
          <a:xfrm rot="-5400000">
            <a:off x="-793653" y="3177741"/>
            <a:ext cx="2810710" cy="1223408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49"/>
          <p:cNvSpPr/>
          <p:nvPr/>
        </p:nvSpPr>
        <p:spPr>
          <a:xfrm rot="-906775">
            <a:off x="6090638" y="379274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49"/>
          <p:cNvSpPr/>
          <p:nvPr/>
        </p:nvSpPr>
        <p:spPr>
          <a:xfrm rot="9965797">
            <a:off x="-318118" y="-18831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9" name="Google Shape;1279;p49"/>
          <p:cNvGrpSpPr/>
          <p:nvPr/>
        </p:nvGrpSpPr>
        <p:grpSpPr>
          <a:xfrm rot="1310449">
            <a:off x="8221027" y="1368344"/>
            <a:ext cx="251676" cy="227987"/>
            <a:chOff x="1640475" y="1197075"/>
            <a:chExt cx="55475" cy="50250"/>
          </a:xfrm>
        </p:grpSpPr>
        <p:sp>
          <p:nvSpPr>
            <p:cNvPr id="1280" name="Google Shape;1280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3" name="Google Shape;1283;p49"/>
          <p:cNvGrpSpPr/>
          <p:nvPr/>
        </p:nvGrpSpPr>
        <p:grpSpPr>
          <a:xfrm rot="-6151375">
            <a:off x="1256890" y="4184201"/>
            <a:ext cx="251675" cy="227988"/>
            <a:chOff x="1640475" y="1197075"/>
            <a:chExt cx="55475" cy="50250"/>
          </a:xfrm>
        </p:grpSpPr>
        <p:sp>
          <p:nvSpPr>
            <p:cNvPr id="1284" name="Google Shape;1284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49"/>
          <p:cNvGrpSpPr/>
          <p:nvPr/>
        </p:nvGrpSpPr>
        <p:grpSpPr>
          <a:xfrm rot="-6151375">
            <a:off x="3578215" y="336251"/>
            <a:ext cx="251675" cy="227988"/>
            <a:chOff x="1640475" y="1197075"/>
            <a:chExt cx="55475" cy="50250"/>
          </a:xfrm>
        </p:grpSpPr>
        <p:sp>
          <p:nvSpPr>
            <p:cNvPr id="1288" name="Google Shape;1288;p4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1" name="Google Shape;1291;p49"/>
          <p:cNvSpPr/>
          <p:nvPr/>
        </p:nvSpPr>
        <p:spPr>
          <a:xfrm rot="496725">
            <a:off x="6393888" y="4453034"/>
            <a:ext cx="605803" cy="14193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49"/>
          <p:cNvSpPr/>
          <p:nvPr/>
        </p:nvSpPr>
        <p:spPr>
          <a:xfrm rot="6293788">
            <a:off x="8351781" y="3151021"/>
            <a:ext cx="959267" cy="701802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49"/>
          <p:cNvSpPr txBox="1">
            <a:spLocks noGrp="1"/>
          </p:cNvSpPr>
          <p:nvPr>
            <p:ph type="title"/>
          </p:nvPr>
        </p:nvSpPr>
        <p:spPr>
          <a:xfrm>
            <a:off x="2906875" y="1270638"/>
            <a:ext cx="3330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4" name="Google Shape;1294;p49"/>
          <p:cNvSpPr txBox="1">
            <a:spLocks noGrp="1"/>
          </p:cNvSpPr>
          <p:nvPr>
            <p:ph type="subTitle" idx="1"/>
          </p:nvPr>
        </p:nvSpPr>
        <p:spPr>
          <a:xfrm>
            <a:off x="1982875" y="2912938"/>
            <a:ext cx="51783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_AND_BODY_1_1_1_1"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52"/>
          <p:cNvSpPr txBox="1">
            <a:spLocks noGrp="1"/>
          </p:cNvSpPr>
          <p:nvPr>
            <p:ph type="subTitle" idx="1"/>
          </p:nvPr>
        </p:nvSpPr>
        <p:spPr>
          <a:xfrm flipH="1">
            <a:off x="1547694" y="3071081"/>
            <a:ext cx="37794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1" name="Google Shape;1341;p52"/>
          <p:cNvSpPr txBox="1">
            <a:spLocks noGrp="1"/>
          </p:cNvSpPr>
          <p:nvPr>
            <p:ph type="ctrTitle"/>
          </p:nvPr>
        </p:nvSpPr>
        <p:spPr>
          <a:xfrm flipH="1">
            <a:off x="1143650" y="1309006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2" name="Google Shape;1342;p52"/>
          <p:cNvSpPr/>
          <p:nvPr/>
        </p:nvSpPr>
        <p:spPr>
          <a:xfrm>
            <a:off x="5548426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dk2">
              <a:alpha val="477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52"/>
          <p:cNvSpPr/>
          <p:nvPr/>
        </p:nvSpPr>
        <p:spPr>
          <a:xfrm rot="5400000" flipH="1">
            <a:off x="-133350" y="-219449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59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52"/>
          <p:cNvSpPr/>
          <p:nvPr/>
        </p:nvSpPr>
        <p:spPr>
          <a:xfrm rot="10800000" flipH="1">
            <a:off x="-59881" y="425655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52"/>
          <p:cNvSpPr/>
          <p:nvPr/>
        </p:nvSpPr>
        <p:spPr>
          <a:xfrm flipH="1">
            <a:off x="5320140" y="3198044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52"/>
          <p:cNvSpPr/>
          <p:nvPr/>
        </p:nvSpPr>
        <p:spPr>
          <a:xfrm rot="2024276">
            <a:off x="8351633" y="1663617"/>
            <a:ext cx="755189" cy="17692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52"/>
          <p:cNvSpPr/>
          <p:nvPr/>
        </p:nvSpPr>
        <p:spPr>
          <a:xfrm>
            <a:off x="7073440" y="-275926"/>
            <a:ext cx="1292661" cy="117754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8" name="Google Shape;1348;p52"/>
          <p:cNvGrpSpPr/>
          <p:nvPr/>
        </p:nvGrpSpPr>
        <p:grpSpPr>
          <a:xfrm>
            <a:off x="8144336" y="3252147"/>
            <a:ext cx="221772" cy="200884"/>
            <a:chOff x="1640475" y="1197075"/>
            <a:chExt cx="55475" cy="50250"/>
          </a:xfrm>
        </p:grpSpPr>
        <p:sp>
          <p:nvSpPr>
            <p:cNvPr id="1349" name="Google Shape;1349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52"/>
          <p:cNvGrpSpPr/>
          <p:nvPr/>
        </p:nvGrpSpPr>
        <p:grpSpPr>
          <a:xfrm rot="7529702" flipH="1">
            <a:off x="460810" y="487975"/>
            <a:ext cx="221773" cy="200885"/>
            <a:chOff x="1640475" y="1197075"/>
            <a:chExt cx="55475" cy="50250"/>
          </a:xfrm>
        </p:grpSpPr>
        <p:sp>
          <p:nvSpPr>
            <p:cNvPr id="1353" name="Google Shape;1353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" name="Google Shape;1356;p52"/>
          <p:cNvGrpSpPr/>
          <p:nvPr/>
        </p:nvGrpSpPr>
        <p:grpSpPr>
          <a:xfrm>
            <a:off x="1648299" y="4503035"/>
            <a:ext cx="221772" cy="200884"/>
            <a:chOff x="1640475" y="1197075"/>
            <a:chExt cx="55475" cy="50250"/>
          </a:xfrm>
        </p:grpSpPr>
        <p:sp>
          <p:nvSpPr>
            <p:cNvPr id="1357" name="Google Shape;1357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" name="Google Shape;1360;p52"/>
          <p:cNvGrpSpPr/>
          <p:nvPr/>
        </p:nvGrpSpPr>
        <p:grpSpPr>
          <a:xfrm>
            <a:off x="7209124" y="114872"/>
            <a:ext cx="221772" cy="200884"/>
            <a:chOff x="1640475" y="1197075"/>
            <a:chExt cx="55475" cy="50250"/>
          </a:xfrm>
        </p:grpSpPr>
        <p:sp>
          <p:nvSpPr>
            <p:cNvPr id="1361" name="Google Shape;1361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52"/>
          <p:cNvGrpSpPr/>
          <p:nvPr/>
        </p:nvGrpSpPr>
        <p:grpSpPr>
          <a:xfrm rot="10468240">
            <a:off x="1819739" y="114875"/>
            <a:ext cx="221772" cy="200884"/>
            <a:chOff x="1640475" y="1197075"/>
            <a:chExt cx="55475" cy="50250"/>
          </a:xfrm>
        </p:grpSpPr>
        <p:sp>
          <p:nvSpPr>
            <p:cNvPr id="1365" name="Google Shape;1365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8" name="Google Shape;1368;p52"/>
          <p:cNvSpPr/>
          <p:nvPr/>
        </p:nvSpPr>
        <p:spPr>
          <a:xfrm rot="-1439237">
            <a:off x="229358" y="4354592"/>
            <a:ext cx="755196" cy="17693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52"/>
          <p:cNvSpPr/>
          <p:nvPr/>
        </p:nvSpPr>
        <p:spPr>
          <a:xfrm rot="6471385" flipH="1">
            <a:off x="8124343" y="4299394"/>
            <a:ext cx="1292668" cy="117754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0" name="Google Shape;1370;p52"/>
          <p:cNvGrpSpPr/>
          <p:nvPr/>
        </p:nvGrpSpPr>
        <p:grpSpPr>
          <a:xfrm rot="3155490">
            <a:off x="6966697" y="4660972"/>
            <a:ext cx="221774" cy="200886"/>
            <a:chOff x="1640475" y="1197075"/>
            <a:chExt cx="55475" cy="50250"/>
          </a:xfrm>
        </p:grpSpPr>
        <p:sp>
          <p:nvSpPr>
            <p:cNvPr id="1371" name="Google Shape;1371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52"/>
          <p:cNvGrpSpPr/>
          <p:nvPr/>
        </p:nvGrpSpPr>
        <p:grpSpPr>
          <a:xfrm rot="-5400064">
            <a:off x="6187029" y="2959875"/>
            <a:ext cx="297246" cy="269250"/>
            <a:chOff x="1640475" y="1197075"/>
            <a:chExt cx="55475" cy="50250"/>
          </a:xfrm>
        </p:grpSpPr>
        <p:sp>
          <p:nvSpPr>
            <p:cNvPr id="1375" name="Google Shape;1375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54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54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54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54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0" name="Google Shape;1410;p54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1411" name="Google Shape;1411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" name="Google Shape;1414;p54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1415" name="Google Shape;1415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8" name="Google Shape;1418;p54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54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0" name="Google Shape;1420;p54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1421" name="Google Shape;1421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4" name="Google Shape;1424;p54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54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6" name="Google Shape;1426;p54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1427" name="Google Shape;1427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55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55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55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55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55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55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55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55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9" name="Google Shape;1439;p55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1440" name="Google Shape;1440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3" name="Google Shape;1443;p55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4" name="Google Shape;1444;p55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1445" name="Google Shape;1445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8" name="Google Shape;1448;p55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1449" name="Google Shape;1449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2" name="Google Shape;1452;p55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3" name="Google Shape;1453;p55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1454" name="Google Shape;1454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56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56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56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56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56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56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56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56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6" name="Google Shape;1466;p56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1467" name="Google Shape;1467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0" name="Google Shape;1470;p56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1" name="Google Shape;1471;p56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1472" name="Google Shape;1472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56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1476" name="Google Shape;1476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9" name="Google Shape;1479;p56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0" name="Google Shape;1480;p56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1481" name="Google Shape;1481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6547784" y="-278499"/>
            <a:ext cx="2631130" cy="1290026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7408253" y="1455793"/>
            <a:ext cx="2249157" cy="4099051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-209325" y="4063744"/>
            <a:ext cx="2549055" cy="1959992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-198340" y="-278499"/>
            <a:ext cx="1951456" cy="3795063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886750" y="1000350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225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3041475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/>
          <p:nvPr/>
        </p:nvSpPr>
        <p:spPr>
          <a:xfrm rot="-906775">
            <a:off x="6750650" y="46628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-5400000">
            <a:off x="8632925" y="439065"/>
            <a:ext cx="221772" cy="200884"/>
            <a:chOff x="1640475" y="1197075"/>
            <a:chExt cx="55475" cy="50250"/>
          </a:xfrm>
        </p:grpSpPr>
        <p:sp>
          <p:nvSpPr>
            <p:cNvPr id="82" name="Google Shape;82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 rot="9965797">
            <a:off x="-406843" y="3256057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6145098">
            <a:off x="1436337" y="4375587"/>
            <a:ext cx="433642" cy="392824"/>
            <a:chOff x="1640475" y="1197075"/>
            <a:chExt cx="55475" cy="50250"/>
          </a:xfrm>
        </p:grpSpPr>
        <p:sp>
          <p:nvSpPr>
            <p:cNvPr id="87" name="Google Shape;87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rot="-5400000">
            <a:off x="8317492" y="3895034"/>
            <a:ext cx="244822" cy="221773"/>
            <a:chOff x="1640475" y="1197075"/>
            <a:chExt cx="55475" cy="50250"/>
          </a:xfrm>
        </p:grpSpPr>
        <p:sp>
          <p:nvSpPr>
            <p:cNvPr id="91" name="Google Shape;91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 rot="-4322283">
            <a:off x="255217" y="529011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3"/>
          <p:cNvGrpSpPr/>
          <p:nvPr/>
        </p:nvGrpSpPr>
        <p:grpSpPr>
          <a:xfrm rot="-5400000">
            <a:off x="1361674" y="491897"/>
            <a:ext cx="221772" cy="200884"/>
            <a:chOff x="1640475" y="1197075"/>
            <a:chExt cx="55475" cy="50250"/>
          </a:xfrm>
        </p:grpSpPr>
        <p:sp>
          <p:nvSpPr>
            <p:cNvPr id="96" name="Google Shape;96;p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5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5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15"/>
          <p:cNvGrpSpPr/>
          <p:nvPr/>
        </p:nvGrpSpPr>
        <p:grpSpPr>
          <a:xfrm>
            <a:off x="1116830" y="990139"/>
            <a:ext cx="6909619" cy="3217654"/>
            <a:chOff x="3689050" y="919857"/>
            <a:chExt cx="1419425" cy="685950"/>
          </a:xfrm>
        </p:grpSpPr>
        <p:sp>
          <p:nvSpPr>
            <p:cNvPr id="361" name="Google Shape;361;p15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15"/>
          <p:cNvSpPr txBox="1">
            <a:spLocks noGrp="1"/>
          </p:cNvSpPr>
          <p:nvPr>
            <p:ph type="ctrTitle"/>
          </p:nvPr>
        </p:nvSpPr>
        <p:spPr>
          <a:xfrm flipH="1">
            <a:off x="3050275" y="3150850"/>
            <a:ext cx="30435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72" name="Google Shape;372;p15"/>
          <p:cNvSpPr txBox="1">
            <a:spLocks noGrp="1"/>
          </p:cNvSpPr>
          <p:nvPr>
            <p:ph type="subTitle" idx="1"/>
          </p:nvPr>
        </p:nvSpPr>
        <p:spPr>
          <a:xfrm flipH="1">
            <a:off x="1698300" y="1796000"/>
            <a:ext cx="57474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73" name="Google Shape;373;p15"/>
          <p:cNvGrpSpPr/>
          <p:nvPr/>
        </p:nvGrpSpPr>
        <p:grpSpPr>
          <a:xfrm rot="899936">
            <a:off x="1146983" y="4620964"/>
            <a:ext cx="226551" cy="205209"/>
            <a:chOff x="1640475" y="1197075"/>
            <a:chExt cx="55475" cy="50250"/>
          </a:xfrm>
        </p:grpSpPr>
        <p:sp>
          <p:nvSpPr>
            <p:cNvPr id="374" name="Google Shape;374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15"/>
          <p:cNvSpPr/>
          <p:nvPr/>
        </p:nvSpPr>
        <p:spPr>
          <a:xfrm rot="-1799742" flipH="1">
            <a:off x="364579" y="391309"/>
            <a:ext cx="434371" cy="10175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5"/>
          <p:cNvSpPr/>
          <p:nvPr/>
        </p:nvSpPr>
        <p:spPr>
          <a:xfrm rot="-9899901" flipH="1">
            <a:off x="5037735" y="48022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15"/>
          <p:cNvGrpSpPr/>
          <p:nvPr/>
        </p:nvGrpSpPr>
        <p:grpSpPr>
          <a:xfrm rot="-7199893">
            <a:off x="6496818" y="4744065"/>
            <a:ext cx="228603" cy="207088"/>
            <a:chOff x="1640475" y="1197075"/>
            <a:chExt cx="55475" cy="50250"/>
          </a:xfrm>
        </p:grpSpPr>
        <p:sp>
          <p:nvSpPr>
            <p:cNvPr id="380" name="Google Shape;380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5"/>
          <p:cNvSpPr/>
          <p:nvPr/>
        </p:nvSpPr>
        <p:spPr>
          <a:xfrm rot="-143173" flipH="1">
            <a:off x="2774705" y="2649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" name="Google Shape;384;p15"/>
          <p:cNvGrpSpPr/>
          <p:nvPr/>
        </p:nvGrpSpPr>
        <p:grpSpPr>
          <a:xfrm rot="-5400176">
            <a:off x="8462420" y="504765"/>
            <a:ext cx="324157" cy="293631"/>
            <a:chOff x="1640475" y="1197075"/>
            <a:chExt cx="55475" cy="50250"/>
          </a:xfrm>
        </p:grpSpPr>
        <p:sp>
          <p:nvSpPr>
            <p:cNvPr id="385" name="Google Shape;385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5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389" name="Google Shape;389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15"/>
          <p:cNvGrpSpPr/>
          <p:nvPr/>
        </p:nvGrpSpPr>
        <p:grpSpPr>
          <a:xfrm rot="-7200118">
            <a:off x="415533" y="1000416"/>
            <a:ext cx="332475" cy="301169"/>
            <a:chOff x="1640475" y="1197075"/>
            <a:chExt cx="55475" cy="50250"/>
          </a:xfrm>
        </p:grpSpPr>
        <p:sp>
          <p:nvSpPr>
            <p:cNvPr id="393" name="Google Shape;393;p1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15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5"/>
          <p:cNvSpPr/>
          <p:nvPr/>
        </p:nvSpPr>
        <p:spPr>
          <a:xfrm rot="-1920372">
            <a:off x="-35598" y="3964576"/>
            <a:ext cx="988874" cy="900813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2_1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6"/>
          <p:cNvSpPr txBox="1">
            <a:spLocks noGrp="1"/>
          </p:cNvSpPr>
          <p:nvPr>
            <p:ph type="ctrTitle"/>
          </p:nvPr>
        </p:nvSpPr>
        <p:spPr>
          <a:xfrm flipH="1">
            <a:off x="5176498" y="3324697"/>
            <a:ext cx="27765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00" name="Google Shape;400;p16"/>
          <p:cNvSpPr txBox="1">
            <a:spLocks noGrp="1"/>
          </p:cNvSpPr>
          <p:nvPr>
            <p:ph type="subTitle" idx="1"/>
          </p:nvPr>
        </p:nvSpPr>
        <p:spPr>
          <a:xfrm flipH="1">
            <a:off x="4771100" y="1171938"/>
            <a:ext cx="3587100" cy="19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1" name="Google Shape;401;p16"/>
          <p:cNvSpPr/>
          <p:nvPr/>
        </p:nvSpPr>
        <p:spPr>
          <a:xfrm rot="10800000" flipH="1">
            <a:off x="7304265" y="3447135"/>
            <a:ext cx="1985649" cy="232686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6"/>
          <p:cNvSpPr/>
          <p:nvPr/>
        </p:nvSpPr>
        <p:spPr>
          <a:xfrm rot="10800000">
            <a:off x="5767795" y="-76801"/>
            <a:ext cx="3634529" cy="1998485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6"/>
          <p:cNvSpPr/>
          <p:nvPr/>
        </p:nvSpPr>
        <p:spPr>
          <a:xfrm rot="10800000" flipH="1">
            <a:off x="-288300" y="3753050"/>
            <a:ext cx="3133499" cy="2020960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6"/>
          <p:cNvSpPr/>
          <p:nvPr/>
        </p:nvSpPr>
        <p:spPr>
          <a:xfrm rot="10800000">
            <a:off x="-582169" y="-470812"/>
            <a:ext cx="3721240" cy="1536322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16"/>
          <p:cNvGrpSpPr/>
          <p:nvPr/>
        </p:nvGrpSpPr>
        <p:grpSpPr>
          <a:xfrm rot="6282408" flipH="1">
            <a:off x="8550732" y="1247401"/>
            <a:ext cx="221771" cy="200883"/>
            <a:chOff x="1640475" y="1197075"/>
            <a:chExt cx="55475" cy="50250"/>
          </a:xfrm>
        </p:grpSpPr>
        <p:sp>
          <p:nvSpPr>
            <p:cNvPr id="406" name="Google Shape;406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16"/>
          <p:cNvGrpSpPr/>
          <p:nvPr/>
        </p:nvGrpSpPr>
        <p:grpSpPr>
          <a:xfrm rot="1058897" flipH="1">
            <a:off x="1580056" y="228600"/>
            <a:ext cx="215936" cy="195603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16"/>
          <p:cNvSpPr/>
          <p:nvPr/>
        </p:nvSpPr>
        <p:spPr>
          <a:xfrm rot="8431516" flipH="1">
            <a:off x="3395658" y="4170446"/>
            <a:ext cx="529784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" name="Google Shape;414;p16"/>
          <p:cNvGrpSpPr/>
          <p:nvPr/>
        </p:nvGrpSpPr>
        <p:grpSpPr>
          <a:xfrm rot="-900000" flipH="1">
            <a:off x="544277" y="3921386"/>
            <a:ext cx="347165" cy="314462"/>
            <a:chOff x="1640475" y="1197075"/>
            <a:chExt cx="55475" cy="50250"/>
          </a:xfrm>
        </p:grpSpPr>
        <p:sp>
          <p:nvSpPr>
            <p:cNvPr id="415" name="Google Shape;41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16"/>
          <p:cNvGrpSpPr/>
          <p:nvPr/>
        </p:nvGrpSpPr>
        <p:grpSpPr>
          <a:xfrm rot="-899970" flipH="1">
            <a:off x="8808559" y="3390166"/>
            <a:ext cx="215932" cy="195605"/>
            <a:chOff x="1640475" y="1197075"/>
            <a:chExt cx="55475" cy="50250"/>
          </a:xfrm>
        </p:grpSpPr>
        <p:sp>
          <p:nvSpPr>
            <p:cNvPr id="419" name="Google Shape;419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16"/>
          <p:cNvSpPr/>
          <p:nvPr/>
        </p:nvSpPr>
        <p:spPr>
          <a:xfrm rot="-10799880" flipH="1">
            <a:off x="6525508" y="258994"/>
            <a:ext cx="529792" cy="12411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6"/>
          <p:cNvSpPr/>
          <p:nvPr/>
        </p:nvSpPr>
        <p:spPr>
          <a:xfrm flipH="1">
            <a:off x="3766739" y="438088"/>
            <a:ext cx="529811" cy="424916"/>
          </a:xfrm>
          <a:custGeom>
            <a:avLst/>
            <a:gdLst/>
            <a:ahLst/>
            <a:cxnLst/>
            <a:rect l="l" t="t" r="r" b="b"/>
            <a:pathLst>
              <a:path w="9366" h="7512" extrusionOk="0">
                <a:moveTo>
                  <a:pt x="1151" y="361"/>
                </a:moveTo>
                <a:cubicBezTo>
                  <a:pt x="1522" y="390"/>
                  <a:pt x="1902" y="410"/>
                  <a:pt x="2283" y="429"/>
                </a:cubicBezTo>
                <a:cubicBezTo>
                  <a:pt x="3044" y="488"/>
                  <a:pt x="3805" y="536"/>
                  <a:pt x="4556" y="605"/>
                </a:cubicBezTo>
                <a:cubicBezTo>
                  <a:pt x="5951" y="712"/>
                  <a:pt x="7346" y="858"/>
                  <a:pt x="8741" y="1044"/>
                </a:cubicBezTo>
                <a:cubicBezTo>
                  <a:pt x="8165" y="1746"/>
                  <a:pt x="7570" y="2419"/>
                  <a:pt x="6936" y="3063"/>
                </a:cubicBezTo>
                <a:lnTo>
                  <a:pt x="3639" y="1561"/>
                </a:lnTo>
                <a:cubicBezTo>
                  <a:pt x="3083" y="1307"/>
                  <a:pt x="2517" y="1053"/>
                  <a:pt x="1961" y="800"/>
                </a:cubicBezTo>
                <a:cubicBezTo>
                  <a:pt x="1639" y="653"/>
                  <a:pt x="1307" y="497"/>
                  <a:pt x="976" y="361"/>
                </a:cubicBezTo>
                <a:close/>
                <a:moveTo>
                  <a:pt x="605" y="819"/>
                </a:moveTo>
                <a:cubicBezTo>
                  <a:pt x="888" y="1044"/>
                  <a:pt x="1180" y="1258"/>
                  <a:pt x="1463" y="1473"/>
                </a:cubicBezTo>
                <a:lnTo>
                  <a:pt x="2839" y="2556"/>
                </a:lnTo>
                <a:lnTo>
                  <a:pt x="5434" y="4595"/>
                </a:lnTo>
                <a:cubicBezTo>
                  <a:pt x="5161" y="4770"/>
                  <a:pt x="4888" y="4956"/>
                  <a:pt x="4614" y="5151"/>
                </a:cubicBezTo>
                <a:cubicBezTo>
                  <a:pt x="4609" y="5150"/>
                  <a:pt x="4604" y="5149"/>
                  <a:pt x="4599" y="5149"/>
                </a:cubicBezTo>
                <a:cubicBezTo>
                  <a:pt x="4546" y="5149"/>
                  <a:pt x="4495" y="5195"/>
                  <a:pt x="4468" y="5248"/>
                </a:cubicBezTo>
                <a:cubicBezTo>
                  <a:pt x="4088" y="5512"/>
                  <a:pt x="3717" y="5785"/>
                  <a:pt x="3346" y="6058"/>
                </a:cubicBezTo>
                <a:cubicBezTo>
                  <a:pt x="2839" y="5102"/>
                  <a:pt x="2341" y="4146"/>
                  <a:pt x="1854" y="3190"/>
                </a:cubicBezTo>
                <a:lnTo>
                  <a:pt x="1034" y="1639"/>
                </a:lnTo>
                <a:cubicBezTo>
                  <a:pt x="888" y="1366"/>
                  <a:pt x="732" y="1102"/>
                  <a:pt x="605" y="819"/>
                </a:cubicBezTo>
                <a:close/>
                <a:moveTo>
                  <a:pt x="1434" y="995"/>
                </a:moveTo>
                <a:lnTo>
                  <a:pt x="1776" y="1151"/>
                </a:lnTo>
                <a:cubicBezTo>
                  <a:pt x="2332" y="1405"/>
                  <a:pt x="2897" y="1668"/>
                  <a:pt x="3454" y="1922"/>
                </a:cubicBezTo>
                <a:lnTo>
                  <a:pt x="6907" y="3483"/>
                </a:lnTo>
                <a:cubicBezTo>
                  <a:pt x="6917" y="3483"/>
                  <a:pt x="6926" y="3492"/>
                  <a:pt x="6946" y="3492"/>
                </a:cubicBezTo>
                <a:cubicBezTo>
                  <a:pt x="6936" y="3551"/>
                  <a:pt x="6936" y="3600"/>
                  <a:pt x="6936" y="3658"/>
                </a:cubicBezTo>
                <a:cubicBezTo>
                  <a:pt x="6917" y="3834"/>
                  <a:pt x="6907" y="4009"/>
                  <a:pt x="6897" y="4185"/>
                </a:cubicBezTo>
                <a:cubicBezTo>
                  <a:pt x="6868" y="4517"/>
                  <a:pt x="6848" y="4848"/>
                  <a:pt x="6829" y="5180"/>
                </a:cubicBezTo>
                <a:lnTo>
                  <a:pt x="6751" y="6273"/>
                </a:lnTo>
                <a:cubicBezTo>
                  <a:pt x="6644" y="6009"/>
                  <a:pt x="6536" y="5736"/>
                  <a:pt x="6439" y="5463"/>
                </a:cubicBezTo>
                <a:cubicBezTo>
                  <a:pt x="6341" y="5200"/>
                  <a:pt x="6214" y="4946"/>
                  <a:pt x="6078" y="4702"/>
                </a:cubicBezTo>
                <a:cubicBezTo>
                  <a:pt x="6009" y="4585"/>
                  <a:pt x="5873" y="4361"/>
                  <a:pt x="5717" y="4341"/>
                </a:cubicBezTo>
                <a:lnTo>
                  <a:pt x="3093" y="2292"/>
                </a:lnTo>
                <a:lnTo>
                  <a:pt x="1707" y="1219"/>
                </a:lnTo>
                <a:cubicBezTo>
                  <a:pt x="1610" y="1141"/>
                  <a:pt x="1522" y="1073"/>
                  <a:pt x="1434" y="995"/>
                </a:cubicBezTo>
                <a:close/>
                <a:moveTo>
                  <a:pt x="5668" y="4878"/>
                </a:moveTo>
                <a:lnTo>
                  <a:pt x="5697" y="4917"/>
                </a:lnTo>
                <a:cubicBezTo>
                  <a:pt x="5834" y="5151"/>
                  <a:pt x="5941" y="5395"/>
                  <a:pt x="6039" y="5648"/>
                </a:cubicBezTo>
                <a:cubicBezTo>
                  <a:pt x="6185" y="6029"/>
                  <a:pt x="6331" y="6419"/>
                  <a:pt x="6478" y="6799"/>
                </a:cubicBezTo>
                <a:cubicBezTo>
                  <a:pt x="6292" y="6634"/>
                  <a:pt x="6107" y="6468"/>
                  <a:pt x="5912" y="6302"/>
                </a:cubicBezTo>
                <a:cubicBezTo>
                  <a:pt x="5707" y="6117"/>
                  <a:pt x="5502" y="5921"/>
                  <a:pt x="5297" y="5717"/>
                </a:cubicBezTo>
                <a:cubicBezTo>
                  <a:pt x="5200" y="5619"/>
                  <a:pt x="5092" y="5512"/>
                  <a:pt x="4995" y="5404"/>
                </a:cubicBezTo>
                <a:cubicBezTo>
                  <a:pt x="4975" y="5395"/>
                  <a:pt x="4966" y="5375"/>
                  <a:pt x="4956" y="5365"/>
                </a:cubicBezTo>
                <a:cubicBezTo>
                  <a:pt x="5200" y="5200"/>
                  <a:pt x="5434" y="5034"/>
                  <a:pt x="5668" y="4878"/>
                </a:cubicBezTo>
                <a:close/>
                <a:moveTo>
                  <a:pt x="781" y="1"/>
                </a:moveTo>
                <a:cubicBezTo>
                  <a:pt x="615" y="1"/>
                  <a:pt x="449" y="9"/>
                  <a:pt x="283" y="19"/>
                </a:cubicBezTo>
                <a:cubicBezTo>
                  <a:pt x="267" y="13"/>
                  <a:pt x="250" y="10"/>
                  <a:pt x="234" y="10"/>
                </a:cubicBezTo>
                <a:cubicBezTo>
                  <a:pt x="202" y="10"/>
                  <a:pt x="169" y="23"/>
                  <a:pt x="137" y="49"/>
                </a:cubicBezTo>
                <a:lnTo>
                  <a:pt x="107" y="49"/>
                </a:lnTo>
                <a:cubicBezTo>
                  <a:pt x="29" y="68"/>
                  <a:pt x="0" y="156"/>
                  <a:pt x="39" y="224"/>
                </a:cubicBezTo>
                <a:cubicBezTo>
                  <a:pt x="39" y="234"/>
                  <a:pt x="49" y="253"/>
                  <a:pt x="59" y="263"/>
                </a:cubicBezTo>
                <a:cubicBezTo>
                  <a:pt x="49" y="302"/>
                  <a:pt x="59" y="351"/>
                  <a:pt x="98" y="380"/>
                </a:cubicBezTo>
                <a:cubicBezTo>
                  <a:pt x="146" y="839"/>
                  <a:pt x="410" y="1268"/>
                  <a:pt x="624" y="1678"/>
                </a:cubicBezTo>
                <a:lnTo>
                  <a:pt x="1434" y="3229"/>
                </a:lnTo>
                <a:cubicBezTo>
                  <a:pt x="1990" y="4292"/>
                  <a:pt x="2546" y="5346"/>
                  <a:pt x="3112" y="6409"/>
                </a:cubicBezTo>
                <a:cubicBezTo>
                  <a:pt x="3142" y="6482"/>
                  <a:pt x="3207" y="6521"/>
                  <a:pt x="3275" y="6521"/>
                </a:cubicBezTo>
                <a:cubicBezTo>
                  <a:pt x="3316" y="6521"/>
                  <a:pt x="3358" y="6507"/>
                  <a:pt x="3395" y="6477"/>
                </a:cubicBezTo>
                <a:cubicBezTo>
                  <a:pt x="3805" y="6175"/>
                  <a:pt x="4214" y="5882"/>
                  <a:pt x="4624" y="5590"/>
                </a:cubicBezTo>
                <a:lnTo>
                  <a:pt x="4702" y="5668"/>
                </a:lnTo>
                <a:cubicBezTo>
                  <a:pt x="4810" y="5775"/>
                  <a:pt x="4907" y="5882"/>
                  <a:pt x="5014" y="5980"/>
                </a:cubicBezTo>
                <a:cubicBezTo>
                  <a:pt x="5210" y="6185"/>
                  <a:pt x="5414" y="6370"/>
                  <a:pt x="5619" y="6556"/>
                </a:cubicBezTo>
                <a:cubicBezTo>
                  <a:pt x="5834" y="6741"/>
                  <a:pt x="6048" y="6926"/>
                  <a:pt x="6273" y="7102"/>
                </a:cubicBezTo>
                <a:cubicBezTo>
                  <a:pt x="6380" y="7190"/>
                  <a:pt x="6497" y="7277"/>
                  <a:pt x="6614" y="7355"/>
                </a:cubicBezTo>
                <a:cubicBezTo>
                  <a:pt x="6692" y="7434"/>
                  <a:pt x="6790" y="7482"/>
                  <a:pt x="6897" y="7512"/>
                </a:cubicBezTo>
                <a:cubicBezTo>
                  <a:pt x="6946" y="7512"/>
                  <a:pt x="6985" y="7482"/>
                  <a:pt x="6995" y="7434"/>
                </a:cubicBezTo>
                <a:lnTo>
                  <a:pt x="6995" y="7414"/>
                </a:lnTo>
                <a:cubicBezTo>
                  <a:pt x="7053" y="7385"/>
                  <a:pt x="7083" y="7326"/>
                  <a:pt x="7092" y="7268"/>
                </a:cubicBezTo>
                <a:cubicBezTo>
                  <a:pt x="7112" y="6575"/>
                  <a:pt x="7141" y="5882"/>
                  <a:pt x="7170" y="5180"/>
                </a:cubicBezTo>
                <a:cubicBezTo>
                  <a:pt x="7180" y="4839"/>
                  <a:pt x="7190" y="4487"/>
                  <a:pt x="7209" y="4146"/>
                </a:cubicBezTo>
                <a:cubicBezTo>
                  <a:pt x="7209" y="3970"/>
                  <a:pt x="7219" y="3795"/>
                  <a:pt x="7229" y="3619"/>
                </a:cubicBezTo>
                <a:cubicBezTo>
                  <a:pt x="7239" y="3531"/>
                  <a:pt x="7229" y="3453"/>
                  <a:pt x="7190" y="3375"/>
                </a:cubicBezTo>
                <a:cubicBezTo>
                  <a:pt x="7931" y="2624"/>
                  <a:pt x="8624" y="1834"/>
                  <a:pt x="9287" y="1014"/>
                </a:cubicBezTo>
                <a:cubicBezTo>
                  <a:pt x="9365" y="888"/>
                  <a:pt x="9297" y="712"/>
                  <a:pt x="9141" y="692"/>
                </a:cubicBezTo>
                <a:cubicBezTo>
                  <a:pt x="7639" y="497"/>
                  <a:pt x="6127" y="332"/>
                  <a:pt x="4614" y="205"/>
                </a:cubicBezTo>
                <a:cubicBezTo>
                  <a:pt x="3853" y="146"/>
                  <a:pt x="3093" y="97"/>
                  <a:pt x="2332" y="58"/>
                </a:cubicBezTo>
                <a:cubicBezTo>
                  <a:pt x="1951" y="39"/>
                  <a:pt x="1571" y="29"/>
                  <a:pt x="1190" y="19"/>
                </a:cubicBezTo>
                <a:cubicBezTo>
                  <a:pt x="1054" y="6"/>
                  <a:pt x="917" y="1"/>
                  <a:pt x="7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7"/>
          <p:cNvSpPr/>
          <p:nvPr/>
        </p:nvSpPr>
        <p:spPr>
          <a:xfrm rot="10800000">
            <a:off x="-470007" y="-486251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7"/>
          <p:cNvSpPr/>
          <p:nvPr/>
        </p:nvSpPr>
        <p:spPr>
          <a:xfrm rot="10800000">
            <a:off x="7300302" y="-415230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7"/>
          <p:cNvSpPr/>
          <p:nvPr/>
        </p:nvSpPr>
        <p:spPr>
          <a:xfrm rot="10800000">
            <a:off x="5339943" y="3964766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7"/>
          <p:cNvSpPr/>
          <p:nvPr/>
        </p:nvSpPr>
        <p:spPr>
          <a:xfrm rot="10800000">
            <a:off x="-1235999" y="2885131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7"/>
          <p:cNvSpPr txBox="1">
            <a:spLocks noGrp="1"/>
          </p:cNvSpPr>
          <p:nvPr>
            <p:ph type="title"/>
          </p:nvPr>
        </p:nvSpPr>
        <p:spPr>
          <a:xfrm>
            <a:off x="3225150" y="1000350"/>
            <a:ext cx="269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0" name="Google Shape;430;p17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100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431" name="Google Shape;431;p17"/>
          <p:cNvSpPr txBox="1">
            <a:spLocks noGrp="1"/>
          </p:cNvSpPr>
          <p:nvPr>
            <p:ph type="subTitle" idx="2"/>
          </p:nvPr>
        </p:nvSpPr>
        <p:spPr>
          <a:xfrm>
            <a:off x="3041400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432" name="Google Shape;432;p17"/>
          <p:cNvGrpSpPr/>
          <p:nvPr/>
        </p:nvGrpSpPr>
        <p:grpSpPr>
          <a:xfrm rot="2699963">
            <a:off x="8381489" y="3848384"/>
            <a:ext cx="359745" cy="325872"/>
            <a:chOff x="1640475" y="1197075"/>
            <a:chExt cx="55475" cy="50250"/>
          </a:xfrm>
        </p:grpSpPr>
        <p:sp>
          <p:nvSpPr>
            <p:cNvPr id="433" name="Google Shape;433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17"/>
          <p:cNvSpPr/>
          <p:nvPr/>
        </p:nvSpPr>
        <p:spPr>
          <a:xfrm rot="9000131" flipH="1">
            <a:off x="8344172" y="47405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7"/>
          <p:cNvSpPr/>
          <p:nvPr/>
        </p:nvSpPr>
        <p:spPr>
          <a:xfrm rot="-9899901" flipH="1">
            <a:off x="3552435" y="20191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17"/>
          <p:cNvGrpSpPr/>
          <p:nvPr/>
        </p:nvGrpSpPr>
        <p:grpSpPr>
          <a:xfrm rot="900044">
            <a:off x="2322530" y="197808"/>
            <a:ext cx="228603" cy="207086"/>
            <a:chOff x="1640475" y="1197075"/>
            <a:chExt cx="55475" cy="50250"/>
          </a:xfrm>
        </p:grpSpPr>
        <p:sp>
          <p:nvSpPr>
            <p:cNvPr id="439" name="Google Shape;439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17"/>
          <p:cNvSpPr/>
          <p:nvPr/>
        </p:nvSpPr>
        <p:spPr>
          <a:xfrm rot="1133433">
            <a:off x="5319131" y="4688796"/>
            <a:ext cx="970030" cy="2272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17"/>
          <p:cNvGrpSpPr/>
          <p:nvPr/>
        </p:nvGrpSpPr>
        <p:grpSpPr>
          <a:xfrm rot="-425803">
            <a:off x="271352" y="4437569"/>
            <a:ext cx="296718" cy="268774"/>
            <a:chOff x="1640475" y="1197075"/>
            <a:chExt cx="55475" cy="50250"/>
          </a:xfrm>
        </p:grpSpPr>
        <p:sp>
          <p:nvSpPr>
            <p:cNvPr id="444" name="Google Shape;444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17"/>
          <p:cNvSpPr/>
          <p:nvPr/>
        </p:nvSpPr>
        <p:spPr>
          <a:xfrm rot="-2700202">
            <a:off x="-480512" y="288470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" name="Google Shape;448;p17"/>
          <p:cNvGrpSpPr/>
          <p:nvPr/>
        </p:nvGrpSpPr>
        <p:grpSpPr>
          <a:xfrm rot="8627988">
            <a:off x="7778674" y="237617"/>
            <a:ext cx="243106" cy="220218"/>
            <a:chOff x="1640475" y="1197075"/>
            <a:chExt cx="55475" cy="50250"/>
          </a:xfrm>
        </p:grpSpPr>
        <p:sp>
          <p:nvSpPr>
            <p:cNvPr id="449" name="Google Shape;449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17"/>
          <p:cNvSpPr/>
          <p:nvPr/>
        </p:nvSpPr>
        <p:spPr>
          <a:xfrm>
            <a:off x="0" y="292884"/>
            <a:ext cx="559644" cy="827407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_3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9"/>
          <p:cNvSpPr txBox="1">
            <a:spLocks noGrp="1"/>
          </p:cNvSpPr>
          <p:nvPr>
            <p:ph type="title"/>
          </p:nvPr>
        </p:nvSpPr>
        <p:spPr>
          <a:xfrm>
            <a:off x="2848650" y="1984588"/>
            <a:ext cx="344670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2" name="Google Shape;482;p19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100" y="3825325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483" name="Google Shape;483;p19"/>
          <p:cNvSpPr txBox="1">
            <a:spLocks noGrp="1"/>
          </p:cNvSpPr>
          <p:nvPr>
            <p:ph type="subTitle" idx="2"/>
          </p:nvPr>
        </p:nvSpPr>
        <p:spPr>
          <a:xfrm>
            <a:off x="3041400" y="2839138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484" name="Google Shape;484;p19"/>
          <p:cNvSpPr txBox="1">
            <a:spLocks noGrp="1"/>
          </p:cNvSpPr>
          <p:nvPr>
            <p:ph type="title" idx="3" hasCustomPrompt="1"/>
          </p:nvPr>
        </p:nvSpPr>
        <p:spPr>
          <a:xfrm>
            <a:off x="3196050" y="540025"/>
            <a:ext cx="2751900" cy="12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5" name="Google Shape;485;p19"/>
          <p:cNvSpPr/>
          <p:nvPr/>
        </p:nvSpPr>
        <p:spPr>
          <a:xfrm rot="10800000" flipH="1">
            <a:off x="6216363" y="-49521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9"/>
          <p:cNvSpPr/>
          <p:nvPr/>
        </p:nvSpPr>
        <p:spPr>
          <a:xfrm>
            <a:off x="-244024" y="3401631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dk2">
              <a:alpha val="401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9"/>
          <p:cNvSpPr/>
          <p:nvPr/>
        </p:nvSpPr>
        <p:spPr>
          <a:xfrm rot="10800000">
            <a:off x="6036760" y="3964766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9"/>
          <p:cNvSpPr/>
          <p:nvPr/>
        </p:nvSpPr>
        <p:spPr>
          <a:xfrm rot="-1106655" flipH="1">
            <a:off x="-1741193" y="-924117"/>
            <a:ext cx="4345217" cy="3055567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accent1">
              <a:alpha val="49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9"/>
          <p:cNvSpPr/>
          <p:nvPr/>
        </p:nvSpPr>
        <p:spPr>
          <a:xfrm rot="9000131" flipH="1">
            <a:off x="8344172" y="47405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9"/>
          <p:cNvSpPr/>
          <p:nvPr/>
        </p:nvSpPr>
        <p:spPr>
          <a:xfrm rot="-9899901" flipH="1">
            <a:off x="1737560" y="29151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" name="Google Shape;491;p19"/>
          <p:cNvGrpSpPr/>
          <p:nvPr/>
        </p:nvGrpSpPr>
        <p:grpSpPr>
          <a:xfrm rot="900044">
            <a:off x="8343430" y="2439620"/>
            <a:ext cx="228603" cy="207086"/>
            <a:chOff x="1640475" y="1197075"/>
            <a:chExt cx="55475" cy="50250"/>
          </a:xfrm>
        </p:grpSpPr>
        <p:sp>
          <p:nvSpPr>
            <p:cNvPr id="492" name="Google Shape;492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9"/>
          <p:cNvSpPr/>
          <p:nvPr/>
        </p:nvSpPr>
        <p:spPr>
          <a:xfrm rot="1133433">
            <a:off x="682181" y="4093383"/>
            <a:ext cx="970030" cy="2272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9"/>
          <p:cNvSpPr/>
          <p:nvPr/>
        </p:nvSpPr>
        <p:spPr>
          <a:xfrm rot="6434815">
            <a:off x="6414621" y="-91496"/>
            <a:ext cx="559646" cy="827411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7" name="Google Shape;497;p19"/>
          <p:cNvGrpSpPr/>
          <p:nvPr/>
        </p:nvGrpSpPr>
        <p:grpSpPr>
          <a:xfrm rot="-10470744">
            <a:off x="6410236" y="860386"/>
            <a:ext cx="274444" cy="248605"/>
            <a:chOff x="1640475" y="1197075"/>
            <a:chExt cx="55475" cy="50250"/>
          </a:xfrm>
        </p:grpSpPr>
        <p:sp>
          <p:nvSpPr>
            <p:cNvPr id="498" name="Google Shape;498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" name="Google Shape;501;p19"/>
          <p:cNvSpPr/>
          <p:nvPr/>
        </p:nvSpPr>
        <p:spPr>
          <a:xfrm rot="-3485199" flipH="1">
            <a:off x="8553503" y="1281933"/>
            <a:ext cx="43440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" name="Google Shape;502;p19"/>
          <p:cNvGrpSpPr/>
          <p:nvPr/>
        </p:nvGrpSpPr>
        <p:grpSpPr>
          <a:xfrm rot="7711333">
            <a:off x="720310" y="1410592"/>
            <a:ext cx="294397" cy="266683"/>
            <a:chOff x="1640475" y="1197075"/>
            <a:chExt cx="55475" cy="50250"/>
          </a:xfrm>
        </p:grpSpPr>
        <p:sp>
          <p:nvSpPr>
            <p:cNvPr id="503" name="Google Shape;503;p1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0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0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0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0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1" name="Google Shape;511;p20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512" name="Google Shape;512;p20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" name="Google Shape;515;p20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0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17" name="Google Shape;517;p20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518" name="Google Shape;518;p20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20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521" name="Google Shape;521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20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5" name="Google Shape;525;p20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526" name="Google Shape;526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20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530" name="Google Shape;530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3" name="Google Shape;533;p20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0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5" name="Google Shape;535;p20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536" name="Google Shape;536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9" name="Google Shape;539;p20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20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541" name="Google Shape;541;p2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4" name="Google Shape;544;p20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45" name="Google Shape;545;p20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546" name="Google Shape;546;p20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1" r:id="rId5"/>
    <p:sldLayoutId id="2147483662" r:id="rId6"/>
    <p:sldLayoutId id="2147483663" r:id="rId7"/>
    <p:sldLayoutId id="2147483665" r:id="rId8"/>
    <p:sldLayoutId id="2147483666" r:id="rId9"/>
    <p:sldLayoutId id="2147483675" r:id="rId10"/>
    <p:sldLayoutId id="2147483690" r:id="rId11"/>
    <p:sldLayoutId id="2147483695" r:id="rId12"/>
    <p:sldLayoutId id="2147483698" r:id="rId13"/>
    <p:sldLayoutId id="2147483700" r:id="rId14"/>
    <p:sldLayoutId id="2147483701" r:id="rId15"/>
    <p:sldLayoutId id="214748370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4" name="Google Shape;1494;p60"/>
          <p:cNvGrpSpPr/>
          <p:nvPr/>
        </p:nvGrpSpPr>
        <p:grpSpPr>
          <a:xfrm>
            <a:off x="1500027" y="991372"/>
            <a:ext cx="6524090" cy="3179935"/>
            <a:chOff x="6530374" y="1560189"/>
            <a:chExt cx="1045566" cy="505315"/>
          </a:xfrm>
        </p:grpSpPr>
        <p:sp>
          <p:nvSpPr>
            <p:cNvPr id="1495" name="Google Shape;1495;p60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60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0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0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0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0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0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0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0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0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0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0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0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0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0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0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60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60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0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0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0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0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0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0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0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0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0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0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0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0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0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0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0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0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0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0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0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0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0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0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0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0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0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0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0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0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1" name="Google Shape;1541;p60"/>
          <p:cNvSpPr txBox="1">
            <a:spLocks noGrp="1"/>
          </p:cNvSpPr>
          <p:nvPr>
            <p:ph type="ctrTitle"/>
          </p:nvPr>
        </p:nvSpPr>
        <p:spPr>
          <a:xfrm>
            <a:off x="2048112" y="1834667"/>
            <a:ext cx="5540392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MX" sz="2400" dirty="0"/>
              <a:t>LINEAMIENTOS GENERALES DEL SISTEMA DE ASESORIA Y ACOMPAÑAMIENTOS A LAS ESCUELAS EN LA EDUCACIÓN BÁSICA</a:t>
            </a:r>
          </a:p>
        </p:txBody>
      </p:sp>
      <p:sp>
        <p:nvSpPr>
          <p:cNvPr id="1542" name="Google Shape;1542;p60"/>
          <p:cNvSpPr txBox="1">
            <a:spLocks noGrp="1"/>
          </p:cNvSpPr>
          <p:nvPr>
            <p:ph type="subTitle" idx="1"/>
          </p:nvPr>
        </p:nvSpPr>
        <p:spPr>
          <a:xfrm>
            <a:off x="4358303" y="4335076"/>
            <a:ext cx="2489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Karla Nayeli Aguero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Mariana Abigail Avila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Diana Martinez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68"/>
          <p:cNvSpPr/>
          <p:nvPr/>
        </p:nvSpPr>
        <p:spPr>
          <a:xfrm rot="5400000">
            <a:off x="5891678" y="1916638"/>
            <a:ext cx="606870" cy="4034636"/>
          </a:xfrm>
          <a:custGeom>
            <a:avLst/>
            <a:gdLst/>
            <a:ahLst/>
            <a:cxnLst/>
            <a:rect l="l" t="t" r="r" b="b"/>
            <a:pathLst>
              <a:path w="4157" h="11288" extrusionOk="0">
                <a:moveTo>
                  <a:pt x="517" y="391"/>
                </a:moveTo>
                <a:cubicBezTo>
                  <a:pt x="664" y="449"/>
                  <a:pt x="790" y="527"/>
                  <a:pt x="917" y="615"/>
                </a:cubicBezTo>
                <a:cubicBezTo>
                  <a:pt x="1210" y="781"/>
                  <a:pt x="1249" y="771"/>
                  <a:pt x="1405" y="469"/>
                </a:cubicBezTo>
                <a:cubicBezTo>
                  <a:pt x="1483" y="332"/>
                  <a:pt x="1561" y="195"/>
                  <a:pt x="1639" y="69"/>
                </a:cubicBezTo>
                <a:cubicBezTo>
                  <a:pt x="1649" y="49"/>
                  <a:pt x="1668" y="30"/>
                  <a:pt x="1688" y="10"/>
                </a:cubicBezTo>
                <a:cubicBezTo>
                  <a:pt x="1805" y="78"/>
                  <a:pt x="1922" y="156"/>
                  <a:pt x="2020" y="254"/>
                </a:cubicBezTo>
                <a:cubicBezTo>
                  <a:pt x="2078" y="312"/>
                  <a:pt x="2146" y="371"/>
                  <a:pt x="2195" y="420"/>
                </a:cubicBezTo>
                <a:cubicBezTo>
                  <a:pt x="2371" y="566"/>
                  <a:pt x="2488" y="566"/>
                  <a:pt x="2644" y="381"/>
                </a:cubicBezTo>
                <a:cubicBezTo>
                  <a:pt x="2751" y="264"/>
                  <a:pt x="2849" y="137"/>
                  <a:pt x="2966" y="0"/>
                </a:cubicBezTo>
                <a:cubicBezTo>
                  <a:pt x="3024" y="78"/>
                  <a:pt x="3073" y="156"/>
                  <a:pt x="3132" y="225"/>
                </a:cubicBezTo>
                <a:cubicBezTo>
                  <a:pt x="3346" y="517"/>
                  <a:pt x="3512" y="527"/>
                  <a:pt x="3766" y="283"/>
                </a:cubicBezTo>
                <a:cubicBezTo>
                  <a:pt x="3834" y="215"/>
                  <a:pt x="3902" y="156"/>
                  <a:pt x="3980" y="69"/>
                </a:cubicBezTo>
                <a:cubicBezTo>
                  <a:pt x="4010" y="303"/>
                  <a:pt x="4029" y="527"/>
                  <a:pt x="4029" y="761"/>
                </a:cubicBezTo>
                <a:cubicBezTo>
                  <a:pt x="4088" y="2790"/>
                  <a:pt x="4156" y="4829"/>
                  <a:pt x="4117" y="6858"/>
                </a:cubicBezTo>
                <a:cubicBezTo>
                  <a:pt x="4107" y="8136"/>
                  <a:pt x="4019" y="9405"/>
                  <a:pt x="3854" y="10663"/>
                </a:cubicBezTo>
                <a:cubicBezTo>
                  <a:pt x="3844" y="10770"/>
                  <a:pt x="3834" y="10878"/>
                  <a:pt x="3805" y="10985"/>
                </a:cubicBezTo>
                <a:cubicBezTo>
                  <a:pt x="3727" y="10966"/>
                  <a:pt x="3658" y="10927"/>
                  <a:pt x="3600" y="10858"/>
                </a:cubicBezTo>
                <a:cubicBezTo>
                  <a:pt x="3532" y="10790"/>
                  <a:pt x="3463" y="10722"/>
                  <a:pt x="3385" y="10653"/>
                </a:cubicBezTo>
                <a:cubicBezTo>
                  <a:pt x="3219" y="10527"/>
                  <a:pt x="3112" y="10536"/>
                  <a:pt x="2966" y="10692"/>
                </a:cubicBezTo>
                <a:cubicBezTo>
                  <a:pt x="2829" y="10848"/>
                  <a:pt x="2683" y="11005"/>
                  <a:pt x="2527" y="11161"/>
                </a:cubicBezTo>
                <a:cubicBezTo>
                  <a:pt x="2410" y="11287"/>
                  <a:pt x="2410" y="11287"/>
                  <a:pt x="2263" y="11170"/>
                </a:cubicBezTo>
                <a:cubicBezTo>
                  <a:pt x="2146" y="11063"/>
                  <a:pt x="2029" y="10966"/>
                  <a:pt x="1902" y="10868"/>
                </a:cubicBezTo>
                <a:cubicBezTo>
                  <a:pt x="1698" y="10741"/>
                  <a:pt x="1571" y="10751"/>
                  <a:pt x="1376" y="10907"/>
                </a:cubicBezTo>
                <a:cubicBezTo>
                  <a:pt x="1268" y="11005"/>
                  <a:pt x="1171" y="11112"/>
                  <a:pt x="1073" y="11219"/>
                </a:cubicBezTo>
                <a:cubicBezTo>
                  <a:pt x="995" y="11102"/>
                  <a:pt x="927" y="11005"/>
                  <a:pt x="859" y="10907"/>
                </a:cubicBezTo>
                <a:cubicBezTo>
                  <a:pt x="732" y="10751"/>
                  <a:pt x="615" y="10731"/>
                  <a:pt x="449" y="10868"/>
                </a:cubicBezTo>
                <a:cubicBezTo>
                  <a:pt x="332" y="10956"/>
                  <a:pt x="234" y="11063"/>
                  <a:pt x="98" y="11190"/>
                </a:cubicBezTo>
                <a:cubicBezTo>
                  <a:pt x="59" y="11005"/>
                  <a:pt x="39" y="10809"/>
                  <a:pt x="29" y="10614"/>
                </a:cubicBezTo>
                <a:cubicBezTo>
                  <a:pt x="20" y="9590"/>
                  <a:pt x="0" y="8556"/>
                  <a:pt x="20" y="7522"/>
                </a:cubicBezTo>
                <a:cubicBezTo>
                  <a:pt x="39" y="6732"/>
                  <a:pt x="59" y="5932"/>
                  <a:pt x="117" y="5141"/>
                </a:cubicBezTo>
                <a:cubicBezTo>
                  <a:pt x="176" y="4185"/>
                  <a:pt x="215" y="3229"/>
                  <a:pt x="273" y="2273"/>
                </a:cubicBezTo>
                <a:cubicBezTo>
                  <a:pt x="312" y="1678"/>
                  <a:pt x="381" y="1083"/>
                  <a:pt x="478" y="498"/>
                </a:cubicBezTo>
                <a:cubicBezTo>
                  <a:pt x="478" y="459"/>
                  <a:pt x="488" y="420"/>
                  <a:pt x="517" y="3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68"/>
          <p:cNvSpPr/>
          <p:nvPr/>
        </p:nvSpPr>
        <p:spPr>
          <a:xfrm rot="5400000">
            <a:off x="5999271" y="2065662"/>
            <a:ext cx="492999" cy="3681530"/>
          </a:xfrm>
          <a:custGeom>
            <a:avLst/>
            <a:gdLst/>
            <a:ahLst/>
            <a:cxnLst/>
            <a:rect l="l" t="t" r="r" b="b"/>
            <a:pathLst>
              <a:path w="4157" h="11288" extrusionOk="0">
                <a:moveTo>
                  <a:pt x="517" y="391"/>
                </a:moveTo>
                <a:cubicBezTo>
                  <a:pt x="664" y="449"/>
                  <a:pt x="790" y="527"/>
                  <a:pt x="917" y="615"/>
                </a:cubicBezTo>
                <a:cubicBezTo>
                  <a:pt x="1210" y="781"/>
                  <a:pt x="1249" y="771"/>
                  <a:pt x="1405" y="469"/>
                </a:cubicBezTo>
                <a:cubicBezTo>
                  <a:pt x="1483" y="332"/>
                  <a:pt x="1561" y="195"/>
                  <a:pt x="1639" y="69"/>
                </a:cubicBezTo>
                <a:cubicBezTo>
                  <a:pt x="1649" y="49"/>
                  <a:pt x="1668" y="30"/>
                  <a:pt x="1688" y="10"/>
                </a:cubicBezTo>
                <a:cubicBezTo>
                  <a:pt x="1805" y="78"/>
                  <a:pt x="1922" y="156"/>
                  <a:pt x="2020" y="254"/>
                </a:cubicBezTo>
                <a:cubicBezTo>
                  <a:pt x="2078" y="312"/>
                  <a:pt x="2146" y="371"/>
                  <a:pt x="2195" y="420"/>
                </a:cubicBezTo>
                <a:cubicBezTo>
                  <a:pt x="2371" y="566"/>
                  <a:pt x="2488" y="566"/>
                  <a:pt x="2644" y="381"/>
                </a:cubicBezTo>
                <a:cubicBezTo>
                  <a:pt x="2751" y="264"/>
                  <a:pt x="2849" y="137"/>
                  <a:pt x="2966" y="0"/>
                </a:cubicBezTo>
                <a:cubicBezTo>
                  <a:pt x="3024" y="78"/>
                  <a:pt x="3073" y="156"/>
                  <a:pt x="3132" y="225"/>
                </a:cubicBezTo>
                <a:cubicBezTo>
                  <a:pt x="3346" y="517"/>
                  <a:pt x="3512" y="527"/>
                  <a:pt x="3766" y="283"/>
                </a:cubicBezTo>
                <a:cubicBezTo>
                  <a:pt x="3834" y="215"/>
                  <a:pt x="3902" y="156"/>
                  <a:pt x="3980" y="69"/>
                </a:cubicBezTo>
                <a:cubicBezTo>
                  <a:pt x="4010" y="303"/>
                  <a:pt x="4029" y="527"/>
                  <a:pt x="4029" y="761"/>
                </a:cubicBezTo>
                <a:cubicBezTo>
                  <a:pt x="4088" y="2790"/>
                  <a:pt x="4156" y="4829"/>
                  <a:pt x="4117" y="6858"/>
                </a:cubicBezTo>
                <a:cubicBezTo>
                  <a:pt x="4107" y="8136"/>
                  <a:pt x="4019" y="9405"/>
                  <a:pt x="3854" y="10663"/>
                </a:cubicBezTo>
                <a:cubicBezTo>
                  <a:pt x="3844" y="10770"/>
                  <a:pt x="3834" y="10878"/>
                  <a:pt x="3805" y="10985"/>
                </a:cubicBezTo>
                <a:cubicBezTo>
                  <a:pt x="3727" y="10966"/>
                  <a:pt x="3658" y="10927"/>
                  <a:pt x="3600" y="10858"/>
                </a:cubicBezTo>
                <a:cubicBezTo>
                  <a:pt x="3532" y="10790"/>
                  <a:pt x="3463" y="10722"/>
                  <a:pt x="3385" y="10653"/>
                </a:cubicBezTo>
                <a:cubicBezTo>
                  <a:pt x="3219" y="10527"/>
                  <a:pt x="3112" y="10536"/>
                  <a:pt x="2966" y="10692"/>
                </a:cubicBezTo>
                <a:cubicBezTo>
                  <a:pt x="2829" y="10848"/>
                  <a:pt x="2683" y="11005"/>
                  <a:pt x="2527" y="11161"/>
                </a:cubicBezTo>
                <a:cubicBezTo>
                  <a:pt x="2410" y="11287"/>
                  <a:pt x="2410" y="11287"/>
                  <a:pt x="2263" y="11170"/>
                </a:cubicBezTo>
                <a:cubicBezTo>
                  <a:pt x="2146" y="11063"/>
                  <a:pt x="2029" y="10966"/>
                  <a:pt x="1902" y="10868"/>
                </a:cubicBezTo>
                <a:cubicBezTo>
                  <a:pt x="1698" y="10741"/>
                  <a:pt x="1571" y="10751"/>
                  <a:pt x="1376" y="10907"/>
                </a:cubicBezTo>
                <a:cubicBezTo>
                  <a:pt x="1268" y="11005"/>
                  <a:pt x="1171" y="11112"/>
                  <a:pt x="1073" y="11219"/>
                </a:cubicBezTo>
                <a:cubicBezTo>
                  <a:pt x="995" y="11102"/>
                  <a:pt x="927" y="11005"/>
                  <a:pt x="859" y="10907"/>
                </a:cubicBezTo>
                <a:cubicBezTo>
                  <a:pt x="732" y="10751"/>
                  <a:pt x="615" y="10731"/>
                  <a:pt x="449" y="10868"/>
                </a:cubicBezTo>
                <a:cubicBezTo>
                  <a:pt x="332" y="10956"/>
                  <a:pt x="234" y="11063"/>
                  <a:pt x="98" y="11190"/>
                </a:cubicBezTo>
                <a:cubicBezTo>
                  <a:pt x="59" y="11005"/>
                  <a:pt x="39" y="10809"/>
                  <a:pt x="29" y="10614"/>
                </a:cubicBezTo>
                <a:cubicBezTo>
                  <a:pt x="20" y="9590"/>
                  <a:pt x="0" y="8556"/>
                  <a:pt x="20" y="7522"/>
                </a:cubicBezTo>
                <a:cubicBezTo>
                  <a:pt x="39" y="6732"/>
                  <a:pt x="59" y="5932"/>
                  <a:pt x="117" y="5141"/>
                </a:cubicBezTo>
                <a:cubicBezTo>
                  <a:pt x="176" y="4185"/>
                  <a:pt x="215" y="3229"/>
                  <a:pt x="273" y="2273"/>
                </a:cubicBezTo>
                <a:cubicBezTo>
                  <a:pt x="312" y="1678"/>
                  <a:pt x="381" y="1083"/>
                  <a:pt x="478" y="498"/>
                </a:cubicBezTo>
                <a:cubicBezTo>
                  <a:pt x="478" y="459"/>
                  <a:pt x="488" y="420"/>
                  <a:pt x="517" y="391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68"/>
          <p:cNvSpPr txBox="1">
            <a:spLocks noGrp="1"/>
          </p:cNvSpPr>
          <p:nvPr>
            <p:ph type="ctrTitle"/>
          </p:nvPr>
        </p:nvSpPr>
        <p:spPr>
          <a:xfrm flipH="1">
            <a:off x="4429834" y="3757533"/>
            <a:ext cx="3530558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 smtClean="0"/>
              <a:t>—</a:t>
            </a:r>
            <a:r>
              <a:rPr lang="es-MX" dirty="0"/>
              <a:t>UN SUPERVISOR ESCOLAR:</a:t>
            </a:r>
            <a:endParaRPr dirty="0"/>
          </a:p>
        </p:txBody>
      </p:sp>
      <p:sp>
        <p:nvSpPr>
          <p:cNvPr id="1721" name="Google Shape;1721;p68"/>
          <p:cNvSpPr txBox="1">
            <a:spLocks noGrp="1"/>
          </p:cNvSpPr>
          <p:nvPr>
            <p:ph type="subTitle" idx="1"/>
          </p:nvPr>
        </p:nvSpPr>
        <p:spPr>
          <a:xfrm flipH="1">
            <a:off x="3543679" y="1082072"/>
            <a:ext cx="5505000" cy="19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1400" dirty="0" smtClean="0"/>
              <a:t>- Teniendo </a:t>
            </a:r>
            <a:r>
              <a:rPr lang="es-MX" sz="1400" dirty="0"/>
              <a:t>la responsabilidad de establecer comunicación con escuelas y visitarlas para organizar servicios de apoyo, asesoría y acompañamiento.</a:t>
            </a:r>
          </a:p>
          <a:p>
            <a:r>
              <a:rPr lang="es-MX" sz="1400" dirty="0" smtClean="0"/>
              <a:t>-Propiciar logro </a:t>
            </a:r>
            <a:r>
              <a:rPr lang="es-MX" sz="1400" dirty="0"/>
              <a:t>de objetivos, atendiendo las necesidades </a:t>
            </a:r>
            <a:r>
              <a:rPr lang="es-MX" sz="1400" dirty="0" smtClean="0"/>
              <a:t>técnico </a:t>
            </a:r>
            <a:r>
              <a:rPr lang="es-MX" sz="1400" dirty="0"/>
              <a:t>pedagógicas de las escuelas.</a:t>
            </a:r>
          </a:p>
          <a:p>
            <a:r>
              <a:rPr lang="es-MX" sz="1400" dirty="0" smtClean="0"/>
              <a:t>-Participar </a:t>
            </a:r>
            <a:r>
              <a:rPr lang="es-MX" sz="1400" dirty="0"/>
              <a:t>en acciones para seguimiento </a:t>
            </a:r>
            <a:r>
              <a:rPr lang="es-MX" sz="1400" dirty="0" smtClean="0"/>
              <a:t>y mejora </a:t>
            </a:r>
            <a:r>
              <a:rPr lang="es-MX" sz="1400" dirty="0"/>
              <a:t>del SISAAE.</a:t>
            </a:r>
          </a:p>
          <a:p>
            <a:r>
              <a:rPr lang="es-MX" sz="1400" dirty="0" smtClean="0"/>
              <a:t>-Representar </a:t>
            </a:r>
            <a:r>
              <a:rPr lang="es-MX" sz="1400" dirty="0"/>
              <a:t>a la Autoridad Educativa Local en materia del SISAAE.</a:t>
            </a:r>
          </a:p>
          <a:p>
            <a:r>
              <a:rPr lang="es-MX" sz="1400" dirty="0" smtClean="0"/>
              <a:t>-Planificar</a:t>
            </a:r>
            <a:r>
              <a:rPr lang="es-MX" sz="1400" dirty="0"/>
              <a:t>, coordinar, desarrollar, dar seguimiento y llevar un </a:t>
            </a:r>
            <a:r>
              <a:rPr lang="es-MX" sz="1400" dirty="0" smtClean="0"/>
              <a:t>registro </a:t>
            </a:r>
            <a:r>
              <a:rPr lang="es-MX" sz="1400" dirty="0"/>
              <a:t>interno de las acciones relativas al SISAAE.</a:t>
            </a:r>
          </a:p>
        </p:txBody>
      </p:sp>
      <p:grpSp>
        <p:nvGrpSpPr>
          <p:cNvPr id="1722" name="Google Shape;1722;p68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723" name="Google Shape;1723;p68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24" name="Google Shape;1724;p68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1727" name="Google Shape;1727;p68"/>
          <p:cNvPicPr preferRelativeResize="0"/>
          <p:nvPr/>
        </p:nvPicPr>
        <p:blipFill rotWithShape="1">
          <a:blip r:embed="rId4">
            <a:alphaModFix/>
          </a:blip>
          <a:srcRect l="23351" t="287" r="-38" b="12490"/>
          <a:stretch/>
        </p:blipFill>
        <p:spPr>
          <a:xfrm>
            <a:off x="161616" y="1171938"/>
            <a:ext cx="3477384" cy="2638332"/>
          </a:xfrm>
          <a:prstGeom prst="cloud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1" name="Google Shape;1811;p70"/>
          <p:cNvGrpSpPr/>
          <p:nvPr/>
        </p:nvGrpSpPr>
        <p:grpSpPr>
          <a:xfrm>
            <a:off x="713185" y="322100"/>
            <a:ext cx="7608568" cy="804683"/>
            <a:chOff x="2500316" y="711578"/>
            <a:chExt cx="4143518" cy="745906"/>
          </a:xfrm>
        </p:grpSpPr>
        <p:sp>
          <p:nvSpPr>
            <p:cNvPr id="1812" name="Google Shape;1812;p70"/>
            <p:cNvSpPr/>
            <p:nvPr/>
          </p:nvSpPr>
          <p:spPr>
            <a:xfrm>
              <a:off x="2521150" y="885178"/>
              <a:ext cx="810325" cy="540800"/>
            </a:xfrm>
            <a:custGeom>
              <a:avLst/>
              <a:gdLst/>
              <a:ahLst/>
              <a:cxnLst/>
              <a:rect l="l" t="t" r="r" b="b"/>
              <a:pathLst>
                <a:path w="32413" h="21632" extrusionOk="0">
                  <a:moveTo>
                    <a:pt x="20115" y="0"/>
                  </a:moveTo>
                  <a:lnTo>
                    <a:pt x="1524" y="853"/>
                  </a:lnTo>
                  <a:lnTo>
                    <a:pt x="10262" y="9947"/>
                  </a:lnTo>
                  <a:lnTo>
                    <a:pt x="5560" y="16290"/>
                  </a:lnTo>
                  <a:lnTo>
                    <a:pt x="0" y="21632"/>
                  </a:lnTo>
                  <a:lnTo>
                    <a:pt x="32413" y="2122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813" name="Google Shape;1813;p70"/>
            <p:cNvSpPr/>
            <p:nvPr/>
          </p:nvSpPr>
          <p:spPr>
            <a:xfrm>
              <a:off x="3060950" y="1283728"/>
              <a:ext cx="287700" cy="121900"/>
            </a:xfrm>
            <a:custGeom>
              <a:avLst/>
              <a:gdLst/>
              <a:ahLst/>
              <a:cxnLst/>
              <a:rect l="l" t="t" r="r" b="b"/>
              <a:pathLst>
                <a:path w="11508" h="4876" extrusionOk="0">
                  <a:moveTo>
                    <a:pt x="0" y="203"/>
                  </a:moveTo>
                  <a:lnTo>
                    <a:pt x="11508" y="4876"/>
                  </a:lnTo>
                  <a:lnTo>
                    <a:pt x="113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14" name="Google Shape;1814;p70"/>
            <p:cNvSpPr/>
            <p:nvPr/>
          </p:nvSpPr>
          <p:spPr>
            <a:xfrm>
              <a:off x="5948725" y="881828"/>
              <a:ext cx="687675" cy="564175"/>
            </a:xfrm>
            <a:custGeom>
              <a:avLst/>
              <a:gdLst/>
              <a:ahLst/>
              <a:cxnLst/>
              <a:rect l="l" t="t" r="r" b="b"/>
              <a:pathLst>
                <a:path w="27507" h="22567" extrusionOk="0">
                  <a:moveTo>
                    <a:pt x="7611" y="134"/>
                  </a:moveTo>
                  <a:lnTo>
                    <a:pt x="27374" y="0"/>
                  </a:lnTo>
                  <a:lnTo>
                    <a:pt x="19095" y="10816"/>
                  </a:lnTo>
                  <a:lnTo>
                    <a:pt x="22166" y="16424"/>
                  </a:lnTo>
                  <a:lnTo>
                    <a:pt x="27507" y="22300"/>
                  </a:lnTo>
                  <a:lnTo>
                    <a:pt x="0" y="22567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815" name="Google Shape;1815;p70"/>
            <p:cNvSpPr/>
            <p:nvPr/>
          </p:nvSpPr>
          <p:spPr>
            <a:xfrm>
              <a:off x="3034450" y="724928"/>
              <a:ext cx="3144625" cy="584200"/>
            </a:xfrm>
            <a:custGeom>
              <a:avLst/>
              <a:gdLst/>
              <a:ahLst/>
              <a:cxnLst/>
              <a:rect l="l" t="t" r="r" b="b"/>
              <a:pathLst>
                <a:path w="125785" h="23368" extrusionOk="0">
                  <a:moveTo>
                    <a:pt x="134" y="801"/>
                  </a:moveTo>
                  <a:lnTo>
                    <a:pt x="67032" y="2003"/>
                  </a:lnTo>
                  <a:lnTo>
                    <a:pt x="123381" y="0"/>
                  </a:lnTo>
                  <a:lnTo>
                    <a:pt x="125785" y="21899"/>
                  </a:lnTo>
                  <a:lnTo>
                    <a:pt x="87462" y="23368"/>
                  </a:lnTo>
                  <a:lnTo>
                    <a:pt x="37655" y="22834"/>
                  </a:lnTo>
                  <a:lnTo>
                    <a:pt x="935" y="22033"/>
                  </a:lnTo>
                  <a:lnTo>
                    <a:pt x="0" y="7478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1816" name="Google Shape;1816;p70"/>
            <p:cNvSpPr/>
            <p:nvPr/>
          </p:nvSpPr>
          <p:spPr>
            <a:xfrm>
              <a:off x="5928700" y="1275753"/>
              <a:ext cx="237700" cy="150200"/>
            </a:xfrm>
            <a:custGeom>
              <a:avLst/>
              <a:gdLst/>
              <a:ahLst/>
              <a:cxnLst/>
              <a:rect l="l" t="t" r="r" b="b"/>
              <a:pathLst>
                <a:path w="9508" h="6008" extrusionOk="0">
                  <a:moveTo>
                    <a:pt x="9508" y="365"/>
                  </a:moveTo>
                  <a:lnTo>
                    <a:pt x="0" y="6008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17" name="Google Shape;1817;p70"/>
            <p:cNvSpPr/>
            <p:nvPr/>
          </p:nvSpPr>
          <p:spPr>
            <a:xfrm>
              <a:off x="5987418" y="820950"/>
              <a:ext cx="53650" cy="371050"/>
            </a:xfrm>
            <a:custGeom>
              <a:avLst/>
              <a:gdLst/>
              <a:ahLst/>
              <a:cxnLst/>
              <a:rect l="l" t="t" r="r" b="b"/>
              <a:pathLst>
                <a:path w="2146" h="14842" extrusionOk="0">
                  <a:moveTo>
                    <a:pt x="291" y="0"/>
                  </a:moveTo>
                  <a:cubicBezTo>
                    <a:pt x="-531" y="4918"/>
                    <a:pt x="569" y="10112"/>
                    <a:pt x="2146" y="1484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818" name="Google Shape;1818;p70"/>
            <p:cNvSpPr/>
            <p:nvPr/>
          </p:nvSpPr>
          <p:spPr>
            <a:xfrm flipH="1">
              <a:off x="3111768" y="820950"/>
              <a:ext cx="53650" cy="371050"/>
            </a:xfrm>
            <a:custGeom>
              <a:avLst/>
              <a:gdLst/>
              <a:ahLst/>
              <a:cxnLst/>
              <a:rect l="l" t="t" r="r" b="b"/>
              <a:pathLst>
                <a:path w="2146" h="14842" extrusionOk="0">
                  <a:moveTo>
                    <a:pt x="291" y="0"/>
                  </a:moveTo>
                  <a:cubicBezTo>
                    <a:pt x="-531" y="4918"/>
                    <a:pt x="569" y="10112"/>
                    <a:pt x="2146" y="1484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1819" name="Google Shape;1819;p70"/>
            <p:cNvSpPr/>
            <p:nvPr/>
          </p:nvSpPr>
          <p:spPr>
            <a:xfrm>
              <a:off x="2500316" y="711578"/>
              <a:ext cx="4143518" cy="745906"/>
            </a:xfrm>
            <a:custGeom>
              <a:avLst/>
              <a:gdLst/>
              <a:ahLst/>
              <a:cxnLst/>
              <a:rect l="l" t="t" r="r" b="b"/>
              <a:pathLst>
                <a:path w="26741" h="5172" extrusionOk="0">
                  <a:moveTo>
                    <a:pt x="3678" y="4001"/>
                  </a:moveTo>
                  <a:lnTo>
                    <a:pt x="3678" y="4001"/>
                  </a:lnTo>
                  <a:cubicBezTo>
                    <a:pt x="4254" y="4040"/>
                    <a:pt x="4830" y="4060"/>
                    <a:pt x="5405" y="4089"/>
                  </a:cubicBezTo>
                  <a:cubicBezTo>
                    <a:pt x="5415" y="4323"/>
                    <a:pt x="5444" y="4557"/>
                    <a:pt x="5473" y="4791"/>
                  </a:cubicBezTo>
                  <a:cubicBezTo>
                    <a:pt x="4878" y="4528"/>
                    <a:pt x="4283" y="4245"/>
                    <a:pt x="3678" y="4001"/>
                  </a:cubicBezTo>
                  <a:close/>
                  <a:moveTo>
                    <a:pt x="23424" y="4050"/>
                  </a:moveTo>
                  <a:cubicBezTo>
                    <a:pt x="23024" y="4303"/>
                    <a:pt x="22633" y="4577"/>
                    <a:pt x="22243" y="4850"/>
                  </a:cubicBezTo>
                  <a:cubicBezTo>
                    <a:pt x="22233" y="4616"/>
                    <a:pt x="22233" y="4372"/>
                    <a:pt x="22233" y="4138"/>
                  </a:cubicBezTo>
                  <a:cubicBezTo>
                    <a:pt x="22233" y="4118"/>
                    <a:pt x="22224" y="4099"/>
                    <a:pt x="22214" y="4089"/>
                  </a:cubicBezTo>
                  <a:cubicBezTo>
                    <a:pt x="22624" y="4079"/>
                    <a:pt x="23024" y="4060"/>
                    <a:pt x="23424" y="4050"/>
                  </a:cubicBezTo>
                  <a:close/>
                  <a:moveTo>
                    <a:pt x="3278" y="1299"/>
                  </a:moveTo>
                  <a:lnTo>
                    <a:pt x="3278" y="1299"/>
                  </a:lnTo>
                  <a:cubicBezTo>
                    <a:pt x="3259" y="2157"/>
                    <a:pt x="3337" y="3016"/>
                    <a:pt x="3513" y="3855"/>
                  </a:cubicBezTo>
                  <a:cubicBezTo>
                    <a:pt x="3444" y="3884"/>
                    <a:pt x="3454" y="3991"/>
                    <a:pt x="3532" y="4001"/>
                  </a:cubicBezTo>
                  <a:lnTo>
                    <a:pt x="3552" y="4001"/>
                  </a:lnTo>
                  <a:cubicBezTo>
                    <a:pt x="3532" y="4020"/>
                    <a:pt x="3542" y="4050"/>
                    <a:pt x="3571" y="4069"/>
                  </a:cubicBezTo>
                  <a:cubicBezTo>
                    <a:pt x="4117" y="4352"/>
                    <a:pt x="4673" y="4616"/>
                    <a:pt x="5239" y="4869"/>
                  </a:cubicBezTo>
                  <a:cubicBezTo>
                    <a:pt x="4456" y="4851"/>
                    <a:pt x="3667" y="4841"/>
                    <a:pt x="2876" y="4841"/>
                  </a:cubicBezTo>
                  <a:cubicBezTo>
                    <a:pt x="1992" y="4841"/>
                    <a:pt x="1106" y="4853"/>
                    <a:pt x="225" y="4879"/>
                  </a:cubicBezTo>
                  <a:cubicBezTo>
                    <a:pt x="781" y="4333"/>
                    <a:pt x="1308" y="3747"/>
                    <a:pt x="1796" y="3142"/>
                  </a:cubicBezTo>
                  <a:cubicBezTo>
                    <a:pt x="1815" y="3113"/>
                    <a:pt x="1825" y="3074"/>
                    <a:pt x="1805" y="3035"/>
                  </a:cubicBezTo>
                  <a:lnTo>
                    <a:pt x="1805" y="3035"/>
                  </a:lnTo>
                  <a:cubicBezTo>
                    <a:pt x="1814" y="3042"/>
                    <a:pt x="1823" y="3045"/>
                    <a:pt x="1832" y="3045"/>
                  </a:cubicBezTo>
                  <a:cubicBezTo>
                    <a:pt x="1874" y="3045"/>
                    <a:pt x="1914" y="2980"/>
                    <a:pt x="1874" y="2947"/>
                  </a:cubicBezTo>
                  <a:cubicBezTo>
                    <a:pt x="1337" y="2508"/>
                    <a:pt x="888" y="1972"/>
                    <a:pt x="547" y="1367"/>
                  </a:cubicBezTo>
                  <a:lnTo>
                    <a:pt x="547" y="1367"/>
                  </a:lnTo>
                  <a:cubicBezTo>
                    <a:pt x="931" y="1388"/>
                    <a:pt x="1314" y="1398"/>
                    <a:pt x="1698" y="1398"/>
                  </a:cubicBezTo>
                  <a:cubicBezTo>
                    <a:pt x="2202" y="1398"/>
                    <a:pt x="2706" y="1381"/>
                    <a:pt x="3210" y="1347"/>
                  </a:cubicBezTo>
                  <a:cubicBezTo>
                    <a:pt x="3239" y="1338"/>
                    <a:pt x="3269" y="1328"/>
                    <a:pt x="3278" y="1299"/>
                  </a:cubicBezTo>
                  <a:close/>
                  <a:moveTo>
                    <a:pt x="23217" y="1"/>
                  </a:moveTo>
                  <a:cubicBezTo>
                    <a:pt x="23215" y="1"/>
                    <a:pt x="23212" y="1"/>
                    <a:pt x="23209" y="1"/>
                  </a:cubicBezTo>
                  <a:cubicBezTo>
                    <a:pt x="18652" y="189"/>
                    <a:pt x="14100" y="234"/>
                    <a:pt x="9547" y="234"/>
                  </a:cubicBezTo>
                  <a:cubicBezTo>
                    <a:pt x="7490" y="234"/>
                    <a:pt x="5434" y="225"/>
                    <a:pt x="3376" y="216"/>
                  </a:cubicBezTo>
                  <a:cubicBezTo>
                    <a:pt x="3317" y="216"/>
                    <a:pt x="3288" y="284"/>
                    <a:pt x="3327" y="323"/>
                  </a:cubicBezTo>
                  <a:cubicBezTo>
                    <a:pt x="3308" y="616"/>
                    <a:pt x="3298" y="908"/>
                    <a:pt x="3288" y="1201"/>
                  </a:cubicBezTo>
                  <a:cubicBezTo>
                    <a:pt x="3278" y="1172"/>
                    <a:pt x="3249" y="1162"/>
                    <a:pt x="3210" y="1162"/>
                  </a:cubicBezTo>
                  <a:cubicBezTo>
                    <a:pt x="2499" y="1200"/>
                    <a:pt x="1794" y="1214"/>
                    <a:pt x="1086" y="1214"/>
                  </a:cubicBezTo>
                  <a:cubicBezTo>
                    <a:pt x="881" y="1214"/>
                    <a:pt x="675" y="1213"/>
                    <a:pt x="469" y="1211"/>
                  </a:cubicBezTo>
                  <a:cubicBezTo>
                    <a:pt x="453" y="1193"/>
                    <a:pt x="433" y="1185"/>
                    <a:pt x="413" y="1185"/>
                  </a:cubicBezTo>
                  <a:cubicBezTo>
                    <a:pt x="355" y="1185"/>
                    <a:pt x="294" y="1246"/>
                    <a:pt x="322" y="1318"/>
                  </a:cubicBezTo>
                  <a:cubicBezTo>
                    <a:pt x="644" y="1991"/>
                    <a:pt x="1132" y="2567"/>
                    <a:pt x="1747" y="2996"/>
                  </a:cubicBezTo>
                  <a:cubicBezTo>
                    <a:pt x="1739" y="2994"/>
                    <a:pt x="1732" y="2992"/>
                    <a:pt x="1725" y="2992"/>
                  </a:cubicBezTo>
                  <a:cubicBezTo>
                    <a:pt x="1707" y="2992"/>
                    <a:pt x="1693" y="3001"/>
                    <a:pt x="1679" y="3016"/>
                  </a:cubicBezTo>
                  <a:cubicBezTo>
                    <a:pt x="1132" y="3581"/>
                    <a:pt x="615" y="4186"/>
                    <a:pt x="137" y="4811"/>
                  </a:cubicBezTo>
                  <a:cubicBezTo>
                    <a:pt x="118" y="4830"/>
                    <a:pt x="118" y="4859"/>
                    <a:pt x="137" y="4889"/>
                  </a:cubicBezTo>
                  <a:lnTo>
                    <a:pt x="127" y="4889"/>
                  </a:lnTo>
                  <a:cubicBezTo>
                    <a:pt x="1" y="4898"/>
                    <a:pt x="1" y="5074"/>
                    <a:pt x="127" y="5084"/>
                  </a:cubicBezTo>
                  <a:cubicBezTo>
                    <a:pt x="756" y="5112"/>
                    <a:pt x="1385" y="5126"/>
                    <a:pt x="2015" y="5126"/>
                  </a:cubicBezTo>
                  <a:cubicBezTo>
                    <a:pt x="3146" y="5126"/>
                    <a:pt x="4277" y="5080"/>
                    <a:pt x="5405" y="4986"/>
                  </a:cubicBezTo>
                  <a:cubicBezTo>
                    <a:pt x="5425" y="4986"/>
                    <a:pt x="5444" y="4977"/>
                    <a:pt x="5454" y="4957"/>
                  </a:cubicBezTo>
                  <a:lnTo>
                    <a:pt x="5532" y="4996"/>
                  </a:lnTo>
                  <a:cubicBezTo>
                    <a:pt x="5544" y="5001"/>
                    <a:pt x="5557" y="5003"/>
                    <a:pt x="5571" y="5003"/>
                  </a:cubicBezTo>
                  <a:cubicBezTo>
                    <a:pt x="5614" y="5003"/>
                    <a:pt x="5659" y="4979"/>
                    <a:pt x="5659" y="4928"/>
                  </a:cubicBezTo>
                  <a:cubicBezTo>
                    <a:pt x="5630" y="4645"/>
                    <a:pt x="5620" y="4372"/>
                    <a:pt x="5571" y="4099"/>
                  </a:cubicBezTo>
                  <a:lnTo>
                    <a:pt x="5571" y="4099"/>
                  </a:lnTo>
                  <a:cubicBezTo>
                    <a:pt x="8244" y="4206"/>
                    <a:pt x="10917" y="4216"/>
                    <a:pt x="13580" y="4216"/>
                  </a:cubicBezTo>
                  <a:cubicBezTo>
                    <a:pt x="16409" y="4216"/>
                    <a:pt x="19239" y="4186"/>
                    <a:pt x="22077" y="4099"/>
                  </a:cubicBezTo>
                  <a:lnTo>
                    <a:pt x="22077" y="4099"/>
                  </a:lnTo>
                  <a:cubicBezTo>
                    <a:pt x="22068" y="4108"/>
                    <a:pt x="22058" y="4118"/>
                    <a:pt x="22058" y="4138"/>
                  </a:cubicBezTo>
                  <a:cubicBezTo>
                    <a:pt x="22058" y="4430"/>
                    <a:pt x="22077" y="4723"/>
                    <a:pt x="22077" y="5016"/>
                  </a:cubicBezTo>
                  <a:cubicBezTo>
                    <a:pt x="22077" y="5064"/>
                    <a:pt x="22116" y="5103"/>
                    <a:pt x="22175" y="5113"/>
                  </a:cubicBezTo>
                  <a:cubicBezTo>
                    <a:pt x="22175" y="5142"/>
                    <a:pt x="22204" y="5172"/>
                    <a:pt x="22233" y="5172"/>
                  </a:cubicBezTo>
                  <a:cubicBezTo>
                    <a:pt x="23697" y="5172"/>
                    <a:pt x="25160" y="5162"/>
                    <a:pt x="26623" y="5094"/>
                  </a:cubicBezTo>
                  <a:cubicBezTo>
                    <a:pt x="26741" y="5084"/>
                    <a:pt x="26731" y="4918"/>
                    <a:pt x="26614" y="4918"/>
                  </a:cubicBezTo>
                  <a:lnTo>
                    <a:pt x="26584" y="4918"/>
                  </a:lnTo>
                  <a:cubicBezTo>
                    <a:pt x="26604" y="4889"/>
                    <a:pt x="26594" y="4859"/>
                    <a:pt x="26575" y="4830"/>
                  </a:cubicBezTo>
                  <a:cubicBezTo>
                    <a:pt x="26067" y="4303"/>
                    <a:pt x="25677" y="3679"/>
                    <a:pt x="25424" y="2996"/>
                  </a:cubicBezTo>
                  <a:lnTo>
                    <a:pt x="25424" y="2986"/>
                  </a:lnTo>
                  <a:cubicBezTo>
                    <a:pt x="25443" y="2977"/>
                    <a:pt x="25453" y="2967"/>
                    <a:pt x="25463" y="2957"/>
                  </a:cubicBezTo>
                  <a:cubicBezTo>
                    <a:pt x="25853" y="2401"/>
                    <a:pt x="26272" y="1874"/>
                    <a:pt x="26682" y="1338"/>
                  </a:cubicBezTo>
                  <a:cubicBezTo>
                    <a:pt x="26702" y="1318"/>
                    <a:pt x="26702" y="1289"/>
                    <a:pt x="26672" y="1269"/>
                  </a:cubicBezTo>
                  <a:cubicBezTo>
                    <a:pt x="26731" y="1221"/>
                    <a:pt x="26692" y="1133"/>
                    <a:pt x="26614" y="1123"/>
                  </a:cubicBezTo>
                  <a:cubicBezTo>
                    <a:pt x="26261" y="1116"/>
                    <a:pt x="25907" y="1113"/>
                    <a:pt x="25553" y="1113"/>
                  </a:cubicBezTo>
                  <a:cubicBezTo>
                    <a:pt x="24907" y="1113"/>
                    <a:pt x="24258" y="1124"/>
                    <a:pt x="23609" y="1143"/>
                  </a:cubicBezTo>
                  <a:cubicBezTo>
                    <a:pt x="23570" y="840"/>
                    <a:pt x="23531" y="528"/>
                    <a:pt x="23492" y="235"/>
                  </a:cubicBezTo>
                  <a:cubicBezTo>
                    <a:pt x="23487" y="172"/>
                    <a:pt x="23438" y="140"/>
                    <a:pt x="23392" y="140"/>
                  </a:cubicBezTo>
                  <a:cubicBezTo>
                    <a:pt x="23346" y="140"/>
                    <a:pt x="23302" y="172"/>
                    <a:pt x="23307" y="235"/>
                  </a:cubicBezTo>
                  <a:cubicBezTo>
                    <a:pt x="23394" y="1396"/>
                    <a:pt x="23394" y="2694"/>
                    <a:pt x="23687" y="3825"/>
                  </a:cubicBezTo>
                  <a:cubicBezTo>
                    <a:pt x="23696" y="3852"/>
                    <a:pt x="23717" y="3865"/>
                    <a:pt x="23738" y="3865"/>
                  </a:cubicBezTo>
                  <a:cubicBezTo>
                    <a:pt x="23762" y="3865"/>
                    <a:pt x="23785" y="3847"/>
                    <a:pt x="23785" y="3816"/>
                  </a:cubicBezTo>
                  <a:cubicBezTo>
                    <a:pt x="23833" y="2996"/>
                    <a:pt x="23736" y="2128"/>
                    <a:pt x="23629" y="1279"/>
                  </a:cubicBezTo>
                  <a:lnTo>
                    <a:pt x="23629" y="1279"/>
                  </a:lnTo>
                  <a:cubicBezTo>
                    <a:pt x="24247" y="1298"/>
                    <a:pt x="24869" y="1305"/>
                    <a:pt x="25491" y="1305"/>
                  </a:cubicBezTo>
                  <a:cubicBezTo>
                    <a:pt x="25849" y="1305"/>
                    <a:pt x="26208" y="1302"/>
                    <a:pt x="26565" y="1299"/>
                  </a:cubicBezTo>
                  <a:lnTo>
                    <a:pt x="26565" y="1299"/>
                  </a:lnTo>
                  <a:cubicBezTo>
                    <a:pt x="26097" y="1777"/>
                    <a:pt x="25667" y="2294"/>
                    <a:pt x="25297" y="2860"/>
                  </a:cubicBezTo>
                  <a:cubicBezTo>
                    <a:pt x="25267" y="2899"/>
                    <a:pt x="25277" y="2957"/>
                    <a:pt x="25316" y="2977"/>
                  </a:cubicBezTo>
                  <a:cubicBezTo>
                    <a:pt x="25306" y="2996"/>
                    <a:pt x="25306" y="3016"/>
                    <a:pt x="25306" y="3025"/>
                  </a:cubicBezTo>
                  <a:cubicBezTo>
                    <a:pt x="25521" y="3738"/>
                    <a:pt x="25902" y="4391"/>
                    <a:pt x="26428" y="4928"/>
                  </a:cubicBezTo>
                  <a:cubicBezTo>
                    <a:pt x="25053" y="4928"/>
                    <a:pt x="23677" y="4977"/>
                    <a:pt x="22302" y="5025"/>
                  </a:cubicBezTo>
                  <a:cubicBezTo>
                    <a:pt x="22760" y="4713"/>
                    <a:pt x="23219" y="4391"/>
                    <a:pt x="23658" y="4050"/>
                  </a:cubicBezTo>
                  <a:cubicBezTo>
                    <a:pt x="23677" y="4040"/>
                    <a:pt x="23687" y="4030"/>
                    <a:pt x="23687" y="4011"/>
                  </a:cubicBezTo>
                  <a:cubicBezTo>
                    <a:pt x="23755" y="3942"/>
                    <a:pt x="23707" y="3825"/>
                    <a:pt x="23609" y="3825"/>
                  </a:cubicBezTo>
                  <a:cubicBezTo>
                    <a:pt x="20263" y="3923"/>
                    <a:pt x="16917" y="4001"/>
                    <a:pt x="13571" y="4001"/>
                  </a:cubicBezTo>
                  <a:cubicBezTo>
                    <a:pt x="10263" y="4001"/>
                    <a:pt x="6956" y="3884"/>
                    <a:pt x="3639" y="3855"/>
                  </a:cubicBezTo>
                  <a:cubicBezTo>
                    <a:pt x="3571" y="2674"/>
                    <a:pt x="3474" y="1533"/>
                    <a:pt x="3522" y="352"/>
                  </a:cubicBezTo>
                  <a:lnTo>
                    <a:pt x="3522" y="352"/>
                  </a:lnTo>
                  <a:cubicBezTo>
                    <a:pt x="5966" y="458"/>
                    <a:pt x="8417" y="502"/>
                    <a:pt x="10869" y="502"/>
                  </a:cubicBezTo>
                  <a:cubicBezTo>
                    <a:pt x="14985" y="502"/>
                    <a:pt x="19107" y="377"/>
                    <a:pt x="23209" y="206"/>
                  </a:cubicBezTo>
                  <a:cubicBezTo>
                    <a:pt x="23333" y="206"/>
                    <a:pt x="23336" y="1"/>
                    <a:pt x="232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0" name="Google Shape;1820;p70"/>
          <p:cNvSpPr/>
          <p:nvPr/>
        </p:nvSpPr>
        <p:spPr>
          <a:xfrm rot="173206">
            <a:off x="854577" y="1855310"/>
            <a:ext cx="2578914" cy="159121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1" name="Google Shape;1821;p70"/>
          <p:cNvSpPr txBox="1">
            <a:spLocks noGrp="1"/>
          </p:cNvSpPr>
          <p:nvPr>
            <p:ph type="title"/>
          </p:nvPr>
        </p:nvSpPr>
        <p:spPr>
          <a:xfrm>
            <a:off x="2068721" y="494791"/>
            <a:ext cx="4840224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1600" dirty="0" smtClean="0"/>
              <a:t>DOS </a:t>
            </a:r>
            <a:r>
              <a:rPr lang="es-MX" sz="1600" dirty="0"/>
              <a:t>ASESOR TÉCNICO PEDAGÓGICO POR PROMOCIÓN</a:t>
            </a:r>
          </a:p>
        </p:txBody>
      </p:sp>
      <p:sp>
        <p:nvSpPr>
          <p:cNvPr id="1822" name="Google Shape;1822;p70"/>
          <p:cNvSpPr txBox="1">
            <a:spLocks noGrp="1"/>
          </p:cNvSpPr>
          <p:nvPr>
            <p:ph type="subTitle" idx="1"/>
          </p:nvPr>
        </p:nvSpPr>
        <p:spPr>
          <a:xfrm>
            <a:off x="816144" y="1960081"/>
            <a:ext cx="2738287" cy="13205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MX" sz="1400" dirty="0"/>
              <a:t>Es un agente central del proceso de cambio y mejora en </a:t>
            </a:r>
            <a:r>
              <a:rPr lang="es-MX" sz="1400" dirty="0" smtClean="0"/>
              <a:t>a la escuela</a:t>
            </a:r>
            <a:r>
              <a:rPr lang="es-MX" sz="1400" dirty="0"/>
              <a:t>, teniendo como responsabilidad:</a:t>
            </a:r>
            <a:endParaRPr sz="1400" dirty="0"/>
          </a:p>
        </p:txBody>
      </p:sp>
      <p:sp>
        <p:nvSpPr>
          <p:cNvPr id="1823" name="Google Shape;1823;p70"/>
          <p:cNvSpPr txBox="1">
            <a:spLocks noGrp="1"/>
          </p:cNvSpPr>
          <p:nvPr>
            <p:ph type="subTitle" idx="2"/>
          </p:nvPr>
        </p:nvSpPr>
        <p:spPr>
          <a:xfrm>
            <a:off x="3363073" y="2643974"/>
            <a:ext cx="5342467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dirty="0"/>
              <a:t>Participar en la planeación , organización, desarrollo y seguimiento del SISAAE en la zona escolar.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dirty="0"/>
              <a:t>Proponer al supervisor, docentes y técnicos docentes recibir apoyo ¿, asesoría y acompañamiento de acuerdo a las necesidades técnico pedagógicas dela escuela.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dirty="0"/>
              <a:t>Visitar a escuelas para asesorar, apoyar y acompañar al personal docente, de acuerdo al trabajo que realicen.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dirty="0" smtClean="0"/>
              <a:t>Impulsar </a:t>
            </a:r>
            <a:r>
              <a:rPr lang="es-MX" dirty="0"/>
              <a:t>redes y comunidades de aprendizaje a nivel estatal para facilitar encuentros, </a:t>
            </a:r>
            <a:r>
              <a:rPr lang="es-MX" dirty="0" smtClean="0"/>
              <a:t>intercambios </a:t>
            </a:r>
            <a:r>
              <a:rPr lang="es-MX" dirty="0"/>
              <a:t>y creación de espacios de aprendizaje entre pares.</a:t>
            </a:r>
          </a:p>
        </p:txBody>
      </p:sp>
      <p:grpSp>
        <p:nvGrpSpPr>
          <p:cNvPr id="1824" name="Google Shape;1824;p7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825" name="Google Shape;1825;p7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26" name="Google Shape;1826;p7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70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7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830" name="Google Shape;1830;p70"/>
          <p:cNvGrpSpPr/>
          <p:nvPr/>
        </p:nvGrpSpPr>
        <p:grpSpPr>
          <a:xfrm rot="-611739">
            <a:off x="8180397" y="3804387"/>
            <a:ext cx="1050286" cy="496515"/>
            <a:chOff x="6495976" y="3401625"/>
            <a:chExt cx="738622" cy="349178"/>
          </a:xfrm>
        </p:grpSpPr>
        <p:sp>
          <p:nvSpPr>
            <p:cNvPr id="1831" name="Google Shape;1831;p70"/>
            <p:cNvSpPr/>
            <p:nvPr/>
          </p:nvSpPr>
          <p:spPr>
            <a:xfrm>
              <a:off x="6495976" y="3458697"/>
              <a:ext cx="391767" cy="292107"/>
            </a:xfrm>
            <a:custGeom>
              <a:avLst/>
              <a:gdLst/>
              <a:ahLst/>
              <a:cxnLst/>
              <a:rect l="l" t="t" r="r" b="b"/>
              <a:pathLst>
                <a:path w="4352" h="3245" extrusionOk="0">
                  <a:moveTo>
                    <a:pt x="2060" y="152"/>
                  </a:moveTo>
                  <a:cubicBezTo>
                    <a:pt x="2782" y="152"/>
                    <a:pt x="3326" y="671"/>
                    <a:pt x="3488" y="1414"/>
                  </a:cubicBezTo>
                  <a:cubicBezTo>
                    <a:pt x="3712" y="2399"/>
                    <a:pt x="2941" y="3043"/>
                    <a:pt x="2024" y="3092"/>
                  </a:cubicBezTo>
                  <a:cubicBezTo>
                    <a:pt x="1990" y="3094"/>
                    <a:pt x="1955" y="3095"/>
                    <a:pt x="1921" y="3095"/>
                  </a:cubicBezTo>
                  <a:cubicBezTo>
                    <a:pt x="204" y="3095"/>
                    <a:pt x="1" y="469"/>
                    <a:pt x="1735" y="186"/>
                  </a:cubicBezTo>
                  <a:lnTo>
                    <a:pt x="1735" y="186"/>
                  </a:lnTo>
                  <a:cubicBezTo>
                    <a:pt x="1737" y="185"/>
                    <a:pt x="1739" y="185"/>
                    <a:pt x="1742" y="185"/>
                  </a:cubicBezTo>
                  <a:lnTo>
                    <a:pt x="1742" y="185"/>
                  </a:lnTo>
                  <a:cubicBezTo>
                    <a:pt x="1742" y="185"/>
                    <a:pt x="1742" y="185"/>
                    <a:pt x="1742" y="185"/>
                  </a:cubicBezTo>
                  <a:cubicBezTo>
                    <a:pt x="1851" y="163"/>
                    <a:pt x="1957" y="152"/>
                    <a:pt x="2060" y="152"/>
                  </a:cubicBezTo>
                  <a:close/>
                  <a:moveTo>
                    <a:pt x="2064" y="0"/>
                  </a:moveTo>
                  <a:cubicBezTo>
                    <a:pt x="1949" y="0"/>
                    <a:pt x="1828" y="12"/>
                    <a:pt x="1703" y="38"/>
                  </a:cubicBezTo>
                  <a:cubicBezTo>
                    <a:pt x="834" y="146"/>
                    <a:pt x="229" y="955"/>
                    <a:pt x="356" y="1823"/>
                  </a:cubicBezTo>
                  <a:cubicBezTo>
                    <a:pt x="480" y="2727"/>
                    <a:pt x="1175" y="3244"/>
                    <a:pt x="2025" y="3244"/>
                  </a:cubicBezTo>
                  <a:cubicBezTo>
                    <a:pt x="2111" y="3244"/>
                    <a:pt x="2199" y="3239"/>
                    <a:pt x="2288" y="3228"/>
                  </a:cubicBezTo>
                  <a:cubicBezTo>
                    <a:pt x="4351" y="2981"/>
                    <a:pt x="3872" y="0"/>
                    <a:pt x="2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70"/>
            <p:cNvSpPr/>
            <p:nvPr/>
          </p:nvSpPr>
          <p:spPr>
            <a:xfrm>
              <a:off x="6541707" y="3491913"/>
              <a:ext cx="296976" cy="225134"/>
            </a:xfrm>
            <a:custGeom>
              <a:avLst/>
              <a:gdLst/>
              <a:ahLst/>
              <a:cxnLst/>
              <a:rect l="l" t="t" r="r" b="b"/>
              <a:pathLst>
                <a:path w="3299" h="2501" extrusionOk="0">
                  <a:moveTo>
                    <a:pt x="1545" y="160"/>
                  </a:moveTo>
                  <a:cubicBezTo>
                    <a:pt x="2079" y="160"/>
                    <a:pt x="2481" y="550"/>
                    <a:pt x="2609" y="1103"/>
                  </a:cubicBezTo>
                  <a:cubicBezTo>
                    <a:pt x="2765" y="1835"/>
                    <a:pt x="2190" y="2313"/>
                    <a:pt x="1516" y="2352"/>
                  </a:cubicBezTo>
                  <a:cubicBezTo>
                    <a:pt x="1491" y="2353"/>
                    <a:pt x="1465" y="2354"/>
                    <a:pt x="1441" y="2354"/>
                  </a:cubicBezTo>
                  <a:cubicBezTo>
                    <a:pt x="147" y="2354"/>
                    <a:pt x="1" y="403"/>
                    <a:pt x="1296" y="187"/>
                  </a:cubicBezTo>
                  <a:lnTo>
                    <a:pt x="1296" y="187"/>
                  </a:lnTo>
                  <a:cubicBezTo>
                    <a:pt x="1298" y="187"/>
                    <a:pt x="1300" y="187"/>
                    <a:pt x="1302" y="186"/>
                  </a:cubicBezTo>
                  <a:lnTo>
                    <a:pt x="1302" y="186"/>
                  </a:lnTo>
                  <a:cubicBezTo>
                    <a:pt x="1302" y="186"/>
                    <a:pt x="1302" y="186"/>
                    <a:pt x="1302" y="186"/>
                  </a:cubicBezTo>
                  <a:cubicBezTo>
                    <a:pt x="1302" y="186"/>
                    <a:pt x="1303" y="186"/>
                    <a:pt x="1303" y="186"/>
                  </a:cubicBezTo>
                  <a:lnTo>
                    <a:pt x="1303" y="186"/>
                  </a:lnTo>
                  <a:cubicBezTo>
                    <a:pt x="1386" y="169"/>
                    <a:pt x="1467" y="160"/>
                    <a:pt x="1545" y="160"/>
                  </a:cubicBezTo>
                  <a:close/>
                  <a:moveTo>
                    <a:pt x="1540" y="1"/>
                  </a:moveTo>
                  <a:cubicBezTo>
                    <a:pt x="1452" y="1"/>
                    <a:pt x="1359" y="10"/>
                    <a:pt x="1263" y="30"/>
                  </a:cubicBezTo>
                  <a:cubicBezTo>
                    <a:pt x="590" y="118"/>
                    <a:pt x="131" y="742"/>
                    <a:pt x="229" y="1406"/>
                  </a:cubicBezTo>
                  <a:cubicBezTo>
                    <a:pt x="326" y="2106"/>
                    <a:pt x="859" y="2501"/>
                    <a:pt x="1512" y="2501"/>
                  </a:cubicBezTo>
                  <a:cubicBezTo>
                    <a:pt x="1578" y="2501"/>
                    <a:pt x="1644" y="2497"/>
                    <a:pt x="1712" y="2489"/>
                  </a:cubicBezTo>
                  <a:cubicBezTo>
                    <a:pt x="3298" y="2305"/>
                    <a:pt x="2928" y="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70"/>
            <p:cNvSpPr/>
            <p:nvPr/>
          </p:nvSpPr>
          <p:spPr>
            <a:xfrm>
              <a:off x="6842020" y="3401625"/>
              <a:ext cx="392577" cy="292107"/>
            </a:xfrm>
            <a:custGeom>
              <a:avLst/>
              <a:gdLst/>
              <a:ahLst/>
              <a:cxnLst/>
              <a:rect l="l" t="t" r="r" b="b"/>
              <a:pathLst>
                <a:path w="4361" h="3245" extrusionOk="0">
                  <a:moveTo>
                    <a:pt x="2070" y="152"/>
                  </a:moveTo>
                  <a:cubicBezTo>
                    <a:pt x="2792" y="152"/>
                    <a:pt x="3335" y="670"/>
                    <a:pt x="3497" y="1404"/>
                  </a:cubicBezTo>
                  <a:cubicBezTo>
                    <a:pt x="3722" y="2389"/>
                    <a:pt x="2951" y="3033"/>
                    <a:pt x="2034" y="3092"/>
                  </a:cubicBezTo>
                  <a:cubicBezTo>
                    <a:pt x="1999" y="3094"/>
                    <a:pt x="1964" y="3095"/>
                    <a:pt x="1930" y="3095"/>
                  </a:cubicBezTo>
                  <a:cubicBezTo>
                    <a:pt x="203" y="3095"/>
                    <a:pt x="1" y="469"/>
                    <a:pt x="1744" y="186"/>
                  </a:cubicBezTo>
                  <a:lnTo>
                    <a:pt x="1744" y="186"/>
                  </a:lnTo>
                  <a:cubicBezTo>
                    <a:pt x="1746" y="185"/>
                    <a:pt x="1749" y="185"/>
                    <a:pt x="1751" y="184"/>
                  </a:cubicBezTo>
                  <a:lnTo>
                    <a:pt x="1751" y="184"/>
                  </a:lnTo>
                  <a:cubicBezTo>
                    <a:pt x="1751" y="184"/>
                    <a:pt x="1751" y="184"/>
                    <a:pt x="1751" y="184"/>
                  </a:cubicBezTo>
                  <a:cubicBezTo>
                    <a:pt x="1861" y="163"/>
                    <a:pt x="1967" y="152"/>
                    <a:pt x="2070" y="152"/>
                  </a:cubicBezTo>
                  <a:close/>
                  <a:moveTo>
                    <a:pt x="2072" y="0"/>
                  </a:moveTo>
                  <a:cubicBezTo>
                    <a:pt x="1970" y="0"/>
                    <a:pt x="1863" y="10"/>
                    <a:pt x="1752" y="30"/>
                  </a:cubicBezTo>
                  <a:lnTo>
                    <a:pt x="1752" y="30"/>
                  </a:lnTo>
                  <a:cubicBezTo>
                    <a:pt x="1745" y="28"/>
                    <a:pt x="1737" y="27"/>
                    <a:pt x="1729" y="27"/>
                  </a:cubicBezTo>
                  <a:cubicBezTo>
                    <a:pt x="1723" y="27"/>
                    <a:pt x="1718" y="27"/>
                    <a:pt x="1712" y="28"/>
                  </a:cubicBezTo>
                  <a:lnTo>
                    <a:pt x="1712" y="38"/>
                  </a:lnTo>
                  <a:cubicBezTo>
                    <a:pt x="844" y="145"/>
                    <a:pt x="229" y="955"/>
                    <a:pt x="356" y="1823"/>
                  </a:cubicBezTo>
                  <a:cubicBezTo>
                    <a:pt x="489" y="2727"/>
                    <a:pt x="1185" y="3244"/>
                    <a:pt x="2034" y="3244"/>
                  </a:cubicBezTo>
                  <a:cubicBezTo>
                    <a:pt x="2121" y="3244"/>
                    <a:pt x="2208" y="3239"/>
                    <a:pt x="2297" y="3228"/>
                  </a:cubicBezTo>
                  <a:cubicBezTo>
                    <a:pt x="4361" y="2981"/>
                    <a:pt x="3872" y="0"/>
                    <a:pt x="2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70"/>
            <p:cNvSpPr/>
            <p:nvPr/>
          </p:nvSpPr>
          <p:spPr>
            <a:xfrm>
              <a:off x="6888651" y="3435022"/>
              <a:ext cx="297156" cy="224954"/>
            </a:xfrm>
            <a:custGeom>
              <a:avLst/>
              <a:gdLst/>
              <a:ahLst/>
              <a:cxnLst/>
              <a:rect l="l" t="t" r="r" b="b"/>
              <a:pathLst>
                <a:path w="3301" h="2499" extrusionOk="0">
                  <a:moveTo>
                    <a:pt x="1544" y="158"/>
                  </a:moveTo>
                  <a:cubicBezTo>
                    <a:pt x="2079" y="158"/>
                    <a:pt x="2480" y="548"/>
                    <a:pt x="2599" y="1101"/>
                  </a:cubicBezTo>
                  <a:cubicBezTo>
                    <a:pt x="2765" y="1833"/>
                    <a:pt x="2189" y="2311"/>
                    <a:pt x="1506" y="2350"/>
                  </a:cubicBezTo>
                  <a:cubicBezTo>
                    <a:pt x="1481" y="2351"/>
                    <a:pt x="1456" y="2352"/>
                    <a:pt x="1431" y="2352"/>
                  </a:cubicBezTo>
                  <a:cubicBezTo>
                    <a:pt x="147" y="2352"/>
                    <a:pt x="0" y="393"/>
                    <a:pt x="1294" y="185"/>
                  </a:cubicBezTo>
                  <a:lnTo>
                    <a:pt x="1294" y="185"/>
                  </a:lnTo>
                  <a:cubicBezTo>
                    <a:pt x="1296" y="185"/>
                    <a:pt x="1299" y="185"/>
                    <a:pt x="1301" y="184"/>
                  </a:cubicBezTo>
                  <a:lnTo>
                    <a:pt x="1301" y="184"/>
                  </a:lnTo>
                  <a:cubicBezTo>
                    <a:pt x="1301" y="184"/>
                    <a:pt x="1301" y="184"/>
                    <a:pt x="1301" y="184"/>
                  </a:cubicBezTo>
                  <a:cubicBezTo>
                    <a:pt x="1302" y="184"/>
                    <a:pt x="1302" y="184"/>
                    <a:pt x="1303" y="184"/>
                  </a:cubicBezTo>
                  <a:lnTo>
                    <a:pt x="1303" y="184"/>
                  </a:lnTo>
                  <a:cubicBezTo>
                    <a:pt x="1386" y="167"/>
                    <a:pt x="1466" y="158"/>
                    <a:pt x="1544" y="158"/>
                  </a:cubicBezTo>
                  <a:close/>
                  <a:moveTo>
                    <a:pt x="1533" y="0"/>
                  </a:moveTo>
                  <a:cubicBezTo>
                    <a:pt x="1447" y="0"/>
                    <a:pt x="1356" y="9"/>
                    <a:pt x="1262" y="28"/>
                  </a:cubicBezTo>
                  <a:cubicBezTo>
                    <a:pt x="589" y="126"/>
                    <a:pt x="121" y="740"/>
                    <a:pt x="218" y="1404"/>
                  </a:cubicBezTo>
                  <a:cubicBezTo>
                    <a:pt x="316" y="2104"/>
                    <a:pt x="857" y="2498"/>
                    <a:pt x="1511" y="2498"/>
                  </a:cubicBezTo>
                  <a:cubicBezTo>
                    <a:pt x="1577" y="2498"/>
                    <a:pt x="1644" y="2494"/>
                    <a:pt x="1711" y="2486"/>
                  </a:cubicBezTo>
                  <a:cubicBezTo>
                    <a:pt x="3300" y="2303"/>
                    <a:pt x="2926" y="0"/>
                    <a:pt x="1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70"/>
            <p:cNvSpPr/>
            <p:nvPr/>
          </p:nvSpPr>
          <p:spPr>
            <a:xfrm>
              <a:off x="6802410" y="3529811"/>
              <a:ext cx="85249" cy="32316"/>
            </a:xfrm>
            <a:custGeom>
              <a:avLst/>
              <a:gdLst/>
              <a:ahLst/>
              <a:cxnLst/>
              <a:rect l="l" t="t" r="r" b="b"/>
              <a:pathLst>
                <a:path w="947" h="359" extrusionOk="0">
                  <a:moveTo>
                    <a:pt x="521" y="1"/>
                  </a:moveTo>
                  <a:cubicBezTo>
                    <a:pt x="345" y="1"/>
                    <a:pt x="170" y="76"/>
                    <a:pt x="45" y="224"/>
                  </a:cubicBezTo>
                  <a:cubicBezTo>
                    <a:pt x="1" y="283"/>
                    <a:pt x="51" y="358"/>
                    <a:pt x="103" y="358"/>
                  </a:cubicBezTo>
                  <a:cubicBezTo>
                    <a:pt x="120" y="358"/>
                    <a:pt x="138" y="350"/>
                    <a:pt x="152" y="331"/>
                  </a:cubicBezTo>
                  <a:cubicBezTo>
                    <a:pt x="250" y="216"/>
                    <a:pt x="390" y="155"/>
                    <a:pt x="529" y="155"/>
                  </a:cubicBezTo>
                  <a:cubicBezTo>
                    <a:pt x="626" y="155"/>
                    <a:pt x="722" y="184"/>
                    <a:pt x="806" y="243"/>
                  </a:cubicBezTo>
                  <a:cubicBezTo>
                    <a:pt x="823" y="256"/>
                    <a:pt x="839" y="262"/>
                    <a:pt x="853" y="262"/>
                  </a:cubicBezTo>
                  <a:cubicBezTo>
                    <a:pt x="914" y="262"/>
                    <a:pt x="947" y="164"/>
                    <a:pt x="884" y="116"/>
                  </a:cubicBezTo>
                  <a:cubicBezTo>
                    <a:pt x="774" y="39"/>
                    <a:pt x="647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70"/>
            <p:cNvSpPr/>
            <p:nvPr/>
          </p:nvSpPr>
          <p:spPr>
            <a:xfrm>
              <a:off x="6808532" y="3561947"/>
              <a:ext cx="80658" cy="23315"/>
            </a:xfrm>
            <a:custGeom>
              <a:avLst/>
              <a:gdLst/>
              <a:ahLst/>
              <a:cxnLst/>
              <a:rect l="l" t="t" r="r" b="b"/>
              <a:pathLst>
                <a:path w="896" h="259" extrusionOk="0">
                  <a:moveTo>
                    <a:pt x="501" y="1"/>
                  </a:moveTo>
                  <a:cubicBezTo>
                    <a:pt x="353" y="1"/>
                    <a:pt x="205" y="41"/>
                    <a:pt x="74" y="120"/>
                  </a:cubicBezTo>
                  <a:cubicBezTo>
                    <a:pt x="0" y="162"/>
                    <a:pt x="44" y="258"/>
                    <a:pt x="112" y="258"/>
                  </a:cubicBezTo>
                  <a:cubicBezTo>
                    <a:pt x="125" y="258"/>
                    <a:pt x="139" y="255"/>
                    <a:pt x="152" y="247"/>
                  </a:cubicBezTo>
                  <a:cubicBezTo>
                    <a:pt x="254" y="188"/>
                    <a:pt x="371" y="159"/>
                    <a:pt x="489" y="159"/>
                  </a:cubicBezTo>
                  <a:cubicBezTo>
                    <a:pt x="586" y="159"/>
                    <a:pt x="685" y="178"/>
                    <a:pt x="777" y="218"/>
                  </a:cubicBezTo>
                  <a:cubicBezTo>
                    <a:pt x="785" y="221"/>
                    <a:pt x="792" y="222"/>
                    <a:pt x="799" y="222"/>
                  </a:cubicBezTo>
                  <a:cubicBezTo>
                    <a:pt x="871" y="222"/>
                    <a:pt x="896" y="97"/>
                    <a:pt x="816" y="62"/>
                  </a:cubicBezTo>
                  <a:cubicBezTo>
                    <a:pt x="714" y="21"/>
                    <a:pt x="607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70"/>
            <p:cNvSpPr/>
            <p:nvPr/>
          </p:nvSpPr>
          <p:spPr>
            <a:xfrm>
              <a:off x="6638300" y="3534942"/>
              <a:ext cx="81108" cy="146278"/>
            </a:xfrm>
            <a:custGeom>
              <a:avLst/>
              <a:gdLst/>
              <a:ahLst/>
              <a:cxnLst/>
              <a:rect l="l" t="t" r="r" b="b"/>
              <a:pathLst>
                <a:path w="901" h="1625" extrusionOk="0">
                  <a:moveTo>
                    <a:pt x="805" y="0"/>
                  </a:moveTo>
                  <a:cubicBezTo>
                    <a:pt x="774" y="0"/>
                    <a:pt x="742" y="15"/>
                    <a:pt x="726" y="50"/>
                  </a:cubicBezTo>
                  <a:cubicBezTo>
                    <a:pt x="522" y="547"/>
                    <a:pt x="248" y="1016"/>
                    <a:pt x="34" y="1503"/>
                  </a:cubicBezTo>
                  <a:cubicBezTo>
                    <a:pt x="0" y="1564"/>
                    <a:pt x="54" y="1624"/>
                    <a:pt x="104" y="1624"/>
                  </a:cubicBezTo>
                  <a:cubicBezTo>
                    <a:pt x="127" y="1624"/>
                    <a:pt x="148" y="1612"/>
                    <a:pt x="161" y="1581"/>
                  </a:cubicBezTo>
                  <a:cubicBezTo>
                    <a:pt x="385" y="1074"/>
                    <a:pt x="668" y="596"/>
                    <a:pt x="882" y="89"/>
                  </a:cubicBezTo>
                  <a:cubicBezTo>
                    <a:pt x="900" y="36"/>
                    <a:pt x="853" y="0"/>
                    <a:pt x="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70"/>
            <p:cNvSpPr/>
            <p:nvPr/>
          </p:nvSpPr>
          <p:spPr>
            <a:xfrm>
              <a:off x="6614535" y="3537642"/>
              <a:ext cx="58873" cy="100099"/>
            </a:xfrm>
            <a:custGeom>
              <a:avLst/>
              <a:gdLst/>
              <a:ahLst/>
              <a:cxnLst/>
              <a:rect l="l" t="t" r="r" b="b"/>
              <a:pathLst>
                <a:path w="654" h="1112" extrusionOk="0">
                  <a:moveTo>
                    <a:pt x="555" y="0"/>
                  </a:moveTo>
                  <a:cubicBezTo>
                    <a:pt x="525" y="0"/>
                    <a:pt x="494" y="15"/>
                    <a:pt x="483" y="49"/>
                  </a:cubicBezTo>
                  <a:cubicBezTo>
                    <a:pt x="356" y="371"/>
                    <a:pt x="200" y="683"/>
                    <a:pt x="34" y="986"/>
                  </a:cubicBezTo>
                  <a:cubicBezTo>
                    <a:pt x="0" y="1053"/>
                    <a:pt x="56" y="1112"/>
                    <a:pt x="106" y="1112"/>
                  </a:cubicBezTo>
                  <a:cubicBezTo>
                    <a:pt x="128" y="1112"/>
                    <a:pt x="149" y="1100"/>
                    <a:pt x="161" y="1073"/>
                  </a:cubicBezTo>
                  <a:cubicBezTo>
                    <a:pt x="337" y="751"/>
                    <a:pt x="493" y="429"/>
                    <a:pt x="629" y="98"/>
                  </a:cubicBezTo>
                  <a:cubicBezTo>
                    <a:pt x="653" y="38"/>
                    <a:pt x="604" y="0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70"/>
            <p:cNvSpPr/>
            <p:nvPr/>
          </p:nvSpPr>
          <p:spPr>
            <a:xfrm>
              <a:off x="6688263" y="3567618"/>
              <a:ext cx="60583" cy="97669"/>
            </a:xfrm>
            <a:custGeom>
              <a:avLst/>
              <a:gdLst/>
              <a:ahLst/>
              <a:cxnLst/>
              <a:rect l="l" t="t" r="r" b="b"/>
              <a:pathLst>
                <a:path w="673" h="1085" extrusionOk="0">
                  <a:moveTo>
                    <a:pt x="573" y="1"/>
                  </a:moveTo>
                  <a:cubicBezTo>
                    <a:pt x="539" y="1"/>
                    <a:pt x="505" y="18"/>
                    <a:pt x="493" y="57"/>
                  </a:cubicBezTo>
                  <a:cubicBezTo>
                    <a:pt x="376" y="370"/>
                    <a:pt x="220" y="682"/>
                    <a:pt x="35" y="965"/>
                  </a:cubicBezTo>
                  <a:cubicBezTo>
                    <a:pt x="0" y="1027"/>
                    <a:pt x="59" y="1085"/>
                    <a:pt x="114" y="1085"/>
                  </a:cubicBezTo>
                  <a:cubicBezTo>
                    <a:pt x="136" y="1085"/>
                    <a:pt x="157" y="1075"/>
                    <a:pt x="171" y="1052"/>
                  </a:cubicBezTo>
                  <a:cubicBezTo>
                    <a:pt x="366" y="750"/>
                    <a:pt x="523" y="428"/>
                    <a:pt x="649" y="96"/>
                  </a:cubicBezTo>
                  <a:cubicBezTo>
                    <a:pt x="673" y="38"/>
                    <a:pt x="623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70"/>
            <p:cNvSpPr/>
            <p:nvPr/>
          </p:nvSpPr>
          <p:spPr>
            <a:xfrm>
              <a:off x="6984975" y="3477871"/>
              <a:ext cx="80928" cy="146458"/>
            </a:xfrm>
            <a:custGeom>
              <a:avLst/>
              <a:gdLst/>
              <a:ahLst/>
              <a:cxnLst/>
              <a:rect l="l" t="t" r="r" b="b"/>
              <a:pathLst>
                <a:path w="899" h="1627" extrusionOk="0">
                  <a:moveTo>
                    <a:pt x="807" y="0"/>
                  </a:moveTo>
                  <a:cubicBezTo>
                    <a:pt x="776" y="0"/>
                    <a:pt x="744" y="15"/>
                    <a:pt x="729" y="50"/>
                  </a:cubicBezTo>
                  <a:cubicBezTo>
                    <a:pt x="524" y="547"/>
                    <a:pt x="251" y="1015"/>
                    <a:pt x="26" y="1503"/>
                  </a:cubicBezTo>
                  <a:cubicBezTo>
                    <a:pt x="0" y="1569"/>
                    <a:pt x="54" y="1626"/>
                    <a:pt x="104" y="1626"/>
                  </a:cubicBezTo>
                  <a:cubicBezTo>
                    <a:pt x="127" y="1626"/>
                    <a:pt x="150" y="1613"/>
                    <a:pt x="163" y="1581"/>
                  </a:cubicBezTo>
                  <a:cubicBezTo>
                    <a:pt x="387" y="1084"/>
                    <a:pt x="661" y="606"/>
                    <a:pt x="875" y="89"/>
                  </a:cubicBezTo>
                  <a:cubicBezTo>
                    <a:pt x="899" y="35"/>
                    <a:pt x="854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70"/>
            <p:cNvSpPr/>
            <p:nvPr/>
          </p:nvSpPr>
          <p:spPr>
            <a:xfrm>
              <a:off x="6961209" y="3480481"/>
              <a:ext cx="59053" cy="100189"/>
            </a:xfrm>
            <a:custGeom>
              <a:avLst/>
              <a:gdLst/>
              <a:ahLst/>
              <a:cxnLst/>
              <a:rect l="l" t="t" r="r" b="b"/>
              <a:pathLst>
                <a:path w="656" h="1113" extrusionOk="0">
                  <a:moveTo>
                    <a:pt x="558" y="1"/>
                  </a:moveTo>
                  <a:cubicBezTo>
                    <a:pt x="527" y="1"/>
                    <a:pt x="497" y="16"/>
                    <a:pt x="486" y="50"/>
                  </a:cubicBezTo>
                  <a:cubicBezTo>
                    <a:pt x="349" y="372"/>
                    <a:pt x="203" y="684"/>
                    <a:pt x="27" y="996"/>
                  </a:cubicBezTo>
                  <a:cubicBezTo>
                    <a:pt x="0" y="1057"/>
                    <a:pt x="52" y="1113"/>
                    <a:pt x="103" y="1113"/>
                  </a:cubicBezTo>
                  <a:cubicBezTo>
                    <a:pt x="126" y="1113"/>
                    <a:pt x="148" y="1101"/>
                    <a:pt x="164" y="1074"/>
                  </a:cubicBezTo>
                  <a:cubicBezTo>
                    <a:pt x="339" y="752"/>
                    <a:pt x="495" y="430"/>
                    <a:pt x="632" y="99"/>
                  </a:cubicBezTo>
                  <a:cubicBezTo>
                    <a:pt x="656" y="39"/>
                    <a:pt x="606" y="1"/>
                    <a:pt x="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70"/>
            <p:cNvSpPr/>
            <p:nvPr/>
          </p:nvSpPr>
          <p:spPr>
            <a:xfrm>
              <a:off x="7035117" y="3510547"/>
              <a:ext cx="60133" cy="97669"/>
            </a:xfrm>
            <a:custGeom>
              <a:avLst/>
              <a:gdLst/>
              <a:ahLst/>
              <a:cxnLst/>
              <a:rect l="l" t="t" r="r" b="b"/>
              <a:pathLst>
                <a:path w="668" h="1085" extrusionOk="0">
                  <a:moveTo>
                    <a:pt x="575" y="1"/>
                  </a:moveTo>
                  <a:cubicBezTo>
                    <a:pt x="543" y="1"/>
                    <a:pt x="510" y="18"/>
                    <a:pt x="494" y="57"/>
                  </a:cubicBezTo>
                  <a:cubicBezTo>
                    <a:pt x="377" y="369"/>
                    <a:pt x="221" y="682"/>
                    <a:pt x="35" y="974"/>
                  </a:cubicBezTo>
                  <a:cubicBezTo>
                    <a:pt x="1" y="1030"/>
                    <a:pt x="59" y="1085"/>
                    <a:pt x="113" y="1085"/>
                  </a:cubicBezTo>
                  <a:cubicBezTo>
                    <a:pt x="136" y="1085"/>
                    <a:pt x="158" y="1075"/>
                    <a:pt x="172" y="1052"/>
                  </a:cubicBezTo>
                  <a:cubicBezTo>
                    <a:pt x="357" y="750"/>
                    <a:pt x="523" y="428"/>
                    <a:pt x="650" y="96"/>
                  </a:cubicBezTo>
                  <a:cubicBezTo>
                    <a:pt x="667" y="38"/>
                    <a:pt x="622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3" name="Google Shape;1843;p70"/>
          <p:cNvGrpSpPr/>
          <p:nvPr/>
        </p:nvGrpSpPr>
        <p:grpSpPr>
          <a:xfrm>
            <a:off x="1124154" y="3070676"/>
            <a:ext cx="629726" cy="648282"/>
            <a:chOff x="889765" y="2908025"/>
            <a:chExt cx="517102" cy="532339"/>
          </a:xfrm>
        </p:grpSpPr>
        <p:sp>
          <p:nvSpPr>
            <p:cNvPr id="1844" name="Google Shape;1844;p70"/>
            <p:cNvSpPr/>
            <p:nvPr/>
          </p:nvSpPr>
          <p:spPr>
            <a:xfrm rot="-871945">
              <a:off x="1015900" y="2944580"/>
              <a:ext cx="332818" cy="325129"/>
            </a:xfrm>
            <a:custGeom>
              <a:avLst/>
              <a:gdLst/>
              <a:ahLst/>
              <a:cxnLst/>
              <a:rect l="l" t="t" r="r" b="b"/>
              <a:pathLst>
                <a:path w="3679" h="3594" extrusionOk="0">
                  <a:moveTo>
                    <a:pt x="1230" y="166"/>
                  </a:moveTo>
                  <a:cubicBezTo>
                    <a:pt x="1945" y="166"/>
                    <a:pt x="2660" y="179"/>
                    <a:pt x="3376" y="179"/>
                  </a:cubicBezTo>
                  <a:cubicBezTo>
                    <a:pt x="3610" y="179"/>
                    <a:pt x="3464" y="257"/>
                    <a:pt x="3473" y="510"/>
                  </a:cubicBezTo>
                  <a:cubicBezTo>
                    <a:pt x="3493" y="959"/>
                    <a:pt x="3493" y="1418"/>
                    <a:pt x="3493" y="1876"/>
                  </a:cubicBezTo>
                  <a:cubicBezTo>
                    <a:pt x="3493" y="2276"/>
                    <a:pt x="3493" y="2686"/>
                    <a:pt x="3483" y="3086"/>
                  </a:cubicBezTo>
                  <a:cubicBezTo>
                    <a:pt x="3483" y="3193"/>
                    <a:pt x="3522" y="3437"/>
                    <a:pt x="3415" y="3437"/>
                  </a:cubicBezTo>
                  <a:lnTo>
                    <a:pt x="322" y="3437"/>
                  </a:lnTo>
                  <a:cubicBezTo>
                    <a:pt x="311" y="3437"/>
                    <a:pt x="303" y="3438"/>
                    <a:pt x="297" y="3439"/>
                  </a:cubicBezTo>
                  <a:lnTo>
                    <a:pt x="297" y="3439"/>
                  </a:lnTo>
                  <a:cubicBezTo>
                    <a:pt x="304" y="3429"/>
                    <a:pt x="309" y="3408"/>
                    <a:pt x="303" y="3369"/>
                  </a:cubicBezTo>
                  <a:cubicBezTo>
                    <a:pt x="160" y="2333"/>
                    <a:pt x="240" y="1233"/>
                    <a:pt x="244" y="176"/>
                  </a:cubicBezTo>
                  <a:lnTo>
                    <a:pt x="244" y="176"/>
                  </a:lnTo>
                  <a:cubicBezTo>
                    <a:pt x="573" y="168"/>
                    <a:pt x="901" y="166"/>
                    <a:pt x="1230" y="166"/>
                  </a:cubicBezTo>
                  <a:close/>
                  <a:moveTo>
                    <a:pt x="1584" y="0"/>
                  </a:moveTo>
                  <a:cubicBezTo>
                    <a:pt x="1121" y="0"/>
                    <a:pt x="660" y="6"/>
                    <a:pt x="201" y="21"/>
                  </a:cubicBezTo>
                  <a:lnTo>
                    <a:pt x="201" y="21"/>
                  </a:lnTo>
                  <a:cubicBezTo>
                    <a:pt x="188" y="14"/>
                    <a:pt x="173" y="10"/>
                    <a:pt x="159" y="10"/>
                  </a:cubicBezTo>
                  <a:cubicBezTo>
                    <a:pt x="125" y="10"/>
                    <a:pt x="93" y="30"/>
                    <a:pt x="88" y="71"/>
                  </a:cubicBezTo>
                  <a:lnTo>
                    <a:pt x="88" y="71"/>
                  </a:lnTo>
                  <a:cubicBezTo>
                    <a:pt x="82" y="89"/>
                    <a:pt x="82" y="111"/>
                    <a:pt x="88" y="130"/>
                  </a:cubicBezTo>
                  <a:lnTo>
                    <a:pt x="88" y="130"/>
                  </a:lnTo>
                  <a:cubicBezTo>
                    <a:pt x="88" y="790"/>
                    <a:pt x="88" y="1441"/>
                    <a:pt x="98" y="2110"/>
                  </a:cubicBezTo>
                  <a:cubicBezTo>
                    <a:pt x="98" y="2520"/>
                    <a:pt x="0" y="3174"/>
                    <a:pt x="186" y="3554"/>
                  </a:cubicBezTo>
                  <a:cubicBezTo>
                    <a:pt x="205" y="3583"/>
                    <a:pt x="225" y="3593"/>
                    <a:pt x="254" y="3593"/>
                  </a:cubicBezTo>
                  <a:lnTo>
                    <a:pt x="3542" y="3593"/>
                  </a:lnTo>
                  <a:cubicBezTo>
                    <a:pt x="3581" y="3593"/>
                    <a:pt x="3610" y="3564"/>
                    <a:pt x="3620" y="3515"/>
                  </a:cubicBezTo>
                  <a:cubicBezTo>
                    <a:pt x="3678" y="2374"/>
                    <a:pt x="3678" y="1232"/>
                    <a:pt x="3620" y="101"/>
                  </a:cubicBezTo>
                  <a:cubicBezTo>
                    <a:pt x="3610" y="52"/>
                    <a:pt x="3581" y="23"/>
                    <a:pt x="3542" y="23"/>
                  </a:cubicBezTo>
                  <a:cubicBezTo>
                    <a:pt x="2888" y="11"/>
                    <a:pt x="2235" y="0"/>
                    <a:pt x="1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70"/>
            <p:cNvSpPr/>
            <p:nvPr/>
          </p:nvSpPr>
          <p:spPr>
            <a:xfrm rot="-871945">
              <a:off x="948516" y="3078679"/>
              <a:ext cx="332818" cy="325129"/>
            </a:xfrm>
            <a:custGeom>
              <a:avLst/>
              <a:gdLst/>
              <a:ahLst/>
              <a:cxnLst/>
              <a:rect l="l" t="t" r="r" b="b"/>
              <a:pathLst>
                <a:path w="3679" h="3594" extrusionOk="0">
                  <a:moveTo>
                    <a:pt x="1230" y="166"/>
                  </a:moveTo>
                  <a:cubicBezTo>
                    <a:pt x="1945" y="166"/>
                    <a:pt x="2661" y="179"/>
                    <a:pt x="3376" y="179"/>
                  </a:cubicBezTo>
                  <a:cubicBezTo>
                    <a:pt x="3610" y="179"/>
                    <a:pt x="3464" y="257"/>
                    <a:pt x="3474" y="511"/>
                  </a:cubicBezTo>
                  <a:cubicBezTo>
                    <a:pt x="3493" y="960"/>
                    <a:pt x="3493" y="1418"/>
                    <a:pt x="3493" y="1877"/>
                  </a:cubicBezTo>
                  <a:cubicBezTo>
                    <a:pt x="3493" y="2277"/>
                    <a:pt x="3493" y="2687"/>
                    <a:pt x="3484" y="3087"/>
                  </a:cubicBezTo>
                  <a:cubicBezTo>
                    <a:pt x="3484" y="3194"/>
                    <a:pt x="3523" y="3438"/>
                    <a:pt x="3415" y="3438"/>
                  </a:cubicBezTo>
                  <a:lnTo>
                    <a:pt x="313" y="3438"/>
                  </a:lnTo>
                  <a:cubicBezTo>
                    <a:pt x="304" y="3438"/>
                    <a:pt x="296" y="3438"/>
                    <a:pt x="291" y="3439"/>
                  </a:cubicBezTo>
                  <a:lnTo>
                    <a:pt x="291" y="3439"/>
                  </a:lnTo>
                  <a:cubicBezTo>
                    <a:pt x="299" y="3429"/>
                    <a:pt x="307" y="3408"/>
                    <a:pt x="303" y="3369"/>
                  </a:cubicBezTo>
                  <a:cubicBezTo>
                    <a:pt x="161" y="2334"/>
                    <a:pt x="231" y="1234"/>
                    <a:pt x="235" y="177"/>
                  </a:cubicBezTo>
                  <a:lnTo>
                    <a:pt x="235" y="177"/>
                  </a:lnTo>
                  <a:cubicBezTo>
                    <a:pt x="567" y="169"/>
                    <a:pt x="898" y="166"/>
                    <a:pt x="1230" y="166"/>
                  </a:cubicBezTo>
                  <a:close/>
                  <a:moveTo>
                    <a:pt x="1583" y="1"/>
                  </a:moveTo>
                  <a:cubicBezTo>
                    <a:pt x="1121" y="1"/>
                    <a:pt x="659" y="6"/>
                    <a:pt x="198" y="22"/>
                  </a:cubicBezTo>
                  <a:lnTo>
                    <a:pt x="198" y="22"/>
                  </a:lnTo>
                  <a:cubicBezTo>
                    <a:pt x="186" y="15"/>
                    <a:pt x="171" y="11"/>
                    <a:pt x="157" y="11"/>
                  </a:cubicBezTo>
                  <a:cubicBezTo>
                    <a:pt x="118" y="11"/>
                    <a:pt x="79" y="38"/>
                    <a:pt x="79" y="92"/>
                  </a:cubicBezTo>
                  <a:lnTo>
                    <a:pt x="84" y="92"/>
                  </a:lnTo>
                  <a:cubicBezTo>
                    <a:pt x="83" y="105"/>
                    <a:pt x="84" y="118"/>
                    <a:pt x="89" y="131"/>
                  </a:cubicBezTo>
                  <a:lnTo>
                    <a:pt x="89" y="131"/>
                  </a:lnTo>
                  <a:cubicBezTo>
                    <a:pt x="89" y="791"/>
                    <a:pt x="89" y="1441"/>
                    <a:pt x="98" y="2111"/>
                  </a:cubicBezTo>
                  <a:cubicBezTo>
                    <a:pt x="98" y="2521"/>
                    <a:pt x="1" y="3174"/>
                    <a:pt x="186" y="3555"/>
                  </a:cubicBezTo>
                  <a:cubicBezTo>
                    <a:pt x="206" y="3584"/>
                    <a:pt x="225" y="3594"/>
                    <a:pt x="254" y="3594"/>
                  </a:cubicBezTo>
                  <a:lnTo>
                    <a:pt x="3532" y="3594"/>
                  </a:lnTo>
                  <a:cubicBezTo>
                    <a:pt x="3581" y="3594"/>
                    <a:pt x="3610" y="3565"/>
                    <a:pt x="3620" y="3516"/>
                  </a:cubicBezTo>
                  <a:cubicBezTo>
                    <a:pt x="3679" y="2374"/>
                    <a:pt x="3679" y="1233"/>
                    <a:pt x="3620" y="101"/>
                  </a:cubicBezTo>
                  <a:cubicBezTo>
                    <a:pt x="3610" y="53"/>
                    <a:pt x="3581" y="23"/>
                    <a:pt x="3532" y="23"/>
                  </a:cubicBezTo>
                  <a:cubicBezTo>
                    <a:pt x="2885" y="12"/>
                    <a:pt x="2234" y="1"/>
                    <a:pt x="1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70"/>
            <p:cNvSpPr/>
            <p:nvPr/>
          </p:nvSpPr>
          <p:spPr>
            <a:xfrm rot="-871945">
              <a:off x="1200211" y="2922943"/>
              <a:ext cx="117151" cy="124931"/>
            </a:xfrm>
            <a:custGeom>
              <a:avLst/>
              <a:gdLst/>
              <a:ahLst/>
              <a:cxnLst/>
              <a:rect l="l" t="t" r="r" b="b"/>
              <a:pathLst>
                <a:path w="1295" h="1381" extrusionOk="0">
                  <a:moveTo>
                    <a:pt x="1182" y="0"/>
                  </a:moveTo>
                  <a:cubicBezTo>
                    <a:pt x="1166" y="0"/>
                    <a:pt x="1149" y="8"/>
                    <a:pt x="1135" y="26"/>
                  </a:cubicBezTo>
                  <a:cubicBezTo>
                    <a:pt x="784" y="446"/>
                    <a:pt x="413" y="846"/>
                    <a:pt x="52" y="1246"/>
                  </a:cubicBezTo>
                  <a:cubicBezTo>
                    <a:pt x="1" y="1304"/>
                    <a:pt x="49" y="1380"/>
                    <a:pt x="110" y="1380"/>
                  </a:cubicBezTo>
                  <a:cubicBezTo>
                    <a:pt x="129" y="1380"/>
                    <a:pt x="150" y="1372"/>
                    <a:pt x="169" y="1353"/>
                  </a:cubicBezTo>
                  <a:lnTo>
                    <a:pt x="169" y="1363"/>
                  </a:lnTo>
                  <a:cubicBezTo>
                    <a:pt x="530" y="953"/>
                    <a:pt x="901" y="553"/>
                    <a:pt x="1243" y="143"/>
                  </a:cubicBezTo>
                  <a:cubicBezTo>
                    <a:pt x="1295" y="83"/>
                    <a:pt x="1238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70"/>
            <p:cNvSpPr/>
            <p:nvPr/>
          </p:nvSpPr>
          <p:spPr>
            <a:xfrm rot="-871945">
              <a:off x="903759" y="2999271"/>
              <a:ext cx="119956" cy="126831"/>
            </a:xfrm>
            <a:custGeom>
              <a:avLst/>
              <a:gdLst/>
              <a:ahLst/>
              <a:cxnLst/>
              <a:rect l="l" t="t" r="r" b="b"/>
              <a:pathLst>
                <a:path w="1326" h="1402" extrusionOk="0">
                  <a:moveTo>
                    <a:pt x="1220" y="1"/>
                  </a:moveTo>
                  <a:cubicBezTo>
                    <a:pt x="1202" y="1"/>
                    <a:pt x="1183" y="9"/>
                    <a:pt x="1166" y="28"/>
                  </a:cubicBezTo>
                  <a:cubicBezTo>
                    <a:pt x="815" y="457"/>
                    <a:pt x="396" y="828"/>
                    <a:pt x="44" y="1267"/>
                  </a:cubicBezTo>
                  <a:cubicBezTo>
                    <a:pt x="0" y="1326"/>
                    <a:pt x="50" y="1402"/>
                    <a:pt x="107" y="1402"/>
                  </a:cubicBezTo>
                  <a:cubicBezTo>
                    <a:pt x="126" y="1402"/>
                    <a:pt x="145" y="1394"/>
                    <a:pt x="161" y="1374"/>
                  </a:cubicBezTo>
                  <a:cubicBezTo>
                    <a:pt x="503" y="935"/>
                    <a:pt x="932" y="574"/>
                    <a:pt x="1274" y="135"/>
                  </a:cubicBezTo>
                  <a:cubicBezTo>
                    <a:pt x="1325" y="77"/>
                    <a:pt x="1277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70"/>
            <p:cNvSpPr/>
            <p:nvPr/>
          </p:nvSpPr>
          <p:spPr>
            <a:xfrm rot="-871945">
              <a:off x="988772" y="3293380"/>
              <a:ext cx="119142" cy="131173"/>
            </a:xfrm>
            <a:custGeom>
              <a:avLst/>
              <a:gdLst/>
              <a:ahLst/>
              <a:cxnLst/>
              <a:rect l="l" t="t" r="r" b="b"/>
              <a:pathLst>
                <a:path w="1317" h="1450" extrusionOk="0">
                  <a:moveTo>
                    <a:pt x="1206" y="1"/>
                  </a:moveTo>
                  <a:cubicBezTo>
                    <a:pt x="1189" y="1"/>
                    <a:pt x="1172" y="7"/>
                    <a:pt x="1156" y="23"/>
                  </a:cubicBezTo>
                  <a:cubicBezTo>
                    <a:pt x="776" y="442"/>
                    <a:pt x="425" y="881"/>
                    <a:pt x="54" y="1310"/>
                  </a:cubicBezTo>
                  <a:cubicBezTo>
                    <a:pt x="1" y="1371"/>
                    <a:pt x="54" y="1449"/>
                    <a:pt x="112" y="1449"/>
                  </a:cubicBezTo>
                  <a:cubicBezTo>
                    <a:pt x="129" y="1449"/>
                    <a:pt x="146" y="1443"/>
                    <a:pt x="161" y="1427"/>
                  </a:cubicBezTo>
                  <a:cubicBezTo>
                    <a:pt x="532" y="988"/>
                    <a:pt x="893" y="559"/>
                    <a:pt x="1264" y="140"/>
                  </a:cubicBezTo>
                  <a:cubicBezTo>
                    <a:pt x="1317" y="79"/>
                    <a:pt x="1264" y="1"/>
                    <a:pt x="1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70"/>
            <p:cNvSpPr/>
            <p:nvPr/>
          </p:nvSpPr>
          <p:spPr>
            <a:xfrm rot="-871945">
              <a:off x="1277347" y="3223542"/>
              <a:ext cx="115523" cy="126288"/>
            </a:xfrm>
            <a:custGeom>
              <a:avLst/>
              <a:gdLst/>
              <a:ahLst/>
              <a:cxnLst/>
              <a:rect l="l" t="t" r="r" b="b"/>
              <a:pathLst>
                <a:path w="1277" h="1396" extrusionOk="0">
                  <a:moveTo>
                    <a:pt x="1172" y="1"/>
                  </a:moveTo>
                  <a:cubicBezTo>
                    <a:pt x="1153" y="1"/>
                    <a:pt x="1133" y="10"/>
                    <a:pt x="1116" y="32"/>
                  </a:cubicBezTo>
                  <a:cubicBezTo>
                    <a:pt x="784" y="452"/>
                    <a:pt x="482" y="910"/>
                    <a:pt x="62" y="1261"/>
                  </a:cubicBezTo>
                  <a:cubicBezTo>
                    <a:pt x="0" y="1316"/>
                    <a:pt x="62" y="1395"/>
                    <a:pt x="129" y="1395"/>
                  </a:cubicBezTo>
                  <a:cubicBezTo>
                    <a:pt x="146" y="1395"/>
                    <a:pt x="164" y="1390"/>
                    <a:pt x="179" y="1378"/>
                  </a:cubicBezTo>
                  <a:cubicBezTo>
                    <a:pt x="589" y="1017"/>
                    <a:pt x="892" y="569"/>
                    <a:pt x="1233" y="139"/>
                  </a:cubicBezTo>
                  <a:cubicBezTo>
                    <a:pt x="1277" y="81"/>
                    <a:pt x="1228" y="1"/>
                    <a:pt x="1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4" name="Google Shape;2354;p82"/>
          <p:cNvGrpSpPr/>
          <p:nvPr/>
        </p:nvGrpSpPr>
        <p:grpSpPr>
          <a:xfrm>
            <a:off x="1483778" y="365594"/>
            <a:ext cx="6177020" cy="1345814"/>
            <a:chOff x="7728915" y="1917859"/>
            <a:chExt cx="1034486" cy="222599"/>
          </a:xfrm>
        </p:grpSpPr>
        <p:sp>
          <p:nvSpPr>
            <p:cNvPr id="2355" name="Google Shape;2355;p82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82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82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82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82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82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82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82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82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82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82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82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82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82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82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82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82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82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82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82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82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82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82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82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82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82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82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82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82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82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82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82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82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82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82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82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82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82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82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4" name="Google Shape;2394;p82"/>
          <p:cNvSpPr/>
          <p:nvPr/>
        </p:nvSpPr>
        <p:spPr>
          <a:xfrm rot="173206">
            <a:off x="5592971" y="1947342"/>
            <a:ext cx="2909581" cy="205243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5" name="Google Shape;2395;p82"/>
          <p:cNvSpPr txBox="1">
            <a:spLocks noGrp="1"/>
          </p:cNvSpPr>
          <p:nvPr>
            <p:ph type="subTitle" idx="1"/>
          </p:nvPr>
        </p:nvSpPr>
        <p:spPr>
          <a:xfrm>
            <a:off x="5564981" y="2311157"/>
            <a:ext cx="2833006" cy="14109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MX" dirty="0"/>
              <a:t>Corresponde a los técnicos pedagógicos por reconocimiento, adscrito a la </a:t>
            </a:r>
            <a:r>
              <a:rPr lang="es-MX" dirty="0" smtClean="0"/>
              <a:t>supervisión </a:t>
            </a:r>
            <a:r>
              <a:rPr lang="es-MX" dirty="0"/>
              <a:t>de zona </a:t>
            </a:r>
            <a:r>
              <a:rPr lang="es-MX" dirty="0" smtClean="0"/>
              <a:t>escolar:</a:t>
            </a:r>
            <a:endParaRPr sz="1600" dirty="0"/>
          </a:p>
        </p:txBody>
      </p:sp>
      <p:sp>
        <p:nvSpPr>
          <p:cNvPr id="2396" name="Google Shape;2396;p82"/>
          <p:cNvSpPr txBox="1">
            <a:spLocks noGrp="1"/>
          </p:cNvSpPr>
          <p:nvPr>
            <p:ph type="title"/>
          </p:nvPr>
        </p:nvSpPr>
        <p:spPr>
          <a:xfrm>
            <a:off x="2107205" y="692116"/>
            <a:ext cx="5014854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2000" dirty="0"/>
              <a:t>UN ASESOR TÉCNICO PEDAGÓGICO POR RECONOCIMIENTO</a:t>
            </a:r>
            <a:br>
              <a:rPr lang="es-MX" sz="2000" dirty="0"/>
            </a:br>
            <a:endParaRPr lang="es-MX" sz="2000" dirty="0"/>
          </a:p>
        </p:txBody>
      </p:sp>
      <p:sp>
        <p:nvSpPr>
          <p:cNvPr id="2397" name="Google Shape;2397;p82"/>
          <p:cNvSpPr txBox="1">
            <a:spLocks noGrp="1"/>
          </p:cNvSpPr>
          <p:nvPr>
            <p:ph type="subTitle" idx="2"/>
          </p:nvPr>
        </p:nvSpPr>
        <p:spPr>
          <a:xfrm>
            <a:off x="0" y="2837132"/>
            <a:ext cx="5691269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sz="1400" dirty="0"/>
              <a:t>Participar en el desarrollo y seguimiento del SISAAE en el ámbito de la supervisión de zona escolar y de escuelas.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dirty="0"/>
              <a:t>Asesorar, apoyar y acompañar en aspectos técnicos pedagógicos a docentes de forma individualizada y colectiva.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dirty="0"/>
              <a:t>Participar en la </a:t>
            </a:r>
            <a:r>
              <a:rPr lang="es-MX" sz="1400" dirty="0" smtClean="0"/>
              <a:t>generación </a:t>
            </a:r>
            <a:r>
              <a:rPr lang="es-MX" sz="1400" dirty="0"/>
              <a:t>y fomento de redes y comunidades de aprendizaje entre colectivos docentes y técnicos docentes y escuelas de zona.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dirty="0"/>
              <a:t>Colaborar con docentes en escuelas relacionadas con la implementación del currículo vigente, el </a:t>
            </a:r>
            <a:r>
              <a:rPr lang="es-MX" sz="1400" dirty="0" smtClean="0"/>
              <a:t>desarrollo </a:t>
            </a:r>
            <a:r>
              <a:rPr lang="es-MX" sz="1400" dirty="0"/>
              <a:t>de proyectos colectivos que revitalicen la escuela como un espacio cultural y social para el aprendizaje.</a:t>
            </a:r>
          </a:p>
        </p:txBody>
      </p:sp>
      <p:grpSp>
        <p:nvGrpSpPr>
          <p:cNvPr id="2398" name="Google Shape;2398;p82"/>
          <p:cNvGrpSpPr/>
          <p:nvPr/>
        </p:nvGrpSpPr>
        <p:grpSpPr>
          <a:xfrm>
            <a:off x="8436437" y="3978626"/>
            <a:ext cx="689028" cy="804684"/>
            <a:chOff x="3712525" y="4589350"/>
            <a:chExt cx="260050" cy="303700"/>
          </a:xfrm>
        </p:grpSpPr>
        <p:sp>
          <p:nvSpPr>
            <p:cNvPr id="2399" name="Google Shape;2399;p82"/>
            <p:cNvSpPr/>
            <p:nvPr/>
          </p:nvSpPr>
          <p:spPr>
            <a:xfrm>
              <a:off x="3712525" y="4589350"/>
              <a:ext cx="260050" cy="303700"/>
            </a:xfrm>
            <a:custGeom>
              <a:avLst/>
              <a:gdLst/>
              <a:ahLst/>
              <a:cxnLst/>
              <a:rect l="l" t="t" r="r" b="b"/>
              <a:pathLst>
                <a:path w="10402" h="12148" extrusionOk="0">
                  <a:moveTo>
                    <a:pt x="6384" y="261"/>
                  </a:moveTo>
                  <a:cubicBezTo>
                    <a:pt x="6425" y="261"/>
                    <a:pt x="6455" y="264"/>
                    <a:pt x="6473" y="271"/>
                  </a:cubicBezTo>
                  <a:cubicBezTo>
                    <a:pt x="6606" y="320"/>
                    <a:pt x="6720" y="527"/>
                    <a:pt x="7107" y="1417"/>
                  </a:cubicBezTo>
                  <a:cubicBezTo>
                    <a:pt x="7285" y="1828"/>
                    <a:pt x="7485" y="2272"/>
                    <a:pt x="7549" y="2399"/>
                  </a:cubicBezTo>
                  <a:cubicBezTo>
                    <a:pt x="7666" y="2636"/>
                    <a:pt x="8490" y="4661"/>
                    <a:pt x="8589" y="4957"/>
                  </a:cubicBezTo>
                  <a:cubicBezTo>
                    <a:pt x="8619" y="5048"/>
                    <a:pt x="8683" y="5251"/>
                    <a:pt x="8734" y="5413"/>
                  </a:cubicBezTo>
                  <a:cubicBezTo>
                    <a:pt x="8884" y="5902"/>
                    <a:pt x="9896" y="8466"/>
                    <a:pt x="10015" y="8662"/>
                  </a:cubicBezTo>
                  <a:cubicBezTo>
                    <a:pt x="10100" y="8800"/>
                    <a:pt x="10127" y="8886"/>
                    <a:pt x="10121" y="9001"/>
                  </a:cubicBezTo>
                  <a:cubicBezTo>
                    <a:pt x="10113" y="9157"/>
                    <a:pt x="10071" y="9207"/>
                    <a:pt x="9753" y="9439"/>
                  </a:cubicBezTo>
                  <a:cubicBezTo>
                    <a:pt x="9476" y="9641"/>
                    <a:pt x="8588" y="10090"/>
                    <a:pt x="7629" y="10512"/>
                  </a:cubicBezTo>
                  <a:cubicBezTo>
                    <a:pt x="5063" y="11640"/>
                    <a:pt x="4472" y="11888"/>
                    <a:pt x="4195" y="11888"/>
                  </a:cubicBezTo>
                  <a:cubicBezTo>
                    <a:pt x="4144" y="11888"/>
                    <a:pt x="4104" y="11880"/>
                    <a:pt x="4064" y="11867"/>
                  </a:cubicBezTo>
                  <a:cubicBezTo>
                    <a:pt x="3808" y="11785"/>
                    <a:pt x="3702" y="11604"/>
                    <a:pt x="3276" y="10522"/>
                  </a:cubicBezTo>
                  <a:cubicBezTo>
                    <a:pt x="3065" y="9986"/>
                    <a:pt x="2307" y="8091"/>
                    <a:pt x="1590" y="6307"/>
                  </a:cubicBezTo>
                  <a:cubicBezTo>
                    <a:pt x="280" y="3046"/>
                    <a:pt x="177" y="2757"/>
                    <a:pt x="272" y="2619"/>
                  </a:cubicBezTo>
                  <a:cubicBezTo>
                    <a:pt x="359" y="2492"/>
                    <a:pt x="695" y="2272"/>
                    <a:pt x="1091" y="2081"/>
                  </a:cubicBezTo>
                  <a:cubicBezTo>
                    <a:pt x="1751" y="1762"/>
                    <a:pt x="2531" y="1401"/>
                    <a:pt x="2559" y="1401"/>
                  </a:cubicBezTo>
                  <a:cubicBezTo>
                    <a:pt x="2573" y="1401"/>
                    <a:pt x="3008" y="1236"/>
                    <a:pt x="3528" y="1031"/>
                  </a:cubicBezTo>
                  <a:cubicBezTo>
                    <a:pt x="4048" y="825"/>
                    <a:pt x="4687" y="599"/>
                    <a:pt x="4953" y="525"/>
                  </a:cubicBezTo>
                  <a:cubicBezTo>
                    <a:pt x="5477" y="379"/>
                    <a:pt x="6131" y="261"/>
                    <a:pt x="6384" y="261"/>
                  </a:cubicBezTo>
                  <a:close/>
                  <a:moveTo>
                    <a:pt x="6416" y="1"/>
                  </a:moveTo>
                  <a:cubicBezTo>
                    <a:pt x="6414" y="1"/>
                    <a:pt x="6413" y="1"/>
                    <a:pt x="6411" y="1"/>
                  </a:cubicBezTo>
                  <a:cubicBezTo>
                    <a:pt x="5982" y="3"/>
                    <a:pt x="4579" y="337"/>
                    <a:pt x="4490" y="458"/>
                  </a:cubicBezTo>
                  <a:cubicBezTo>
                    <a:pt x="4475" y="480"/>
                    <a:pt x="4433" y="493"/>
                    <a:pt x="4387" y="493"/>
                  </a:cubicBezTo>
                  <a:cubicBezTo>
                    <a:pt x="4376" y="493"/>
                    <a:pt x="4366" y="492"/>
                    <a:pt x="4356" y="491"/>
                  </a:cubicBezTo>
                  <a:cubicBezTo>
                    <a:pt x="4353" y="491"/>
                    <a:pt x="4350" y="491"/>
                    <a:pt x="4347" y="491"/>
                  </a:cubicBezTo>
                  <a:cubicBezTo>
                    <a:pt x="4257" y="491"/>
                    <a:pt x="3853" y="635"/>
                    <a:pt x="3048" y="953"/>
                  </a:cubicBezTo>
                  <a:cubicBezTo>
                    <a:pt x="2384" y="1214"/>
                    <a:pt x="1838" y="1439"/>
                    <a:pt x="1832" y="1453"/>
                  </a:cubicBezTo>
                  <a:cubicBezTo>
                    <a:pt x="1826" y="1465"/>
                    <a:pt x="1567" y="1594"/>
                    <a:pt x="1254" y="1739"/>
                  </a:cubicBezTo>
                  <a:cubicBezTo>
                    <a:pt x="626" y="2028"/>
                    <a:pt x="291" y="2217"/>
                    <a:pt x="255" y="2303"/>
                  </a:cubicBezTo>
                  <a:cubicBezTo>
                    <a:pt x="242" y="2334"/>
                    <a:pt x="199" y="2374"/>
                    <a:pt x="165" y="2388"/>
                  </a:cubicBezTo>
                  <a:cubicBezTo>
                    <a:pt x="83" y="2421"/>
                    <a:pt x="4" y="2622"/>
                    <a:pt x="1" y="2805"/>
                  </a:cubicBezTo>
                  <a:cubicBezTo>
                    <a:pt x="0" y="2942"/>
                    <a:pt x="726" y="4794"/>
                    <a:pt x="2937" y="10300"/>
                  </a:cubicBezTo>
                  <a:cubicBezTo>
                    <a:pt x="3507" y="11719"/>
                    <a:pt x="3529" y="11765"/>
                    <a:pt x="3684" y="11905"/>
                  </a:cubicBezTo>
                  <a:cubicBezTo>
                    <a:pt x="3772" y="11984"/>
                    <a:pt x="3901" y="12070"/>
                    <a:pt x="3971" y="12097"/>
                  </a:cubicBezTo>
                  <a:cubicBezTo>
                    <a:pt x="4048" y="12127"/>
                    <a:pt x="4107" y="12147"/>
                    <a:pt x="4186" y="12147"/>
                  </a:cubicBezTo>
                  <a:cubicBezTo>
                    <a:pt x="4385" y="12147"/>
                    <a:pt x="4704" y="12020"/>
                    <a:pt x="5713" y="11604"/>
                  </a:cubicBezTo>
                  <a:cubicBezTo>
                    <a:pt x="6446" y="11302"/>
                    <a:pt x="7189" y="10986"/>
                    <a:pt x="7362" y="10903"/>
                  </a:cubicBezTo>
                  <a:cubicBezTo>
                    <a:pt x="7535" y="10819"/>
                    <a:pt x="7909" y="10645"/>
                    <a:pt x="8190" y="10518"/>
                  </a:cubicBezTo>
                  <a:cubicBezTo>
                    <a:pt x="9831" y="9775"/>
                    <a:pt x="10323" y="9448"/>
                    <a:pt x="10379" y="9064"/>
                  </a:cubicBezTo>
                  <a:cubicBezTo>
                    <a:pt x="10401" y="8909"/>
                    <a:pt x="10321" y="8616"/>
                    <a:pt x="10240" y="8558"/>
                  </a:cubicBezTo>
                  <a:cubicBezTo>
                    <a:pt x="10147" y="8489"/>
                    <a:pt x="9122" y="5850"/>
                    <a:pt x="8792" y="4826"/>
                  </a:cubicBezTo>
                  <a:cubicBezTo>
                    <a:pt x="8588" y="4195"/>
                    <a:pt x="8205" y="3245"/>
                    <a:pt x="8053" y="2997"/>
                  </a:cubicBezTo>
                  <a:cubicBezTo>
                    <a:pt x="7994" y="2901"/>
                    <a:pt x="7956" y="2801"/>
                    <a:pt x="7968" y="2772"/>
                  </a:cubicBezTo>
                  <a:cubicBezTo>
                    <a:pt x="7980" y="2742"/>
                    <a:pt x="7871" y="2479"/>
                    <a:pt x="7698" y="2123"/>
                  </a:cubicBezTo>
                  <a:cubicBezTo>
                    <a:pt x="7538" y="1794"/>
                    <a:pt x="7293" y="1257"/>
                    <a:pt x="7156" y="927"/>
                  </a:cubicBezTo>
                  <a:cubicBezTo>
                    <a:pt x="6847" y="192"/>
                    <a:pt x="6695" y="1"/>
                    <a:pt x="6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82"/>
            <p:cNvSpPr/>
            <p:nvPr/>
          </p:nvSpPr>
          <p:spPr>
            <a:xfrm>
              <a:off x="3737775" y="4633800"/>
              <a:ext cx="53125" cy="23875"/>
            </a:xfrm>
            <a:custGeom>
              <a:avLst/>
              <a:gdLst/>
              <a:ahLst/>
              <a:cxnLst/>
              <a:rect l="l" t="t" r="r" b="b"/>
              <a:pathLst>
                <a:path w="2125" h="955" extrusionOk="0">
                  <a:moveTo>
                    <a:pt x="1887" y="0"/>
                  </a:moveTo>
                  <a:cubicBezTo>
                    <a:pt x="1810" y="0"/>
                    <a:pt x="1611" y="90"/>
                    <a:pt x="687" y="505"/>
                  </a:cubicBezTo>
                  <a:cubicBezTo>
                    <a:pt x="105" y="765"/>
                    <a:pt x="1" y="842"/>
                    <a:pt x="94" y="943"/>
                  </a:cubicBezTo>
                  <a:cubicBezTo>
                    <a:pt x="101" y="950"/>
                    <a:pt x="112" y="955"/>
                    <a:pt x="131" y="955"/>
                  </a:cubicBezTo>
                  <a:cubicBezTo>
                    <a:pt x="207" y="955"/>
                    <a:pt x="407" y="877"/>
                    <a:pt x="944" y="647"/>
                  </a:cubicBezTo>
                  <a:cubicBezTo>
                    <a:pt x="2006" y="193"/>
                    <a:pt x="2125" y="118"/>
                    <a:pt x="1939" y="17"/>
                  </a:cubicBezTo>
                  <a:cubicBezTo>
                    <a:pt x="1922" y="8"/>
                    <a:pt x="1910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82"/>
            <p:cNvSpPr/>
            <p:nvPr/>
          </p:nvSpPr>
          <p:spPr>
            <a:xfrm>
              <a:off x="3823300" y="4615725"/>
              <a:ext cx="14325" cy="7750"/>
            </a:xfrm>
            <a:custGeom>
              <a:avLst/>
              <a:gdLst/>
              <a:ahLst/>
              <a:cxnLst/>
              <a:rect l="l" t="t" r="r" b="b"/>
              <a:pathLst>
                <a:path w="573" h="310" extrusionOk="0">
                  <a:moveTo>
                    <a:pt x="347" y="0"/>
                  </a:moveTo>
                  <a:cubicBezTo>
                    <a:pt x="287" y="0"/>
                    <a:pt x="212" y="35"/>
                    <a:pt x="95" y="111"/>
                  </a:cubicBezTo>
                  <a:cubicBezTo>
                    <a:pt x="0" y="173"/>
                    <a:pt x="34" y="310"/>
                    <a:pt x="141" y="310"/>
                  </a:cubicBezTo>
                  <a:cubicBezTo>
                    <a:pt x="142" y="310"/>
                    <a:pt x="143" y="310"/>
                    <a:pt x="144" y="310"/>
                  </a:cubicBezTo>
                  <a:cubicBezTo>
                    <a:pt x="381" y="305"/>
                    <a:pt x="572" y="102"/>
                    <a:pt x="417" y="18"/>
                  </a:cubicBezTo>
                  <a:cubicBezTo>
                    <a:pt x="395" y="7"/>
                    <a:pt x="373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82"/>
            <p:cNvSpPr/>
            <p:nvPr/>
          </p:nvSpPr>
          <p:spPr>
            <a:xfrm>
              <a:off x="3842500" y="4609075"/>
              <a:ext cx="15050" cy="7050"/>
            </a:xfrm>
            <a:custGeom>
              <a:avLst/>
              <a:gdLst/>
              <a:ahLst/>
              <a:cxnLst/>
              <a:rect l="l" t="t" r="r" b="b"/>
              <a:pathLst>
                <a:path w="602" h="282" extrusionOk="0">
                  <a:moveTo>
                    <a:pt x="407" y="0"/>
                  </a:moveTo>
                  <a:cubicBezTo>
                    <a:pt x="358" y="0"/>
                    <a:pt x="293" y="14"/>
                    <a:pt x="210" y="42"/>
                  </a:cubicBezTo>
                  <a:cubicBezTo>
                    <a:pt x="10" y="108"/>
                    <a:pt x="1" y="118"/>
                    <a:pt x="38" y="208"/>
                  </a:cubicBezTo>
                  <a:cubicBezTo>
                    <a:pt x="59" y="259"/>
                    <a:pt x="75" y="281"/>
                    <a:pt x="121" y="281"/>
                  </a:cubicBezTo>
                  <a:cubicBezTo>
                    <a:pt x="156" y="281"/>
                    <a:pt x="209" y="268"/>
                    <a:pt x="295" y="243"/>
                  </a:cubicBezTo>
                  <a:cubicBezTo>
                    <a:pt x="538" y="172"/>
                    <a:pt x="601" y="102"/>
                    <a:pt x="492" y="23"/>
                  </a:cubicBezTo>
                  <a:cubicBezTo>
                    <a:pt x="471" y="8"/>
                    <a:pt x="443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82"/>
            <p:cNvSpPr/>
            <p:nvPr/>
          </p:nvSpPr>
          <p:spPr>
            <a:xfrm>
              <a:off x="3739700" y="4617125"/>
              <a:ext cx="172225" cy="141300"/>
            </a:xfrm>
            <a:custGeom>
              <a:avLst/>
              <a:gdLst/>
              <a:ahLst/>
              <a:cxnLst/>
              <a:rect l="l" t="t" r="r" b="b"/>
              <a:pathLst>
                <a:path w="6889" h="5652" extrusionOk="0">
                  <a:moveTo>
                    <a:pt x="5186" y="0"/>
                  </a:moveTo>
                  <a:cubicBezTo>
                    <a:pt x="5177" y="0"/>
                    <a:pt x="5168" y="1"/>
                    <a:pt x="5160" y="3"/>
                  </a:cubicBezTo>
                  <a:cubicBezTo>
                    <a:pt x="5031" y="26"/>
                    <a:pt x="3398" y="648"/>
                    <a:pt x="3385" y="678"/>
                  </a:cubicBezTo>
                  <a:cubicBezTo>
                    <a:pt x="3380" y="690"/>
                    <a:pt x="2681" y="993"/>
                    <a:pt x="1830" y="1353"/>
                  </a:cubicBezTo>
                  <a:cubicBezTo>
                    <a:pt x="978" y="1714"/>
                    <a:pt x="227" y="2040"/>
                    <a:pt x="158" y="2081"/>
                  </a:cubicBezTo>
                  <a:cubicBezTo>
                    <a:pt x="1" y="2173"/>
                    <a:pt x="1" y="2238"/>
                    <a:pt x="160" y="2842"/>
                  </a:cubicBezTo>
                  <a:cubicBezTo>
                    <a:pt x="384" y="3698"/>
                    <a:pt x="1103" y="5330"/>
                    <a:pt x="1252" y="5330"/>
                  </a:cubicBezTo>
                  <a:cubicBezTo>
                    <a:pt x="1254" y="5330"/>
                    <a:pt x="1256" y="5329"/>
                    <a:pt x="1258" y="5328"/>
                  </a:cubicBezTo>
                  <a:cubicBezTo>
                    <a:pt x="1381" y="5278"/>
                    <a:pt x="1362" y="5149"/>
                    <a:pt x="1173" y="4769"/>
                  </a:cubicBezTo>
                  <a:cubicBezTo>
                    <a:pt x="882" y="4182"/>
                    <a:pt x="574" y="3403"/>
                    <a:pt x="409" y="2835"/>
                  </a:cubicBezTo>
                  <a:cubicBezTo>
                    <a:pt x="326" y="2550"/>
                    <a:pt x="264" y="2297"/>
                    <a:pt x="272" y="2274"/>
                  </a:cubicBezTo>
                  <a:cubicBezTo>
                    <a:pt x="280" y="2252"/>
                    <a:pt x="771" y="2034"/>
                    <a:pt x="1361" y="1792"/>
                  </a:cubicBezTo>
                  <a:cubicBezTo>
                    <a:pt x="2151" y="1469"/>
                    <a:pt x="2447" y="1332"/>
                    <a:pt x="2485" y="1274"/>
                  </a:cubicBezTo>
                  <a:cubicBezTo>
                    <a:pt x="2512" y="1231"/>
                    <a:pt x="2518" y="1189"/>
                    <a:pt x="2497" y="1180"/>
                  </a:cubicBezTo>
                  <a:cubicBezTo>
                    <a:pt x="2475" y="1171"/>
                    <a:pt x="2473" y="1160"/>
                    <a:pt x="2491" y="1152"/>
                  </a:cubicBezTo>
                  <a:cubicBezTo>
                    <a:pt x="2494" y="1151"/>
                    <a:pt x="2499" y="1150"/>
                    <a:pt x="2505" y="1150"/>
                  </a:cubicBezTo>
                  <a:cubicBezTo>
                    <a:pt x="2528" y="1150"/>
                    <a:pt x="2567" y="1159"/>
                    <a:pt x="2601" y="1174"/>
                  </a:cubicBezTo>
                  <a:cubicBezTo>
                    <a:pt x="2610" y="1177"/>
                    <a:pt x="2621" y="1179"/>
                    <a:pt x="2635" y="1179"/>
                  </a:cubicBezTo>
                  <a:cubicBezTo>
                    <a:pt x="2730" y="1179"/>
                    <a:pt x="2968" y="1093"/>
                    <a:pt x="3652" y="818"/>
                  </a:cubicBezTo>
                  <a:cubicBezTo>
                    <a:pt x="4186" y="604"/>
                    <a:pt x="4745" y="394"/>
                    <a:pt x="4896" y="352"/>
                  </a:cubicBezTo>
                  <a:lnTo>
                    <a:pt x="5168" y="274"/>
                  </a:lnTo>
                  <a:lnTo>
                    <a:pt x="5309" y="546"/>
                  </a:lnTo>
                  <a:cubicBezTo>
                    <a:pt x="5609" y="1126"/>
                    <a:pt x="6069" y="2189"/>
                    <a:pt x="6323" y="2897"/>
                  </a:cubicBezTo>
                  <a:cubicBezTo>
                    <a:pt x="6578" y="3604"/>
                    <a:pt x="6587" y="3643"/>
                    <a:pt x="6518" y="3703"/>
                  </a:cubicBezTo>
                  <a:cubicBezTo>
                    <a:pt x="6422" y="3789"/>
                    <a:pt x="5062" y="4255"/>
                    <a:pt x="2143" y="5202"/>
                  </a:cubicBezTo>
                  <a:cubicBezTo>
                    <a:pt x="1853" y="5297"/>
                    <a:pt x="1602" y="5390"/>
                    <a:pt x="1588" y="5411"/>
                  </a:cubicBezTo>
                  <a:cubicBezTo>
                    <a:pt x="1582" y="5419"/>
                    <a:pt x="1576" y="5423"/>
                    <a:pt x="1568" y="5423"/>
                  </a:cubicBezTo>
                  <a:cubicBezTo>
                    <a:pt x="1545" y="5423"/>
                    <a:pt x="1507" y="5383"/>
                    <a:pt x="1420" y="5276"/>
                  </a:cubicBezTo>
                  <a:cubicBezTo>
                    <a:pt x="1410" y="5264"/>
                    <a:pt x="1400" y="5257"/>
                    <a:pt x="1390" y="5257"/>
                  </a:cubicBezTo>
                  <a:cubicBezTo>
                    <a:pt x="1370" y="5257"/>
                    <a:pt x="1345" y="5282"/>
                    <a:pt x="1306" y="5338"/>
                  </a:cubicBezTo>
                  <a:cubicBezTo>
                    <a:pt x="1218" y="5467"/>
                    <a:pt x="1236" y="5524"/>
                    <a:pt x="1395" y="5615"/>
                  </a:cubicBezTo>
                  <a:cubicBezTo>
                    <a:pt x="1435" y="5638"/>
                    <a:pt x="1465" y="5651"/>
                    <a:pt x="1511" y="5651"/>
                  </a:cubicBezTo>
                  <a:cubicBezTo>
                    <a:pt x="1593" y="5651"/>
                    <a:pt x="1725" y="5607"/>
                    <a:pt x="2054" y="5493"/>
                  </a:cubicBezTo>
                  <a:cubicBezTo>
                    <a:pt x="2353" y="5388"/>
                    <a:pt x="2774" y="5252"/>
                    <a:pt x="2993" y="5188"/>
                  </a:cubicBezTo>
                  <a:cubicBezTo>
                    <a:pt x="3501" y="5040"/>
                    <a:pt x="6158" y="4134"/>
                    <a:pt x="6534" y="3981"/>
                  </a:cubicBezTo>
                  <a:cubicBezTo>
                    <a:pt x="6736" y="3900"/>
                    <a:pt x="6827" y="3843"/>
                    <a:pt x="6845" y="3789"/>
                  </a:cubicBezTo>
                  <a:cubicBezTo>
                    <a:pt x="6888" y="3656"/>
                    <a:pt x="6454" y="2471"/>
                    <a:pt x="5943" y="1325"/>
                  </a:cubicBezTo>
                  <a:cubicBezTo>
                    <a:pt x="5455" y="232"/>
                    <a:pt x="5326" y="0"/>
                    <a:pt x="5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82"/>
            <p:cNvSpPr/>
            <p:nvPr/>
          </p:nvSpPr>
          <p:spPr>
            <a:xfrm>
              <a:off x="3800225" y="4654000"/>
              <a:ext cx="42825" cy="74825"/>
            </a:xfrm>
            <a:custGeom>
              <a:avLst/>
              <a:gdLst/>
              <a:ahLst/>
              <a:cxnLst/>
              <a:rect l="l" t="t" r="r" b="b"/>
              <a:pathLst>
                <a:path w="1713" h="2993" extrusionOk="0">
                  <a:moveTo>
                    <a:pt x="624" y="0"/>
                  </a:moveTo>
                  <a:cubicBezTo>
                    <a:pt x="489" y="0"/>
                    <a:pt x="416" y="48"/>
                    <a:pt x="278" y="203"/>
                  </a:cubicBezTo>
                  <a:cubicBezTo>
                    <a:pt x="138" y="360"/>
                    <a:pt x="1" y="700"/>
                    <a:pt x="39" y="794"/>
                  </a:cubicBezTo>
                  <a:cubicBezTo>
                    <a:pt x="55" y="833"/>
                    <a:pt x="78" y="852"/>
                    <a:pt x="105" y="852"/>
                  </a:cubicBezTo>
                  <a:cubicBezTo>
                    <a:pt x="163" y="852"/>
                    <a:pt x="240" y="764"/>
                    <a:pt x="302" y="612"/>
                  </a:cubicBezTo>
                  <a:cubicBezTo>
                    <a:pt x="395" y="382"/>
                    <a:pt x="521" y="251"/>
                    <a:pt x="621" y="251"/>
                  </a:cubicBezTo>
                  <a:cubicBezTo>
                    <a:pt x="673" y="251"/>
                    <a:pt x="719" y="287"/>
                    <a:pt x="749" y="363"/>
                  </a:cubicBezTo>
                  <a:cubicBezTo>
                    <a:pt x="828" y="561"/>
                    <a:pt x="808" y="1249"/>
                    <a:pt x="712" y="1652"/>
                  </a:cubicBezTo>
                  <a:cubicBezTo>
                    <a:pt x="692" y="1735"/>
                    <a:pt x="670" y="1947"/>
                    <a:pt x="665" y="2123"/>
                  </a:cubicBezTo>
                  <a:cubicBezTo>
                    <a:pt x="660" y="2298"/>
                    <a:pt x="645" y="2555"/>
                    <a:pt x="633" y="2694"/>
                  </a:cubicBezTo>
                  <a:cubicBezTo>
                    <a:pt x="614" y="2920"/>
                    <a:pt x="621" y="2951"/>
                    <a:pt x="695" y="2983"/>
                  </a:cubicBezTo>
                  <a:cubicBezTo>
                    <a:pt x="710" y="2989"/>
                    <a:pt x="726" y="2993"/>
                    <a:pt x="745" y="2993"/>
                  </a:cubicBezTo>
                  <a:cubicBezTo>
                    <a:pt x="809" y="2993"/>
                    <a:pt x="908" y="2949"/>
                    <a:pt x="1144" y="2827"/>
                  </a:cubicBezTo>
                  <a:cubicBezTo>
                    <a:pt x="1346" y="2722"/>
                    <a:pt x="1551" y="2618"/>
                    <a:pt x="1601" y="2597"/>
                  </a:cubicBezTo>
                  <a:cubicBezTo>
                    <a:pt x="1710" y="2550"/>
                    <a:pt x="1713" y="2424"/>
                    <a:pt x="1605" y="2379"/>
                  </a:cubicBezTo>
                  <a:cubicBezTo>
                    <a:pt x="1590" y="2373"/>
                    <a:pt x="1574" y="2369"/>
                    <a:pt x="1556" y="2369"/>
                  </a:cubicBezTo>
                  <a:cubicBezTo>
                    <a:pt x="1497" y="2369"/>
                    <a:pt x="1411" y="2407"/>
                    <a:pt x="1222" y="2509"/>
                  </a:cubicBezTo>
                  <a:cubicBezTo>
                    <a:pt x="1059" y="2597"/>
                    <a:pt x="916" y="2666"/>
                    <a:pt x="898" y="2666"/>
                  </a:cubicBezTo>
                  <a:cubicBezTo>
                    <a:pt x="898" y="2666"/>
                    <a:pt x="897" y="2665"/>
                    <a:pt x="897" y="2665"/>
                  </a:cubicBezTo>
                  <a:cubicBezTo>
                    <a:pt x="885" y="2661"/>
                    <a:pt x="886" y="2501"/>
                    <a:pt x="899" y="2310"/>
                  </a:cubicBezTo>
                  <a:cubicBezTo>
                    <a:pt x="911" y="2118"/>
                    <a:pt x="921" y="1930"/>
                    <a:pt x="922" y="1892"/>
                  </a:cubicBezTo>
                  <a:cubicBezTo>
                    <a:pt x="922" y="1853"/>
                    <a:pt x="935" y="1756"/>
                    <a:pt x="952" y="1670"/>
                  </a:cubicBezTo>
                  <a:cubicBezTo>
                    <a:pt x="1031" y="1251"/>
                    <a:pt x="1067" y="662"/>
                    <a:pt x="1025" y="447"/>
                  </a:cubicBezTo>
                  <a:cubicBezTo>
                    <a:pt x="965" y="139"/>
                    <a:pt x="880" y="21"/>
                    <a:pt x="699" y="4"/>
                  </a:cubicBezTo>
                  <a:cubicBezTo>
                    <a:pt x="672" y="2"/>
                    <a:pt x="647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82"/>
            <p:cNvSpPr/>
            <p:nvPr/>
          </p:nvSpPr>
          <p:spPr>
            <a:xfrm>
              <a:off x="3769375" y="4672750"/>
              <a:ext cx="31250" cy="61650"/>
            </a:xfrm>
            <a:custGeom>
              <a:avLst/>
              <a:gdLst/>
              <a:ahLst/>
              <a:cxnLst/>
              <a:rect l="l" t="t" r="r" b="b"/>
              <a:pathLst>
                <a:path w="1250" h="2466" extrusionOk="0">
                  <a:moveTo>
                    <a:pt x="290" y="1"/>
                  </a:moveTo>
                  <a:cubicBezTo>
                    <a:pt x="272" y="1"/>
                    <a:pt x="254" y="4"/>
                    <a:pt x="236" y="12"/>
                  </a:cubicBezTo>
                  <a:cubicBezTo>
                    <a:pt x="188" y="32"/>
                    <a:pt x="149" y="127"/>
                    <a:pt x="129" y="278"/>
                  </a:cubicBezTo>
                  <a:cubicBezTo>
                    <a:pt x="111" y="409"/>
                    <a:pt x="77" y="606"/>
                    <a:pt x="51" y="725"/>
                  </a:cubicBezTo>
                  <a:cubicBezTo>
                    <a:pt x="0" y="957"/>
                    <a:pt x="31" y="1092"/>
                    <a:pt x="135" y="1092"/>
                  </a:cubicBezTo>
                  <a:cubicBezTo>
                    <a:pt x="136" y="1092"/>
                    <a:pt x="137" y="1092"/>
                    <a:pt x="137" y="1092"/>
                  </a:cubicBezTo>
                  <a:cubicBezTo>
                    <a:pt x="181" y="1091"/>
                    <a:pt x="223" y="996"/>
                    <a:pt x="261" y="811"/>
                  </a:cubicBezTo>
                  <a:cubicBezTo>
                    <a:pt x="293" y="659"/>
                    <a:pt x="324" y="540"/>
                    <a:pt x="333" y="540"/>
                  </a:cubicBezTo>
                  <a:cubicBezTo>
                    <a:pt x="333" y="540"/>
                    <a:pt x="333" y="540"/>
                    <a:pt x="333" y="540"/>
                  </a:cubicBezTo>
                  <a:cubicBezTo>
                    <a:pt x="340" y="545"/>
                    <a:pt x="499" y="966"/>
                    <a:pt x="685" y="1480"/>
                  </a:cubicBezTo>
                  <a:cubicBezTo>
                    <a:pt x="979" y="2291"/>
                    <a:pt x="1034" y="2415"/>
                    <a:pt x="1108" y="2447"/>
                  </a:cubicBezTo>
                  <a:cubicBezTo>
                    <a:pt x="1136" y="2459"/>
                    <a:pt x="1156" y="2466"/>
                    <a:pt x="1171" y="2466"/>
                  </a:cubicBezTo>
                  <a:cubicBezTo>
                    <a:pt x="1196" y="2466"/>
                    <a:pt x="1209" y="2447"/>
                    <a:pt x="1226" y="2403"/>
                  </a:cubicBezTo>
                  <a:cubicBezTo>
                    <a:pt x="1250" y="2341"/>
                    <a:pt x="1186" y="2130"/>
                    <a:pt x="964" y="1533"/>
                  </a:cubicBezTo>
                  <a:cubicBezTo>
                    <a:pt x="803" y="1101"/>
                    <a:pt x="627" y="602"/>
                    <a:pt x="572" y="430"/>
                  </a:cubicBezTo>
                  <a:cubicBezTo>
                    <a:pt x="480" y="133"/>
                    <a:pt x="394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82"/>
            <p:cNvSpPr/>
            <p:nvPr/>
          </p:nvSpPr>
          <p:spPr>
            <a:xfrm>
              <a:off x="3840600" y="4639975"/>
              <a:ext cx="44350" cy="67900"/>
            </a:xfrm>
            <a:custGeom>
              <a:avLst/>
              <a:gdLst/>
              <a:ahLst/>
              <a:cxnLst/>
              <a:rect l="l" t="t" r="r" b="b"/>
              <a:pathLst>
                <a:path w="1774" h="2716" extrusionOk="0">
                  <a:moveTo>
                    <a:pt x="882" y="0"/>
                  </a:moveTo>
                  <a:cubicBezTo>
                    <a:pt x="879" y="0"/>
                    <a:pt x="876" y="0"/>
                    <a:pt x="873" y="0"/>
                  </a:cubicBezTo>
                  <a:cubicBezTo>
                    <a:pt x="692" y="4"/>
                    <a:pt x="1" y="312"/>
                    <a:pt x="2" y="387"/>
                  </a:cubicBezTo>
                  <a:cubicBezTo>
                    <a:pt x="3" y="420"/>
                    <a:pt x="38" y="467"/>
                    <a:pt x="80" y="489"/>
                  </a:cubicBezTo>
                  <a:cubicBezTo>
                    <a:pt x="98" y="500"/>
                    <a:pt x="117" y="505"/>
                    <a:pt x="139" y="505"/>
                  </a:cubicBezTo>
                  <a:cubicBezTo>
                    <a:pt x="193" y="505"/>
                    <a:pt x="269" y="473"/>
                    <a:pt x="418" y="394"/>
                  </a:cubicBezTo>
                  <a:cubicBezTo>
                    <a:pt x="542" y="330"/>
                    <a:pt x="648" y="287"/>
                    <a:pt x="683" y="287"/>
                  </a:cubicBezTo>
                  <a:cubicBezTo>
                    <a:pt x="689" y="287"/>
                    <a:pt x="693" y="289"/>
                    <a:pt x="694" y="292"/>
                  </a:cubicBezTo>
                  <a:cubicBezTo>
                    <a:pt x="702" y="311"/>
                    <a:pt x="637" y="492"/>
                    <a:pt x="551" y="695"/>
                  </a:cubicBezTo>
                  <a:cubicBezTo>
                    <a:pt x="402" y="1044"/>
                    <a:pt x="385" y="1177"/>
                    <a:pt x="528" y="1177"/>
                  </a:cubicBezTo>
                  <a:cubicBezTo>
                    <a:pt x="571" y="1177"/>
                    <a:pt x="627" y="1165"/>
                    <a:pt x="698" y="1144"/>
                  </a:cubicBezTo>
                  <a:cubicBezTo>
                    <a:pt x="777" y="1121"/>
                    <a:pt x="844" y="1109"/>
                    <a:pt x="902" y="1109"/>
                  </a:cubicBezTo>
                  <a:cubicBezTo>
                    <a:pt x="954" y="1109"/>
                    <a:pt x="998" y="1118"/>
                    <a:pt x="1038" y="1137"/>
                  </a:cubicBezTo>
                  <a:cubicBezTo>
                    <a:pt x="1202" y="1212"/>
                    <a:pt x="1392" y="1437"/>
                    <a:pt x="1479" y="1658"/>
                  </a:cubicBezTo>
                  <a:cubicBezTo>
                    <a:pt x="1546" y="1823"/>
                    <a:pt x="1542" y="1874"/>
                    <a:pt x="1461" y="2080"/>
                  </a:cubicBezTo>
                  <a:cubicBezTo>
                    <a:pt x="1411" y="2207"/>
                    <a:pt x="1347" y="2326"/>
                    <a:pt x="1322" y="2339"/>
                  </a:cubicBezTo>
                  <a:cubicBezTo>
                    <a:pt x="1297" y="2351"/>
                    <a:pt x="1221" y="2389"/>
                    <a:pt x="1150" y="2424"/>
                  </a:cubicBezTo>
                  <a:cubicBezTo>
                    <a:pt x="1104" y="2447"/>
                    <a:pt x="1059" y="2458"/>
                    <a:pt x="1008" y="2458"/>
                  </a:cubicBezTo>
                  <a:cubicBezTo>
                    <a:pt x="959" y="2458"/>
                    <a:pt x="904" y="2448"/>
                    <a:pt x="836" y="2426"/>
                  </a:cubicBezTo>
                  <a:cubicBezTo>
                    <a:pt x="780" y="2408"/>
                    <a:pt x="731" y="2400"/>
                    <a:pt x="690" y="2400"/>
                  </a:cubicBezTo>
                  <a:cubicBezTo>
                    <a:pt x="539" y="2400"/>
                    <a:pt x="511" y="2513"/>
                    <a:pt x="672" y="2647"/>
                  </a:cubicBezTo>
                  <a:cubicBezTo>
                    <a:pt x="728" y="2694"/>
                    <a:pt x="817" y="2716"/>
                    <a:pt x="919" y="2716"/>
                  </a:cubicBezTo>
                  <a:cubicBezTo>
                    <a:pt x="1115" y="2716"/>
                    <a:pt x="1356" y="2636"/>
                    <a:pt x="1497" y="2503"/>
                  </a:cubicBezTo>
                  <a:cubicBezTo>
                    <a:pt x="1615" y="2393"/>
                    <a:pt x="1767" y="2021"/>
                    <a:pt x="1769" y="1839"/>
                  </a:cubicBezTo>
                  <a:cubicBezTo>
                    <a:pt x="1773" y="1415"/>
                    <a:pt x="1302" y="867"/>
                    <a:pt x="929" y="863"/>
                  </a:cubicBezTo>
                  <a:cubicBezTo>
                    <a:pt x="849" y="862"/>
                    <a:pt x="783" y="850"/>
                    <a:pt x="777" y="837"/>
                  </a:cubicBezTo>
                  <a:cubicBezTo>
                    <a:pt x="771" y="823"/>
                    <a:pt x="830" y="662"/>
                    <a:pt x="908" y="476"/>
                  </a:cubicBezTo>
                  <a:cubicBezTo>
                    <a:pt x="1060" y="114"/>
                    <a:pt x="1054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82"/>
            <p:cNvSpPr/>
            <p:nvPr/>
          </p:nvSpPr>
          <p:spPr>
            <a:xfrm>
              <a:off x="3826200" y="4754100"/>
              <a:ext cx="28325" cy="27250"/>
            </a:xfrm>
            <a:custGeom>
              <a:avLst/>
              <a:gdLst/>
              <a:ahLst/>
              <a:cxnLst/>
              <a:rect l="l" t="t" r="r" b="b"/>
              <a:pathLst>
                <a:path w="1133" h="1090" extrusionOk="0">
                  <a:moveTo>
                    <a:pt x="553" y="248"/>
                  </a:moveTo>
                  <a:cubicBezTo>
                    <a:pt x="592" y="248"/>
                    <a:pt x="634" y="257"/>
                    <a:pt x="680" y="276"/>
                  </a:cubicBezTo>
                  <a:cubicBezTo>
                    <a:pt x="853" y="343"/>
                    <a:pt x="913" y="512"/>
                    <a:pt x="822" y="670"/>
                  </a:cubicBezTo>
                  <a:cubicBezTo>
                    <a:pt x="756" y="786"/>
                    <a:pt x="665" y="847"/>
                    <a:pt x="564" y="847"/>
                  </a:cubicBezTo>
                  <a:cubicBezTo>
                    <a:pt x="527" y="847"/>
                    <a:pt x="489" y="839"/>
                    <a:pt x="450" y="823"/>
                  </a:cubicBezTo>
                  <a:cubicBezTo>
                    <a:pt x="288" y="754"/>
                    <a:pt x="229" y="570"/>
                    <a:pt x="316" y="415"/>
                  </a:cubicBezTo>
                  <a:cubicBezTo>
                    <a:pt x="381" y="303"/>
                    <a:pt x="457" y="248"/>
                    <a:pt x="553" y="248"/>
                  </a:cubicBezTo>
                  <a:close/>
                  <a:moveTo>
                    <a:pt x="547" y="1"/>
                  </a:moveTo>
                  <a:cubicBezTo>
                    <a:pt x="421" y="1"/>
                    <a:pt x="315" y="57"/>
                    <a:pt x="205" y="174"/>
                  </a:cubicBezTo>
                  <a:cubicBezTo>
                    <a:pt x="30" y="361"/>
                    <a:pt x="1" y="512"/>
                    <a:pt x="95" y="745"/>
                  </a:cubicBezTo>
                  <a:cubicBezTo>
                    <a:pt x="184" y="966"/>
                    <a:pt x="382" y="1090"/>
                    <a:pt x="580" y="1090"/>
                  </a:cubicBezTo>
                  <a:cubicBezTo>
                    <a:pt x="702" y="1090"/>
                    <a:pt x="824" y="1042"/>
                    <a:pt x="920" y="942"/>
                  </a:cubicBezTo>
                  <a:cubicBezTo>
                    <a:pt x="1087" y="766"/>
                    <a:pt x="1132" y="664"/>
                    <a:pt x="1123" y="473"/>
                  </a:cubicBezTo>
                  <a:cubicBezTo>
                    <a:pt x="1112" y="261"/>
                    <a:pt x="1019" y="147"/>
                    <a:pt x="775" y="51"/>
                  </a:cubicBezTo>
                  <a:cubicBezTo>
                    <a:pt x="691" y="18"/>
                    <a:pt x="616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82"/>
            <p:cNvSpPr/>
            <p:nvPr/>
          </p:nvSpPr>
          <p:spPr>
            <a:xfrm>
              <a:off x="3893600" y="4726650"/>
              <a:ext cx="30500" cy="27925"/>
            </a:xfrm>
            <a:custGeom>
              <a:avLst/>
              <a:gdLst/>
              <a:ahLst/>
              <a:cxnLst/>
              <a:rect l="l" t="t" r="r" b="b"/>
              <a:pathLst>
                <a:path w="1220" h="1117" extrusionOk="0">
                  <a:moveTo>
                    <a:pt x="471" y="234"/>
                  </a:moveTo>
                  <a:cubicBezTo>
                    <a:pt x="505" y="234"/>
                    <a:pt x="550" y="243"/>
                    <a:pt x="623" y="258"/>
                  </a:cubicBezTo>
                  <a:cubicBezTo>
                    <a:pt x="980" y="332"/>
                    <a:pt x="977" y="706"/>
                    <a:pt x="619" y="851"/>
                  </a:cubicBezTo>
                  <a:cubicBezTo>
                    <a:pt x="560" y="875"/>
                    <a:pt x="519" y="887"/>
                    <a:pt x="485" y="887"/>
                  </a:cubicBezTo>
                  <a:cubicBezTo>
                    <a:pt x="447" y="887"/>
                    <a:pt x="418" y="871"/>
                    <a:pt x="384" y="839"/>
                  </a:cubicBezTo>
                  <a:cubicBezTo>
                    <a:pt x="268" y="732"/>
                    <a:pt x="237" y="429"/>
                    <a:pt x="331" y="327"/>
                  </a:cubicBezTo>
                  <a:cubicBezTo>
                    <a:pt x="393" y="259"/>
                    <a:pt x="416" y="234"/>
                    <a:pt x="471" y="234"/>
                  </a:cubicBezTo>
                  <a:close/>
                  <a:moveTo>
                    <a:pt x="564" y="0"/>
                  </a:moveTo>
                  <a:cubicBezTo>
                    <a:pt x="548" y="0"/>
                    <a:pt x="534" y="2"/>
                    <a:pt x="525" y="6"/>
                  </a:cubicBezTo>
                  <a:cubicBezTo>
                    <a:pt x="480" y="25"/>
                    <a:pt x="419" y="40"/>
                    <a:pt x="385" y="44"/>
                  </a:cubicBezTo>
                  <a:cubicBezTo>
                    <a:pt x="352" y="46"/>
                    <a:pt x="273" y="94"/>
                    <a:pt x="206" y="151"/>
                  </a:cubicBezTo>
                  <a:cubicBezTo>
                    <a:pt x="31" y="305"/>
                    <a:pt x="0" y="494"/>
                    <a:pt x="101" y="795"/>
                  </a:cubicBezTo>
                  <a:cubicBezTo>
                    <a:pt x="178" y="1025"/>
                    <a:pt x="200" y="1057"/>
                    <a:pt x="314" y="1099"/>
                  </a:cubicBezTo>
                  <a:cubicBezTo>
                    <a:pt x="348" y="1111"/>
                    <a:pt x="396" y="1117"/>
                    <a:pt x="450" y="1117"/>
                  </a:cubicBezTo>
                  <a:cubicBezTo>
                    <a:pt x="511" y="1117"/>
                    <a:pt x="578" y="1109"/>
                    <a:pt x="638" y="1094"/>
                  </a:cubicBezTo>
                  <a:cubicBezTo>
                    <a:pt x="1002" y="998"/>
                    <a:pt x="1219" y="619"/>
                    <a:pt x="1095" y="294"/>
                  </a:cubicBezTo>
                  <a:cubicBezTo>
                    <a:pt x="1056" y="189"/>
                    <a:pt x="996" y="139"/>
                    <a:pt x="825" y="67"/>
                  </a:cubicBezTo>
                  <a:cubicBezTo>
                    <a:pt x="727" y="26"/>
                    <a:pt x="625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82"/>
            <p:cNvSpPr/>
            <p:nvPr/>
          </p:nvSpPr>
          <p:spPr>
            <a:xfrm>
              <a:off x="3859800" y="4741125"/>
              <a:ext cx="29050" cy="26950"/>
            </a:xfrm>
            <a:custGeom>
              <a:avLst/>
              <a:gdLst/>
              <a:ahLst/>
              <a:cxnLst/>
              <a:rect l="l" t="t" r="r" b="b"/>
              <a:pathLst>
                <a:path w="1162" h="1078" extrusionOk="0">
                  <a:moveTo>
                    <a:pt x="643" y="260"/>
                  </a:moveTo>
                  <a:cubicBezTo>
                    <a:pt x="691" y="260"/>
                    <a:pt x="734" y="267"/>
                    <a:pt x="757" y="281"/>
                  </a:cubicBezTo>
                  <a:cubicBezTo>
                    <a:pt x="862" y="345"/>
                    <a:pt x="862" y="345"/>
                    <a:pt x="831" y="535"/>
                  </a:cubicBezTo>
                  <a:cubicBezTo>
                    <a:pt x="801" y="715"/>
                    <a:pt x="670" y="835"/>
                    <a:pt x="491" y="844"/>
                  </a:cubicBezTo>
                  <a:cubicBezTo>
                    <a:pt x="485" y="844"/>
                    <a:pt x="480" y="844"/>
                    <a:pt x="475" y="844"/>
                  </a:cubicBezTo>
                  <a:cubicBezTo>
                    <a:pt x="393" y="844"/>
                    <a:pt x="355" y="812"/>
                    <a:pt x="303" y="709"/>
                  </a:cubicBezTo>
                  <a:cubicBezTo>
                    <a:pt x="200" y="506"/>
                    <a:pt x="281" y="336"/>
                    <a:pt x="510" y="276"/>
                  </a:cubicBezTo>
                  <a:cubicBezTo>
                    <a:pt x="553" y="265"/>
                    <a:pt x="601" y="260"/>
                    <a:pt x="643" y="260"/>
                  </a:cubicBezTo>
                  <a:close/>
                  <a:moveTo>
                    <a:pt x="615" y="1"/>
                  </a:moveTo>
                  <a:cubicBezTo>
                    <a:pt x="490" y="1"/>
                    <a:pt x="360" y="44"/>
                    <a:pt x="254" y="127"/>
                  </a:cubicBezTo>
                  <a:cubicBezTo>
                    <a:pt x="208" y="162"/>
                    <a:pt x="133" y="261"/>
                    <a:pt x="82" y="353"/>
                  </a:cubicBezTo>
                  <a:cubicBezTo>
                    <a:pt x="8" y="485"/>
                    <a:pt x="1" y="556"/>
                    <a:pt x="45" y="725"/>
                  </a:cubicBezTo>
                  <a:cubicBezTo>
                    <a:pt x="112" y="990"/>
                    <a:pt x="190" y="1055"/>
                    <a:pt x="465" y="1072"/>
                  </a:cubicBezTo>
                  <a:cubicBezTo>
                    <a:pt x="508" y="1075"/>
                    <a:pt x="544" y="1077"/>
                    <a:pt x="574" y="1077"/>
                  </a:cubicBezTo>
                  <a:cubicBezTo>
                    <a:pt x="684" y="1077"/>
                    <a:pt x="728" y="1052"/>
                    <a:pt x="842" y="964"/>
                  </a:cubicBezTo>
                  <a:cubicBezTo>
                    <a:pt x="1143" y="732"/>
                    <a:pt x="1161" y="254"/>
                    <a:pt x="877" y="73"/>
                  </a:cubicBezTo>
                  <a:cubicBezTo>
                    <a:pt x="800" y="25"/>
                    <a:pt x="709" y="1"/>
                    <a:pt x="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82"/>
            <p:cNvSpPr/>
            <p:nvPr/>
          </p:nvSpPr>
          <p:spPr>
            <a:xfrm>
              <a:off x="3789200" y="4771575"/>
              <a:ext cx="34175" cy="28350"/>
            </a:xfrm>
            <a:custGeom>
              <a:avLst/>
              <a:gdLst/>
              <a:ahLst/>
              <a:cxnLst/>
              <a:rect l="l" t="t" r="r" b="b"/>
              <a:pathLst>
                <a:path w="1367" h="1134" extrusionOk="0">
                  <a:moveTo>
                    <a:pt x="594" y="255"/>
                  </a:moveTo>
                  <a:cubicBezTo>
                    <a:pt x="664" y="255"/>
                    <a:pt x="738" y="269"/>
                    <a:pt x="808" y="299"/>
                  </a:cubicBezTo>
                  <a:cubicBezTo>
                    <a:pt x="953" y="360"/>
                    <a:pt x="974" y="384"/>
                    <a:pt x="969" y="486"/>
                  </a:cubicBezTo>
                  <a:cubicBezTo>
                    <a:pt x="961" y="708"/>
                    <a:pt x="763" y="893"/>
                    <a:pt x="580" y="893"/>
                  </a:cubicBezTo>
                  <a:cubicBezTo>
                    <a:pt x="536" y="893"/>
                    <a:pt x="494" y="882"/>
                    <a:pt x="454" y="860"/>
                  </a:cubicBezTo>
                  <a:cubicBezTo>
                    <a:pt x="293" y="766"/>
                    <a:pt x="205" y="525"/>
                    <a:pt x="286" y="398"/>
                  </a:cubicBezTo>
                  <a:cubicBezTo>
                    <a:pt x="343" y="305"/>
                    <a:pt x="462" y="255"/>
                    <a:pt x="594" y="255"/>
                  </a:cubicBezTo>
                  <a:close/>
                  <a:moveTo>
                    <a:pt x="670" y="1"/>
                  </a:moveTo>
                  <a:cubicBezTo>
                    <a:pt x="594" y="1"/>
                    <a:pt x="503" y="15"/>
                    <a:pt x="352" y="47"/>
                  </a:cubicBezTo>
                  <a:cubicBezTo>
                    <a:pt x="297" y="58"/>
                    <a:pt x="207" y="126"/>
                    <a:pt x="148" y="199"/>
                  </a:cubicBezTo>
                  <a:cubicBezTo>
                    <a:pt x="37" y="337"/>
                    <a:pt x="0" y="507"/>
                    <a:pt x="39" y="695"/>
                  </a:cubicBezTo>
                  <a:cubicBezTo>
                    <a:pt x="88" y="931"/>
                    <a:pt x="386" y="1133"/>
                    <a:pt x="632" y="1133"/>
                  </a:cubicBezTo>
                  <a:cubicBezTo>
                    <a:pt x="680" y="1133"/>
                    <a:pt x="726" y="1126"/>
                    <a:pt x="768" y="1108"/>
                  </a:cubicBezTo>
                  <a:cubicBezTo>
                    <a:pt x="1313" y="887"/>
                    <a:pt x="1367" y="168"/>
                    <a:pt x="850" y="28"/>
                  </a:cubicBezTo>
                  <a:cubicBezTo>
                    <a:pt x="783" y="10"/>
                    <a:pt x="731" y="1"/>
                    <a:pt x="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82"/>
            <p:cNvSpPr/>
            <p:nvPr/>
          </p:nvSpPr>
          <p:spPr>
            <a:xfrm>
              <a:off x="3906950" y="4756150"/>
              <a:ext cx="44700" cy="64875"/>
            </a:xfrm>
            <a:custGeom>
              <a:avLst/>
              <a:gdLst/>
              <a:ahLst/>
              <a:cxnLst/>
              <a:rect l="l" t="t" r="r" b="b"/>
              <a:pathLst>
                <a:path w="1788" h="2595" extrusionOk="0">
                  <a:moveTo>
                    <a:pt x="469" y="245"/>
                  </a:moveTo>
                  <a:cubicBezTo>
                    <a:pt x="497" y="245"/>
                    <a:pt x="534" y="247"/>
                    <a:pt x="582" y="250"/>
                  </a:cubicBezTo>
                  <a:cubicBezTo>
                    <a:pt x="807" y="263"/>
                    <a:pt x="930" y="419"/>
                    <a:pt x="1156" y="983"/>
                  </a:cubicBezTo>
                  <a:cubicBezTo>
                    <a:pt x="1406" y="1605"/>
                    <a:pt x="1452" y="1766"/>
                    <a:pt x="1438" y="1996"/>
                  </a:cubicBezTo>
                  <a:cubicBezTo>
                    <a:pt x="1427" y="2193"/>
                    <a:pt x="1420" y="2202"/>
                    <a:pt x="1237" y="2277"/>
                  </a:cubicBezTo>
                  <a:cubicBezTo>
                    <a:pt x="1159" y="2309"/>
                    <a:pt x="1112" y="2326"/>
                    <a:pt x="1076" y="2326"/>
                  </a:cubicBezTo>
                  <a:cubicBezTo>
                    <a:pt x="1029" y="2326"/>
                    <a:pt x="1000" y="2295"/>
                    <a:pt x="939" y="2224"/>
                  </a:cubicBezTo>
                  <a:cubicBezTo>
                    <a:pt x="836" y="2105"/>
                    <a:pt x="610" y="1599"/>
                    <a:pt x="351" y="907"/>
                  </a:cubicBezTo>
                  <a:cubicBezTo>
                    <a:pt x="244" y="622"/>
                    <a:pt x="240" y="580"/>
                    <a:pt x="305" y="424"/>
                  </a:cubicBezTo>
                  <a:cubicBezTo>
                    <a:pt x="367" y="275"/>
                    <a:pt x="374" y="245"/>
                    <a:pt x="469" y="245"/>
                  </a:cubicBezTo>
                  <a:close/>
                  <a:moveTo>
                    <a:pt x="549" y="0"/>
                  </a:moveTo>
                  <a:cubicBezTo>
                    <a:pt x="312" y="0"/>
                    <a:pt x="171" y="94"/>
                    <a:pt x="93" y="301"/>
                  </a:cubicBezTo>
                  <a:cubicBezTo>
                    <a:pt x="0" y="549"/>
                    <a:pt x="7" y="585"/>
                    <a:pt x="309" y="1420"/>
                  </a:cubicBezTo>
                  <a:cubicBezTo>
                    <a:pt x="584" y="2183"/>
                    <a:pt x="746" y="2473"/>
                    <a:pt x="950" y="2566"/>
                  </a:cubicBezTo>
                  <a:cubicBezTo>
                    <a:pt x="991" y="2584"/>
                    <a:pt x="1026" y="2594"/>
                    <a:pt x="1066" y="2594"/>
                  </a:cubicBezTo>
                  <a:cubicBezTo>
                    <a:pt x="1125" y="2594"/>
                    <a:pt x="1195" y="2573"/>
                    <a:pt x="1308" y="2527"/>
                  </a:cubicBezTo>
                  <a:cubicBezTo>
                    <a:pt x="1437" y="2474"/>
                    <a:pt x="1571" y="2398"/>
                    <a:pt x="1605" y="2358"/>
                  </a:cubicBezTo>
                  <a:cubicBezTo>
                    <a:pt x="1788" y="2141"/>
                    <a:pt x="1644" y="1406"/>
                    <a:pt x="1271" y="632"/>
                  </a:cubicBezTo>
                  <a:cubicBezTo>
                    <a:pt x="1054" y="183"/>
                    <a:pt x="898" y="27"/>
                    <a:pt x="641" y="4"/>
                  </a:cubicBezTo>
                  <a:cubicBezTo>
                    <a:pt x="609" y="2"/>
                    <a:pt x="578" y="0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82"/>
            <p:cNvSpPr/>
            <p:nvPr/>
          </p:nvSpPr>
          <p:spPr>
            <a:xfrm>
              <a:off x="3871100" y="4775125"/>
              <a:ext cx="29200" cy="26400"/>
            </a:xfrm>
            <a:custGeom>
              <a:avLst/>
              <a:gdLst/>
              <a:ahLst/>
              <a:cxnLst/>
              <a:rect l="l" t="t" r="r" b="b"/>
              <a:pathLst>
                <a:path w="1168" h="1056" extrusionOk="0">
                  <a:moveTo>
                    <a:pt x="626" y="258"/>
                  </a:moveTo>
                  <a:cubicBezTo>
                    <a:pt x="660" y="258"/>
                    <a:pt x="692" y="259"/>
                    <a:pt x="717" y="261"/>
                  </a:cubicBezTo>
                  <a:cubicBezTo>
                    <a:pt x="772" y="268"/>
                    <a:pt x="831" y="298"/>
                    <a:pt x="843" y="326"/>
                  </a:cubicBezTo>
                  <a:cubicBezTo>
                    <a:pt x="891" y="444"/>
                    <a:pt x="874" y="663"/>
                    <a:pt x="809" y="757"/>
                  </a:cubicBezTo>
                  <a:cubicBezTo>
                    <a:pt x="773" y="810"/>
                    <a:pt x="751" y="833"/>
                    <a:pt x="703" y="833"/>
                  </a:cubicBezTo>
                  <a:cubicBezTo>
                    <a:pt x="670" y="833"/>
                    <a:pt x="624" y="822"/>
                    <a:pt x="553" y="803"/>
                  </a:cubicBezTo>
                  <a:cubicBezTo>
                    <a:pt x="334" y="744"/>
                    <a:pt x="258" y="619"/>
                    <a:pt x="318" y="414"/>
                  </a:cubicBezTo>
                  <a:cubicBezTo>
                    <a:pt x="351" y="301"/>
                    <a:pt x="379" y="276"/>
                    <a:pt x="485" y="265"/>
                  </a:cubicBezTo>
                  <a:cubicBezTo>
                    <a:pt x="527" y="260"/>
                    <a:pt x="579" y="258"/>
                    <a:pt x="626" y="258"/>
                  </a:cubicBezTo>
                  <a:close/>
                  <a:moveTo>
                    <a:pt x="424" y="0"/>
                  </a:moveTo>
                  <a:cubicBezTo>
                    <a:pt x="312" y="0"/>
                    <a:pt x="315" y="12"/>
                    <a:pt x="224" y="135"/>
                  </a:cubicBezTo>
                  <a:cubicBezTo>
                    <a:pt x="1" y="437"/>
                    <a:pt x="52" y="819"/>
                    <a:pt x="337" y="970"/>
                  </a:cubicBezTo>
                  <a:cubicBezTo>
                    <a:pt x="444" y="1026"/>
                    <a:pt x="581" y="1056"/>
                    <a:pt x="699" y="1056"/>
                  </a:cubicBezTo>
                  <a:cubicBezTo>
                    <a:pt x="787" y="1056"/>
                    <a:pt x="864" y="1040"/>
                    <a:pt x="910" y="1006"/>
                  </a:cubicBezTo>
                  <a:cubicBezTo>
                    <a:pt x="1101" y="866"/>
                    <a:pt x="1167" y="336"/>
                    <a:pt x="1014" y="173"/>
                  </a:cubicBezTo>
                  <a:cubicBezTo>
                    <a:pt x="917" y="71"/>
                    <a:pt x="715" y="2"/>
                    <a:pt x="511" y="1"/>
                  </a:cubicBezTo>
                  <a:cubicBezTo>
                    <a:pt x="476" y="1"/>
                    <a:pt x="44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82"/>
            <p:cNvSpPr/>
            <p:nvPr/>
          </p:nvSpPr>
          <p:spPr>
            <a:xfrm>
              <a:off x="3801850" y="4804025"/>
              <a:ext cx="28850" cy="29700"/>
            </a:xfrm>
            <a:custGeom>
              <a:avLst/>
              <a:gdLst/>
              <a:ahLst/>
              <a:cxnLst/>
              <a:rect l="l" t="t" r="r" b="b"/>
              <a:pathLst>
                <a:path w="1154" h="1188" extrusionOk="0">
                  <a:moveTo>
                    <a:pt x="503" y="242"/>
                  </a:moveTo>
                  <a:cubicBezTo>
                    <a:pt x="557" y="242"/>
                    <a:pt x="620" y="265"/>
                    <a:pt x="695" y="309"/>
                  </a:cubicBezTo>
                  <a:cubicBezTo>
                    <a:pt x="892" y="425"/>
                    <a:pt x="933" y="518"/>
                    <a:pt x="861" y="673"/>
                  </a:cubicBezTo>
                  <a:cubicBezTo>
                    <a:pt x="778" y="851"/>
                    <a:pt x="649" y="948"/>
                    <a:pt x="527" y="948"/>
                  </a:cubicBezTo>
                  <a:cubicBezTo>
                    <a:pt x="454" y="948"/>
                    <a:pt x="384" y="913"/>
                    <a:pt x="328" y="839"/>
                  </a:cubicBezTo>
                  <a:cubicBezTo>
                    <a:pt x="234" y="713"/>
                    <a:pt x="227" y="628"/>
                    <a:pt x="300" y="434"/>
                  </a:cubicBezTo>
                  <a:cubicBezTo>
                    <a:pt x="349" y="305"/>
                    <a:pt x="412" y="242"/>
                    <a:pt x="503" y="242"/>
                  </a:cubicBezTo>
                  <a:close/>
                  <a:moveTo>
                    <a:pt x="595" y="0"/>
                  </a:moveTo>
                  <a:cubicBezTo>
                    <a:pt x="417" y="0"/>
                    <a:pt x="244" y="95"/>
                    <a:pt x="136" y="254"/>
                  </a:cubicBezTo>
                  <a:cubicBezTo>
                    <a:pt x="79" y="340"/>
                    <a:pt x="27" y="483"/>
                    <a:pt x="22" y="573"/>
                  </a:cubicBezTo>
                  <a:cubicBezTo>
                    <a:pt x="0" y="952"/>
                    <a:pt x="262" y="1187"/>
                    <a:pt x="539" y="1187"/>
                  </a:cubicBezTo>
                  <a:cubicBezTo>
                    <a:pt x="707" y="1187"/>
                    <a:pt x="881" y="1101"/>
                    <a:pt x="1001" y="909"/>
                  </a:cubicBezTo>
                  <a:cubicBezTo>
                    <a:pt x="1066" y="805"/>
                    <a:pt x="1121" y="680"/>
                    <a:pt x="1127" y="627"/>
                  </a:cubicBezTo>
                  <a:cubicBezTo>
                    <a:pt x="1153" y="376"/>
                    <a:pt x="854" y="10"/>
                    <a:pt x="615" y="1"/>
                  </a:cubicBezTo>
                  <a:cubicBezTo>
                    <a:pt x="608" y="0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82"/>
            <p:cNvSpPr/>
            <p:nvPr/>
          </p:nvSpPr>
          <p:spPr>
            <a:xfrm>
              <a:off x="3838175" y="4788975"/>
              <a:ext cx="32700" cy="28500"/>
            </a:xfrm>
            <a:custGeom>
              <a:avLst/>
              <a:gdLst/>
              <a:ahLst/>
              <a:cxnLst/>
              <a:rect l="l" t="t" r="r" b="b"/>
              <a:pathLst>
                <a:path w="1308" h="1140" extrusionOk="0">
                  <a:moveTo>
                    <a:pt x="698" y="265"/>
                  </a:moveTo>
                  <a:cubicBezTo>
                    <a:pt x="754" y="265"/>
                    <a:pt x="805" y="274"/>
                    <a:pt x="841" y="293"/>
                  </a:cubicBezTo>
                  <a:cubicBezTo>
                    <a:pt x="1009" y="377"/>
                    <a:pt x="1037" y="502"/>
                    <a:pt x="934" y="708"/>
                  </a:cubicBezTo>
                  <a:cubicBezTo>
                    <a:pt x="856" y="865"/>
                    <a:pt x="785" y="935"/>
                    <a:pt x="685" y="935"/>
                  </a:cubicBezTo>
                  <a:cubicBezTo>
                    <a:pt x="645" y="935"/>
                    <a:pt x="599" y="923"/>
                    <a:pt x="546" y="901"/>
                  </a:cubicBezTo>
                  <a:cubicBezTo>
                    <a:pt x="383" y="832"/>
                    <a:pt x="285" y="635"/>
                    <a:pt x="325" y="458"/>
                  </a:cubicBezTo>
                  <a:cubicBezTo>
                    <a:pt x="350" y="352"/>
                    <a:pt x="377" y="330"/>
                    <a:pt x="541" y="286"/>
                  </a:cubicBezTo>
                  <a:cubicBezTo>
                    <a:pt x="595" y="272"/>
                    <a:pt x="649" y="265"/>
                    <a:pt x="698" y="265"/>
                  </a:cubicBezTo>
                  <a:close/>
                  <a:moveTo>
                    <a:pt x="651" y="0"/>
                  </a:moveTo>
                  <a:cubicBezTo>
                    <a:pt x="570" y="0"/>
                    <a:pt x="484" y="12"/>
                    <a:pt x="423" y="39"/>
                  </a:cubicBezTo>
                  <a:cubicBezTo>
                    <a:pt x="360" y="66"/>
                    <a:pt x="268" y="136"/>
                    <a:pt x="213" y="199"/>
                  </a:cubicBezTo>
                  <a:cubicBezTo>
                    <a:pt x="1" y="440"/>
                    <a:pt x="84" y="940"/>
                    <a:pt x="357" y="1066"/>
                  </a:cubicBezTo>
                  <a:cubicBezTo>
                    <a:pt x="463" y="1115"/>
                    <a:pt x="567" y="1139"/>
                    <a:pt x="666" y="1139"/>
                  </a:cubicBezTo>
                  <a:cubicBezTo>
                    <a:pt x="769" y="1139"/>
                    <a:pt x="865" y="1112"/>
                    <a:pt x="948" y="1059"/>
                  </a:cubicBezTo>
                  <a:cubicBezTo>
                    <a:pt x="1131" y="941"/>
                    <a:pt x="1307" y="535"/>
                    <a:pt x="1244" y="378"/>
                  </a:cubicBezTo>
                  <a:cubicBezTo>
                    <a:pt x="1202" y="275"/>
                    <a:pt x="1014" y="107"/>
                    <a:pt x="946" y="107"/>
                  </a:cubicBezTo>
                  <a:cubicBezTo>
                    <a:pt x="942" y="107"/>
                    <a:pt x="939" y="108"/>
                    <a:pt x="935" y="109"/>
                  </a:cubicBezTo>
                  <a:cubicBezTo>
                    <a:pt x="933" y="110"/>
                    <a:pt x="931" y="110"/>
                    <a:pt x="929" y="110"/>
                  </a:cubicBezTo>
                  <a:cubicBezTo>
                    <a:pt x="912" y="110"/>
                    <a:pt x="892" y="91"/>
                    <a:pt x="881" y="64"/>
                  </a:cubicBezTo>
                  <a:cubicBezTo>
                    <a:pt x="864" y="23"/>
                    <a:pt x="762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82"/>
            <p:cNvSpPr/>
            <p:nvPr/>
          </p:nvSpPr>
          <p:spPr>
            <a:xfrm>
              <a:off x="3886650" y="4809450"/>
              <a:ext cx="29250" cy="24800"/>
            </a:xfrm>
            <a:custGeom>
              <a:avLst/>
              <a:gdLst/>
              <a:ahLst/>
              <a:cxnLst/>
              <a:rect l="l" t="t" r="r" b="b"/>
              <a:pathLst>
                <a:path w="1170" h="992" extrusionOk="0">
                  <a:moveTo>
                    <a:pt x="470" y="245"/>
                  </a:moveTo>
                  <a:cubicBezTo>
                    <a:pt x="507" y="245"/>
                    <a:pt x="550" y="255"/>
                    <a:pt x="602" y="275"/>
                  </a:cubicBezTo>
                  <a:cubicBezTo>
                    <a:pt x="846" y="369"/>
                    <a:pt x="856" y="629"/>
                    <a:pt x="620" y="725"/>
                  </a:cubicBezTo>
                  <a:cubicBezTo>
                    <a:pt x="564" y="747"/>
                    <a:pt x="513" y="758"/>
                    <a:pt x="470" y="758"/>
                  </a:cubicBezTo>
                  <a:cubicBezTo>
                    <a:pt x="317" y="758"/>
                    <a:pt x="244" y="628"/>
                    <a:pt x="304" y="418"/>
                  </a:cubicBezTo>
                  <a:cubicBezTo>
                    <a:pt x="338" y="299"/>
                    <a:pt x="386" y="245"/>
                    <a:pt x="470" y="245"/>
                  </a:cubicBezTo>
                  <a:close/>
                  <a:moveTo>
                    <a:pt x="424" y="0"/>
                  </a:moveTo>
                  <a:cubicBezTo>
                    <a:pt x="378" y="0"/>
                    <a:pt x="340" y="5"/>
                    <a:pt x="319" y="14"/>
                  </a:cubicBezTo>
                  <a:cubicBezTo>
                    <a:pt x="289" y="28"/>
                    <a:pt x="238" y="67"/>
                    <a:pt x="199" y="104"/>
                  </a:cubicBezTo>
                  <a:cubicBezTo>
                    <a:pt x="51" y="249"/>
                    <a:pt x="1" y="586"/>
                    <a:pt x="93" y="813"/>
                  </a:cubicBezTo>
                  <a:cubicBezTo>
                    <a:pt x="135" y="918"/>
                    <a:pt x="321" y="992"/>
                    <a:pt x="501" y="992"/>
                  </a:cubicBezTo>
                  <a:cubicBezTo>
                    <a:pt x="546" y="992"/>
                    <a:pt x="591" y="987"/>
                    <a:pt x="633" y="977"/>
                  </a:cubicBezTo>
                  <a:cubicBezTo>
                    <a:pt x="1074" y="870"/>
                    <a:pt x="1169" y="384"/>
                    <a:pt x="810" y="80"/>
                  </a:cubicBezTo>
                  <a:cubicBezTo>
                    <a:pt x="759" y="37"/>
                    <a:pt x="55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82"/>
            <p:cNvSpPr/>
            <p:nvPr/>
          </p:nvSpPr>
          <p:spPr>
            <a:xfrm>
              <a:off x="3811575" y="4840600"/>
              <a:ext cx="29900" cy="28975"/>
            </a:xfrm>
            <a:custGeom>
              <a:avLst/>
              <a:gdLst/>
              <a:ahLst/>
              <a:cxnLst/>
              <a:rect l="l" t="t" r="r" b="b"/>
              <a:pathLst>
                <a:path w="1196" h="1159" extrusionOk="0">
                  <a:moveTo>
                    <a:pt x="685" y="253"/>
                  </a:moveTo>
                  <a:cubicBezTo>
                    <a:pt x="820" y="253"/>
                    <a:pt x="890" y="314"/>
                    <a:pt x="918" y="451"/>
                  </a:cubicBezTo>
                  <a:cubicBezTo>
                    <a:pt x="967" y="692"/>
                    <a:pt x="917" y="811"/>
                    <a:pt x="731" y="887"/>
                  </a:cubicBezTo>
                  <a:cubicBezTo>
                    <a:pt x="665" y="914"/>
                    <a:pt x="605" y="927"/>
                    <a:pt x="553" y="927"/>
                  </a:cubicBezTo>
                  <a:cubicBezTo>
                    <a:pt x="443" y="927"/>
                    <a:pt x="364" y="868"/>
                    <a:pt x="316" y="749"/>
                  </a:cubicBezTo>
                  <a:cubicBezTo>
                    <a:pt x="253" y="593"/>
                    <a:pt x="335" y="289"/>
                    <a:pt x="444" y="277"/>
                  </a:cubicBezTo>
                  <a:cubicBezTo>
                    <a:pt x="482" y="273"/>
                    <a:pt x="567" y="263"/>
                    <a:pt x="627" y="257"/>
                  </a:cubicBezTo>
                  <a:cubicBezTo>
                    <a:pt x="647" y="254"/>
                    <a:pt x="667" y="253"/>
                    <a:pt x="685" y="253"/>
                  </a:cubicBezTo>
                  <a:close/>
                  <a:moveTo>
                    <a:pt x="641" y="0"/>
                  </a:moveTo>
                  <a:cubicBezTo>
                    <a:pt x="587" y="0"/>
                    <a:pt x="531" y="12"/>
                    <a:pt x="459" y="34"/>
                  </a:cubicBezTo>
                  <a:cubicBezTo>
                    <a:pt x="333" y="75"/>
                    <a:pt x="230" y="136"/>
                    <a:pt x="178" y="201"/>
                  </a:cubicBezTo>
                  <a:cubicBezTo>
                    <a:pt x="1" y="424"/>
                    <a:pt x="14" y="827"/>
                    <a:pt x="206" y="1019"/>
                  </a:cubicBezTo>
                  <a:cubicBezTo>
                    <a:pt x="301" y="1114"/>
                    <a:pt x="396" y="1159"/>
                    <a:pt x="524" y="1159"/>
                  </a:cubicBezTo>
                  <a:cubicBezTo>
                    <a:pt x="595" y="1159"/>
                    <a:pt x="676" y="1145"/>
                    <a:pt x="772" y="1120"/>
                  </a:cubicBezTo>
                  <a:cubicBezTo>
                    <a:pt x="952" y="1072"/>
                    <a:pt x="999" y="1042"/>
                    <a:pt x="1082" y="919"/>
                  </a:cubicBezTo>
                  <a:cubicBezTo>
                    <a:pt x="1189" y="760"/>
                    <a:pt x="1196" y="539"/>
                    <a:pt x="1102" y="293"/>
                  </a:cubicBezTo>
                  <a:cubicBezTo>
                    <a:pt x="1050" y="154"/>
                    <a:pt x="1008" y="114"/>
                    <a:pt x="848" y="49"/>
                  </a:cubicBezTo>
                  <a:cubicBezTo>
                    <a:pt x="766" y="16"/>
                    <a:pt x="705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82"/>
            <p:cNvSpPr/>
            <p:nvPr/>
          </p:nvSpPr>
          <p:spPr>
            <a:xfrm>
              <a:off x="3852200" y="4824025"/>
              <a:ext cx="29525" cy="26250"/>
            </a:xfrm>
            <a:custGeom>
              <a:avLst/>
              <a:gdLst/>
              <a:ahLst/>
              <a:cxnLst/>
              <a:rect l="l" t="t" r="r" b="b"/>
              <a:pathLst>
                <a:path w="1181" h="1050" extrusionOk="0">
                  <a:moveTo>
                    <a:pt x="687" y="253"/>
                  </a:moveTo>
                  <a:cubicBezTo>
                    <a:pt x="885" y="253"/>
                    <a:pt x="987" y="475"/>
                    <a:pt x="865" y="683"/>
                  </a:cubicBezTo>
                  <a:cubicBezTo>
                    <a:pt x="815" y="768"/>
                    <a:pt x="696" y="812"/>
                    <a:pt x="584" y="812"/>
                  </a:cubicBezTo>
                  <a:cubicBezTo>
                    <a:pt x="482" y="812"/>
                    <a:pt x="386" y="775"/>
                    <a:pt x="356" y="701"/>
                  </a:cubicBezTo>
                  <a:cubicBezTo>
                    <a:pt x="247" y="430"/>
                    <a:pt x="318" y="318"/>
                    <a:pt x="635" y="258"/>
                  </a:cubicBezTo>
                  <a:cubicBezTo>
                    <a:pt x="653" y="255"/>
                    <a:pt x="671" y="253"/>
                    <a:pt x="687" y="253"/>
                  </a:cubicBezTo>
                  <a:close/>
                  <a:moveTo>
                    <a:pt x="626" y="1"/>
                  </a:moveTo>
                  <a:cubicBezTo>
                    <a:pt x="470" y="1"/>
                    <a:pt x="317" y="71"/>
                    <a:pt x="216" y="210"/>
                  </a:cubicBezTo>
                  <a:cubicBezTo>
                    <a:pt x="0" y="509"/>
                    <a:pt x="71" y="873"/>
                    <a:pt x="368" y="997"/>
                  </a:cubicBezTo>
                  <a:cubicBezTo>
                    <a:pt x="450" y="1033"/>
                    <a:pt x="534" y="1049"/>
                    <a:pt x="613" y="1049"/>
                  </a:cubicBezTo>
                  <a:cubicBezTo>
                    <a:pt x="849" y="1049"/>
                    <a:pt x="1055" y="903"/>
                    <a:pt x="1124" y="660"/>
                  </a:cubicBezTo>
                  <a:cubicBezTo>
                    <a:pt x="1181" y="462"/>
                    <a:pt x="1157" y="336"/>
                    <a:pt x="1037" y="194"/>
                  </a:cubicBezTo>
                  <a:cubicBezTo>
                    <a:pt x="927" y="65"/>
                    <a:pt x="776" y="1"/>
                    <a:pt x="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8" name="Google Shape;2418;p82"/>
          <p:cNvGrpSpPr/>
          <p:nvPr/>
        </p:nvGrpSpPr>
        <p:grpSpPr>
          <a:xfrm rot="914463">
            <a:off x="838501" y="753436"/>
            <a:ext cx="810685" cy="666264"/>
            <a:chOff x="1500150" y="3679925"/>
            <a:chExt cx="290900" cy="239050"/>
          </a:xfrm>
        </p:grpSpPr>
        <p:sp>
          <p:nvSpPr>
            <p:cNvPr id="2419" name="Google Shape;2419;p82"/>
            <p:cNvSpPr/>
            <p:nvPr/>
          </p:nvSpPr>
          <p:spPr>
            <a:xfrm>
              <a:off x="1500150" y="3679925"/>
              <a:ext cx="290900" cy="239050"/>
            </a:xfrm>
            <a:custGeom>
              <a:avLst/>
              <a:gdLst/>
              <a:ahLst/>
              <a:cxnLst/>
              <a:rect l="l" t="t" r="r" b="b"/>
              <a:pathLst>
                <a:path w="11636" h="9562" extrusionOk="0">
                  <a:moveTo>
                    <a:pt x="7975" y="222"/>
                  </a:moveTo>
                  <a:cubicBezTo>
                    <a:pt x="8880" y="222"/>
                    <a:pt x="9620" y="515"/>
                    <a:pt x="10098" y="1077"/>
                  </a:cubicBezTo>
                  <a:cubicBezTo>
                    <a:pt x="11076" y="2224"/>
                    <a:pt x="11055" y="2960"/>
                    <a:pt x="10037" y="4611"/>
                  </a:cubicBezTo>
                  <a:cubicBezTo>
                    <a:pt x="9812" y="4976"/>
                    <a:pt x="9559" y="5323"/>
                    <a:pt x="9393" y="5719"/>
                  </a:cubicBezTo>
                  <a:lnTo>
                    <a:pt x="9083" y="6247"/>
                  </a:lnTo>
                  <a:cubicBezTo>
                    <a:pt x="8989" y="6438"/>
                    <a:pt x="9040" y="6669"/>
                    <a:pt x="9205" y="6804"/>
                  </a:cubicBezTo>
                  <a:lnTo>
                    <a:pt x="10472" y="7692"/>
                  </a:lnTo>
                  <a:cubicBezTo>
                    <a:pt x="10502" y="7717"/>
                    <a:pt x="10498" y="7748"/>
                    <a:pt x="10496" y="7759"/>
                  </a:cubicBezTo>
                  <a:cubicBezTo>
                    <a:pt x="10492" y="7772"/>
                    <a:pt x="10481" y="7802"/>
                    <a:pt x="10441" y="7811"/>
                  </a:cubicBezTo>
                  <a:cubicBezTo>
                    <a:pt x="10116" y="7875"/>
                    <a:pt x="9694" y="7893"/>
                    <a:pt x="9321" y="7893"/>
                  </a:cubicBezTo>
                  <a:cubicBezTo>
                    <a:pt x="8838" y="7893"/>
                    <a:pt x="8436" y="7863"/>
                    <a:pt x="8426" y="7861"/>
                  </a:cubicBezTo>
                  <a:lnTo>
                    <a:pt x="7843" y="7642"/>
                  </a:lnTo>
                  <a:lnTo>
                    <a:pt x="7828" y="7650"/>
                  </a:lnTo>
                  <a:cubicBezTo>
                    <a:pt x="7815" y="7657"/>
                    <a:pt x="7804" y="7663"/>
                    <a:pt x="7792" y="7672"/>
                  </a:cubicBezTo>
                  <a:cubicBezTo>
                    <a:pt x="6468" y="8739"/>
                    <a:pt x="5044" y="9276"/>
                    <a:pt x="3840" y="9276"/>
                  </a:cubicBezTo>
                  <a:cubicBezTo>
                    <a:pt x="2935" y="9276"/>
                    <a:pt x="2155" y="8972"/>
                    <a:pt x="1636" y="8363"/>
                  </a:cubicBezTo>
                  <a:cubicBezTo>
                    <a:pt x="385" y="6895"/>
                    <a:pt x="803" y="4508"/>
                    <a:pt x="3225" y="2530"/>
                  </a:cubicBezTo>
                  <a:cubicBezTo>
                    <a:pt x="3761" y="2093"/>
                    <a:pt x="6011" y="468"/>
                    <a:pt x="7261" y="277"/>
                  </a:cubicBezTo>
                  <a:cubicBezTo>
                    <a:pt x="7508" y="240"/>
                    <a:pt x="7747" y="222"/>
                    <a:pt x="7975" y="222"/>
                  </a:cubicBezTo>
                  <a:close/>
                  <a:moveTo>
                    <a:pt x="7943" y="1"/>
                  </a:moveTo>
                  <a:cubicBezTo>
                    <a:pt x="7714" y="1"/>
                    <a:pt x="7475" y="19"/>
                    <a:pt x="7227" y="57"/>
                  </a:cubicBezTo>
                  <a:cubicBezTo>
                    <a:pt x="5937" y="254"/>
                    <a:pt x="4573" y="924"/>
                    <a:pt x="3386" y="1945"/>
                  </a:cubicBezTo>
                  <a:cubicBezTo>
                    <a:pt x="923" y="4064"/>
                    <a:pt x="1" y="7059"/>
                    <a:pt x="1331" y="8619"/>
                  </a:cubicBezTo>
                  <a:cubicBezTo>
                    <a:pt x="1873" y="9254"/>
                    <a:pt x="2697" y="9562"/>
                    <a:pt x="3650" y="9562"/>
                  </a:cubicBezTo>
                  <a:cubicBezTo>
                    <a:pt x="4874" y="9562"/>
                    <a:pt x="6023" y="9287"/>
                    <a:pt x="7343" y="8310"/>
                  </a:cubicBezTo>
                  <a:cubicBezTo>
                    <a:pt x="7484" y="8206"/>
                    <a:pt x="7653" y="8152"/>
                    <a:pt x="7826" y="8152"/>
                  </a:cubicBezTo>
                  <a:cubicBezTo>
                    <a:pt x="7865" y="8152"/>
                    <a:pt x="7904" y="8154"/>
                    <a:pt x="7942" y="8160"/>
                  </a:cubicBezTo>
                  <a:cubicBezTo>
                    <a:pt x="8093" y="8182"/>
                    <a:pt x="8295" y="8191"/>
                    <a:pt x="8524" y="8191"/>
                  </a:cubicBezTo>
                  <a:cubicBezTo>
                    <a:pt x="9185" y="8191"/>
                    <a:pt x="10059" y="8113"/>
                    <a:pt x="10484" y="8029"/>
                  </a:cubicBezTo>
                  <a:cubicBezTo>
                    <a:pt x="10596" y="8006"/>
                    <a:pt x="10683" y="7924"/>
                    <a:pt x="10710" y="7813"/>
                  </a:cubicBezTo>
                  <a:cubicBezTo>
                    <a:pt x="10738" y="7703"/>
                    <a:pt x="10700" y="7591"/>
                    <a:pt x="10612" y="7519"/>
                  </a:cubicBezTo>
                  <a:lnTo>
                    <a:pt x="9561" y="6653"/>
                  </a:lnTo>
                  <a:cubicBezTo>
                    <a:pt x="9379" y="6504"/>
                    <a:pt x="9349" y="6236"/>
                    <a:pt x="9496" y="6051"/>
                  </a:cubicBezTo>
                  <a:cubicBezTo>
                    <a:pt x="10988" y="4169"/>
                    <a:pt x="11636" y="2401"/>
                    <a:pt x="10267" y="932"/>
                  </a:cubicBezTo>
                  <a:cubicBezTo>
                    <a:pt x="9712" y="337"/>
                    <a:pt x="8920" y="1"/>
                    <a:pt x="7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82"/>
            <p:cNvSpPr/>
            <p:nvPr/>
          </p:nvSpPr>
          <p:spPr>
            <a:xfrm>
              <a:off x="1573850" y="3805600"/>
              <a:ext cx="58250" cy="54775"/>
            </a:xfrm>
            <a:custGeom>
              <a:avLst/>
              <a:gdLst/>
              <a:ahLst/>
              <a:cxnLst/>
              <a:rect l="l" t="t" r="r" b="b"/>
              <a:pathLst>
                <a:path w="2330" h="2191" extrusionOk="0">
                  <a:moveTo>
                    <a:pt x="1044" y="1"/>
                  </a:moveTo>
                  <a:cubicBezTo>
                    <a:pt x="911" y="1"/>
                    <a:pt x="752" y="49"/>
                    <a:pt x="569" y="183"/>
                  </a:cubicBezTo>
                  <a:cubicBezTo>
                    <a:pt x="0" y="598"/>
                    <a:pt x="439" y="1195"/>
                    <a:pt x="439" y="1195"/>
                  </a:cubicBezTo>
                  <a:cubicBezTo>
                    <a:pt x="439" y="1195"/>
                    <a:pt x="493" y="1293"/>
                    <a:pt x="565" y="1293"/>
                  </a:cubicBezTo>
                  <a:cubicBezTo>
                    <a:pt x="582" y="1293"/>
                    <a:pt x="599" y="1288"/>
                    <a:pt x="618" y="1274"/>
                  </a:cubicBezTo>
                  <a:cubicBezTo>
                    <a:pt x="714" y="1204"/>
                    <a:pt x="723" y="1132"/>
                    <a:pt x="626" y="997"/>
                  </a:cubicBezTo>
                  <a:cubicBezTo>
                    <a:pt x="531" y="866"/>
                    <a:pt x="441" y="549"/>
                    <a:pt x="735" y="335"/>
                  </a:cubicBezTo>
                  <a:cubicBezTo>
                    <a:pt x="848" y="252"/>
                    <a:pt x="939" y="218"/>
                    <a:pt x="1014" y="218"/>
                  </a:cubicBezTo>
                  <a:cubicBezTo>
                    <a:pt x="1133" y="218"/>
                    <a:pt x="1217" y="302"/>
                    <a:pt x="1301" y="418"/>
                  </a:cubicBezTo>
                  <a:cubicBezTo>
                    <a:pt x="1439" y="610"/>
                    <a:pt x="1320" y="842"/>
                    <a:pt x="1320" y="842"/>
                  </a:cubicBezTo>
                  <a:lnTo>
                    <a:pt x="1135" y="1696"/>
                  </a:lnTo>
                  <a:cubicBezTo>
                    <a:pt x="1135" y="1696"/>
                    <a:pt x="1049" y="2044"/>
                    <a:pt x="1121" y="2143"/>
                  </a:cubicBezTo>
                  <a:cubicBezTo>
                    <a:pt x="1147" y="2179"/>
                    <a:pt x="1176" y="2190"/>
                    <a:pt x="1203" y="2190"/>
                  </a:cubicBezTo>
                  <a:cubicBezTo>
                    <a:pt x="1249" y="2190"/>
                    <a:pt x="1288" y="2157"/>
                    <a:pt x="1286" y="2155"/>
                  </a:cubicBezTo>
                  <a:lnTo>
                    <a:pt x="2235" y="1463"/>
                  </a:lnTo>
                  <a:cubicBezTo>
                    <a:pt x="2235" y="1463"/>
                    <a:pt x="2329" y="1366"/>
                    <a:pt x="2268" y="1281"/>
                  </a:cubicBezTo>
                  <a:cubicBezTo>
                    <a:pt x="2217" y="1209"/>
                    <a:pt x="2148" y="1203"/>
                    <a:pt x="2128" y="1203"/>
                  </a:cubicBezTo>
                  <a:cubicBezTo>
                    <a:pt x="2125" y="1203"/>
                    <a:pt x="2123" y="1204"/>
                    <a:pt x="2123" y="1204"/>
                  </a:cubicBezTo>
                  <a:lnTo>
                    <a:pt x="1346" y="1820"/>
                  </a:lnTo>
                  <a:cubicBezTo>
                    <a:pt x="1373" y="1649"/>
                    <a:pt x="1784" y="621"/>
                    <a:pt x="1546" y="291"/>
                  </a:cubicBezTo>
                  <a:cubicBezTo>
                    <a:pt x="1488" y="211"/>
                    <a:pt x="1321" y="1"/>
                    <a:pt x="1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82"/>
            <p:cNvSpPr/>
            <p:nvPr/>
          </p:nvSpPr>
          <p:spPr>
            <a:xfrm>
              <a:off x="1643500" y="3797575"/>
              <a:ext cx="15825" cy="14825"/>
            </a:xfrm>
            <a:custGeom>
              <a:avLst/>
              <a:gdLst/>
              <a:ahLst/>
              <a:cxnLst/>
              <a:rect l="l" t="t" r="r" b="b"/>
              <a:pathLst>
                <a:path w="633" h="593" extrusionOk="0">
                  <a:moveTo>
                    <a:pt x="133" y="1"/>
                  </a:moveTo>
                  <a:cubicBezTo>
                    <a:pt x="126" y="1"/>
                    <a:pt x="120" y="2"/>
                    <a:pt x="115" y="7"/>
                  </a:cubicBezTo>
                  <a:cubicBezTo>
                    <a:pt x="74" y="35"/>
                    <a:pt x="132" y="135"/>
                    <a:pt x="132" y="135"/>
                  </a:cubicBezTo>
                  <a:cubicBezTo>
                    <a:pt x="132" y="135"/>
                    <a:pt x="167" y="199"/>
                    <a:pt x="213" y="277"/>
                  </a:cubicBezTo>
                  <a:cubicBezTo>
                    <a:pt x="139" y="323"/>
                    <a:pt x="74" y="363"/>
                    <a:pt x="57" y="384"/>
                  </a:cubicBezTo>
                  <a:cubicBezTo>
                    <a:pt x="9" y="436"/>
                    <a:pt x="0" y="464"/>
                    <a:pt x="42" y="502"/>
                  </a:cubicBezTo>
                  <a:cubicBezTo>
                    <a:pt x="55" y="514"/>
                    <a:pt x="69" y="518"/>
                    <a:pt x="84" y="518"/>
                  </a:cubicBezTo>
                  <a:cubicBezTo>
                    <a:pt x="109" y="518"/>
                    <a:pt x="134" y="507"/>
                    <a:pt x="149" y="500"/>
                  </a:cubicBezTo>
                  <a:lnTo>
                    <a:pt x="167" y="486"/>
                  </a:lnTo>
                  <a:lnTo>
                    <a:pt x="285" y="401"/>
                  </a:lnTo>
                  <a:cubicBezTo>
                    <a:pt x="329" y="472"/>
                    <a:pt x="370" y="533"/>
                    <a:pt x="387" y="553"/>
                  </a:cubicBezTo>
                  <a:cubicBezTo>
                    <a:pt x="416" y="578"/>
                    <a:pt x="439" y="593"/>
                    <a:pt x="460" y="593"/>
                  </a:cubicBezTo>
                  <a:cubicBezTo>
                    <a:pt x="476" y="593"/>
                    <a:pt x="491" y="584"/>
                    <a:pt x="508" y="565"/>
                  </a:cubicBezTo>
                  <a:cubicBezTo>
                    <a:pt x="534" y="532"/>
                    <a:pt x="515" y="481"/>
                    <a:pt x="502" y="459"/>
                  </a:cubicBezTo>
                  <a:lnTo>
                    <a:pt x="493" y="440"/>
                  </a:lnTo>
                  <a:lnTo>
                    <a:pt x="402" y="315"/>
                  </a:lnTo>
                  <a:lnTo>
                    <a:pt x="517" y="231"/>
                  </a:lnTo>
                  <a:cubicBezTo>
                    <a:pt x="517" y="231"/>
                    <a:pt x="633" y="154"/>
                    <a:pt x="600" y="107"/>
                  </a:cubicBezTo>
                  <a:cubicBezTo>
                    <a:pt x="593" y="97"/>
                    <a:pt x="581" y="94"/>
                    <a:pt x="567" y="94"/>
                  </a:cubicBezTo>
                  <a:cubicBezTo>
                    <a:pt x="526" y="94"/>
                    <a:pt x="469" y="125"/>
                    <a:pt x="469" y="125"/>
                  </a:cubicBezTo>
                  <a:cubicBezTo>
                    <a:pt x="469" y="125"/>
                    <a:pt x="403" y="163"/>
                    <a:pt x="323" y="211"/>
                  </a:cubicBezTo>
                  <a:lnTo>
                    <a:pt x="234" y="88"/>
                  </a:lnTo>
                  <a:cubicBezTo>
                    <a:pt x="234" y="88"/>
                    <a:pt x="17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82"/>
            <p:cNvSpPr/>
            <p:nvPr/>
          </p:nvSpPr>
          <p:spPr>
            <a:xfrm>
              <a:off x="1660925" y="3742075"/>
              <a:ext cx="58275" cy="54775"/>
            </a:xfrm>
            <a:custGeom>
              <a:avLst/>
              <a:gdLst/>
              <a:ahLst/>
              <a:cxnLst/>
              <a:rect l="l" t="t" r="r" b="b"/>
              <a:pathLst>
                <a:path w="2331" h="2191" extrusionOk="0">
                  <a:moveTo>
                    <a:pt x="1045" y="0"/>
                  </a:moveTo>
                  <a:cubicBezTo>
                    <a:pt x="912" y="0"/>
                    <a:pt x="753" y="49"/>
                    <a:pt x="569" y="183"/>
                  </a:cubicBezTo>
                  <a:cubicBezTo>
                    <a:pt x="1" y="597"/>
                    <a:pt x="440" y="1196"/>
                    <a:pt x="440" y="1196"/>
                  </a:cubicBezTo>
                  <a:cubicBezTo>
                    <a:pt x="440" y="1196"/>
                    <a:pt x="494" y="1293"/>
                    <a:pt x="566" y="1293"/>
                  </a:cubicBezTo>
                  <a:cubicBezTo>
                    <a:pt x="583" y="1293"/>
                    <a:pt x="601" y="1287"/>
                    <a:pt x="619" y="1274"/>
                  </a:cubicBezTo>
                  <a:cubicBezTo>
                    <a:pt x="716" y="1204"/>
                    <a:pt x="725" y="1133"/>
                    <a:pt x="628" y="998"/>
                  </a:cubicBezTo>
                  <a:cubicBezTo>
                    <a:pt x="532" y="866"/>
                    <a:pt x="443" y="549"/>
                    <a:pt x="737" y="335"/>
                  </a:cubicBezTo>
                  <a:cubicBezTo>
                    <a:pt x="850" y="252"/>
                    <a:pt x="940" y="218"/>
                    <a:pt x="1016" y="218"/>
                  </a:cubicBezTo>
                  <a:cubicBezTo>
                    <a:pt x="1135" y="218"/>
                    <a:pt x="1219" y="302"/>
                    <a:pt x="1303" y="419"/>
                  </a:cubicBezTo>
                  <a:cubicBezTo>
                    <a:pt x="1441" y="610"/>
                    <a:pt x="1321" y="842"/>
                    <a:pt x="1321" y="842"/>
                  </a:cubicBezTo>
                  <a:lnTo>
                    <a:pt x="1137" y="1697"/>
                  </a:lnTo>
                  <a:cubicBezTo>
                    <a:pt x="1137" y="1697"/>
                    <a:pt x="1050" y="2044"/>
                    <a:pt x="1122" y="2143"/>
                  </a:cubicBezTo>
                  <a:cubicBezTo>
                    <a:pt x="1147" y="2179"/>
                    <a:pt x="1177" y="2191"/>
                    <a:pt x="1204" y="2191"/>
                  </a:cubicBezTo>
                  <a:cubicBezTo>
                    <a:pt x="1250" y="2191"/>
                    <a:pt x="1289" y="2157"/>
                    <a:pt x="1288" y="2155"/>
                  </a:cubicBezTo>
                  <a:lnTo>
                    <a:pt x="2237" y="1464"/>
                  </a:lnTo>
                  <a:cubicBezTo>
                    <a:pt x="2237" y="1464"/>
                    <a:pt x="2331" y="1366"/>
                    <a:pt x="2269" y="1281"/>
                  </a:cubicBezTo>
                  <a:cubicBezTo>
                    <a:pt x="2217" y="1208"/>
                    <a:pt x="2148" y="1203"/>
                    <a:pt x="2129" y="1203"/>
                  </a:cubicBezTo>
                  <a:cubicBezTo>
                    <a:pt x="2125" y="1203"/>
                    <a:pt x="2124" y="1203"/>
                    <a:pt x="2124" y="1203"/>
                  </a:cubicBezTo>
                  <a:lnTo>
                    <a:pt x="1347" y="1821"/>
                  </a:lnTo>
                  <a:cubicBezTo>
                    <a:pt x="1374" y="1650"/>
                    <a:pt x="1786" y="622"/>
                    <a:pt x="1548" y="291"/>
                  </a:cubicBezTo>
                  <a:cubicBezTo>
                    <a:pt x="1490" y="211"/>
                    <a:pt x="1323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3" name="Google Shape;2423;p82"/>
          <p:cNvGrpSpPr/>
          <p:nvPr/>
        </p:nvGrpSpPr>
        <p:grpSpPr>
          <a:xfrm>
            <a:off x="4279187" y="4322662"/>
            <a:ext cx="518382" cy="276107"/>
            <a:chOff x="3738400" y="2453075"/>
            <a:chExt cx="210050" cy="111875"/>
          </a:xfrm>
        </p:grpSpPr>
        <p:sp>
          <p:nvSpPr>
            <p:cNvPr id="2424" name="Google Shape;2424;p82"/>
            <p:cNvSpPr/>
            <p:nvPr/>
          </p:nvSpPr>
          <p:spPr>
            <a:xfrm>
              <a:off x="3788200" y="2453075"/>
              <a:ext cx="38275" cy="47250"/>
            </a:xfrm>
            <a:custGeom>
              <a:avLst/>
              <a:gdLst/>
              <a:ahLst/>
              <a:cxnLst/>
              <a:rect l="l" t="t" r="r" b="b"/>
              <a:pathLst>
                <a:path w="1531" h="1890" extrusionOk="0">
                  <a:moveTo>
                    <a:pt x="661" y="1289"/>
                  </a:moveTo>
                  <a:cubicBezTo>
                    <a:pt x="715" y="1289"/>
                    <a:pt x="754" y="1306"/>
                    <a:pt x="754" y="1342"/>
                  </a:cubicBezTo>
                  <a:cubicBezTo>
                    <a:pt x="754" y="1407"/>
                    <a:pt x="537" y="1544"/>
                    <a:pt x="433" y="1544"/>
                  </a:cubicBezTo>
                  <a:cubicBezTo>
                    <a:pt x="334" y="1544"/>
                    <a:pt x="351" y="1430"/>
                    <a:pt x="462" y="1353"/>
                  </a:cubicBezTo>
                  <a:cubicBezTo>
                    <a:pt x="523" y="1311"/>
                    <a:pt x="601" y="1289"/>
                    <a:pt x="661" y="1289"/>
                  </a:cubicBezTo>
                  <a:close/>
                  <a:moveTo>
                    <a:pt x="803" y="0"/>
                  </a:moveTo>
                  <a:cubicBezTo>
                    <a:pt x="703" y="0"/>
                    <a:pt x="602" y="15"/>
                    <a:pt x="567" y="36"/>
                  </a:cubicBezTo>
                  <a:cubicBezTo>
                    <a:pt x="526" y="60"/>
                    <a:pt x="503" y="100"/>
                    <a:pt x="516" y="122"/>
                  </a:cubicBezTo>
                  <a:cubicBezTo>
                    <a:pt x="525" y="138"/>
                    <a:pt x="522" y="147"/>
                    <a:pt x="509" y="147"/>
                  </a:cubicBezTo>
                  <a:cubicBezTo>
                    <a:pt x="502" y="147"/>
                    <a:pt x="493" y="145"/>
                    <a:pt x="483" y="140"/>
                  </a:cubicBezTo>
                  <a:cubicBezTo>
                    <a:pt x="475" y="137"/>
                    <a:pt x="466" y="136"/>
                    <a:pt x="457" y="136"/>
                  </a:cubicBezTo>
                  <a:cubicBezTo>
                    <a:pt x="366" y="136"/>
                    <a:pt x="237" y="295"/>
                    <a:pt x="237" y="422"/>
                  </a:cubicBezTo>
                  <a:cubicBezTo>
                    <a:pt x="237" y="520"/>
                    <a:pt x="257" y="568"/>
                    <a:pt x="301" y="568"/>
                  </a:cubicBezTo>
                  <a:cubicBezTo>
                    <a:pt x="344" y="568"/>
                    <a:pt x="411" y="521"/>
                    <a:pt x="504" y="427"/>
                  </a:cubicBezTo>
                  <a:cubicBezTo>
                    <a:pt x="620" y="308"/>
                    <a:pt x="734" y="247"/>
                    <a:pt x="828" y="247"/>
                  </a:cubicBezTo>
                  <a:cubicBezTo>
                    <a:pt x="879" y="247"/>
                    <a:pt x="924" y="265"/>
                    <a:pt x="960" y="301"/>
                  </a:cubicBezTo>
                  <a:cubicBezTo>
                    <a:pt x="1023" y="364"/>
                    <a:pt x="1027" y="759"/>
                    <a:pt x="967" y="919"/>
                  </a:cubicBezTo>
                  <a:cubicBezTo>
                    <a:pt x="939" y="992"/>
                    <a:pt x="919" y="1018"/>
                    <a:pt x="870" y="1018"/>
                  </a:cubicBezTo>
                  <a:cubicBezTo>
                    <a:pt x="851" y="1018"/>
                    <a:pt x="828" y="1014"/>
                    <a:pt x="799" y="1008"/>
                  </a:cubicBezTo>
                  <a:cubicBezTo>
                    <a:pt x="755" y="998"/>
                    <a:pt x="711" y="994"/>
                    <a:pt x="667" y="994"/>
                  </a:cubicBezTo>
                  <a:cubicBezTo>
                    <a:pt x="314" y="994"/>
                    <a:pt x="1" y="1296"/>
                    <a:pt x="79" y="1610"/>
                  </a:cubicBezTo>
                  <a:cubicBezTo>
                    <a:pt x="115" y="1757"/>
                    <a:pt x="236" y="1831"/>
                    <a:pt x="392" y="1831"/>
                  </a:cubicBezTo>
                  <a:cubicBezTo>
                    <a:pt x="533" y="1831"/>
                    <a:pt x="703" y="1770"/>
                    <a:pt x="865" y="1646"/>
                  </a:cubicBezTo>
                  <a:cubicBezTo>
                    <a:pt x="961" y="1573"/>
                    <a:pt x="1055" y="1522"/>
                    <a:pt x="1089" y="1522"/>
                  </a:cubicBezTo>
                  <a:cubicBezTo>
                    <a:pt x="1093" y="1522"/>
                    <a:pt x="1097" y="1522"/>
                    <a:pt x="1099" y="1524"/>
                  </a:cubicBezTo>
                  <a:cubicBezTo>
                    <a:pt x="1123" y="1538"/>
                    <a:pt x="1179" y="1624"/>
                    <a:pt x="1227" y="1718"/>
                  </a:cubicBezTo>
                  <a:cubicBezTo>
                    <a:pt x="1291" y="1846"/>
                    <a:pt x="1340" y="1889"/>
                    <a:pt x="1422" y="1889"/>
                  </a:cubicBezTo>
                  <a:cubicBezTo>
                    <a:pt x="1517" y="1889"/>
                    <a:pt x="1531" y="1871"/>
                    <a:pt x="1531" y="1744"/>
                  </a:cubicBezTo>
                  <a:cubicBezTo>
                    <a:pt x="1531" y="1637"/>
                    <a:pt x="1485" y="1546"/>
                    <a:pt x="1361" y="1406"/>
                  </a:cubicBezTo>
                  <a:lnTo>
                    <a:pt x="1190" y="1215"/>
                  </a:lnTo>
                  <a:lnTo>
                    <a:pt x="1254" y="981"/>
                  </a:lnTo>
                  <a:cubicBezTo>
                    <a:pt x="1311" y="771"/>
                    <a:pt x="1312" y="669"/>
                    <a:pt x="1256" y="344"/>
                  </a:cubicBezTo>
                  <a:cubicBezTo>
                    <a:pt x="1248" y="289"/>
                    <a:pt x="1199" y="188"/>
                    <a:pt x="1154" y="127"/>
                  </a:cubicBezTo>
                  <a:cubicBezTo>
                    <a:pt x="1083" y="33"/>
                    <a:pt x="1027" y="9"/>
                    <a:pt x="855" y="2"/>
                  </a:cubicBezTo>
                  <a:cubicBezTo>
                    <a:pt x="838" y="1"/>
                    <a:pt x="821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82"/>
            <p:cNvSpPr/>
            <p:nvPr/>
          </p:nvSpPr>
          <p:spPr>
            <a:xfrm>
              <a:off x="3880675" y="2481100"/>
              <a:ext cx="67775" cy="83850"/>
            </a:xfrm>
            <a:custGeom>
              <a:avLst/>
              <a:gdLst/>
              <a:ahLst/>
              <a:cxnLst/>
              <a:rect l="l" t="t" r="r" b="b"/>
              <a:pathLst>
                <a:path w="2711" h="3354" extrusionOk="0">
                  <a:moveTo>
                    <a:pt x="245" y="0"/>
                  </a:moveTo>
                  <a:cubicBezTo>
                    <a:pt x="207" y="0"/>
                    <a:pt x="161" y="8"/>
                    <a:pt x="104" y="23"/>
                  </a:cubicBezTo>
                  <a:cubicBezTo>
                    <a:pt x="10" y="47"/>
                    <a:pt x="0" y="231"/>
                    <a:pt x="92" y="266"/>
                  </a:cubicBezTo>
                  <a:cubicBezTo>
                    <a:pt x="147" y="287"/>
                    <a:pt x="156" y="392"/>
                    <a:pt x="148" y="893"/>
                  </a:cubicBezTo>
                  <a:cubicBezTo>
                    <a:pt x="138" y="1469"/>
                    <a:pt x="141" y="1500"/>
                    <a:pt x="237" y="1603"/>
                  </a:cubicBezTo>
                  <a:cubicBezTo>
                    <a:pt x="292" y="1660"/>
                    <a:pt x="429" y="1734"/>
                    <a:pt x="535" y="1764"/>
                  </a:cubicBezTo>
                  <a:cubicBezTo>
                    <a:pt x="593" y="1780"/>
                    <a:pt x="643" y="1788"/>
                    <a:pt x="691" y="1788"/>
                  </a:cubicBezTo>
                  <a:cubicBezTo>
                    <a:pt x="831" y="1788"/>
                    <a:pt x="950" y="1713"/>
                    <a:pt x="1156" y="1517"/>
                  </a:cubicBezTo>
                  <a:lnTo>
                    <a:pt x="1308" y="1372"/>
                  </a:lnTo>
                  <a:lnTo>
                    <a:pt x="1361" y="1569"/>
                  </a:lnTo>
                  <a:cubicBezTo>
                    <a:pt x="1421" y="1792"/>
                    <a:pt x="1404" y="1845"/>
                    <a:pt x="1271" y="1846"/>
                  </a:cubicBezTo>
                  <a:cubicBezTo>
                    <a:pt x="1148" y="1847"/>
                    <a:pt x="1023" y="1932"/>
                    <a:pt x="1098" y="1963"/>
                  </a:cubicBezTo>
                  <a:cubicBezTo>
                    <a:pt x="1127" y="1974"/>
                    <a:pt x="1152" y="2023"/>
                    <a:pt x="1152" y="2068"/>
                  </a:cubicBezTo>
                  <a:cubicBezTo>
                    <a:pt x="1152" y="2120"/>
                    <a:pt x="1165" y="2139"/>
                    <a:pt x="1215" y="2139"/>
                  </a:cubicBezTo>
                  <a:cubicBezTo>
                    <a:pt x="1233" y="2139"/>
                    <a:pt x="1255" y="2137"/>
                    <a:pt x="1283" y="2132"/>
                  </a:cubicBezTo>
                  <a:cubicBezTo>
                    <a:pt x="1308" y="2129"/>
                    <a:pt x="1330" y="2126"/>
                    <a:pt x="1347" y="2126"/>
                  </a:cubicBezTo>
                  <a:cubicBezTo>
                    <a:pt x="1436" y="2126"/>
                    <a:pt x="1425" y="2194"/>
                    <a:pt x="1343" y="2511"/>
                  </a:cubicBezTo>
                  <a:cubicBezTo>
                    <a:pt x="1248" y="2875"/>
                    <a:pt x="1077" y="3080"/>
                    <a:pt x="916" y="3080"/>
                  </a:cubicBezTo>
                  <a:cubicBezTo>
                    <a:pt x="822" y="3080"/>
                    <a:pt x="731" y="3010"/>
                    <a:pt x="660" y="2860"/>
                  </a:cubicBezTo>
                  <a:cubicBezTo>
                    <a:pt x="595" y="2720"/>
                    <a:pt x="595" y="2695"/>
                    <a:pt x="659" y="2560"/>
                  </a:cubicBezTo>
                  <a:cubicBezTo>
                    <a:pt x="697" y="2480"/>
                    <a:pt x="815" y="2347"/>
                    <a:pt x="918" y="2269"/>
                  </a:cubicBezTo>
                  <a:cubicBezTo>
                    <a:pt x="1127" y="2110"/>
                    <a:pt x="1151" y="2041"/>
                    <a:pt x="1009" y="2003"/>
                  </a:cubicBezTo>
                  <a:cubicBezTo>
                    <a:pt x="956" y="1989"/>
                    <a:pt x="917" y="1981"/>
                    <a:pt x="883" y="1981"/>
                  </a:cubicBezTo>
                  <a:cubicBezTo>
                    <a:pt x="813" y="1981"/>
                    <a:pt x="763" y="2016"/>
                    <a:pt x="655" y="2111"/>
                  </a:cubicBezTo>
                  <a:cubicBezTo>
                    <a:pt x="252" y="2466"/>
                    <a:pt x="233" y="2964"/>
                    <a:pt x="610" y="3251"/>
                  </a:cubicBezTo>
                  <a:cubicBezTo>
                    <a:pt x="711" y="3327"/>
                    <a:pt x="764" y="3354"/>
                    <a:pt x="856" y="3354"/>
                  </a:cubicBezTo>
                  <a:cubicBezTo>
                    <a:pt x="887" y="3354"/>
                    <a:pt x="921" y="3351"/>
                    <a:pt x="963" y="3346"/>
                  </a:cubicBezTo>
                  <a:cubicBezTo>
                    <a:pt x="1309" y="3305"/>
                    <a:pt x="1554" y="2980"/>
                    <a:pt x="1646" y="2433"/>
                  </a:cubicBezTo>
                  <a:cubicBezTo>
                    <a:pt x="1690" y="2177"/>
                    <a:pt x="1713" y="2126"/>
                    <a:pt x="1785" y="2115"/>
                  </a:cubicBezTo>
                  <a:cubicBezTo>
                    <a:pt x="1790" y="2115"/>
                    <a:pt x="1795" y="2114"/>
                    <a:pt x="1801" y="2114"/>
                  </a:cubicBezTo>
                  <a:cubicBezTo>
                    <a:pt x="1945" y="2114"/>
                    <a:pt x="2245" y="2369"/>
                    <a:pt x="2293" y="2539"/>
                  </a:cubicBezTo>
                  <a:cubicBezTo>
                    <a:pt x="2331" y="2678"/>
                    <a:pt x="2401" y="2755"/>
                    <a:pt x="2467" y="2755"/>
                  </a:cubicBezTo>
                  <a:cubicBezTo>
                    <a:pt x="2505" y="2755"/>
                    <a:pt x="2542" y="2730"/>
                    <a:pt x="2572" y="2675"/>
                  </a:cubicBezTo>
                  <a:cubicBezTo>
                    <a:pt x="2710" y="2414"/>
                    <a:pt x="2196" y="1845"/>
                    <a:pt x="1822" y="1845"/>
                  </a:cubicBezTo>
                  <a:cubicBezTo>
                    <a:pt x="1734" y="1845"/>
                    <a:pt x="1707" y="1816"/>
                    <a:pt x="1669" y="1685"/>
                  </a:cubicBezTo>
                  <a:cubicBezTo>
                    <a:pt x="1606" y="1462"/>
                    <a:pt x="1535" y="1093"/>
                    <a:pt x="1504" y="813"/>
                  </a:cubicBezTo>
                  <a:cubicBezTo>
                    <a:pt x="1479" y="595"/>
                    <a:pt x="1467" y="574"/>
                    <a:pt x="1362" y="561"/>
                  </a:cubicBezTo>
                  <a:cubicBezTo>
                    <a:pt x="1345" y="559"/>
                    <a:pt x="1330" y="557"/>
                    <a:pt x="1318" y="557"/>
                  </a:cubicBezTo>
                  <a:cubicBezTo>
                    <a:pt x="1250" y="557"/>
                    <a:pt x="1235" y="597"/>
                    <a:pt x="1193" y="777"/>
                  </a:cubicBezTo>
                  <a:cubicBezTo>
                    <a:pt x="1079" y="1266"/>
                    <a:pt x="905" y="1497"/>
                    <a:pt x="651" y="1500"/>
                  </a:cubicBezTo>
                  <a:cubicBezTo>
                    <a:pt x="648" y="1500"/>
                    <a:pt x="645" y="1500"/>
                    <a:pt x="641" y="1500"/>
                  </a:cubicBezTo>
                  <a:cubicBezTo>
                    <a:pt x="417" y="1500"/>
                    <a:pt x="360" y="1384"/>
                    <a:pt x="399" y="1019"/>
                  </a:cubicBezTo>
                  <a:cubicBezTo>
                    <a:pt x="445" y="583"/>
                    <a:pt x="432" y="124"/>
                    <a:pt x="372" y="54"/>
                  </a:cubicBezTo>
                  <a:cubicBezTo>
                    <a:pt x="341" y="17"/>
                    <a:pt x="302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82"/>
            <p:cNvSpPr/>
            <p:nvPr/>
          </p:nvSpPr>
          <p:spPr>
            <a:xfrm>
              <a:off x="3738400" y="2495025"/>
              <a:ext cx="59950" cy="42450"/>
            </a:xfrm>
            <a:custGeom>
              <a:avLst/>
              <a:gdLst/>
              <a:ahLst/>
              <a:cxnLst/>
              <a:rect l="l" t="t" r="r" b="b"/>
              <a:pathLst>
                <a:path w="2398" h="1698" extrusionOk="0">
                  <a:moveTo>
                    <a:pt x="1458" y="0"/>
                  </a:moveTo>
                  <a:cubicBezTo>
                    <a:pt x="1384" y="0"/>
                    <a:pt x="1314" y="14"/>
                    <a:pt x="1255" y="42"/>
                  </a:cubicBezTo>
                  <a:cubicBezTo>
                    <a:pt x="1207" y="66"/>
                    <a:pt x="1123" y="149"/>
                    <a:pt x="1068" y="231"/>
                  </a:cubicBezTo>
                  <a:lnTo>
                    <a:pt x="967" y="380"/>
                  </a:lnTo>
                  <a:lnTo>
                    <a:pt x="832" y="308"/>
                  </a:lnTo>
                  <a:cubicBezTo>
                    <a:pt x="747" y="263"/>
                    <a:pt x="535" y="236"/>
                    <a:pt x="354" y="236"/>
                  </a:cubicBezTo>
                  <a:cubicBezTo>
                    <a:pt x="248" y="236"/>
                    <a:pt x="153" y="245"/>
                    <a:pt x="100" y="266"/>
                  </a:cubicBezTo>
                  <a:cubicBezTo>
                    <a:pt x="19" y="297"/>
                    <a:pt x="0" y="508"/>
                    <a:pt x="80" y="518"/>
                  </a:cubicBezTo>
                  <a:cubicBezTo>
                    <a:pt x="108" y="521"/>
                    <a:pt x="244" y="526"/>
                    <a:pt x="375" y="530"/>
                  </a:cubicBezTo>
                  <a:cubicBezTo>
                    <a:pt x="692" y="538"/>
                    <a:pt x="776" y="606"/>
                    <a:pt x="741" y="828"/>
                  </a:cubicBezTo>
                  <a:cubicBezTo>
                    <a:pt x="708" y="1041"/>
                    <a:pt x="639" y="1146"/>
                    <a:pt x="466" y="1253"/>
                  </a:cubicBezTo>
                  <a:cubicBezTo>
                    <a:pt x="364" y="1316"/>
                    <a:pt x="326" y="1367"/>
                    <a:pt x="335" y="1432"/>
                  </a:cubicBezTo>
                  <a:cubicBezTo>
                    <a:pt x="346" y="1505"/>
                    <a:pt x="419" y="1542"/>
                    <a:pt x="510" y="1542"/>
                  </a:cubicBezTo>
                  <a:cubicBezTo>
                    <a:pt x="597" y="1542"/>
                    <a:pt x="700" y="1509"/>
                    <a:pt x="782" y="1442"/>
                  </a:cubicBezTo>
                  <a:lnTo>
                    <a:pt x="910" y="1337"/>
                  </a:lnTo>
                  <a:lnTo>
                    <a:pt x="1070" y="1492"/>
                  </a:lnTo>
                  <a:cubicBezTo>
                    <a:pt x="1211" y="1628"/>
                    <a:pt x="1384" y="1697"/>
                    <a:pt x="1579" y="1697"/>
                  </a:cubicBezTo>
                  <a:cubicBezTo>
                    <a:pt x="1683" y="1697"/>
                    <a:pt x="1793" y="1677"/>
                    <a:pt x="1908" y="1637"/>
                  </a:cubicBezTo>
                  <a:cubicBezTo>
                    <a:pt x="2237" y="1522"/>
                    <a:pt x="2398" y="1400"/>
                    <a:pt x="2369" y="1288"/>
                  </a:cubicBezTo>
                  <a:cubicBezTo>
                    <a:pt x="2350" y="1217"/>
                    <a:pt x="2323" y="1182"/>
                    <a:pt x="2266" y="1182"/>
                  </a:cubicBezTo>
                  <a:cubicBezTo>
                    <a:pt x="2212" y="1182"/>
                    <a:pt x="2131" y="1213"/>
                    <a:pt x="2007" y="1276"/>
                  </a:cubicBezTo>
                  <a:cubicBezTo>
                    <a:pt x="1846" y="1357"/>
                    <a:pt x="1707" y="1395"/>
                    <a:pt x="1563" y="1397"/>
                  </a:cubicBezTo>
                  <a:cubicBezTo>
                    <a:pt x="1558" y="1397"/>
                    <a:pt x="1553" y="1397"/>
                    <a:pt x="1549" y="1397"/>
                  </a:cubicBezTo>
                  <a:cubicBezTo>
                    <a:pt x="1376" y="1397"/>
                    <a:pt x="1336" y="1377"/>
                    <a:pt x="1230" y="1248"/>
                  </a:cubicBezTo>
                  <a:cubicBezTo>
                    <a:pt x="1160" y="1162"/>
                    <a:pt x="1107" y="1047"/>
                    <a:pt x="1107" y="975"/>
                  </a:cubicBezTo>
                  <a:cubicBezTo>
                    <a:pt x="1107" y="663"/>
                    <a:pt x="1361" y="384"/>
                    <a:pt x="1646" y="384"/>
                  </a:cubicBezTo>
                  <a:cubicBezTo>
                    <a:pt x="1913" y="384"/>
                    <a:pt x="1973" y="159"/>
                    <a:pt x="1732" y="58"/>
                  </a:cubicBezTo>
                  <a:cubicBezTo>
                    <a:pt x="1641" y="20"/>
                    <a:pt x="1546" y="0"/>
                    <a:pt x="1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82"/>
            <p:cNvSpPr/>
            <p:nvPr/>
          </p:nvSpPr>
          <p:spPr>
            <a:xfrm>
              <a:off x="3831875" y="2500800"/>
              <a:ext cx="33975" cy="28575"/>
            </a:xfrm>
            <a:custGeom>
              <a:avLst/>
              <a:gdLst/>
              <a:ahLst/>
              <a:cxnLst/>
              <a:rect l="l" t="t" r="r" b="b"/>
              <a:pathLst>
                <a:path w="1359" h="1143" extrusionOk="0">
                  <a:moveTo>
                    <a:pt x="667" y="0"/>
                  </a:moveTo>
                  <a:cubicBezTo>
                    <a:pt x="649" y="0"/>
                    <a:pt x="631" y="5"/>
                    <a:pt x="614" y="15"/>
                  </a:cubicBezTo>
                  <a:cubicBezTo>
                    <a:pt x="587" y="33"/>
                    <a:pt x="558" y="124"/>
                    <a:pt x="551" y="218"/>
                  </a:cubicBezTo>
                  <a:lnTo>
                    <a:pt x="536" y="391"/>
                  </a:lnTo>
                  <a:lnTo>
                    <a:pt x="315" y="418"/>
                  </a:lnTo>
                  <a:cubicBezTo>
                    <a:pt x="55" y="450"/>
                    <a:pt x="0" y="476"/>
                    <a:pt x="14" y="563"/>
                  </a:cubicBezTo>
                  <a:cubicBezTo>
                    <a:pt x="28" y="652"/>
                    <a:pt x="64" y="682"/>
                    <a:pt x="215" y="682"/>
                  </a:cubicBezTo>
                  <a:cubicBezTo>
                    <a:pt x="253" y="682"/>
                    <a:pt x="297" y="680"/>
                    <a:pt x="351" y="677"/>
                  </a:cubicBezTo>
                  <a:lnTo>
                    <a:pt x="614" y="662"/>
                  </a:lnTo>
                  <a:lnTo>
                    <a:pt x="586" y="835"/>
                  </a:lnTo>
                  <a:cubicBezTo>
                    <a:pt x="550" y="1057"/>
                    <a:pt x="584" y="1142"/>
                    <a:pt x="709" y="1142"/>
                  </a:cubicBezTo>
                  <a:cubicBezTo>
                    <a:pt x="828" y="1142"/>
                    <a:pt x="860" y="1069"/>
                    <a:pt x="860" y="793"/>
                  </a:cubicBezTo>
                  <a:cubicBezTo>
                    <a:pt x="860" y="588"/>
                    <a:pt x="864" y="584"/>
                    <a:pt x="1000" y="579"/>
                  </a:cubicBezTo>
                  <a:cubicBezTo>
                    <a:pt x="1234" y="572"/>
                    <a:pt x="1358" y="521"/>
                    <a:pt x="1358" y="432"/>
                  </a:cubicBezTo>
                  <a:cubicBezTo>
                    <a:pt x="1358" y="356"/>
                    <a:pt x="1221" y="302"/>
                    <a:pt x="1056" y="302"/>
                  </a:cubicBezTo>
                  <a:cubicBezTo>
                    <a:pt x="1019" y="302"/>
                    <a:pt x="981" y="304"/>
                    <a:pt x="943" y="310"/>
                  </a:cubicBezTo>
                  <a:cubicBezTo>
                    <a:pt x="917" y="314"/>
                    <a:pt x="896" y="317"/>
                    <a:pt x="880" y="317"/>
                  </a:cubicBezTo>
                  <a:cubicBezTo>
                    <a:pt x="826" y="317"/>
                    <a:pt x="820" y="289"/>
                    <a:pt x="820" y="198"/>
                  </a:cubicBezTo>
                  <a:cubicBezTo>
                    <a:pt x="820" y="88"/>
                    <a:pt x="744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8" name="Google Shape;2428;p82"/>
          <p:cNvGrpSpPr/>
          <p:nvPr/>
        </p:nvGrpSpPr>
        <p:grpSpPr>
          <a:xfrm>
            <a:off x="8565307" y="1485756"/>
            <a:ext cx="380246" cy="591894"/>
            <a:chOff x="4483000" y="3960650"/>
            <a:chExt cx="149550" cy="232800"/>
          </a:xfrm>
        </p:grpSpPr>
        <p:sp>
          <p:nvSpPr>
            <p:cNvPr id="2429" name="Google Shape;2429;p82"/>
            <p:cNvSpPr/>
            <p:nvPr/>
          </p:nvSpPr>
          <p:spPr>
            <a:xfrm>
              <a:off x="4555375" y="3960650"/>
              <a:ext cx="77175" cy="220100"/>
            </a:xfrm>
            <a:custGeom>
              <a:avLst/>
              <a:gdLst/>
              <a:ahLst/>
              <a:cxnLst/>
              <a:rect l="l" t="t" r="r" b="b"/>
              <a:pathLst>
                <a:path w="3087" h="8804" extrusionOk="0">
                  <a:moveTo>
                    <a:pt x="528" y="262"/>
                  </a:moveTo>
                  <a:cubicBezTo>
                    <a:pt x="655" y="262"/>
                    <a:pt x="835" y="283"/>
                    <a:pt x="929" y="310"/>
                  </a:cubicBezTo>
                  <a:cubicBezTo>
                    <a:pt x="1023" y="336"/>
                    <a:pt x="1152" y="414"/>
                    <a:pt x="1218" y="484"/>
                  </a:cubicBezTo>
                  <a:cubicBezTo>
                    <a:pt x="1477" y="761"/>
                    <a:pt x="1687" y="1376"/>
                    <a:pt x="1687" y="1857"/>
                  </a:cubicBezTo>
                  <a:cubicBezTo>
                    <a:pt x="1687" y="2137"/>
                    <a:pt x="1829" y="2851"/>
                    <a:pt x="1971" y="3279"/>
                  </a:cubicBezTo>
                  <a:cubicBezTo>
                    <a:pt x="2118" y="3722"/>
                    <a:pt x="2270" y="3911"/>
                    <a:pt x="2537" y="3978"/>
                  </a:cubicBezTo>
                  <a:cubicBezTo>
                    <a:pt x="2644" y="4005"/>
                    <a:pt x="2740" y="4054"/>
                    <a:pt x="2753" y="4087"/>
                  </a:cubicBezTo>
                  <a:cubicBezTo>
                    <a:pt x="2766" y="4123"/>
                    <a:pt x="2727" y="4240"/>
                    <a:pt x="2665" y="4355"/>
                  </a:cubicBezTo>
                  <a:cubicBezTo>
                    <a:pt x="2424" y="4795"/>
                    <a:pt x="2368" y="5448"/>
                    <a:pt x="2519" y="6023"/>
                  </a:cubicBezTo>
                  <a:cubicBezTo>
                    <a:pt x="2557" y="6165"/>
                    <a:pt x="2609" y="6524"/>
                    <a:pt x="2636" y="6820"/>
                  </a:cubicBezTo>
                  <a:cubicBezTo>
                    <a:pt x="2663" y="7116"/>
                    <a:pt x="2687" y="7370"/>
                    <a:pt x="2690" y="7383"/>
                  </a:cubicBezTo>
                  <a:cubicBezTo>
                    <a:pt x="2703" y="7453"/>
                    <a:pt x="2615" y="7766"/>
                    <a:pt x="2546" y="7897"/>
                  </a:cubicBezTo>
                  <a:cubicBezTo>
                    <a:pt x="2432" y="8115"/>
                    <a:pt x="2159" y="8403"/>
                    <a:pt x="2016" y="8458"/>
                  </a:cubicBezTo>
                  <a:cubicBezTo>
                    <a:pt x="1957" y="8480"/>
                    <a:pt x="1905" y="8495"/>
                    <a:pt x="1887" y="8495"/>
                  </a:cubicBezTo>
                  <a:cubicBezTo>
                    <a:pt x="1884" y="8495"/>
                    <a:pt x="1881" y="8494"/>
                    <a:pt x="1880" y="8493"/>
                  </a:cubicBezTo>
                  <a:cubicBezTo>
                    <a:pt x="1873" y="8487"/>
                    <a:pt x="1856" y="8413"/>
                    <a:pt x="1841" y="8331"/>
                  </a:cubicBezTo>
                  <a:cubicBezTo>
                    <a:pt x="1816" y="8192"/>
                    <a:pt x="1827" y="8173"/>
                    <a:pt x="1987" y="8064"/>
                  </a:cubicBezTo>
                  <a:cubicBezTo>
                    <a:pt x="2280" y="7864"/>
                    <a:pt x="2315" y="7774"/>
                    <a:pt x="2309" y="7231"/>
                  </a:cubicBezTo>
                  <a:cubicBezTo>
                    <a:pt x="2305" y="6923"/>
                    <a:pt x="2267" y="6580"/>
                    <a:pt x="2202" y="6259"/>
                  </a:cubicBezTo>
                  <a:cubicBezTo>
                    <a:pt x="2127" y="5891"/>
                    <a:pt x="2102" y="5614"/>
                    <a:pt x="2099" y="5175"/>
                  </a:cubicBezTo>
                  <a:lnTo>
                    <a:pt x="2097" y="4585"/>
                  </a:lnTo>
                  <a:lnTo>
                    <a:pt x="2240" y="4408"/>
                  </a:lnTo>
                  <a:cubicBezTo>
                    <a:pt x="2425" y="4178"/>
                    <a:pt x="2411" y="4064"/>
                    <a:pt x="2184" y="3958"/>
                  </a:cubicBezTo>
                  <a:cubicBezTo>
                    <a:pt x="2090" y="3914"/>
                    <a:pt x="1978" y="3848"/>
                    <a:pt x="1937" y="3813"/>
                  </a:cubicBezTo>
                  <a:cubicBezTo>
                    <a:pt x="1842" y="3727"/>
                    <a:pt x="1684" y="3315"/>
                    <a:pt x="1660" y="3090"/>
                  </a:cubicBezTo>
                  <a:cubicBezTo>
                    <a:pt x="1650" y="2994"/>
                    <a:pt x="1623" y="2801"/>
                    <a:pt x="1601" y="2658"/>
                  </a:cubicBezTo>
                  <a:cubicBezTo>
                    <a:pt x="1578" y="2515"/>
                    <a:pt x="1540" y="2260"/>
                    <a:pt x="1515" y="2087"/>
                  </a:cubicBezTo>
                  <a:cubicBezTo>
                    <a:pt x="1379" y="1142"/>
                    <a:pt x="965" y="476"/>
                    <a:pt x="512" y="476"/>
                  </a:cubicBezTo>
                  <a:cubicBezTo>
                    <a:pt x="425" y="476"/>
                    <a:pt x="352" y="457"/>
                    <a:pt x="352" y="437"/>
                  </a:cubicBezTo>
                  <a:cubicBezTo>
                    <a:pt x="352" y="416"/>
                    <a:pt x="339" y="368"/>
                    <a:pt x="325" y="330"/>
                  </a:cubicBezTo>
                  <a:cubicBezTo>
                    <a:pt x="303" y="274"/>
                    <a:pt x="335" y="262"/>
                    <a:pt x="528" y="262"/>
                  </a:cubicBezTo>
                  <a:close/>
                  <a:moveTo>
                    <a:pt x="542" y="1"/>
                  </a:moveTo>
                  <a:cubicBezTo>
                    <a:pt x="305" y="1"/>
                    <a:pt x="82" y="25"/>
                    <a:pt x="45" y="70"/>
                  </a:cubicBezTo>
                  <a:cubicBezTo>
                    <a:pt x="0" y="122"/>
                    <a:pt x="0" y="180"/>
                    <a:pt x="41" y="357"/>
                  </a:cubicBezTo>
                  <a:cubicBezTo>
                    <a:pt x="110" y="653"/>
                    <a:pt x="190" y="734"/>
                    <a:pt x="413" y="734"/>
                  </a:cubicBezTo>
                  <a:cubicBezTo>
                    <a:pt x="874" y="734"/>
                    <a:pt x="1174" y="1412"/>
                    <a:pt x="1341" y="2826"/>
                  </a:cubicBezTo>
                  <a:cubicBezTo>
                    <a:pt x="1424" y="3540"/>
                    <a:pt x="1604" y="3990"/>
                    <a:pt x="1859" y="4125"/>
                  </a:cubicBezTo>
                  <a:cubicBezTo>
                    <a:pt x="2004" y="4201"/>
                    <a:pt x="2010" y="4219"/>
                    <a:pt x="1923" y="4392"/>
                  </a:cubicBezTo>
                  <a:cubicBezTo>
                    <a:pt x="1767" y="4705"/>
                    <a:pt x="1776" y="5567"/>
                    <a:pt x="1945" y="6433"/>
                  </a:cubicBezTo>
                  <a:cubicBezTo>
                    <a:pt x="1993" y="6684"/>
                    <a:pt x="2032" y="7052"/>
                    <a:pt x="2032" y="7258"/>
                  </a:cubicBezTo>
                  <a:cubicBezTo>
                    <a:pt x="2032" y="7603"/>
                    <a:pt x="2024" y="7637"/>
                    <a:pt x="1915" y="7744"/>
                  </a:cubicBezTo>
                  <a:cubicBezTo>
                    <a:pt x="1848" y="7809"/>
                    <a:pt x="1747" y="7889"/>
                    <a:pt x="1683" y="7929"/>
                  </a:cubicBezTo>
                  <a:cubicBezTo>
                    <a:pt x="1532" y="8020"/>
                    <a:pt x="1510" y="8111"/>
                    <a:pt x="1563" y="8414"/>
                  </a:cubicBezTo>
                  <a:cubicBezTo>
                    <a:pt x="1609" y="8671"/>
                    <a:pt x="1714" y="8804"/>
                    <a:pt x="1870" y="8804"/>
                  </a:cubicBezTo>
                  <a:cubicBezTo>
                    <a:pt x="1871" y="8804"/>
                    <a:pt x="1873" y="8804"/>
                    <a:pt x="1875" y="8804"/>
                  </a:cubicBezTo>
                  <a:cubicBezTo>
                    <a:pt x="2231" y="8796"/>
                    <a:pt x="2787" y="8229"/>
                    <a:pt x="2920" y="7741"/>
                  </a:cubicBezTo>
                  <a:cubicBezTo>
                    <a:pt x="2989" y="7486"/>
                    <a:pt x="2991" y="7401"/>
                    <a:pt x="2944" y="6913"/>
                  </a:cubicBezTo>
                  <a:cubicBezTo>
                    <a:pt x="2915" y="6613"/>
                    <a:pt x="2847" y="6164"/>
                    <a:pt x="2794" y="5914"/>
                  </a:cubicBezTo>
                  <a:cubicBezTo>
                    <a:pt x="2718" y="5556"/>
                    <a:pt x="2704" y="5391"/>
                    <a:pt x="2727" y="5135"/>
                  </a:cubicBezTo>
                  <a:cubicBezTo>
                    <a:pt x="2756" y="4815"/>
                    <a:pt x="2879" y="4457"/>
                    <a:pt x="3001" y="4334"/>
                  </a:cubicBezTo>
                  <a:cubicBezTo>
                    <a:pt x="3085" y="4250"/>
                    <a:pt x="3087" y="3976"/>
                    <a:pt x="3003" y="3858"/>
                  </a:cubicBezTo>
                  <a:cubicBezTo>
                    <a:pt x="2965" y="3802"/>
                    <a:pt x="2870" y="3756"/>
                    <a:pt x="2759" y="3739"/>
                  </a:cubicBezTo>
                  <a:cubicBezTo>
                    <a:pt x="2522" y="3702"/>
                    <a:pt x="2333" y="3504"/>
                    <a:pt x="2235" y="3192"/>
                  </a:cubicBezTo>
                  <a:cubicBezTo>
                    <a:pt x="2127" y="2847"/>
                    <a:pt x="1995" y="2173"/>
                    <a:pt x="1966" y="1811"/>
                  </a:cubicBezTo>
                  <a:cubicBezTo>
                    <a:pt x="1921" y="1265"/>
                    <a:pt x="1864" y="1029"/>
                    <a:pt x="1702" y="706"/>
                  </a:cubicBezTo>
                  <a:cubicBezTo>
                    <a:pt x="1523" y="348"/>
                    <a:pt x="1292" y="114"/>
                    <a:pt x="1054" y="49"/>
                  </a:cubicBezTo>
                  <a:cubicBezTo>
                    <a:pt x="934" y="16"/>
                    <a:pt x="734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82"/>
            <p:cNvSpPr/>
            <p:nvPr/>
          </p:nvSpPr>
          <p:spPr>
            <a:xfrm>
              <a:off x="4483000" y="3967400"/>
              <a:ext cx="86800" cy="226050"/>
            </a:xfrm>
            <a:custGeom>
              <a:avLst/>
              <a:gdLst/>
              <a:ahLst/>
              <a:cxnLst/>
              <a:rect l="l" t="t" r="r" b="b"/>
              <a:pathLst>
                <a:path w="3472" h="9042" extrusionOk="0">
                  <a:moveTo>
                    <a:pt x="1613" y="257"/>
                  </a:moveTo>
                  <a:cubicBezTo>
                    <a:pt x="1629" y="257"/>
                    <a:pt x="1652" y="285"/>
                    <a:pt x="1666" y="321"/>
                  </a:cubicBezTo>
                  <a:cubicBezTo>
                    <a:pt x="1717" y="460"/>
                    <a:pt x="1685" y="537"/>
                    <a:pt x="1500" y="714"/>
                  </a:cubicBezTo>
                  <a:cubicBezTo>
                    <a:pt x="1396" y="813"/>
                    <a:pt x="1260" y="1004"/>
                    <a:pt x="1189" y="1142"/>
                  </a:cubicBezTo>
                  <a:cubicBezTo>
                    <a:pt x="1072" y="1379"/>
                    <a:pt x="1064" y="1422"/>
                    <a:pt x="1071" y="1890"/>
                  </a:cubicBezTo>
                  <a:cubicBezTo>
                    <a:pt x="1074" y="2190"/>
                    <a:pt x="1106" y="2516"/>
                    <a:pt x="1151" y="2713"/>
                  </a:cubicBezTo>
                  <a:cubicBezTo>
                    <a:pt x="1356" y="3604"/>
                    <a:pt x="1412" y="4481"/>
                    <a:pt x="1283" y="4734"/>
                  </a:cubicBezTo>
                  <a:cubicBezTo>
                    <a:pt x="1186" y="4923"/>
                    <a:pt x="1199" y="4991"/>
                    <a:pt x="1360" y="5149"/>
                  </a:cubicBezTo>
                  <a:cubicBezTo>
                    <a:pt x="1477" y="5263"/>
                    <a:pt x="1525" y="5369"/>
                    <a:pt x="1617" y="5715"/>
                  </a:cubicBezTo>
                  <a:cubicBezTo>
                    <a:pt x="1678" y="5949"/>
                    <a:pt x="1740" y="6208"/>
                    <a:pt x="1753" y="6292"/>
                  </a:cubicBezTo>
                  <a:cubicBezTo>
                    <a:pt x="1771" y="6417"/>
                    <a:pt x="1991" y="7462"/>
                    <a:pt x="2067" y="7787"/>
                  </a:cubicBezTo>
                  <a:cubicBezTo>
                    <a:pt x="2103" y="7939"/>
                    <a:pt x="2342" y="8196"/>
                    <a:pt x="2527" y="8282"/>
                  </a:cubicBezTo>
                  <a:cubicBezTo>
                    <a:pt x="2626" y="8327"/>
                    <a:pt x="2804" y="8363"/>
                    <a:pt x="2932" y="8363"/>
                  </a:cubicBezTo>
                  <a:cubicBezTo>
                    <a:pt x="3083" y="8363"/>
                    <a:pt x="3160" y="8380"/>
                    <a:pt x="3160" y="8416"/>
                  </a:cubicBezTo>
                  <a:cubicBezTo>
                    <a:pt x="3160" y="8445"/>
                    <a:pt x="3171" y="8539"/>
                    <a:pt x="3185" y="8622"/>
                  </a:cubicBezTo>
                  <a:lnTo>
                    <a:pt x="3209" y="8773"/>
                  </a:lnTo>
                  <a:lnTo>
                    <a:pt x="3209" y="8773"/>
                  </a:lnTo>
                  <a:lnTo>
                    <a:pt x="2807" y="8744"/>
                  </a:lnTo>
                  <a:cubicBezTo>
                    <a:pt x="2584" y="8728"/>
                    <a:pt x="2335" y="8687"/>
                    <a:pt x="2252" y="8650"/>
                  </a:cubicBezTo>
                  <a:cubicBezTo>
                    <a:pt x="2057" y="8567"/>
                    <a:pt x="1798" y="8297"/>
                    <a:pt x="1712" y="8087"/>
                  </a:cubicBezTo>
                  <a:cubicBezTo>
                    <a:pt x="1642" y="7920"/>
                    <a:pt x="1479" y="7019"/>
                    <a:pt x="1477" y="6793"/>
                  </a:cubicBezTo>
                  <a:cubicBezTo>
                    <a:pt x="1476" y="6724"/>
                    <a:pt x="1435" y="6497"/>
                    <a:pt x="1384" y="6283"/>
                  </a:cubicBezTo>
                  <a:cubicBezTo>
                    <a:pt x="1251" y="5720"/>
                    <a:pt x="1050" y="5520"/>
                    <a:pt x="571" y="5472"/>
                  </a:cubicBezTo>
                  <a:cubicBezTo>
                    <a:pt x="366" y="5452"/>
                    <a:pt x="330" y="5436"/>
                    <a:pt x="319" y="5353"/>
                  </a:cubicBezTo>
                  <a:cubicBezTo>
                    <a:pt x="310" y="5299"/>
                    <a:pt x="323" y="5256"/>
                    <a:pt x="345" y="5256"/>
                  </a:cubicBezTo>
                  <a:cubicBezTo>
                    <a:pt x="450" y="5256"/>
                    <a:pt x="868" y="4854"/>
                    <a:pt x="917" y="4705"/>
                  </a:cubicBezTo>
                  <a:cubicBezTo>
                    <a:pt x="982" y="4509"/>
                    <a:pt x="947" y="3608"/>
                    <a:pt x="854" y="3098"/>
                  </a:cubicBezTo>
                  <a:cubicBezTo>
                    <a:pt x="757" y="2564"/>
                    <a:pt x="655" y="1763"/>
                    <a:pt x="657" y="1541"/>
                  </a:cubicBezTo>
                  <a:cubicBezTo>
                    <a:pt x="659" y="1356"/>
                    <a:pt x="772" y="960"/>
                    <a:pt x="854" y="847"/>
                  </a:cubicBezTo>
                  <a:cubicBezTo>
                    <a:pt x="877" y="816"/>
                    <a:pt x="934" y="715"/>
                    <a:pt x="981" y="625"/>
                  </a:cubicBezTo>
                  <a:cubicBezTo>
                    <a:pt x="1098" y="399"/>
                    <a:pt x="1188" y="328"/>
                    <a:pt x="1401" y="293"/>
                  </a:cubicBezTo>
                  <a:cubicBezTo>
                    <a:pt x="1500" y="277"/>
                    <a:pt x="1595" y="260"/>
                    <a:pt x="1611" y="257"/>
                  </a:cubicBezTo>
                  <a:cubicBezTo>
                    <a:pt x="1612" y="257"/>
                    <a:pt x="1613" y="257"/>
                    <a:pt x="1613" y="257"/>
                  </a:cubicBezTo>
                  <a:close/>
                  <a:moveTo>
                    <a:pt x="1614" y="0"/>
                  </a:moveTo>
                  <a:cubicBezTo>
                    <a:pt x="1588" y="0"/>
                    <a:pt x="1560" y="1"/>
                    <a:pt x="1529" y="2"/>
                  </a:cubicBezTo>
                  <a:cubicBezTo>
                    <a:pt x="1291" y="8"/>
                    <a:pt x="1214" y="30"/>
                    <a:pt x="1048" y="141"/>
                  </a:cubicBezTo>
                  <a:cubicBezTo>
                    <a:pt x="739" y="349"/>
                    <a:pt x="485" y="855"/>
                    <a:pt x="397" y="1438"/>
                  </a:cubicBezTo>
                  <a:cubicBezTo>
                    <a:pt x="366" y="1645"/>
                    <a:pt x="379" y="1852"/>
                    <a:pt x="464" y="2452"/>
                  </a:cubicBezTo>
                  <a:cubicBezTo>
                    <a:pt x="523" y="2867"/>
                    <a:pt x="590" y="3277"/>
                    <a:pt x="614" y="3363"/>
                  </a:cubicBezTo>
                  <a:cubicBezTo>
                    <a:pt x="638" y="3451"/>
                    <a:pt x="659" y="3768"/>
                    <a:pt x="661" y="4068"/>
                  </a:cubicBezTo>
                  <a:cubicBezTo>
                    <a:pt x="666" y="4698"/>
                    <a:pt x="660" y="4709"/>
                    <a:pt x="230" y="4988"/>
                  </a:cubicBezTo>
                  <a:cubicBezTo>
                    <a:pt x="0" y="5137"/>
                    <a:pt x="0" y="5137"/>
                    <a:pt x="21" y="5326"/>
                  </a:cubicBezTo>
                  <a:cubicBezTo>
                    <a:pt x="54" y="5626"/>
                    <a:pt x="148" y="5729"/>
                    <a:pt x="386" y="5729"/>
                  </a:cubicBezTo>
                  <a:cubicBezTo>
                    <a:pt x="645" y="5729"/>
                    <a:pt x="936" y="5870"/>
                    <a:pt x="998" y="6025"/>
                  </a:cubicBezTo>
                  <a:cubicBezTo>
                    <a:pt x="1081" y="6233"/>
                    <a:pt x="1214" y="6867"/>
                    <a:pt x="1238" y="7175"/>
                  </a:cubicBezTo>
                  <a:cubicBezTo>
                    <a:pt x="1269" y="7565"/>
                    <a:pt x="1377" y="8086"/>
                    <a:pt x="1462" y="8252"/>
                  </a:cubicBezTo>
                  <a:cubicBezTo>
                    <a:pt x="1541" y="8408"/>
                    <a:pt x="1845" y="8753"/>
                    <a:pt x="1968" y="8827"/>
                  </a:cubicBezTo>
                  <a:cubicBezTo>
                    <a:pt x="2145" y="8933"/>
                    <a:pt x="2494" y="9013"/>
                    <a:pt x="2876" y="9033"/>
                  </a:cubicBezTo>
                  <a:cubicBezTo>
                    <a:pt x="2976" y="9038"/>
                    <a:pt x="3051" y="9041"/>
                    <a:pt x="3110" y="9041"/>
                  </a:cubicBezTo>
                  <a:cubicBezTo>
                    <a:pt x="3258" y="9041"/>
                    <a:pt x="3304" y="9022"/>
                    <a:pt x="3370" y="8967"/>
                  </a:cubicBezTo>
                  <a:cubicBezTo>
                    <a:pt x="3465" y="8886"/>
                    <a:pt x="3471" y="8858"/>
                    <a:pt x="3452" y="8557"/>
                  </a:cubicBezTo>
                  <a:cubicBezTo>
                    <a:pt x="3440" y="8381"/>
                    <a:pt x="3406" y="8206"/>
                    <a:pt x="3376" y="8170"/>
                  </a:cubicBezTo>
                  <a:cubicBezTo>
                    <a:pt x="3339" y="8126"/>
                    <a:pt x="3247" y="8103"/>
                    <a:pt x="3103" y="8103"/>
                  </a:cubicBezTo>
                  <a:cubicBezTo>
                    <a:pt x="2658" y="8103"/>
                    <a:pt x="2403" y="7942"/>
                    <a:pt x="2314" y="7607"/>
                  </a:cubicBezTo>
                  <a:cubicBezTo>
                    <a:pt x="2296" y="7537"/>
                    <a:pt x="2276" y="7459"/>
                    <a:pt x="2270" y="7436"/>
                  </a:cubicBezTo>
                  <a:cubicBezTo>
                    <a:pt x="2265" y="7412"/>
                    <a:pt x="2189" y="7044"/>
                    <a:pt x="2104" y="6621"/>
                  </a:cubicBezTo>
                  <a:cubicBezTo>
                    <a:pt x="1941" y="5819"/>
                    <a:pt x="1800" y="5252"/>
                    <a:pt x="1735" y="5133"/>
                  </a:cubicBezTo>
                  <a:cubicBezTo>
                    <a:pt x="1715" y="5095"/>
                    <a:pt x="1658" y="5027"/>
                    <a:pt x="1613" y="4985"/>
                  </a:cubicBezTo>
                  <a:cubicBezTo>
                    <a:pt x="1534" y="4912"/>
                    <a:pt x="1533" y="4894"/>
                    <a:pt x="1592" y="4727"/>
                  </a:cubicBezTo>
                  <a:cubicBezTo>
                    <a:pt x="1668" y="4508"/>
                    <a:pt x="1637" y="3657"/>
                    <a:pt x="1537" y="3247"/>
                  </a:cubicBezTo>
                  <a:cubicBezTo>
                    <a:pt x="1431" y="2807"/>
                    <a:pt x="1346" y="2315"/>
                    <a:pt x="1317" y="1969"/>
                  </a:cubicBezTo>
                  <a:cubicBezTo>
                    <a:pt x="1274" y="1438"/>
                    <a:pt x="1435" y="1099"/>
                    <a:pt x="1903" y="734"/>
                  </a:cubicBezTo>
                  <a:cubicBezTo>
                    <a:pt x="2002" y="656"/>
                    <a:pt x="2004" y="646"/>
                    <a:pt x="1956" y="383"/>
                  </a:cubicBezTo>
                  <a:cubicBezTo>
                    <a:pt x="1896" y="50"/>
                    <a:pt x="1869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1" name="Google Shape;2431;p82"/>
          <p:cNvGrpSpPr/>
          <p:nvPr/>
        </p:nvGrpSpPr>
        <p:grpSpPr>
          <a:xfrm rot="1489172">
            <a:off x="7778799" y="776102"/>
            <a:ext cx="303897" cy="248757"/>
            <a:chOff x="7194125" y="2470757"/>
            <a:chExt cx="235750" cy="192975"/>
          </a:xfrm>
        </p:grpSpPr>
        <p:sp>
          <p:nvSpPr>
            <p:cNvPr id="2432" name="Google Shape;2432;p82"/>
            <p:cNvSpPr/>
            <p:nvPr/>
          </p:nvSpPr>
          <p:spPr>
            <a:xfrm>
              <a:off x="7211900" y="2494957"/>
              <a:ext cx="201950" cy="156725"/>
            </a:xfrm>
            <a:custGeom>
              <a:avLst/>
              <a:gdLst/>
              <a:ahLst/>
              <a:cxnLst/>
              <a:rect l="l" t="t" r="r" b="b"/>
              <a:pathLst>
                <a:path w="8078" h="6269" extrusionOk="0">
                  <a:moveTo>
                    <a:pt x="4337" y="0"/>
                  </a:moveTo>
                  <a:cubicBezTo>
                    <a:pt x="3651" y="1492"/>
                    <a:pt x="2908" y="2951"/>
                    <a:pt x="2100" y="4380"/>
                  </a:cubicBezTo>
                  <a:cubicBezTo>
                    <a:pt x="2053" y="4464"/>
                    <a:pt x="1953" y="4515"/>
                    <a:pt x="1857" y="4515"/>
                  </a:cubicBezTo>
                  <a:cubicBezTo>
                    <a:pt x="1790" y="4515"/>
                    <a:pt x="1724" y="4490"/>
                    <a:pt x="1679" y="4436"/>
                  </a:cubicBezTo>
                  <a:cubicBezTo>
                    <a:pt x="1137" y="3784"/>
                    <a:pt x="571" y="3156"/>
                    <a:pt x="1" y="2533"/>
                  </a:cubicBezTo>
                  <a:lnTo>
                    <a:pt x="1" y="2533"/>
                  </a:lnTo>
                  <a:cubicBezTo>
                    <a:pt x="211" y="3701"/>
                    <a:pt x="408" y="4872"/>
                    <a:pt x="511" y="6059"/>
                  </a:cubicBezTo>
                  <a:cubicBezTo>
                    <a:pt x="518" y="6120"/>
                    <a:pt x="490" y="6167"/>
                    <a:pt x="448" y="6202"/>
                  </a:cubicBezTo>
                  <a:cubicBezTo>
                    <a:pt x="1386" y="6050"/>
                    <a:pt x="2388" y="5987"/>
                    <a:pt x="3401" y="5987"/>
                  </a:cubicBezTo>
                  <a:cubicBezTo>
                    <a:pt x="4773" y="5987"/>
                    <a:pt x="6164" y="6102"/>
                    <a:pt x="7438" y="6269"/>
                  </a:cubicBezTo>
                  <a:cubicBezTo>
                    <a:pt x="7651" y="4923"/>
                    <a:pt x="7923" y="3604"/>
                    <a:pt x="8077" y="2253"/>
                  </a:cubicBezTo>
                  <a:lnTo>
                    <a:pt x="8077" y="2253"/>
                  </a:lnTo>
                  <a:cubicBezTo>
                    <a:pt x="7491" y="2923"/>
                    <a:pt x="6960" y="3629"/>
                    <a:pt x="6482" y="4387"/>
                  </a:cubicBezTo>
                  <a:cubicBezTo>
                    <a:pt x="6425" y="4477"/>
                    <a:pt x="6340" y="4518"/>
                    <a:pt x="6255" y="4518"/>
                  </a:cubicBezTo>
                  <a:cubicBezTo>
                    <a:pt x="6142" y="4518"/>
                    <a:pt x="6029" y="4445"/>
                    <a:pt x="5981" y="4320"/>
                  </a:cubicBezTo>
                  <a:cubicBezTo>
                    <a:pt x="5434" y="2881"/>
                    <a:pt x="4884" y="1440"/>
                    <a:pt x="4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82"/>
            <p:cNvSpPr/>
            <p:nvPr/>
          </p:nvSpPr>
          <p:spPr>
            <a:xfrm>
              <a:off x="7194125" y="2470757"/>
              <a:ext cx="235750" cy="192975"/>
            </a:xfrm>
            <a:custGeom>
              <a:avLst/>
              <a:gdLst/>
              <a:ahLst/>
              <a:cxnLst/>
              <a:rect l="l" t="t" r="r" b="b"/>
              <a:pathLst>
                <a:path w="9430" h="7719" extrusionOk="0">
                  <a:moveTo>
                    <a:pt x="5048" y="968"/>
                  </a:moveTo>
                  <a:cubicBezTo>
                    <a:pt x="5595" y="2409"/>
                    <a:pt x="6145" y="3849"/>
                    <a:pt x="6692" y="5288"/>
                  </a:cubicBezTo>
                  <a:cubicBezTo>
                    <a:pt x="6740" y="5413"/>
                    <a:pt x="6852" y="5486"/>
                    <a:pt x="6965" y="5486"/>
                  </a:cubicBezTo>
                  <a:cubicBezTo>
                    <a:pt x="7050" y="5486"/>
                    <a:pt x="7135" y="5445"/>
                    <a:pt x="7193" y="5355"/>
                  </a:cubicBezTo>
                  <a:cubicBezTo>
                    <a:pt x="7671" y="4597"/>
                    <a:pt x="8202" y="3891"/>
                    <a:pt x="8788" y="3221"/>
                  </a:cubicBezTo>
                  <a:lnTo>
                    <a:pt x="8788" y="3221"/>
                  </a:lnTo>
                  <a:cubicBezTo>
                    <a:pt x="8634" y="4573"/>
                    <a:pt x="8362" y="5891"/>
                    <a:pt x="8149" y="7237"/>
                  </a:cubicBezTo>
                  <a:cubicBezTo>
                    <a:pt x="6874" y="7071"/>
                    <a:pt x="5482" y="6955"/>
                    <a:pt x="4108" y="6955"/>
                  </a:cubicBezTo>
                  <a:cubicBezTo>
                    <a:pt x="3097" y="6955"/>
                    <a:pt x="2096" y="7018"/>
                    <a:pt x="1159" y="7170"/>
                  </a:cubicBezTo>
                  <a:cubicBezTo>
                    <a:pt x="1201" y="7135"/>
                    <a:pt x="1229" y="7088"/>
                    <a:pt x="1221" y="7027"/>
                  </a:cubicBezTo>
                  <a:cubicBezTo>
                    <a:pt x="1118" y="5840"/>
                    <a:pt x="921" y="4669"/>
                    <a:pt x="712" y="3501"/>
                  </a:cubicBezTo>
                  <a:lnTo>
                    <a:pt x="712" y="3501"/>
                  </a:lnTo>
                  <a:cubicBezTo>
                    <a:pt x="1282" y="4124"/>
                    <a:pt x="1847" y="4752"/>
                    <a:pt x="2390" y="5404"/>
                  </a:cubicBezTo>
                  <a:cubicBezTo>
                    <a:pt x="2435" y="5458"/>
                    <a:pt x="2501" y="5483"/>
                    <a:pt x="2568" y="5483"/>
                  </a:cubicBezTo>
                  <a:cubicBezTo>
                    <a:pt x="2664" y="5483"/>
                    <a:pt x="2764" y="5432"/>
                    <a:pt x="2811" y="5348"/>
                  </a:cubicBezTo>
                  <a:cubicBezTo>
                    <a:pt x="3619" y="3919"/>
                    <a:pt x="4362" y="2460"/>
                    <a:pt x="5048" y="968"/>
                  </a:cubicBezTo>
                  <a:close/>
                  <a:moveTo>
                    <a:pt x="5038" y="0"/>
                  </a:moveTo>
                  <a:cubicBezTo>
                    <a:pt x="4956" y="0"/>
                    <a:pt x="4878" y="39"/>
                    <a:pt x="4835" y="134"/>
                  </a:cubicBezTo>
                  <a:cubicBezTo>
                    <a:pt x="4134" y="1704"/>
                    <a:pt x="3364" y="3239"/>
                    <a:pt x="2531" y="4743"/>
                  </a:cubicBezTo>
                  <a:cubicBezTo>
                    <a:pt x="1871" y="3967"/>
                    <a:pt x="1189" y="3207"/>
                    <a:pt x="479" y="2478"/>
                  </a:cubicBezTo>
                  <a:cubicBezTo>
                    <a:pt x="426" y="2424"/>
                    <a:pt x="364" y="2400"/>
                    <a:pt x="303" y="2400"/>
                  </a:cubicBezTo>
                  <a:cubicBezTo>
                    <a:pt x="147" y="2400"/>
                    <a:pt x="0" y="2554"/>
                    <a:pt x="42" y="2732"/>
                  </a:cubicBezTo>
                  <a:cubicBezTo>
                    <a:pt x="377" y="4168"/>
                    <a:pt x="592" y="5625"/>
                    <a:pt x="839" y="7080"/>
                  </a:cubicBezTo>
                  <a:cubicBezTo>
                    <a:pt x="851" y="7146"/>
                    <a:pt x="897" y="7186"/>
                    <a:pt x="952" y="7204"/>
                  </a:cubicBezTo>
                  <a:cubicBezTo>
                    <a:pt x="781" y="7246"/>
                    <a:pt x="847" y="7486"/>
                    <a:pt x="1002" y="7502"/>
                  </a:cubicBezTo>
                  <a:cubicBezTo>
                    <a:pt x="1567" y="7565"/>
                    <a:pt x="2141" y="7579"/>
                    <a:pt x="2715" y="7579"/>
                  </a:cubicBezTo>
                  <a:cubicBezTo>
                    <a:pt x="3178" y="7579"/>
                    <a:pt x="3643" y="7570"/>
                    <a:pt x="4104" y="7570"/>
                  </a:cubicBezTo>
                  <a:cubicBezTo>
                    <a:pt x="4286" y="7570"/>
                    <a:pt x="4467" y="7572"/>
                    <a:pt x="4648" y="7576"/>
                  </a:cubicBezTo>
                  <a:cubicBezTo>
                    <a:pt x="5863" y="7601"/>
                    <a:pt x="7078" y="7714"/>
                    <a:pt x="8292" y="7719"/>
                  </a:cubicBezTo>
                  <a:cubicBezTo>
                    <a:pt x="8419" y="7719"/>
                    <a:pt x="8500" y="7613"/>
                    <a:pt x="8516" y="7504"/>
                  </a:cubicBezTo>
                  <a:cubicBezTo>
                    <a:pt x="8555" y="7476"/>
                    <a:pt x="8590" y="7438"/>
                    <a:pt x="8609" y="7378"/>
                  </a:cubicBezTo>
                  <a:cubicBezTo>
                    <a:pt x="9121" y="5802"/>
                    <a:pt x="9292" y="4078"/>
                    <a:pt x="9416" y="2432"/>
                  </a:cubicBezTo>
                  <a:cubicBezTo>
                    <a:pt x="9429" y="2268"/>
                    <a:pt x="9281" y="2162"/>
                    <a:pt x="9135" y="2162"/>
                  </a:cubicBezTo>
                  <a:cubicBezTo>
                    <a:pt x="9066" y="2162"/>
                    <a:pt x="8998" y="2185"/>
                    <a:pt x="8948" y="2237"/>
                  </a:cubicBezTo>
                  <a:cubicBezTo>
                    <a:pt x="8233" y="2981"/>
                    <a:pt x="7597" y="3776"/>
                    <a:pt x="7022" y="4625"/>
                  </a:cubicBezTo>
                  <a:cubicBezTo>
                    <a:pt x="6459" y="3150"/>
                    <a:pt x="5895" y="1674"/>
                    <a:pt x="5334" y="199"/>
                  </a:cubicBezTo>
                  <a:cubicBezTo>
                    <a:pt x="5290" y="85"/>
                    <a:pt x="5159" y="0"/>
                    <a:pt x="5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4" name="Google Shape;2434;p82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435" name="Google Shape;2435;p8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36" name="Google Shape;2436;p8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8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82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6" name="Google Shape;2146;p77"/>
          <p:cNvGrpSpPr/>
          <p:nvPr/>
        </p:nvGrpSpPr>
        <p:grpSpPr>
          <a:xfrm>
            <a:off x="197962" y="253930"/>
            <a:ext cx="7502529" cy="1345814"/>
            <a:chOff x="7728915" y="1917859"/>
            <a:chExt cx="1034486" cy="222599"/>
          </a:xfrm>
        </p:grpSpPr>
        <p:sp>
          <p:nvSpPr>
            <p:cNvPr id="2147" name="Google Shape;2147;p77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7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7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7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7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7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7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7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7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7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7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7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7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7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7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7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7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7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7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7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7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7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7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7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7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7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7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7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7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7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7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7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7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7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7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7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7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7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7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6" name="Google Shape;2186;p77"/>
          <p:cNvSpPr/>
          <p:nvPr/>
        </p:nvSpPr>
        <p:spPr>
          <a:xfrm rot="173206">
            <a:off x="1078994" y="2044839"/>
            <a:ext cx="2608826" cy="221240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7" name="Google Shape;2187;p77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1002372" y="2006020"/>
            <a:ext cx="2828659" cy="1974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MX" sz="1600" dirty="0"/>
              <a:t>Al personal directivo con funciones adicionales de asesoría técnica </a:t>
            </a:r>
            <a:r>
              <a:rPr lang="es-MX" sz="1600" dirty="0" smtClean="0"/>
              <a:t>estar </a:t>
            </a:r>
            <a:r>
              <a:rPr lang="es-MX" sz="1600" dirty="0"/>
              <a:t>adscrito a la </a:t>
            </a:r>
            <a:r>
              <a:rPr lang="es-MX" sz="1600" dirty="0" smtClean="0"/>
              <a:t>supervisión </a:t>
            </a:r>
            <a:r>
              <a:rPr lang="es-MX" sz="1600" dirty="0"/>
              <a:t>de zona escolar, teniendo como responsabilidad:</a:t>
            </a:r>
            <a:endParaRPr sz="1200" dirty="0"/>
          </a:p>
        </p:txBody>
      </p:sp>
      <p:sp>
        <p:nvSpPr>
          <p:cNvPr id="2188" name="Google Shape;2188;p77"/>
          <p:cNvSpPr txBox="1">
            <a:spLocks noGrp="1"/>
          </p:cNvSpPr>
          <p:nvPr>
            <p:ph type="title"/>
          </p:nvPr>
        </p:nvSpPr>
        <p:spPr>
          <a:xfrm>
            <a:off x="943229" y="415788"/>
            <a:ext cx="615688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2000" dirty="0"/>
              <a:t>Un asesor técnico con funciones de asesoría técnica en apoyo a </a:t>
            </a:r>
            <a:r>
              <a:rPr lang="es-MX" sz="2000" dirty="0" smtClean="0"/>
              <a:t>dirección </a:t>
            </a:r>
            <a:r>
              <a:rPr lang="es-MX" sz="2000" dirty="0"/>
              <a:t>y escuelas</a:t>
            </a:r>
          </a:p>
        </p:txBody>
      </p:sp>
      <p:sp>
        <p:nvSpPr>
          <p:cNvPr id="2189" name="Google Shape;2189;p77"/>
          <p:cNvSpPr txBox="1">
            <a:spLocks noGrp="1"/>
          </p:cNvSpPr>
          <p:nvPr>
            <p:ph type="subTitle" idx="2"/>
          </p:nvPr>
        </p:nvSpPr>
        <p:spPr>
          <a:xfrm>
            <a:off x="3655122" y="2162882"/>
            <a:ext cx="5375861" cy="18758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sz="1400" dirty="0"/>
              <a:t>Participar en el desarrollo y seguimiento del SISAAE en el ámbito de las prácticas directivas y del funcionamiento y la organización escolares.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dirty="0"/>
              <a:t>Acordar con el supervisor de zona escolar, el personal directivo a quien brindará apoyo, asesoría y acompañamiento en la zona </a:t>
            </a:r>
            <a:r>
              <a:rPr lang="es-MX" sz="1400" dirty="0" smtClean="0"/>
              <a:t>escolar, </a:t>
            </a:r>
            <a:r>
              <a:rPr lang="es-MX" sz="1400" dirty="0"/>
              <a:t>conforme las necesidades identificadas en las escuelas.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dirty="0"/>
              <a:t>Colaborar con el </a:t>
            </a:r>
            <a:r>
              <a:rPr lang="es-MX" sz="1400" dirty="0" smtClean="0"/>
              <a:t>personal </a:t>
            </a:r>
            <a:r>
              <a:rPr lang="es-MX" sz="1400" dirty="0"/>
              <a:t>de la supervisión en la generación y fomento de redes y comunidades de aprendizaje entre directivos de la zona escolar.</a:t>
            </a:r>
          </a:p>
        </p:txBody>
      </p:sp>
      <p:grpSp>
        <p:nvGrpSpPr>
          <p:cNvPr id="2190" name="Google Shape;2190;p77"/>
          <p:cNvGrpSpPr/>
          <p:nvPr/>
        </p:nvGrpSpPr>
        <p:grpSpPr>
          <a:xfrm>
            <a:off x="374644" y="3418646"/>
            <a:ext cx="1030736" cy="1345846"/>
            <a:chOff x="2890275" y="2949625"/>
            <a:chExt cx="407325" cy="531850"/>
          </a:xfrm>
        </p:grpSpPr>
        <p:sp>
          <p:nvSpPr>
            <p:cNvPr id="2191" name="Google Shape;2191;p77"/>
            <p:cNvSpPr/>
            <p:nvPr/>
          </p:nvSpPr>
          <p:spPr>
            <a:xfrm>
              <a:off x="2908450" y="2949625"/>
              <a:ext cx="389150" cy="492575"/>
            </a:xfrm>
            <a:custGeom>
              <a:avLst/>
              <a:gdLst/>
              <a:ahLst/>
              <a:cxnLst/>
              <a:rect l="l" t="t" r="r" b="b"/>
              <a:pathLst>
                <a:path w="15566" h="19703" extrusionOk="0">
                  <a:moveTo>
                    <a:pt x="10760" y="301"/>
                  </a:moveTo>
                  <a:cubicBezTo>
                    <a:pt x="10950" y="301"/>
                    <a:pt x="11135" y="355"/>
                    <a:pt x="11177" y="509"/>
                  </a:cubicBezTo>
                  <a:lnTo>
                    <a:pt x="14169" y="11456"/>
                  </a:lnTo>
                  <a:cubicBezTo>
                    <a:pt x="14164" y="11514"/>
                    <a:pt x="14169" y="11572"/>
                    <a:pt x="14185" y="11626"/>
                  </a:cubicBezTo>
                  <a:lnTo>
                    <a:pt x="15330" y="15540"/>
                  </a:lnTo>
                  <a:lnTo>
                    <a:pt x="14901" y="15691"/>
                  </a:lnTo>
                  <a:lnTo>
                    <a:pt x="14717" y="15754"/>
                  </a:lnTo>
                  <a:lnTo>
                    <a:pt x="14480" y="15839"/>
                  </a:lnTo>
                  <a:lnTo>
                    <a:pt x="11712" y="16745"/>
                  </a:lnTo>
                  <a:cubicBezTo>
                    <a:pt x="11665" y="16760"/>
                    <a:pt x="11617" y="16770"/>
                    <a:pt x="11568" y="16774"/>
                  </a:cubicBezTo>
                  <a:cubicBezTo>
                    <a:pt x="11459" y="16784"/>
                    <a:pt x="11350" y="16801"/>
                    <a:pt x="11242" y="16826"/>
                  </a:cubicBezTo>
                  <a:cubicBezTo>
                    <a:pt x="11167" y="16843"/>
                    <a:pt x="9499" y="17538"/>
                    <a:pt x="8556" y="17905"/>
                  </a:cubicBezTo>
                  <a:lnTo>
                    <a:pt x="8556" y="17905"/>
                  </a:lnTo>
                  <a:lnTo>
                    <a:pt x="5584" y="18942"/>
                  </a:lnTo>
                  <a:lnTo>
                    <a:pt x="5584" y="18942"/>
                  </a:lnTo>
                  <a:lnTo>
                    <a:pt x="4684" y="19256"/>
                  </a:lnTo>
                  <a:lnTo>
                    <a:pt x="4093" y="19462"/>
                  </a:lnTo>
                  <a:cubicBezTo>
                    <a:pt x="4093" y="19461"/>
                    <a:pt x="4093" y="19461"/>
                    <a:pt x="4093" y="19460"/>
                  </a:cubicBezTo>
                  <a:lnTo>
                    <a:pt x="4093" y="19460"/>
                  </a:lnTo>
                  <a:cubicBezTo>
                    <a:pt x="3948" y="18911"/>
                    <a:pt x="3477" y="16385"/>
                    <a:pt x="2661" y="12995"/>
                  </a:cubicBezTo>
                  <a:cubicBezTo>
                    <a:pt x="2031" y="10384"/>
                    <a:pt x="1106" y="7113"/>
                    <a:pt x="540" y="4753"/>
                  </a:cubicBezTo>
                  <a:lnTo>
                    <a:pt x="540" y="4753"/>
                  </a:lnTo>
                  <a:cubicBezTo>
                    <a:pt x="537" y="4741"/>
                    <a:pt x="534" y="4729"/>
                    <a:pt x="531" y="4717"/>
                  </a:cubicBezTo>
                  <a:cubicBezTo>
                    <a:pt x="516" y="4654"/>
                    <a:pt x="502" y="4592"/>
                    <a:pt x="488" y="4529"/>
                  </a:cubicBezTo>
                  <a:cubicBezTo>
                    <a:pt x="452" y="4385"/>
                    <a:pt x="418" y="4244"/>
                    <a:pt x="385" y="4105"/>
                  </a:cubicBezTo>
                  <a:cubicBezTo>
                    <a:pt x="370" y="4042"/>
                    <a:pt x="355" y="3981"/>
                    <a:pt x="340" y="3919"/>
                  </a:cubicBezTo>
                  <a:cubicBezTo>
                    <a:pt x="318" y="3825"/>
                    <a:pt x="321" y="3780"/>
                    <a:pt x="319" y="3727"/>
                  </a:cubicBezTo>
                  <a:cubicBezTo>
                    <a:pt x="317" y="3644"/>
                    <a:pt x="370" y="3569"/>
                    <a:pt x="449" y="3544"/>
                  </a:cubicBezTo>
                  <a:lnTo>
                    <a:pt x="10461" y="344"/>
                  </a:lnTo>
                  <a:cubicBezTo>
                    <a:pt x="10546" y="318"/>
                    <a:pt x="10653" y="301"/>
                    <a:pt x="10760" y="301"/>
                  </a:cubicBezTo>
                  <a:close/>
                  <a:moveTo>
                    <a:pt x="10907" y="0"/>
                  </a:moveTo>
                  <a:cubicBezTo>
                    <a:pt x="10767" y="0"/>
                    <a:pt x="10515" y="39"/>
                    <a:pt x="10477" y="51"/>
                  </a:cubicBezTo>
                  <a:lnTo>
                    <a:pt x="86" y="3300"/>
                  </a:lnTo>
                  <a:lnTo>
                    <a:pt x="1" y="3327"/>
                  </a:lnTo>
                  <a:lnTo>
                    <a:pt x="22" y="3414"/>
                  </a:lnTo>
                  <a:cubicBezTo>
                    <a:pt x="66" y="3598"/>
                    <a:pt x="111" y="3785"/>
                    <a:pt x="156" y="3975"/>
                  </a:cubicBezTo>
                  <a:cubicBezTo>
                    <a:pt x="170" y="4038"/>
                    <a:pt x="185" y="4100"/>
                    <a:pt x="200" y="4162"/>
                  </a:cubicBezTo>
                  <a:cubicBezTo>
                    <a:pt x="200" y="4162"/>
                    <a:pt x="200" y="4163"/>
                    <a:pt x="201" y="4163"/>
                  </a:cubicBezTo>
                  <a:lnTo>
                    <a:pt x="201" y="4163"/>
                  </a:lnTo>
                  <a:lnTo>
                    <a:pt x="200" y="4163"/>
                  </a:lnTo>
                  <a:cubicBezTo>
                    <a:pt x="233" y="4302"/>
                    <a:pt x="268" y="4443"/>
                    <a:pt x="301" y="4587"/>
                  </a:cubicBezTo>
                  <a:cubicBezTo>
                    <a:pt x="317" y="4648"/>
                    <a:pt x="332" y="4710"/>
                    <a:pt x="347" y="4774"/>
                  </a:cubicBezTo>
                  <a:cubicBezTo>
                    <a:pt x="1797" y="10838"/>
                    <a:pt x="3890" y="19552"/>
                    <a:pt x="3949" y="19641"/>
                  </a:cubicBezTo>
                  <a:lnTo>
                    <a:pt x="3991" y="19702"/>
                  </a:lnTo>
                  <a:lnTo>
                    <a:pt x="14348" y="16087"/>
                  </a:lnTo>
                  <a:lnTo>
                    <a:pt x="14531" y="16024"/>
                  </a:lnTo>
                  <a:lnTo>
                    <a:pt x="14768" y="15941"/>
                  </a:lnTo>
                  <a:lnTo>
                    <a:pt x="14952" y="15877"/>
                  </a:lnTo>
                  <a:lnTo>
                    <a:pt x="15479" y="15692"/>
                  </a:lnTo>
                  <a:lnTo>
                    <a:pt x="15565" y="15662"/>
                  </a:lnTo>
                  <a:lnTo>
                    <a:pt x="11461" y="479"/>
                  </a:lnTo>
                  <a:lnTo>
                    <a:pt x="11002" y="20"/>
                  </a:lnTo>
                  <a:cubicBezTo>
                    <a:pt x="10998" y="6"/>
                    <a:pt x="10961" y="0"/>
                    <a:pt x="10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7"/>
            <p:cNvSpPr/>
            <p:nvPr/>
          </p:nvSpPr>
          <p:spPr>
            <a:xfrm>
              <a:off x="2897400" y="3047550"/>
              <a:ext cx="389150" cy="415525"/>
            </a:xfrm>
            <a:custGeom>
              <a:avLst/>
              <a:gdLst/>
              <a:ahLst/>
              <a:cxnLst/>
              <a:rect l="l" t="t" r="r" b="b"/>
              <a:pathLst>
                <a:path w="15566" h="16621" extrusionOk="0">
                  <a:moveTo>
                    <a:pt x="782" y="0"/>
                  </a:moveTo>
                  <a:lnTo>
                    <a:pt x="598" y="58"/>
                  </a:lnTo>
                  <a:lnTo>
                    <a:pt x="87" y="218"/>
                  </a:lnTo>
                  <a:lnTo>
                    <a:pt x="0" y="245"/>
                  </a:lnTo>
                  <a:lnTo>
                    <a:pt x="22" y="332"/>
                  </a:lnTo>
                  <a:cubicBezTo>
                    <a:pt x="63" y="503"/>
                    <a:pt x="104" y="678"/>
                    <a:pt x="147" y="855"/>
                  </a:cubicBezTo>
                  <a:cubicBezTo>
                    <a:pt x="162" y="917"/>
                    <a:pt x="175" y="980"/>
                    <a:pt x="191" y="1043"/>
                  </a:cubicBezTo>
                  <a:cubicBezTo>
                    <a:pt x="1643" y="7114"/>
                    <a:pt x="3889" y="16468"/>
                    <a:pt x="3949" y="16559"/>
                  </a:cubicBezTo>
                  <a:lnTo>
                    <a:pt x="3991" y="16621"/>
                  </a:lnTo>
                  <a:lnTo>
                    <a:pt x="14962" y="12793"/>
                  </a:lnTo>
                  <a:lnTo>
                    <a:pt x="14961" y="12792"/>
                  </a:lnTo>
                  <a:lnTo>
                    <a:pt x="14961" y="12792"/>
                  </a:lnTo>
                  <a:lnTo>
                    <a:pt x="14962" y="12792"/>
                  </a:lnTo>
                  <a:lnTo>
                    <a:pt x="15144" y="12728"/>
                  </a:lnTo>
                  <a:lnTo>
                    <a:pt x="15480" y="12611"/>
                  </a:lnTo>
                  <a:lnTo>
                    <a:pt x="15565" y="12581"/>
                  </a:lnTo>
                  <a:lnTo>
                    <a:pt x="15394" y="11959"/>
                  </a:lnTo>
                  <a:lnTo>
                    <a:pt x="15343" y="11774"/>
                  </a:lnTo>
                  <a:lnTo>
                    <a:pt x="15159" y="11837"/>
                  </a:lnTo>
                  <a:lnTo>
                    <a:pt x="15210" y="12024"/>
                  </a:lnTo>
                  <a:lnTo>
                    <a:pt x="15330" y="12459"/>
                  </a:lnTo>
                  <a:lnTo>
                    <a:pt x="15093" y="12542"/>
                  </a:lnTo>
                  <a:lnTo>
                    <a:pt x="14910" y="12605"/>
                  </a:lnTo>
                  <a:lnTo>
                    <a:pt x="4094" y="16382"/>
                  </a:lnTo>
                  <a:cubicBezTo>
                    <a:pt x="3828" y="15375"/>
                    <a:pt x="1664" y="6361"/>
                    <a:pt x="376" y="985"/>
                  </a:cubicBezTo>
                  <a:cubicBezTo>
                    <a:pt x="361" y="922"/>
                    <a:pt x="346" y="860"/>
                    <a:pt x="332" y="798"/>
                  </a:cubicBezTo>
                  <a:cubicBezTo>
                    <a:pt x="297" y="653"/>
                    <a:pt x="263" y="512"/>
                    <a:pt x="231" y="374"/>
                  </a:cubicBezTo>
                  <a:lnTo>
                    <a:pt x="642" y="245"/>
                  </a:lnTo>
                  <a:lnTo>
                    <a:pt x="827" y="188"/>
                  </a:lnTo>
                  <a:cubicBezTo>
                    <a:pt x="812" y="124"/>
                    <a:pt x="797" y="62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7"/>
            <p:cNvSpPr/>
            <p:nvPr/>
          </p:nvSpPr>
          <p:spPr>
            <a:xfrm>
              <a:off x="2890950" y="3062825"/>
              <a:ext cx="389150" cy="418650"/>
            </a:xfrm>
            <a:custGeom>
              <a:avLst/>
              <a:gdLst/>
              <a:ahLst/>
              <a:cxnLst/>
              <a:rect l="l" t="t" r="r" b="b"/>
              <a:pathLst>
                <a:path w="15566" h="16746" extrusionOk="0">
                  <a:moveTo>
                    <a:pt x="1188" y="1"/>
                  </a:moveTo>
                  <a:lnTo>
                    <a:pt x="1001" y="59"/>
                  </a:lnTo>
                  <a:cubicBezTo>
                    <a:pt x="1017" y="120"/>
                    <a:pt x="1032" y="182"/>
                    <a:pt x="1047" y="245"/>
                  </a:cubicBezTo>
                  <a:lnTo>
                    <a:pt x="1231" y="189"/>
                  </a:lnTo>
                  <a:cubicBezTo>
                    <a:pt x="1216" y="126"/>
                    <a:pt x="1202" y="64"/>
                    <a:pt x="1188" y="1"/>
                  </a:cubicBezTo>
                  <a:close/>
                  <a:moveTo>
                    <a:pt x="15180" y="11311"/>
                  </a:moveTo>
                  <a:lnTo>
                    <a:pt x="14996" y="11374"/>
                  </a:lnTo>
                  <a:lnTo>
                    <a:pt x="15046" y="11559"/>
                  </a:lnTo>
                  <a:lnTo>
                    <a:pt x="15231" y="11496"/>
                  </a:lnTo>
                  <a:lnTo>
                    <a:pt x="15180" y="11311"/>
                  </a:lnTo>
                  <a:close/>
                  <a:moveTo>
                    <a:pt x="590" y="187"/>
                  </a:moveTo>
                  <a:lnTo>
                    <a:pt x="405" y="245"/>
                  </a:lnTo>
                  <a:lnTo>
                    <a:pt x="1" y="371"/>
                  </a:lnTo>
                  <a:lnTo>
                    <a:pt x="22" y="459"/>
                  </a:lnTo>
                  <a:cubicBezTo>
                    <a:pt x="1461" y="6478"/>
                    <a:pt x="3886" y="16590"/>
                    <a:pt x="3950" y="16685"/>
                  </a:cubicBezTo>
                  <a:lnTo>
                    <a:pt x="3991" y="16746"/>
                  </a:lnTo>
                  <a:lnTo>
                    <a:pt x="15481" y="12737"/>
                  </a:lnTo>
                  <a:lnTo>
                    <a:pt x="15566" y="12707"/>
                  </a:lnTo>
                  <a:lnTo>
                    <a:pt x="15402" y="12118"/>
                  </a:lnTo>
                  <a:lnTo>
                    <a:pt x="15351" y="11931"/>
                  </a:lnTo>
                  <a:lnTo>
                    <a:pt x="15168" y="11995"/>
                  </a:lnTo>
                  <a:lnTo>
                    <a:pt x="15220" y="12182"/>
                  </a:lnTo>
                  <a:lnTo>
                    <a:pt x="15331" y="12585"/>
                  </a:lnTo>
                  <a:lnTo>
                    <a:pt x="4096" y="16506"/>
                  </a:lnTo>
                  <a:cubicBezTo>
                    <a:pt x="3817" y="15461"/>
                    <a:pt x="1492" y="5772"/>
                    <a:pt x="232" y="500"/>
                  </a:cubicBezTo>
                  <a:lnTo>
                    <a:pt x="449" y="432"/>
                  </a:lnTo>
                  <a:lnTo>
                    <a:pt x="634" y="374"/>
                  </a:lnTo>
                  <a:cubicBezTo>
                    <a:pt x="620" y="311"/>
                    <a:pt x="605" y="249"/>
                    <a:pt x="590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7"/>
            <p:cNvSpPr/>
            <p:nvPr/>
          </p:nvSpPr>
          <p:spPr>
            <a:xfrm>
              <a:off x="2974125" y="2998550"/>
              <a:ext cx="226500" cy="180875"/>
            </a:xfrm>
            <a:custGeom>
              <a:avLst/>
              <a:gdLst/>
              <a:ahLst/>
              <a:cxnLst/>
              <a:rect l="l" t="t" r="r" b="b"/>
              <a:pathLst>
                <a:path w="9060" h="7235" extrusionOk="0">
                  <a:moveTo>
                    <a:pt x="7514" y="223"/>
                  </a:moveTo>
                  <a:lnTo>
                    <a:pt x="8740" y="4411"/>
                  </a:lnTo>
                  <a:cubicBezTo>
                    <a:pt x="8815" y="4702"/>
                    <a:pt x="2118" y="6761"/>
                    <a:pt x="1836" y="6861"/>
                  </a:cubicBezTo>
                  <a:cubicBezTo>
                    <a:pt x="1673" y="6913"/>
                    <a:pt x="1530" y="7012"/>
                    <a:pt x="1428" y="7012"/>
                  </a:cubicBezTo>
                  <a:cubicBezTo>
                    <a:pt x="1369" y="7012"/>
                    <a:pt x="1324" y="6979"/>
                    <a:pt x="1296" y="6884"/>
                  </a:cubicBezTo>
                  <a:lnTo>
                    <a:pt x="286" y="3272"/>
                  </a:lnTo>
                  <a:cubicBezTo>
                    <a:pt x="195" y="2956"/>
                    <a:pt x="369" y="2624"/>
                    <a:pt x="681" y="2519"/>
                  </a:cubicBezTo>
                  <a:lnTo>
                    <a:pt x="7514" y="223"/>
                  </a:lnTo>
                  <a:close/>
                  <a:moveTo>
                    <a:pt x="7629" y="0"/>
                  </a:moveTo>
                  <a:lnTo>
                    <a:pt x="419" y="2439"/>
                  </a:lnTo>
                  <a:cubicBezTo>
                    <a:pt x="294" y="2482"/>
                    <a:pt x="0" y="2783"/>
                    <a:pt x="37" y="2909"/>
                  </a:cubicBezTo>
                  <a:lnTo>
                    <a:pt x="1249" y="7235"/>
                  </a:lnTo>
                  <a:lnTo>
                    <a:pt x="9059" y="4710"/>
                  </a:lnTo>
                  <a:lnTo>
                    <a:pt x="76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7"/>
            <p:cNvSpPr/>
            <p:nvPr/>
          </p:nvSpPr>
          <p:spPr>
            <a:xfrm>
              <a:off x="3006075" y="3370025"/>
              <a:ext cx="29975" cy="28850"/>
            </a:xfrm>
            <a:custGeom>
              <a:avLst/>
              <a:gdLst/>
              <a:ahLst/>
              <a:cxnLst/>
              <a:rect l="l" t="t" r="r" b="b"/>
              <a:pathLst>
                <a:path w="1199" h="1154" extrusionOk="0">
                  <a:moveTo>
                    <a:pt x="598" y="194"/>
                  </a:moveTo>
                  <a:cubicBezTo>
                    <a:pt x="724" y="194"/>
                    <a:pt x="847" y="254"/>
                    <a:pt x="922" y="365"/>
                  </a:cubicBezTo>
                  <a:cubicBezTo>
                    <a:pt x="979" y="450"/>
                    <a:pt x="999" y="551"/>
                    <a:pt x="980" y="652"/>
                  </a:cubicBezTo>
                  <a:cubicBezTo>
                    <a:pt x="959" y="752"/>
                    <a:pt x="901" y="840"/>
                    <a:pt x="815" y="896"/>
                  </a:cubicBezTo>
                  <a:cubicBezTo>
                    <a:pt x="749" y="940"/>
                    <a:pt x="674" y="961"/>
                    <a:pt x="600" y="961"/>
                  </a:cubicBezTo>
                  <a:cubicBezTo>
                    <a:pt x="474" y="961"/>
                    <a:pt x="351" y="901"/>
                    <a:pt x="277" y="791"/>
                  </a:cubicBezTo>
                  <a:cubicBezTo>
                    <a:pt x="220" y="705"/>
                    <a:pt x="200" y="604"/>
                    <a:pt x="219" y="503"/>
                  </a:cubicBezTo>
                  <a:cubicBezTo>
                    <a:pt x="239" y="403"/>
                    <a:pt x="298" y="316"/>
                    <a:pt x="384" y="259"/>
                  </a:cubicBezTo>
                  <a:cubicBezTo>
                    <a:pt x="450" y="215"/>
                    <a:pt x="525" y="194"/>
                    <a:pt x="598" y="194"/>
                  </a:cubicBezTo>
                  <a:close/>
                  <a:moveTo>
                    <a:pt x="597" y="1"/>
                  </a:moveTo>
                  <a:cubicBezTo>
                    <a:pt x="487" y="1"/>
                    <a:pt x="376" y="32"/>
                    <a:pt x="277" y="97"/>
                  </a:cubicBezTo>
                  <a:cubicBezTo>
                    <a:pt x="148" y="184"/>
                    <a:pt x="60" y="314"/>
                    <a:pt x="30" y="466"/>
                  </a:cubicBezTo>
                  <a:cubicBezTo>
                    <a:pt x="0" y="616"/>
                    <a:pt x="31" y="770"/>
                    <a:pt x="117" y="897"/>
                  </a:cubicBezTo>
                  <a:cubicBezTo>
                    <a:pt x="229" y="1064"/>
                    <a:pt x="412" y="1154"/>
                    <a:pt x="600" y="1154"/>
                  </a:cubicBezTo>
                  <a:cubicBezTo>
                    <a:pt x="710" y="1154"/>
                    <a:pt x="823" y="1123"/>
                    <a:pt x="921" y="1058"/>
                  </a:cubicBezTo>
                  <a:cubicBezTo>
                    <a:pt x="1050" y="971"/>
                    <a:pt x="1139" y="841"/>
                    <a:pt x="1169" y="689"/>
                  </a:cubicBezTo>
                  <a:cubicBezTo>
                    <a:pt x="1199" y="538"/>
                    <a:pt x="1168" y="385"/>
                    <a:pt x="1081" y="257"/>
                  </a:cubicBezTo>
                  <a:cubicBezTo>
                    <a:pt x="969" y="91"/>
                    <a:pt x="78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7"/>
            <p:cNvSpPr/>
            <p:nvPr/>
          </p:nvSpPr>
          <p:spPr>
            <a:xfrm>
              <a:off x="2988525" y="3299900"/>
              <a:ext cx="30000" cy="28825"/>
            </a:xfrm>
            <a:custGeom>
              <a:avLst/>
              <a:gdLst/>
              <a:ahLst/>
              <a:cxnLst/>
              <a:rect l="l" t="t" r="r" b="b"/>
              <a:pathLst>
                <a:path w="1200" h="1153" extrusionOk="0">
                  <a:moveTo>
                    <a:pt x="600" y="193"/>
                  </a:moveTo>
                  <a:cubicBezTo>
                    <a:pt x="725" y="193"/>
                    <a:pt x="847" y="253"/>
                    <a:pt x="922" y="364"/>
                  </a:cubicBezTo>
                  <a:cubicBezTo>
                    <a:pt x="980" y="448"/>
                    <a:pt x="1000" y="551"/>
                    <a:pt x="980" y="650"/>
                  </a:cubicBezTo>
                  <a:cubicBezTo>
                    <a:pt x="960" y="752"/>
                    <a:pt x="902" y="838"/>
                    <a:pt x="815" y="895"/>
                  </a:cubicBezTo>
                  <a:cubicBezTo>
                    <a:pt x="749" y="939"/>
                    <a:pt x="674" y="960"/>
                    <a:pt x="600" y="960"/>
                  </a:cubicBezTo>
                  <a:cubicBezTo>
                    <a:pt x="474" y="960"/>
                    <a:pt x="351" y="900"/>
                    <a:pt x="277" y="789"/>
                  </a:cubicBezTo>
                  <a:cubicBezTo>
                    <a:pt x="220" y="704"/>
                    <a:pt x="200" y="602"/>
                    <a:pt x="220" y="502"/>
                  </a:cubicBezTo>
                  <a:cubicBezTo>
                    <a:pt x="240" y="401"/>
                    <a:pt x="298" y="315"/>
                    <a:pt x="385" y="257"/>
                  </a:cubicBezTo>
                  <a:cubicBezTo>
                    <a:pt x="450" y="214"/>
                    <a:pt x="526" y="193"/>
                    <a:pt x="600" y="193"/>
                  </a:cubicBezTo>
                  <a:close/>
                  <a:moveTo>
                    <a:pt x="599" y="0"/>
                  </a:moveTo>
                  <a:cubicBezTo>
                    <a:pt x="488" y="0"/>
                    <a:pt x="377" y="31"/>
                    <a:pt x="278" y="97"/>
                  </a:cubicBezTo>
                  <a:cubicBezTo>
                    <a:pt x="149" y="182"/>
                    <a:pt x="61" y="313"/>
                    <a:pt x="30" y="464"/>
                  </a:cubicBezTo>
                  <a:cubicBezTo>
                    <a:pt x="0" y="615"/>
                    <a:pt x="31" y="769"/>
                    <a:pt x="118" y="897"/>
                  </a:cubicBezTo>
                  <a:cubicBezTo>
                    <a:pt x="229" y="1063"/>
                    <a:pt x="414" y="1152"/>
                    <a:pt x="601" y="1152"/>
                  </a:cubicBezTo>
                  <a:cubicBezTo>
                    <a:pt x="712" y="1152"/>
                    <a:pt x="823" y="1121"/>
                    <a:pt x="922" y="1056"/>
                  </a:cubicBezTo>
                  <a:cubicBezTo>
                    <a:pt x="1051" y="971"/>
                    <a:pt x="1139" y="839"/>
                    <a:pt x="1169" y="689"/>
                  </a:cubicBezTo>
                  <a:cubicBezTo>
                    <a:pt x="1200" y="537"/>
                    <a:pt x="1169" y="384"/>
                    <a:pt x="1082" y="256"/>
                  </a:cubicBezTo>
                  <a:cubicBezTo>
                    <a:pt x="971" y="90"/>
                    <a:pt x="787" y="0"/>
                    <a:pt x="5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7"/>
            <p:cNvSpPr/>
            <p:nvPr/>
          </p:nvSpPr>
          <p:spPr>
            <a:xfrm>
              <a:off x="2971975" y="3228475"/>
              <a:ext cx="29200" cy="28850"/>
            </a:xfrm>
            <a:custGeom>
              <a:avLst/>
              <a:gdLst/>
              <a:ahLst/>
              <a:cxnLst/>
              <a:rect l="l" t="t" r="r" b="b"/>
              <a:pathLst>
                <a:path w="1168" h="1154" extrusionOk="0">
                  <a:moveTo>
                    <a:pt x="591" y="193"/>
                  </a:moveTo>
                  <a:cubicBezTo>
                    <a:pt x="694" y="196"/>
                    <a:pt x="791" y="237"/>
                    <a:pt x="863" y="311"/>
                  </a:cubicBezTo>
                  <a:cubicBezTo>
                    <a:pt x="935" y="385"/>
                    <a:pt x="973" y="481"/>
                    <a:pt x="972" y="583"/>
                  </a:cubicBezTo>
                  <a:cubicBezTo>
                    <a:pt x="970" y="686"/>
                    <a:pt x="928" y="781"/>
                    <a:pt x="853" y="853"/>
                  </a:cubicBezTo>
                  <a:cubicBezTo>
                    <a:pt x="780" y="924"/>
                    <a:pt x="686" y="959"/>
                    <a:pt x="578" y="960"/>
                  </a:cubicBezTo>
                  <a:cubicBezTo>
                    <a:pt x="474" y="958"/>
                    <a:pt x="378" y="917"/>
                    <a:pt x="305" y="843"/>
                  </a:cubicBezTo>
                  <a:cubicBezTo>
                    <a:pt x="234" y="769"/>
                    <a:pt x="195" y="673"/>
                    <a:pt x="198" y="571"/>
                  </a:cubicBezTo>
                  <a:cubicBezTo>
                    <a:pt x="201" y="361"/>
                    <a:pt x="374" y="193"/>
                    <a:pt x="584" y="193"/>
                  </a:cubicBezTo>
                  <a:close/>
                  <a:moveTo>
                    <a:pt x="584" y="0"/>
                  </a:moveTo>
                  <a:cubicBezTo>
                    <a:pt x="269" y="0"/>
                    <a:pt x="9" y="252"/>
                    <a:pt x="4" y="567"/>
                  </a:cubicBezTo>
                  <a:cubicBezTo>
                    <a:pt x="1" y="721"/>
                    <a:pt x="60" y="868"/>
                    <a:pt x="168" y="978"/>
                  </a:cubicBezTo>
                  <a:cubicBezTo>
                    <a:pt x="276" y="1089"/>
                    <a:pt x="420" y="1151"/>
                    <a:pt x="575" y="1154"/>
                  </a:cubicBezTo>
                  <a:lnTo>
                    <a:pt x="585" y="1154"/>
                  </a:lnTo>
                  <a:cubicBezTo>
                    <a:pt x="736" y="1154"/>
                    <a:pt x="878" y="1096"/>
                    <a:pt x="988" y="991"/>
                  </a:cubicBezTo>
                  <a:cubicBezTo>
                    <a:pt x="1099" y="885"/>
                    <a:pt x="1162" y="741"/>
                    <a:pt x="1164" y="587"/>
                  </a:cubicBezTo>
                  <a:cubicBezTo>
                    <a:pt x="1168" y="433"/>
                    <a:pt x="1110" y="286"/>
                    <a:pt x="1002" y="176"/>
                  </a:cubicBezTo>
                  <a:cubicBezTo>
                    <a:pt x="894" y="65"/>
                    <a:pt x="750" y="3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7"/>
            <p:cNvSpPr/>
            <p:nvPr/>
          </p:nvSpPr>
          <p:spPr>
            <a:xfrm>
              <a:off x="2952100" y="3155625"/>
              <a:ext cx="29225" cy="28875"/>
            </a:xfrm>
            <a:custGeom>
              <a:avLst/>
              <a:gdLst/>
              <a:ahLst/>
              <a:cxnLst/>
              <a:rect l="l" t="t" r="r" b="b"/>
              <a:pathLst>
                <a:path w="1169" h="1155" extrusionOk="0">
                  <a:moveTo>
                    <a:pt x="590" y="194"/>
                  </a:moveTo>
                  <a:cubicBezTo>
                    <a:pt x="803" y="198"/>
                    <a:pt x="974" y="373"/>
                    <a:pt x="970" y="584"/>
                  </a:cubicBezTo>
                  <a:cubicBezTo>
                    <a:pt x="967" y="794"/>
                    <a:pt x="794" y="961"/>
                    <a:pt x="583" y="961"/>
                  </a:cubicBezTo>
                  <a:lnTo>
                    <a:pt x="577" y="961"/>
                  </a:lnTo>
                  <a:cubicBezTo>
                    <a:pt x="473" y="959"/>
                    <a:pt x="376" y="918"/>
                    <a:pt x="305" y="844"/>
                  </a:cubicBezTo>
                  <a:cubicBezTo>
                    <a:pt x="233" y="770"/>
                    <a:pt x="195" y="674"/>
                    <a:pt x="196" y="571"/>
                  </a:cubicBezTo>
                  <a:cubicBezTo>
                    <a:pt x="200" y="362"/>
                    <a:pt x="373" y="194"/>
                    <a:pt x="583" y="194"/>
                  </a:cubicBezTo>
                  <a:close/>
                  <a:moveTo>
                    <a:pt x="583" y="1"/>
                  </a:moveTo>
                  <a:cubicBezTo>
                    <a:pt x="267" y="1"/>
                    <a:pt x="8" y="254"/>
                    <a:pt x="2" y="568"/>
                  </a:cubicBezTo>
                  <a:cubicBezTo>
                    <a:pt x="0" y="722"/>
                    <a:pt x="58" y="868"/>
                    <a:pt x="166" y="979"/>
                  </a:cubicBezTo>
                  <a:cubicBezTo>
                    <a:pt x="274" y="1089"/>
                    <a:pt x="418" y="1151"/>
                    <a:pt x="573" y="1155"/>
                  </a:cubicBezTo>
                  <a:lnTo>
                    <a:pt x="583" y="1155"/>
                  </a:lnTo>
                  <a:cubicBezTo>
                    <a:pt x="899" y="1155"/>
                    <a:pt x="1158" y="902"/>
                    <a:pt x="1163" y="587"/>
                  </a:cubicBezTo>
                  <a:cubicBezTo>
                    <a:pt x="1169" y="270"/>
                    <a:pt x="912" y="7"/>
                    <a:pt x="593" y="2"/>
                  </a:cubicBezTo>
                  <a:cubicBezTo>
                    <a:pt x="590" y="1"/>
                    <a:pt x="587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7"/>
            <p:cNvSpPr/>
            <p:nvPr/>
          </p:nvSpPr>
          <p:spPr>
            <a:xfrm>
              <a:off x="2931775" y="3068650"/>
              <a:ext cx="29175" cy="28850"/>
            </a:xfrm>
            <a:custGeom>
              <a:avLst/>
              <a:gdLst/>
              <a:ahLst/>
              <a:cxnLst/>
              <a:rect l="l" t="t" r="r" b="b"/>
              <a:pathLst>
                <a:path w="1167" h="1154" extrusionOk="0">
                  <a:moveTo>
                    <a:pt x="590" y="194"/>
                  </a:moveTo>
                  <a:cubicBezTo>
                    <a:pt x="693" y="195"/>
                    <a:pt x="790" y="237"/>
                    <a:pt x="862" y="310"/>
                  </a:cubicBezTo>
                  <a:cubicBezTo>
                    <a:pt x="934" y="384"/>
                    <a:pt x="972" y="481"/>
                    <a:pt x="970" y="584"/>
                  </a:cubicBezTo>
                  <a:cubicBezTo>
                    <a:pt x="967" y="793"/>
                    <a:pt x="794" y="961"/>
                    <a:pt x="583" y="961"/>
                  </a:cubicBezTo>
                  <a:lnTo>
                    <a:pt x="577" y="961"/>
                  </a:lnTo>
                  <a:cubicBezTo>
                    <a:pt x="473" y="959"/>
                    <a:pt x="376" y="917"/>
                    <a:pt x="305" y="843"/>
                  </a:cubicBezTo>
                  <a:cubicBezTo>
                    <a:pt x="233" y="770"/>
                    <a:pt x="195" y="672"/>
                    <a:pt x="196" y="571"/>
                  </a:cubicBezTo>
                  <a:cubicBezTo>
                    <a:pt x="200" y="362"/>
                    <a:pt x="373" y="194"/>
                    <a:pt x="583" y="194"/>
                  </a:cubicBezTo>
                  <a:close/>
                  <a:moveTo>
                    <a:pt x="583" y="0"/>
                  </a:moveTo>
                  <a:cubicBezTo>
                    <a:pt x="267" y="0"/>
                    <a:pt x="9" y="253"/>
                    <a:pt x="3" y="567"/>
                  </a:cubicBezTo>
                  <a:cubicBezTo>
                    <a:pt x="0" y="722"/>
                    <a:pt x="58" y="867"/>
                    <a:pt x="167" y="978"/>
                  </a:cubicBezTo>
                  <a:cubicBezTo>
                    <a:pt x="274" y="1088"/>
                    <a:pt x="419" y="1151"/>
                    <a:pt x="574" y="1153"/>
                  </a:cubicBezTo>
                  <a:lnTo>
                    <a:pt x="583" y="1153"/>
                  </a:lnTo>
                  <a:cubicBezTo>
                    <a:pt x="899" y="1153"/>
                    <a:pt x="1158" y="901"/>
                    <a:pt x="1163" y="587"/>
                  </a:cubicBezTo>
                  <a:cubicBezTo>
                    <a:pt x="1167" y="432"/>
                    <a:pt x="1108" y="287"/>
                    <a:pt x="1000" y="176"/>
                  </a:cubicBezTo>
                  <a:cubicBezTo>
                    <a:pt x="893" y="66"/>
                    <a:pt x="748" y="3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7"/>
            <p:cNvSpPr/>
            <p:nvPr/>
          </p:nvSpPr>
          <p:spPr>
            <a:xfrm>
              <a:off x="2964525" y="3375800"/>
              <a:ext cx="61325" cy="53925"/>
            </a:xfrm>
            <a:custGeom>
              <a:avLst/>
              <a:gdLst/>
              <a:ahLst/>
              <a:cxnLst/>
              <a:rect l="l" t="t" r="r" b="b"/>
              <a:pathLst>
                <a:path w="2453" h="2157" extrusionOk="0">
                  <a:moveTo>
                    <a:pt x="1644" y="1"/>
                  </a:moveTo>
                  <a:cubicBezTo>
                    <a:pt x="1346" y="1"/>
                    <a:pt x="1050" y="89"/>
                    <a:pt x="814" y="223"/>
                  </a:cubicBezTo>
                  <a:cubicBezTo>
                    <a:pt x="441" y="435"/>
                    <a:pt x="189" y="739"/>
                    <a:pt x="105" y="1081"/>
                  </a:cubicBezTo>
                  <a:cubicBezTo>
                    <a:pt x="1" y="1495"/>
                    <a:pt x="180" y="1953"/>
                    <a:pt x="520" y="2145"/>
                  </a:cubicBezTo>
                  <a:cubicBezTo>
                    <a:pt x="534" y="2153"/>
                    <a:pt x="550" y="2157"/>
                    <a:pt x="566" y="2157"/>
                  </a:cubicBezTo>
                  <a:cubicBezTo>
                    <a:pt x="599" y="2157"/>
                    <a:pt x="631" y="2140"/>
                    <a:pt x="648" y="2110"/>
                  </a:cubicBezTo>
                  <a:cubicBezTo>
                    <a:pt x="674" y="2064"/>
                    <a:pt x="658" y="2006"/>
                    <a:pt x="612" y="1980"/>
                  </a:cubicBezTo>
                  <a:cubicBezTo>
                    <a:pt x="348" y="1832"/>
                    <a:pt x="205" y="1456"/>
                    <a:pt x="287" y="1127"/>
                  </a:cubicBezTo>
                  <a:cubicBezTo>
                    <a:pt x="384" y="734"/>
                    <a:pt x="718" y="494"/>
                    <a:pt x="907" y="386"/>
                  </a:cubicBezTo>
                  <a:cubicBezTo>
                    <a:pt x="1116" y="268"/>
                    <a:pt x="1380" y="188"/>
                    <a:pt x="1642" y="188"/>
                  </a:cubicBezTo>
                  <a:cubicBezTo>
                    <a:pt x="1871" y="188"/>
                    <a:pt x="2098" y="248"/>
                    <a:pt x="2289" y="394"/>
                  </a:cubicBezTo>
                  <a:cubicBezTo>
                    <a:pt x="2306" y="407"/>
                    <a:pt x="2326" y="413"/>
                    <a:pt x="2346" y="413"/>
                  </a:cubicBezTo>
                  <a:cubicBezTo>
                    <a:pt x="2375" y="413"/>
                    <a:pt x="2403" y="401"/>
                    <a:pt x="2422" y="377"/>
                  </a:cubicBezTo>
                  <a:cubicBezTo>
                    <a:pt x="2453" y="335"/>
                    <a:pt x="2445" y="276"/>
                    <a:pt x="2403" y="244"/>
                  </a:cubicBezTo>
                  <a:cubicBezTo>
                    <a:pt x="2178" y="71"/>
                    <a:pt x="1910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7"/>
            <p:cNvSpPr/>
            <p:nvPr/>
          </p:nvSpPr>
          <p:spPr>
            <a:xfrm>
              <a:off x="2945950" y="3307175"/>
              <a:ext cx="64700" cy="54700"/>
            </a:xfrm>
            <a:custGeom>
              <a:avLst/>
              <a:gdLst/>
              <a:ahLst/>
              <a:cxnLst/>
              <a:rect l="l" t="t" r="r" b="b"/>
              <a:pathLst>
                <a:path w="2588" h="2188" extrusionOk="0">
                  <a:moveTo>
                    <a:pt x="1761" y="0"/>
                  </a:moveTo>
                  <a:cubicBezTo>
                    <a:pt x="1454" y="0"/>
                    <a:pt x="1144" y="90"/>
                    <a:pt x="896" y="225"/>
                  </a:cubicBezTo>
                  <a:cubicBezTo>
                    <a:pt x="501" y="437"/>
                    <a:pt x="228" y="745"/>
                    <a:pt x="125" y="1091"/>
                  </a:cubicBezTo>
                  <a:cubicBezTo>
                    <a:pt x="0" y="1513"/>
                    <a:pt x="166" y="1979"/>
                    <a:pt x="511" y="2174"/>
                  </a:cubicBezTo>
                  <a:cubicBezTo>
                    <a:pt x="526" y="2183"/>
                    <a:pt x="542" y="2187"/>
                    <a:pt x="559" y="2187"/>
                  </a:cubicBezTo>
                  <a:cubicBezTo>
                    <a:pt x="592" y="2187"/>
                    <a:pt x="625" y="2169"/>
                    <a:pt x="642" y="2138"/>
                  </a:cubicBezTo>
                  <a:cubicBezTo>
                    <a:pt x="669" y="2091"/>
                    <a:pt x="653" y="2032"/>
                    <a:pt x="606" y="2005"/>
                  </a:cubicBezTo>
                  <a:cubicBezTo>
                    <a:pt x="311" y="1839"/>
                    <a:pt x="224" y="1437"/>
                    <a:pt x="310" y="1146"/>
                  </a:cubicBezTo>
                  <a:cubicBezTo>
                    <a:pt x="429" y="746"/>
                    <a:pt x="786" y="503"/>
                    <a:pt x="987" y="395"/>
                  </a:cubicBezTo>
                  <a:cubicBezTo>
                    <a:pt x="1211" y="273"/>
                    <a:pt x="1489" y="192"/>
                    <a:pt x="1761" y="192"/>
                  </a:cubicBezTo>
                  <a:cubicBezTo>
                    <a:pt x="1997" y="192"/>
                    <a:pt x="2230" y="253"/>
                    <a:pt x="2420" y="401"/>
                  </a:cubicBezTo>
                  <a:cubicBezTo>
                    <a:pt x="2438" y="414"/>
                    <a:pt x="2458" y="421"/>
                    <a:pt x="2479" y="421"/>
                  </a:cubicBezTo>
                  <a:cubicBezTo>
                    <a:pt x="2508" y="421"/>
                    <a:pt x="2536" y="408"/>
                    <a:pt x="2556" y="383"/>
                  </a:cubicBezTo>
                  <a:cubicBezTo>
                    <a:pt x="2588" y="341"/>
                    <a:pt x="2580" y="280"/>
                    <a:pt x="2539" y="248"/>
                  </a:cubicBezTo>
                  <a:cubicBezTo>
                    <a:pt x="2312" y="72"/>
                    <a:pt x="2037" y="0"/>
                    <a:pt x="1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7"/>
            <p:cNvSpPr/>
            <p:nvPr/>
          </p:nvSpPr>
          <p:spPr>
            <a:xfrm>
              <a:off x="2927500" y="3232925"/>
              <a:ext cx="66475" cy="52750"/>
            </a:xfrm>
            <a:custGeom>
              <a:avLst/>
              <a:gdLst/>
              <a:ahLst/>
              <a:cxnLst/>
              <a:rect l="l" t="t" r="r" b="b"/>
              <a:pathLst>
                <a:path w="2659" h="2110" extrusionOk="0">
                  <a:moveTo>
                    <a:pt x="1752" y="0"/>
                  </a:moveTo>
                  <a:cubicBezTo>
                    <a:pt x="1479" y="0"/>
                    <a:pt x="1205" y="67"/>
                    <a:pt x="977" y="172"/>
                  </a:cubicBezTo>
                  <a:cubicBezTo>
                    <a:pt x="570" y="359"/>
                    <a:pt x="277" y="649"/>
                    <a:pt x="152" y="988"/>
                  </a:cubicBezTo>
                  <a:cubicBezTo>
                    <a:pt x="0" y="1401"/>
                    <a:pt x="136" y="1876"/>
                    <a:pt x="468" y="2093"/>
                  </a:cubicBezTo>
                  <a:cubicBezTo>
                    <a:pt x="484" y="2104"/>
                    <a:pt x="502" y="2109"/>
                    <a:pt x="520" y="2109"/>
                  </a:cubicBezTo>
                  <a:cubicBezTo>
                    <a:pt x="552" y="2109"/>
                    <a:pt x="582" y="2094"/>
                    <a:pt x="602" y="2065"/>
                  </a:cubicBezTo>
                  <a:cubicBezTo>
                    <a:pt x="630" y="2021"/>
                    <a:pt x="619" y="1961"/>
                    <a:pt x="574" y="1932"/>
                  </a:cubicBezTo>
                  <a:cubicBezTo>
                    <a:pt x="290" y="1746"/>
                    <a:pt x="229" y="1340"/>
                    <a:pt x="333" y="1055"/>
                  </a:cubicBezTo>
                  <a:cubicBezTo>
                    <a:pt x="478" y="663"/>
                    <a:pt x="849" y="444"/>
                    <a:pt x="1058" y="348"/>
                  </a:cubicBezTo>
                  <a:cubicBezTo>
                    <a:pt x="1263" y="253"/>
                    <a:pt x="1509" y="193"/>
                    <a:pt x="1752" y="193"/>
                  </a:cubicBezTo>
                  <a:cubicBezTo>
                    <a:pt x="2020" y="193"/>
                    <a:pt x="2284" y="265"/>
                    <a:pt x="2487" y="445"/>
                  </a:cubicBezTo>
                  <a:cubicBezTo>
                    <a:pt x="2505" y="461"/>
                    <a:pt x="2528" y="469"/>
                    <a:pt x="2551" y="469"/>
                  </a:cubicBezTo>
                  <a:cubicBezTo>
                    <a:pt x="2578" y="469"/>
                    <a:pt x="2604" y="458"/>
                    <a:pt x="2623" y="436"/>
                  </a:cubicBezTo>
                  <a:cubicBezTo>
                    <a:pt x="2658" y="396"/>
                    <a:pt x="2655" y="335"/>
                    <a:pt x="2614" y="300"/>
                  </a:cubicBezTo>
                  <a:cubicBezTo>
                    <a:pt x="2373" y="86"/>
                    <a:pt x="2063" y="0"/>
                    <a:pt x="1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7"/>
            <p:cNvSpPr/>
            <p:nvPr/>
          </p:nvSpPr>
          <p:spPr>
            <a:xfrm>
              <a:off x="2910100" y="3159500"/>
              <a:ext cx="63175" cy="51450"/>
            </a:xfrm>
            <a:custGeom>
              <a:avLst/>
              <a:gdLst/>
              <a:ahLst/>
              <a:cxnLst/>
              <a:rect l="l" t="t" r="r" b="b"/>
              <a:pathLst>
                <a:path w="2527" h="2058" extrusionOk="0">
                  <a:moveTo>
                    <a:pt x="1616" y="1"/>
                  </a:moveTo>
                  <a:cubicBezTo>
                    <a:pt x="1366" y="1"/>
                    <a:pt x="1118" y="60"/>
                    <a:pt x="911" y="156"/>
                  </a:cubicBezTo>
                  <a:cubicBezTo>
                    <a:pt x="524" y="333"/>
                    <a:pt x="249" y="614"/>
                    <a:pt x="136" y="946"/>
                  </a:cubicBezTo>
                  <a:cubicBezTo>
                    <a:pt x="1" y="1350"/>
                    <a:pt x="140" y="1820"/>
                    <a:pt x="460" y="2040"/>
                  </a:cubicBezTo>
                  <a:cubicBezTo>
                    <a:pt x="476" y="2052"/>
                    <a:pt x="495" y="2057"/>
                    <a:pt x="514" y="2057"/>
                  </a:cubicBezTo>
                  <a:cubicBezTo>
                    <a:pt x="543" y="2057"/>
                    <a:pt x="572" y="2042"/>
                    <a:pt x="590" y="2016"/>
                  </a:cubicBezTo>
                  <a:cubicBezTo>
                    <a:pt x="620" y="1973"/>
                    <a:pt x="610" y="1915"/>
                    <a:pt x="567" y="1885"/>
                  </a:cubicBezTo>
                  <a:cubicBezTo>
                    <a:pt x="317" y="1714"/>
                    <a:pt x="206" y="1328"/>
                    <a:pt x="315" y="1007"/>
                  </a:cubicBezTo>
                  <a:cubicBezTo>
                    <a:pt x="443" y="625"/>
                    <a:pt x="792" y="416"/>
                    <a:pt x="989" y="325"/>
                  </a:cubicBezTo>
                  <a:cubicBezTo>
                    <a:pt x="1174" y="241"/>
                    <a:pt x="1395" y="188"/>
                    <a:pt x="1617" y="188"/>
                  </a:cubicBezTo>
                  <a:cubicBezTo>
                    <a:pt x="1883" y="188"/>
                    <a:pt x="2151" y="264"/>
                    <a:pt x="2358" y="454"/>
                  </a:cubicBezTo>
                  <a:cubicBezTo>
                    <a:pt x="2376" y="470"/>
                    <a:pt x="2399" y="479"/>
                    <a:pt x="2422" y="479"/>
                  </a:cubicBezTo>
                  <a:cubicBezTo>
                    <a:pt x="2447" y="479"/>
                    <a:pt x="2472" y="469"/>
                    <a:pt x="2491" y="448"/>
                  </a:cubicBezTo>
                  <a:cubicBezTo>
                    <a:pt x="2526" y="410"/>
                    <a:pt x="2523" y="351"/>
                    <a:pt x="2484" y="316"/>
                  </a:cubicBezTo>
                  <a:cubicBezTo>
                    <a:pt x="2239" y="91"/>
                    <a:pt x="1926" y="1"/>
                    <a:pt x="1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7"/>
            <p:cNvSpPr/>
            <p:nvPr/>
          </p:nvSpPr>
          <p:spPr>
            <a:xfrm>
              <a:off x="2890275" y="3072350"/>
              <a:ext cx="60675" cy="50475"/>
            </a:xfrm>
            <a:custGeom>
              <a:avLst/>
              <a:gdLst/>
              <a:ahLst/>
              <a:cxnLst/>
              <a:rect l="l" t="t" r="r" b="b"/>
              <a:pathLst>
                <a:path w="2427" h="2019" extrusionOk="0">
                  <a:moveTo>
                    <a:pt x="1516" y="1"/>
                  </a:moveTo>
                  <a:cubicBezTo>
                    <a:pt x="1283" y="1"/>
                    <a:pt x="1053" y="55"/>
                    <a:pt x="861" y="143"/>
                  </a:cubicBezTo>
                  <a:cubicBezTo>
                    <a:pt x="489" y="313"/>
                    <a:pt x="226" y="587"/>
                    <a:pt x="124" y="916"/>
                  </a:cubicBezTo>
                  <a:cubicBezTo>
                    <a:pt x="0" y="1313"/>
                    <a:pt x="141" y="1779"/>
                    <a:pt x="453" y="2002"/>
                  </a:cubicBezTo>
                  <a:cubicBezTo>
                    <a:pt x="469" y="2012"/>
                    <a:pt x="488" y="2019"/>
                    <a:pt x="506" y="2019"/>
                  </a:cubicBezTo>
                  <a:cubicBezTo>
                    <a:pt x="535" y="2019"/>
                    <a:pt x="564" y="2005"/>
                    <a:pt x="581" y="1979"/>
                  </a:cubicBezTo>
                  <a:cubicBezTo>
                    <a:pt x="611" y="1939"/>
                    <a:pt x="601" y="1881"/>
                    <a:pt x="560" y="1851"/>
                  </a:cubicBezTo>
                  <a:cubicBezTo>
                    <a:pt x="314" y="1676"/>
                    <a:pt x="200" y="1289"/>
                    <a:pt x="299" y="971"/>
                  </a:cubicBezTo>
                  <a:cubicBezTo>
                    <a:pt x="417" y="596"/>
                    <a:pt x="750" y="396"/>
                    <a:pt x="937" y="310"/>
                  </a:cubicBezTo>
                  <a:cubicBezTo>
                    <a:pt x="1107" y="232"/>
                    <a:pt x="1311" y="184"/>
                    <a:pt x="1516" y="184"/>
                  </a:cubicBezTo>
                  <a:cubicBezTo>
                    <a:pt x="1781" y="184"/>
                    <a:pt x="2051" y="264"/>
                    <a:pt x="2260" y="461"/>
                  </a:cubicBezTo>
                  <a:cubicBezTo>
                    <a:pt x="2278" y="478"/>
                    <a:pt x="2301" y="487"/>
                    <a:pt x="2324" y="487"/>
                  </a:cubicBezTo>
                  <a:cubicBezTo>
                    <a:pt x="2348" y="487"/>
                    <a:pt x="2373" y="477"/>
                    <a:pt x="2391" y="457"/>
                  </a:cubicBezTo>
                  <a:cubicBezTo>
                    <a:pt x="2426" y="421"/>
                    <a:pt x="2424" y="362"/>
                    <a:pt x="2387" y="328"/>
                  </a:cubicBezTo>
                  <a:cubicBezTo>
                    <a:pt x="2139" y="95"/>
                    <a:pt x="1824" y="1"/>
                    <a:pt x="1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5" name="Google Shape;2205;p77"/>
          <p:cNvGrpSpPr/>
          <p:nvPr/>
        </p:nvGrpSpPr>
        <p:grpSpPr>
          <a:xfrm>
            <a:off x="7505597" y="879663"/>
            <a:ext cx="1030714" cy="977540"/>
            <a:chOff x="5915725" y="2475625"/>
            <a:chExt cx="333975" cy="316725"/>
          </a:xfrm>
        </p:grpSpPr>
        <p:sp>
          <p:nvSpPr>
            <p:cNvPr id="2206" name="Google Shape;2206;p77"/>
            <p:cNvSpPr/>
            <p:nvPr/>
          </p:nvSpPr>
          <p:spPr>
            <a:xfrm>
              <a:off x="5915725" y="2475625"/>
              <a:ext cx="333975" cy="316725"/>
            </a:xfrm>
            <a:custGeom>
              <a:avLst/>
              <a:gdLst/>
              <a:ahLst/>
              <a:cxnLst/>
              <a:rect l="l" t="t" r="r" b="b"/>
              <a:pathLst>
                <a:path w="13359" h="12669" extrusionOk="0">
                  <a:moveTo>
                    <a:pt x="7874" y="165"/>
                  </a:moveTo>
                  <a:cubicBezTo>
                    <a:pt x="7973" y="165"/>
                    <a:pt x="8094" y="182"/>
                    <a:pt x="8203" y="216"/>
                  </a:cubicBezTo>
                  <a:cubicBezTo>
                    <a:pt x="8413" y="281"/>
                    <a:pt x="8610" y="432"/>
                    <a:pt x="8866" y="724"/>
                  </a:cubicBezTo>
                  <a:cubicBezTo>
                    <a:pt x="8997" y="873"/>
                    <a:pt x="9068" y="980"/>
                    <a:pt x="9089" y="1058"/>
                  </a:cubicBezTo>
                  <a:cubicBezTo>
                    <a:pt x="9149" y="1281"/>
                    <a:pt x="9058" y="1747"/>
                    <a:pt x="8846" y="2309"/>
                  </a:cubicBezTo>
                  <a:cubicBezTo>
                    <a:pt x="8785" y="2471"/>
                    <a:pt x="8694" y="2720"/>
                    <a:pt x="8645" y="2861"/>
                  </a:cubicBezTo>
                  <a:cubicBezTo>
                    <a:pt x="8489" y="3304"/>
                    <a:pt x="8372" y="3572"/>
                    <a:pt x="7956" y="4438"/>
                  </a:cubicBezTo>
                  <a:cubicBezTo>
                    <a:pt x="7870" y="4615"/>
                    <a:pt x="7785" y="4807"/>
                    <a:pt x="7767" y="4864"/>
                  </a:cubicBezTo>
                  <a:cubicBezTo>
                    <a:pt x="7748" y="4921"/>
                    <a:pt x="7718" y="4972"/>
                    <a:pt x="7698" y="4979"/>
                  </a:cubicBezTo>
                  <a:cubicBezTo>
                    <a:pt x="7697" y="4980"/>
                    <a:pt x="7694" y="4980"/>
                    <a:pt x="7691" y="4980"/>
                  </a:cubicBezTo>
                  <a:cubicBezTo>
                    <a:pt x="7664" y="4980"/>
                    <a:pt x="7587" y="4948"/>
                    <a:pt x="7507" y="4904"/>
                  </a:cubicBezTo>
                  <a:cubicBezTo>
                    <a:pt x="7421" y="4854"/>
                    <a:pt x="7277" y="4790"/>
                    <a:pt x="7187" y="4760"/>
                  </a:cubicBezTo>
                  <a:lnTo>
                    <a:pt x="7024" y="4705"/>
                  </a:lnTo>
                  <a:lnTo>
                    <a:pt x="7020" y="4458"/>
                  </a:lnTo>
                  <a:cubicBezTo>
                    <a:pt x="7017" y="4216"/>
                    <a:pt x="7014" y="4207"/>
                    <a:pt x="6855" y="3880"/>
                  </a:cubicBezTo>
                  <a:cubicBezTo>
                    <a:pt x="6664" y="3485"/>
                    <a:pt x="6458" y="2997"/>
                    <a:pt x="6421" y="2848"/>
                  </a:cubicBezTo>
                  <a:cubicBezTo>
                    <a:pt x="6385" y="2709"/>
                    <a:pt x="6363" y="2106"/>
                    <a:pt x="6391" y="2052"/>
                  </a:cubicBezTo>
                  <a:cubicBezTo>
                    <a:pt x="6404" y="2030"/>
                    <a:pt x="6416" y="1963"/>
                    <a:pt x="6422" y="1903"/>
                  </a:cubicBezTo>
                  <a:cubicBezTo>
                    <a:pt x="6427" y="1844"/>
                    <a:pt x="6465" y="1720"/>
                    <a:pt x="6505" y="1627"/>
                  </a:cubicBezTo>
                  <a:cubicBezTo>
                    <a:pt x="6547" y="1535"/>
                    <a:pt x="6580" y="1448"/>
                    <a:pt x="6580" y="1434"/>
                  </a:cubicBezTo>
                  <a:cubicBezTo>
                    <a:pt x="6580" y="1361"/>
                    <a:pt x="6987" y="843"/>
                    <a:pt x="7283" y="540"/>
                  </a:cubicBezTo>
                  <a:cubicBezTo>
                    <a:pt x="7405" y="414"/>
                    <a:pt x="7604" y="249"/>
                    <a:pt x="7699" y="196"/>
                  </a:cubicBezTo>
                  <a:cubicBezTo>
                    <a:pt x="7736" y="175"/>
                    <a:pt x="7799" y="165"/>
                    <a:pt x="7874" y="165"/>
                  </a:cubicBezTo>
                  <a:close/>
                  <a:moveTo>
                    <a:pt x="7044" y="4894"/>
                  </a:moveTo>
                  <a:cubicBezTo>
                    <a:pt x="7050" y="4894"/>
                    <a:pt x="7056" y="4894"/>
                    <a:pt x="7063" y="4895"/>
                  </a:cubicBezTo>
                  <a:cubicBezTo>
                    <a:pt x="7101" y="4900"/>
                    <a:pt x="7241" y="4962"/>
                    <a:pt x="7375" y="5033"/>
                  </a:cubicBezTo>
                  <a:cubicBezTo>
                    <a:pt x="7508" y="5102"/>
                    <a:pt x="7627" y="5167"/>
                    <a:pt x="7637" y="5176"/>
                  </a:cubicBezTo>
                  <a:cubicBezTo>
                    <a:pt x="7649" y="5186"/>
                    <a:pt x="7594" y="5319"/>
                    <a:pt x="7512" y="5475"/>
                  </a:cubicBezTo>
                  <a:cubicBezTo>
                    <a:pt x="7361" y="5771"/>
                    <a:pt x="7326" y="5805"/>
                    <a:pt x="7136" y="5840"/>
                  </a:cubicBezTo>
                  <a:lnTo>
                    <a:pt x="7034" y="5861"/>
                  </a:lnTo>
                  <a:lnTo>
                    <a:pt x="7034" y="5861"/>
                  </a:lnTo>
                  <a:lnTo>
                    <a:pt x="7117" y="5696"/>
                  </a:lnTo>
                  <a:cubicBezTo>
                    <a:pt x="7205" y="5521"/>
                    <a:pt x="7220" y="5433"/>
                    <a:pt x="7165" y="5414"/>
                  </a:cubicBezTo>
                  <a:cubicBezTo>
                    <a:pt x="7155" y="5411"/>
                    <a:pt x="7145" y="5409"/>
                    <a:pt x="7136" y="5409"/>
                  </a:cubicBezTo>
                  <a:cubicBezTo>
                    <a:pt x="7082" y="5409"/>
                    <a:pt x="7040" y="5472"/>
                    <a:pt x="6945" y="5676"/>
                  </a:cubicBezTo>
                  <a:cubicBezTo>
                    <a:pt x="6832" y="5919"/>
                    <a:pt x="6832" y="5919"/>
                    <a:pt x="6693" y="5964"/>
                  </a:cubicBezTo>
                  <a:cubicBezTo>
                    <a:pt x="6620" y="5988"/>
                    <a:pt x="6561" y="6005"/>
                    <a:pt x="6555" y="6005"/>
                  </a:cubicBezTo>
                  <a:cubicBezTo>
                    <a:pt x="6554" y="6005"/>
                    <a:pt x="6554" y="6005"/>
                    <a:pt x="6554" y="6005"/>
                  </a:cubicBezTo>
                  <a:cubicBezTo>
                    <a:pt x="6554" y="6003"/>
                    <a:pt x="6622" y="5850"/>
                    <a:pt x="6703" y="5665"/>
                  </a:cubicBezTo>
                  <a:cubicBezTo>
                    <a:pt x="6785" y="5480"/>
                    <a:pt x="6869" y="5268"/>
                    <a:pt x="6890" y="5193"/>
                  </a:cubicBezTo>
                  <a:cubicBezTo>
                    <a:pt x="6956" y="4951"/>
                    <a:pt x="6983" y="4894"/>
                    <a:pt x="7044" y="4894"/>
                  </a:cubicBezTo>
                  <a:close/>
                  <a:moveTo>
                    <a:pt x="11962" y="5061"/>
                  </a:moveTo>
                  <a:cubicBezTo>
                    <a:pt x="12136" y="5061"/>
                    <a:pt x="12284" y="5075"/>
                    <a:pt x="12391" y="5103"/>
                  </a:cubicBezTo>
                  <a:cubicBezTo>
                    <a:pt x="12552" y="5145"/>
                    <a:pt x="12873" y="5499"/>
                    <a:pt x="13025" y="5799"/>
                  </a:cubicBezTo>
                  <a:cubicBezTo>
                    <a:pt x="13159" y="6069"/>
                    <a:pt x="13179" y="6453"/>
                    <a:pt x="13064" y="6626"/>
                  </a:cubicBezTo>
                  <a:cubicBezTo>
                    <a:pt x="12977" y="6758"/>
                    <a:pt x="12692" y="6988"/>
                    <a:pt x="12432" y="7135"/>
                  </a:cubicBezTo>
                  <a:cubicBezTo>
                    <a:pt x="11813" y="7486"/>
                    <a:pt x="11536" y="7583"/>
                    <a:pt x="11124" y="7583"/>
                  </a:cubicBezTo>
                  <a:cubicBezTo>
                    <a:pt x="11106" y="7583"/>
                    <a:pt x="11087" y="7583"/>
                    <a:pt x="11069" y="7583"/>
                  </a:cubicBezTo>
                  <a:cubicBezTo>
                    <a:pt x="10748" y="7576"/>
                    <a:pt x="10332" y="7477"/>
                    <a:pt x="10116" y="7357"/>
                  </a:cubicBezTo>
                  <a:cubicBezTo>
                    <a:pt x="9965" y="7273"/>
                    <a:pt x="9357" y="6855"/>
                    <a:pt x="9223" y="6743"/>
                  </a:cubicBezTo>
                  <a:cubicBezTo>
                    <a:pt x="9032" y="6585"/>
                    <a:pt x="8917" y="6538"/>
                    <a:pt x="8599" y="6488"/>
                  </a:cubicBezTo>
                  <a:cubicBezTo>
                    <a:pt x="8500" y="6472"/>
                    <a:pt x="8499" y="6471"/>
                    <a:pt x="8480" y="6312"/>
                  </a:cubicBezTo>
                  <a:cubicBezTo>
                    <a:pt x="8471" y="6223"/>
                    <a:pt x="8434" y="6063"/>
                    <a:pt x="8399" y="5955"/>
                  </a:cubicBezTo>
                  <a:cubicBezTo>
                    <a:pt x="8365" y="5847"/>
                    <a:pt x="8343" y="5749"/>
                    <a:pt x="8349" y="5737"/>
                  </a:cubicBezTo>
                  <a:cubicBezTo>
                    <a:pt x="8356" y="5726"/>
                    <a:pt x="8387" y="5716"/>
                    <a:pt x="8422" y="5716"/>
                  </a:cubicBezTo>
                  <a:cubicBezTo>
                    <a:pt x="8502" y="5716"/>
                    <a:pt x="8720" y="5666"/>
                    <a:pt x="9289" y="5516"/>
                  </a:cubicBezTo>
                  <a:cubicBezTo>
                    <a:pt x="9882" y="5360"/>
                    <a:pt x="10033" y="5327"/>
                    <a:pt x="10463" y="5259"/>
                  </a:cubicBezTo>
                  <a:cubicBezTo>
                    <a:pt x="10648" y="5229"/>
                    <a:pt x="10853" y="5194"/>
                    <a:pt x="10919" y="5180"/>
                  </a:cubicBezTo>
                  <a:cubicBezTo>
                    <a:pt x="11289" y="5102"/>
                    <a:pt x="11663" y="5061"/>
                    <a:pt x="11962" y="5061"/>
                  </a:cubicBezTo>
                  <a:close/>
                  <a:moveTo>
                    <a:pt x="8102" y="5774"/>
                  </a:moveTo>
                  <a:cubicBezTo>
                    <a:pt x="8154" y="5774"/>
                    <a:pt x="8173" y="5801"/>
                    <a:pt x="8187" y="5861"/>
                  </a:cubicBezTo>
                  <a:cubicBezTo>
                    <a:pt x="8197" y="5909"/>
                    <a:pt x="8233" y="6034"/>
                    <a:pt x="8266" y="6140"/>
                  </a:cubicBezTo>
                  <a:cubicBezTo>
                    <a:pt x="8299" y="6244"/>
                    <a:pt x="8320" y="6361"/>
                    <a:pt x="8313" y="6398"/>
                  </a:cubicBezTo>
                  <a:cubicBezTo>
                    <a:pt x="8301" y="6460"/>
                    <a:pt x="8283" y="6470"/>
                    <a:pt x="8095" y="6500"/>
                  </a:cubicBezTo>
                  <a:cubicBezTo>
                    <a:pt x="7749" y="6555"/>
                    <a:pt x="7327" y="6638"/>
                    <a:pt x="7255" y="6666"/>
                  </a:cubicBezTo>
                  <a:cubicBezTo>
                    <a:pt x="7217" y="6680"/>
                    <a:pt x="7120" y="6705"/>
                    <a:pt x="7038" y="6720"/>
                  </a:cubicBezTo>
                  <a:cubicBezTo>
                    <a:pt x="6956" y="6735"/>
                    <a:pt x="6830" y="6758"/>
                    <a:pt x="6754" y="6773"/>
                  </a:cubicBezTo>
                  <a:cubicBezTo>
                    <a:pt x="6591" y="6805"/>
                    <a:pt x="6531" y="6815"/>
                    <a:pt x="6322" y="6837"/>
                  </a:cubicBezTo>
                  <a:cubicBezTo>
                    <a:pt x="6235" y="6847"/>
                    <a:pt x="6081" y="6871"/>
                    <a:pt x="5987" y="6892"/>
                  </a:cubicBezTo>
                  <a:cubicBezTo>
                    <a:pt x="5891" y="6912"/>
                    <a:pt x="5581" y="6972"/>
                    <a:pt x="5298" y="7025"/>
                  </a:cubicBezTo>
                  <a:cubicBezTo>
                    <a:pt x="4733" y="7131"/>
                    <a:pt x="4581" y="7163"/>
                    <a:pt x="4127" y="7269"/>
                  </a:cubicBezTo>
                  <a:cubicBezTo>
                    <a:pt x="3612" y="7389"/>
                    <a:pt x="2910" y="7531"/>
                    <a:pt x="2838" y="7531"/>
                  </a:cubicBezTo>
                  <a:cubicBezTo>
                    <a:pt x="2834" y="7531"/>
                    <a:pt x="2832" y="7530"/>
                    <a:pt x="2832" y="7529"/>
                  </a:cubicBezTo>
                  <a:cubicBezTo>
                    <a:pt x="2832" y="7520"/>
                    <a:pt x="2850" y="7489"/>
                    <a:pt x="2872" y="7460"/>
                  </a:cubicBezTo>
                  <a:cubicBezTo>
                    <a:pt x="2936" y="7376"/>
                    <a:pt x="2925" y="7309"/>
                    <a:pt x="2846" y="7309"/>
                  </a:cubicBezTo>
                  <a:cubicBezTo>
                    <a:pt x="2793" y="7309"/>
                    <a:pt x="2755" y="7342"/>
                    <a:pt x="2683" y="7456"/>
                  </a:cubicBezTo>
                  <a:cubicBezTo>
                    <a:pt x="2582" y="7611"/>
                    <a:pt x="2548" y="7629"/>
                    <a:pt x="2265" y="7675"/>
                  </a:cubicBezTo>
                  <a:cubicBezTo>
                    <a:pt x="2199" y="7685"/>
                    <a:pt x="2117" y="7716"/>
                    <a:pt x="2080" y="7744"/>
                  </a:cubicBezTo>
                  <a:cubicBezTo>
                    <a:pt x="2040" y="7776"/>
                    <a:pt x="1987" y="7795"/>
                    <a:pt x="1953" y="7795"/>
                  </a:cubicBezTo>
                  <a:cubicBezTo>
                    <a:pt x="1931" y="7795"/>
                    <a:pt x="1916" y="7787"/>
                    <a:pt x="1916" y="7771"/>
                  </a:cubicBezTo>
                  <a:cubicBezTo>
                    <a:pt x="1916" y="7759"/>
                    <a:pt x="1942" y="7714"/>
                    <a:pt x="1972" y="7676"/>
                  </a:cubicBezTo>
                  <a:cubicBezTo>
                    <a:pt x="2032" y="7599"/>
                    <a:pt x="2022" y="7496"/>
                    <a:pt x="1955" y="7496"/>
                  </a:cubicBezTo>
                  <a:cubicBezTo>
                    <a:pt x="1935" y="7496"/>
                    <a:pt x="1879" y="7548"/>
                    <a:pt x="1830" y="7612"/>
                  </a:cubicBezTo>
                  <a:cubicBezTo>
                    <a:pt x="1678" y="7809"/>
                    <a:pt x="1606" y="7869"/>
                    <a:pt x="1495" y="7889"/>
                  </a:cubicBezTo>
                  <a:lnTo>
                    <a:pt x="1390" y="7910"/>
                  </a:lnTo>
                  <a:lnTo>
                    <a:pt x="1465" y="7817"/>
                  </a:lnTo>
                  <a:cubicBezTo>
                    <a:pt x="1617" y="7630"/>
                    <a:pt x="1627" y="7607"/>
                    <a:pt x="1591" y="7562"/>
                  </a:cubicBezTo>
                  <a:cubicBezTo>
                    <a:pt x="1573" y="7541"/>
                    <a:pt x="1556" y="7529"/>
                    <a:pt x="1537" y="7529"/>
                  </a:cubicBezTo>
                  <a:cubicBezTo>
                    <a:pt x="1492" y="7529"/>
                    <a:pt x="1432" y="7592"/>
                    <a:pt x="1308" y="7751"/>
                  </a:cubicBezTo>
                  <a:cubicBezTo>
                    <a:pt x="1115" y="7996"/>
                    <a:pt x="1107" y="8000"/>
                    <a:pt x="677" y="8125"/>
                  </a:cubicBezTo>
                  <a:cubicBezTo>
                    <a:pt x="469" y="8186"/>
                    <a:pt x="352" y="8214"/>
                    <a:pt x="301" y="8214"/>
                  </a:cubicBezTo>
                  <a:cubicBezTo>
                    <a:pt x="280" y="8214"/>
                    <a:pt x="271" y="8209"/>
                    <a:pt x="271" y="8200"/>
                  </a:cubicBezTo>
                  <a:cubicBezTo>
                    <a:pt x="271" y="8169"/>
                    <a:pt x="553" y="7838"/>
                    <a:pt x="666" y="7737"/>
                  </a:cubicBezTo>
                  <a:cubicBezTo>
                    <a:pt x="1010" y="7428"/>
                    <a:pt x="1562" y="7246"/>
                    <a:pt x="3211" y="6902"/>
                  </a:cubicBezTo>
                  <a:cubicBezTo>
                    <a:pt x="3631" y="6814"/>
                    <a:pt x="4112" y="6716"/>
                    <a:pt x="4276" y="6687"/>
                  </a:cubicBezTo>
                  <a:cubicBezTo>
                    <a:pt x="4438" y="6656"/>
                    <a:pt x="4833" y="6571"/>
                    <a:pt x="5152" y="6497"/>
                  </a:cubicBezTo>
                  <a:cubicBezTo>
                    <a:pt x="5902" y="6325"/>
                    <a:pt x="6108" y="6284"/>
                    <a:pt x="6203" y="6284"/>
                  </a:cubicBezTo>
                  <a:cubicBezTo>
                    <a:pt x="6247" y="6284"/>
                    <a:pt x="6333" y="6268"/>
                    <a:pt x="6397" y="6247"/>
                  </a:cubicBezTo>
                  <a:cubicBezTo>
                    <a:pt x="6898" y="6087"/>
                    <a:pt x="7187" y="6004"/>
                    <a:pt x="7525" y="5922"/>
                  </a:cubicBezTo>
                  <a:cubicBezTo>
                    <a:pt x="7681" y="5883"/>
                    <a:pt x="7861" y="5835"/>
                    <a:pt x="7928" y="5814"/>
                  </a:cubicBezTo>
                  <a:cubicBezTo>
                    <a:pt x="8010" y="5788"/>
                    <a:pt x="8064" y="5774"/>
                    <a:pt x="8102" y="5774"/>
                  </a:cubicBezTo>
                  <a:close/>
                  <a:moveTo>
                    <a:pt x="6730" y="6989"/>
                  </a:moveTo>
                  <a:cubicBezTo>
                    <a:pt x="6758" y="6989"/>
                    <a:pt x="6768" y="6995"/>
                    <a:pt x="6768" y="7006"/>
                  </a:cubicBezTo>
                  <a:cubicBezTo>
                    <a:pt x="6769" y="7036"/>
                    <a:pt x="6610" y="7440"/>
                    <a:pt x="6539" y="7591"/>
                  </a:cubicBezTo>
                  <a:cubicBezTo>
                    <a:pt x="6367" y="7953"/>
                    <a:pt x="6164" y="8418"/>
                    <a:pt x="6109" y="8577"/>
                  </a:cubicBezTo>
                  <a:cubicBezTo>
                    <a:pt x="6076" y="8674"/>
                    <a:pt x="5991" y="8884"/>
                    <a:pt x="5921" y="9048"/>
                  </a:cubicBezTo>
                  <a:cubicBezTo>
                    <a:pt x="5849" y="9213"/>
                    <a:pt x="5758" y="9430"/>
                    <a:pt x="5717" y="9535"/>
                  </a:cubicBezTo>
                  <a:cubicBezTo>
                    <a:pt x="5583" y="9876"/>
                    <a:pt x="5365" y="10395"/>
                    <a:pt x="5286" y="10559"/>
                  </a:cubicBezTo>
                  <a:cubicBezTo>
                    <a:pt x="4846" y="11486"/>
                    <a:pt x="4637" y="11840"/>
                    <a:pt x="4385" y="12085"/>
                  </a:cubicBezTo>
                  <a:cubicBezTo>
                    <a:pt x="4269" y="12197"/>
                    <a:pt x="3907" y="12417"/>
                    <a:pt x="3794" y="12446"/>
                  </a:cubicBezTo>
                  <a:cubicBezTo>
                    <a:pt x="3783" y="12448"/>
                    <a:pt x="3775" y="12450"/>
                    <a:pt x="3768" y="12450"/>
                  </a:cubicBezTo>
                  <a:cubicBezTo>
                    <a:pt x="3726" y="12450"/>
                    <a:pt x="3764" y="12372"/>
                    <a:pt x="4010" y="11885"/>
                  </a:cubicBezTo>
                  <a:cubicBezTo>
                    <a:pt x="4361" y="11188"/>
                    <a:pt x="4505" y="10888"/>
                    <a:pt x="4505" y="10850"/>
                  </a:cubicBezTo>
                  <a:cubicBezTo>
                    <a:pt x="4505" y="10835"/>
                    <a:pt x="4530" y="10799"/>
                    <a:pt x="4558" y="10774"/>
                  </a:cubicBezTo>
                  <a:cubicBezTo>
                    <a:pt x="4588" y="10748"/>
                    <a:pt x="4633" y="10665"/>
                    <a:pt x="4663" y="10588"/>
                  </a:cubicBezTo>
                  <a:cubicBezTo>
                    <a:pt x="4692" y="10512"/>
                    <a:pt x="4764" y="10345"/>
                    <a:pt x="4823" y="10219"/>
                  </a:cubicBezTo>
                  <a:cubicBezTo>
                    <a:pt x="4881" y="10092"/>
                    <a:pt x="5038" y="9717"/>
                    <a:pt x="5173" y="9383"/>
                  </a:cubicBezTo>
                  <a:cubicBezTo>
                    <a:pt x="5308" y="9050"/>
                    <a:pt x="5477" y="8632"/>
                    <a:pt x="5551" y="8453"/>
                  </a:cubicBezTo>
                  <a:cubicBezTo>
                    <a:pt x="5625" y="8276"/>
                    <a:pt x="5730" y="8027"/>
                    <a:pt x="5781" y="7901"/>
                  </a:cubicBezTo>
                  <a:cubicBezTo>
                    <a:pt x="5834" y="7775"/>
                    <a:pt x="5926" y="7542"/>
                    <a:pt x="5988" y="7380"/>
                  </a:cubicBezTo>
                  <a:cubicBezTo>
                    <a:pt x="6091" y="7111"/>
                    <a:pt x="6139" y="7040"/>
                    <a:pt x="6251" y="7040"/>
                  </a:cubicBezTo>
                  <a:cubicBezTo>
                    <a:pt x="6266" y="7040"/>
                    <a:pt x="6282" y="7041"/>
                    <a:pt x="6300" y="7043"/>
                  </a:cubicBezTo>
                  <a:cubicBezTo>
                    <a:pt x="6361" y="7052"/>
                    <a:pt x="6361" y="7054"/>
                    <a:pt x="6255" y="7293"/>
                  </a:cubicBezTo>
                  <a:cubicBezTo>
                    <a:pt x="6117" y="7606"/>
                    <a:pt x="6035" y="7798"/>
                    <a:pt x="5960" y="7981"/>
                  </a:cubicBezTo>
                  <a:cubicBezTo>
                    <a:pt x="5926" y="8064"/>
                    <a:pt x="5889" y="8152"/>
                    <a:pt x="5875" y="8179"/>
                  </a:cubicBezTo>
                  <a:cubicBezTo>
                    <a:pt x="5862" y="8205"/>
                    <a:pt x="5858" y="8240"/>
                    <a:pt x="5866" y="8254"/>
                  </a:cubicBezTo>
                  <a:cubicBezTo>
                    <a:pt x="5875" y="8269"/>
                    <a:pt x="5869" y="8279"/>
                    <a:pt x="5855" y="8279"/>
                  </a:cubicBezTo>
                  <a:cubicBezTo>
                    <a:pt x="5840" y="8279"/>
                    <a:pt x="5819" y="8306"/>
                    <a:pt x="5810" y="8339"/>
                  </a:cubicBezTo>
                  <a:cubicBezTo>
                    <a:pt x="5800" y="8372"/>
                    <a:pt x="5775" y="8437"/>
                    <a:pt x="5757" y="8481"/>
                  </a:cubicBezTo>
                  <a:cubicBezTo>
                    <a:pt x="5738" y="8525"/>
                    <a:pt x="5676" y="8672"/>
                    <a:pt x="5621" y="8806"/>
                  </a:cubicBezTo>
                  <a:cubicBezTo>
                    <a:pt x="5396" y="9348"/>
                    <a:pt x="4924" y="10339"/>
                    <a:pt x="4718" y="10703"/>
                  </a:cubicBezTo>
                  <a:cubicBezTo>
                    <a:pt x="4671" y="10786"/>
                    <a:pt x="4586" y="10970"/>
                    <a:pt x="4528" y="11117"/>
                  </a:cubicBezTo>
                  <a:cubicBezTo>
                    <a:pt x="4470" y="11263"/>
                    <a:pt x="4411" y="11402"/>
                    <a:pt x="4398" y="11428"/>
                  </a:cubicBezTo>
                  <a:cubicBezTo>
                    <a:pt x="4320" y="11572"/>
                    <a:pt x="4215" y="11836"/>
                    <a:pt x="4228" y="11848"/>
                  </a:cubicBezTo>
                  <a:cubicBezTo>
                    <a:pt x="4236" y="11857"/>
                    <a:pt x="4272" y="11864"/>
                    <a:pt x="4306" y="11864"/>
                  </a:cubicBezTo>
                  <a:cubicBezTo>
                    <a:pt x="4357" y="11864"/>
                    <a:pt x="4383" y="11834"/>
                    <a:pt x="4439" y="11710"/>
                  </a:cubicBezTo>
                  <a:cubicBezTo>
                    <a:pt x="4479" y="11625"/>
                    <a:pt x="4519" y="11537"/>
                    <a:pt x="4531" y="11513"/>
                  </a:cubicBezTo>
                  <a:cubicBezTo>
                    <a:pt x="4542" y="11491"/>
                    <a:pt x="4591" y="11376"/>
                    <a:pt x="4639" y="11261"/>
                  </a:cubicBezTo>
                  <a:cubicBezTo>
                    <a:pt x="4687" y="11144"/>
                    <a:pt x="4832" y="10842"/>
                    <a:pt x="4962" y="10588"/>
                  </a:cubicBezTo>
                  <a:cubicBezTo>
                    <a:pt x="5092" y="10334"/>
                    <a:pt x="5293" y="9919"/>
                    <a:pt x="5408" y="9667"/>
                  </a:cubicBezTo>
                  <a:cubicBezTo>
                    <a:pt x="5522" y="9416"/>
                    <a:pt x="5654" y="9131"/>
                    <a:pt x="5697" y="9035"/>
                  </a:cubicBezTo>
                  <a:cubicBezTo>
                    <a:pt x="5742" y="8937"/>
                    <a:pt x="5830" y="8728"/>
                    <a:pt x="5894" y="8563"/>
                  </a:cubicBezTo>
                  <a:cubicBezTo>
                    <a:pt x="5958" y="8399"/>
                    <a:pt x="6046" y="8182"/>
                    <a:pt x="6090" y="8077"/>
                  </a:cubicBezTo>
                  <a:cubicBezTo>
                    <a:pt x="6133" y="7974"/>
                    <a:pt x="6218" y="7774"/>
                    <a:pt x="6278" y="7632"/>
                  </a:cubicBezTo>
                  <a:cubicBezTo>
                    <a:pt x="6538" y="7010"/>
                    <a:pt x="6536" y="7016"/>
                    <a:pt x="6606" y="7004"/>
                  </a:cubicBezTo>
                  <a:cubicBezTo>
                    <a:pt x="6665" y="6994"/>
                    <a:pt x="6705" y="6989"/>
                    <a:pt x="6730" y="6989"/>
                  </a:cubicBezTo>
                  <a:close/>
                  <a:moveTo>
                    <a:pt x="7921" y="0"/>
                  </a:moveTo>
                  <a:cubicBezTo>
                    <a:pt x="7684" y="0"/>
                    <a:pt x="7661" y="5"/>
                    <a:pt x="7535" y="87"/>
                  </a:cubicBezTo>
                  <a:cubicBezTo>
                    <a:pt x="7371" y="193"/>
                    <a:pt x="6844" y="724"/>
                    <a:pt x="6660" y="968"/>
                  </a:cubicBezTo>
                  <a:cubicBezTo>
                    <a:pt x="6344" y="1389"/>
                    <a:pt x="6210" y="1800"/>
                    <a:pt x="6204" y="2370"/>
                  </a:cubicBezTo>
                  <a:cubicBezTo>
                    <a:pt x="6201" y="2711"/>
                    <a:pt x="6235" y="2909"/>
                    <a:pt x="6342" y="3163"/>
                  </a:cubicBezTo>
                  <a:cubicBezTo>
                    <a:pt x="6387" y="3271"/>
                    <a:pt x="6463" y="3457"/>
                    <a:pt x="6513" y="3578"/>
                  </a:cubicBezTo>
                  <a:cubicBezTo>
                    <a:pt x="6562" y="3699"/>
                    <a:pt x="6655" y="3899"/>
                    <a:pt x="6717" y="4022"/>
                  </a:cubicBezTo>
                  <a:cubicBezTo>
                    <a:pt x="6825" y="4235"/>
                    <a:pt x="6832" y="4261"/>
                    <a:pt x="6836" y="4500"/>
                  </a:cubicBezTo>
                  <a:cubicBezTo>
                    <a:pt x="6842" y="4735"/>
                    <a:pt x="6833" y="4779"/>
                    <a:pt x="6721" y="5117"/>
                  </a:cubicBezTo>
                  <a:cubicBezTo>
                    <a:pt x="6655" y="5318"/>
                    <a:pt x="6532" y="5617"/>
                    <a:pt x="6448" y="5782"/>
                  </a:cubicBezTo>
                  <a:lnTo>
                    <a:pt x="6297" y="6081"/>
                  </a:lnTo>
                  <a:lnTo>
                    <a:pt x="6094" y="6114"/>
                  </a:lnTo>
                  <a:cubicBezTo>
                    <a:pt x="5984" y="6132"/>
                    <a:pt x="5855" y="6153"/>
                    <a:pt x="5811" y="6162"/>
                  </a:cubicBezTo>
                  <a:cubicBezTo>
                    <a:pt x="5766" y="6169"/>
                    <a:pt x="5603" y="6206"/>
                    <a:pt x="5447" y="6242"/>
                  </a:cubicBezTo>
                  <a:cubicBezTo>
                    <a:pt x="5290" y="6279"/>
                    <a:pt x="5038" y="6334"/>
                    <a:pt x="4882" y="6366"/>
                  </a:cubicBezTo>
                  <a:cubicBezTo>
                    <a:pt x="3785" y="6585"/>
                    <a:pt x="3452" y="6654"/>
                    <a:pt x="2912" y="6770"/>
                  </a:cubicBezTo>
                  <a:cubicBezTo>
                    <a:pt x="2771" y="6801"/>
                    <a:pt x="2564" y="6844"/>
                    <a:pt x="2453" y="6867"/>
                  </a:cubicBezTo>
                  <a:cubicBezTo>
                    <a:pt x="2223" y="6914"/>
                    <a:pt x="2188" y="6924"/>
                    <a:pt x="1524" y="7134"/>
                  </a:cubicBezTo>
                  <a:cubicBezTo>
                    <a:pt x="986" y="7304"/>
                    <a:pt x="952" y="7318"/>
                    <a:pt x="699" y="7487"/>
                  </a:cubicBezTo>
                  <a:cubicBezTo>
                    <a:pt x="489" y="7627"/>
                    <a:pt x="279" y="7842"/>
                    <a:pt x="133" y="8071"/>
                  </a:cubicBezTo>
                  <a:cubicBezTo>
                    <a:pt x="9" y="8263"/>
                    <a:pt x="0" y="8349"/>
                    <a:pt x="98" y="8393"/>
                  </a:cubicBezTo>
                  <a:cubicBezTo>
                    <a:pt x="118" y="8402"/>
                    <a:pt x="149" y="8407"/>
                    <a:pt x="190" y="8407"/>
                  </a:cubicBezTo>
                  <a:cubicBezTo>
                    <a:pt x="358" y="8407"/>
                    <a:pt x="688" y="8329"/>
                    <a:pt x="1107" y="8189"/>
                  </a:cubicBezTo>
                  <a:cubicBezTo>
                    <a:pt x="1174" y="8166"/>
                    <a:pt x="1348" y="8116"/>
                    <a:pt x="1498" y="8077"/>
                  </a:cubicBezTo>
                  <a:cubicBezTo>
                    <a:pt x="1647" y="8038"/>
                    <a:pt x="1797" y="7994"/>
                    <a:pt x="1833" y="7978"/>
                  </a:cubicBezTo>
                  <a:cubicBezTo>
                    <a:pt x="1871" y="7963"/>
                    <a:pt x="1950" y="7945"/>
                    <a:pt x="2009" y="7939"/>
                  </a:cubicBezTo>
                  <a:cubicBezTo>
                    <a:pt x="2067" y="7932"/>
                    <a:pt x="2135" y="7920"/>
                    <a:pt x="2157" y="7913"/>
                  </a:cubicBezTo>
                  <a:cubicBezTo>
                    <a:pt x="2282" y="7868"/>
                    <a:pt x="2753" y="7753"/>
                    <a:pt x="3033" y="7698"/>
                  </a:cubicBezTo>
                  <a:cubicBezTo>
                    <a:pt x="3211" y="7663"/>
                    <a:pt x="3521" y="7597"/>
                    <a:pt x="3721" y="7550"/>
                  </a:cubicBezTo>
                  <a:cubicBezTo>
                    <a:pt x="3922" y="7503"/>
                    <a:pt x="4164" y="7449"/>
                    <a:pt x="4261" y="7431"/>
                  </a:cubicBezTo>
                  <a:cubicBezTo>
                    <a:pt x="4357" y="7413"/>
                    <a:pt x="4610" y="7361"/>
                    <a:pt x="4826" y="7316"/>
                  </a:cubicBezTo>
                  <a:cubicBezTo>
                    <a:pt x="5293" y="7216"/>
                    <a:pt x="5804" y="7124"/>
                    <a:pt x="5884" y="7124"/>
                  </a:cubicBezTo>
                  <a:cubicBezTo>
                    <a:pt x="5889" y="7124"/>
                    <a:pt x="5893" y="7125"/>
                    <a:pt x="5894" y="7126"/>
                  </a:cubicBezTo>
                  <a:cubicBezTo>
                    <a:pt x="5899" y="7132"/>
                    <a:pt x="5849" y="7275"/>
                    <a:pt x="5784" y="7442"/>
                  </a:cubicBezTo>
                  <a:cubicBezTo>
                    <a:pt x="5718" y="7608"/>
                    <a:pt x="5663" y="7762"/>
                    <a:pt x="5663" y="7779"/>
                  </a:cubicBezTo>
                  <a:cubicBezTo>
                    <a:pt x="5663" y="7796"/>
                    <a:pt x="5632" y="7869"/>
                    <a:pt x="5596" y="7939"/>
                  </a:cubicBezTo>
                  <a:cubicBezTo>
                    <a:pt x="5560" y="8008"/>
                    <a:pt x="5530" y="8076"/>
                    <a:pt x="5530" y="8090"/>
                  </a:cubicBezTo>
                  <a:cubicBezTo>
                    <a:pt x="5530" y="8104"/>
                    <a:pt x="5482" y="8215"/>
                    <a:pt x="5424" y="8338"/>
                  </a:cubicBezTo>
                  <a:cubicBezTo>
                    <a:pt x="5366" y="8461"/>
                    <a:pt x="5298" y="8622"/>
                    <a:pt x="5272" y="8696"/>
                  </a:cubicBezTo>
                  <a:cubicBezTo>
                    <a:pt x="5247" y="8771"/>
                    <a:pt x="5209" y="8867"/>
                    <a:pt x="5188" y="8912"/>
                  </a:cubicBezTo>
                  <a:cubicBezTo>
                    <a:pt x="5167" y="8957"/>
                    <a:pt x="5096" y="9119"/>
                    <a:pt x="5031" y="9275"/>
                  </a:cubicBezTo>
                  <a:cubicBezTo>
                    <a:pt x="4857" y="9688"/>
                    <a:pt x="4687" y="10073"/>
                    <a:pt x="4503" y="10462"/>
                  </a:cubicBezTo>
                  <a:cubicBezTo>
                    <a:pt x="4416" y="10649"/>
                    <a:pt x="4343" y="10823"/>
                    <a:pt x="4343" y="10846"/>
                  </a:cubicBezTo>
                  <a:cubicBezTo>
                    <a:pt x="4343" y="10870"/>
                    <a:pt x="4332" y="10898"/>
                    <a:pt x="4319" y="10905"/>
                  </a:cubicBezTo>
                  <a:cubicBezTo>
                    <a:pt x="4303" y="10915"/>
                    <a:pt x="3726" y="12051"/>
                    <a:pt x="3585" y="12352"/>
                  </a:cubicBezTo>
                  <a:cubicBezTo>
                    <a:pt x="3542" y="12445"/>
                    <a:pt x="3530" y="12565"/>
                    <a:pt x="3558" y="12619"/>
                  </a:cubicBezTo>
                  <a:cubicBezTo>
                    <a:pt x="3576" y="12653"/>
                    <a:pt x="3613" y="12669"/>
                    <a:pt x="3664" y="12669"/>
                  </a:cubicBezTo>
                  <a:cubicBezTo>
                    <a:pt x="3923" y="12669"/>
                    <a:pt x="4534" y="12263"/>
                    <a:pt x="4786" y="11879"/>
                  </a:cubicBezTo>
                  <a:cubicBezTo>
                    <a:pt x="4951" y="11629"/>
                    <a:pt x="5441" y="10690"/>
                    <a:pt x="5546" y="10423"/>
                  </a:cubicBezTo>
                  <a:cubicBezTo>
                    <a:pt x="5640" y="10187"/>
                    <a:pt x="5724" y="9982"/>
                    <a:pt x="5758" y="9910"/>
                  </a:cubicBezTo>
                  <a:cubicBezTo>
                    <a:pt x="5795" y="9832"/>
                    <a:pt x="5840" y="9725"/>
                    <a:pt x="6051" y="9209"/>
                  </a:cubicBezTo>
                  <a:cubicBezTo>
                    <a:pt x="6107" y="9075"/>
                    <a:pt x="6161" y="8943"/>
                    <a:pt x="6175" y="8913"/>
                  </a:cubicBezTo>
                  <a:cubicBezTo>
                    <a:pt x="6225" y="8800"/>
                    <a:pt x="6288" y="8638"/>
                    <a:pt x="6329" y="8521"/>
                  </a:cubicBezTo>
                  <a:cubicBezTo>
                    <a:pt x="6370" y="8396"/>
                    <a:pt x="6412" y="8296"/>
                    <a:pt x="6565" y="7968"/>
                  </a:cubicBezTo>
                  <a:cubicBezTo>
                    <a:pt x="6687" y="7704"/>
                    <a:pt x="6833" y="7353"/>
                    <a:pt x="6905" y="7154"/>
                  </a:cubicBezTo>
                  <a:cubicBezTo>
                    <a:pt x="6938" y="7061"/>
                    <a:pt x="6978" y="6974"/>
                    <a:pt x="6994" y="6960"/>
                  </a:cubicBezTo>
                  <a:cubicBezTo>
                    <a:pt x="7010" y="6947"/>
                    <a:pt x="7096" y="6922"/>
                    <a:pt x="7186" y="6903"/>
                  </a:cubicBezTo>
                  <a:cubicBezTo>
                    <a:pt x="7275" y="6886"/>
                    <a:pt x="7426" y="6850"/>
                    <a:pt x="7523" y="6823"/>
                  </a:cubicBezTo>
                  <a:cubicBezTo>
                    <a:pt x="7620" y="6795"/>
                    <a:pt x="7852" y="6742"/>
                    <a:pt x="8039" y="6703"/>
                  </a:cubicBezTo>
                  <a:lnTo>
                    <a:pt x="8380" y="6630"/>
                  </a:lnTo>
                  <a:lnTo>
                    <a:pt x="8605" y="6676"/>
                  </a:lnTo>
                  <a:cubicBezTo>
                    <a:pt x="8867" y="6729"/>
                    <a:pt x="8929" y="6757"/>
                    <a:pt x="9152" y="6929"/>
                  </a:cubicBezTo>
                  <a:cubicBezTo>
                    <a:pt x="9355" y="7085"/>
                    <a:pt x="9825" y="7404"/>
                    <a:pt x="9997" y="7503"/>
                  </a:cubicBezTo>
                  <a:cubicBezTo>
                    <a:pt x="10153" y="7592"/>
                    <a:pt x="10475" y="7699"/>
                    <a:pt x="10678" y="7728"/>
                  </a:cubicBezTo>
                  <a:cubicBezTo>
                    <a:pt x="10779" y="7742"/>
                    <a:pt x="10932" y="7749"/>
                    <a:pt x="11088" y="7749"/>
                  </a:cubicBezTo>
                  <a:cubicBezTo>
                    <a:pt x="11285" y="7749"/>
                    <a:pt x="11485" y="7738"/>
                    <a:pt x="11590" y="7717"/>
                  </a:cubicBezTo>
                  <a:cubicBezTo>
                    <a:pt x="11682" y="7698"/>
                    <a:pt x="11839" y="7647"/>
                    <a:pt x="11934" y="7603"/>
                  </a:cubicBezTo>
                  <a:cubicBezTo>
                    <a:pt x="12029" y="7560"/>
                    <a:pt x="12115" y="7524"/>
                    <a:pt x="12121" y="7524"/>
                  </a:cubicBezTo>
                  <a:cubicBezTo>
                    <a:pt x="12158" y="7524"/>
                    <a:pt x="12761" y="7147"/>
                    <a:pt x="12902" y="7036"/>
                  </a:cubicBezTo>
                  <a:cubicBezTo>
                    <a:pt x="13118" y="6865"/>
                    <a:pt x="13200" y="6774"/>
                    <a:pt x="13252" y="6651"/>
                  </a:cubicBezTo>
                  <a:cubicBezTo>
                    <a:pt x="13311" y="6512"/>
                    <a:pt x="13338" y="6215"/>
                    <a:pt x="13295" y="6190"/>
                  </a:cubicBezTo>
                  <a:cubicBezTo>
                    <a:pt x="13274" y="6177"/>
                    <a:pt x="13273" y="6161"/>
                    <a:pt x="13290" y="6140"/>
                  </a:cubicBezTo>
                  <a:cubicBezTo>
                    <a:pt x="13358" y="6057"/>
                    <a:pt x="13121" y="5521"/>
                    <a:pt x="12920" y="5305"/>
                  </a:cubicBezTo>
                  <a:cubicBezTo>
                    <a:pt x="12659" y="5025"/>
                    <a:pt x="12588" y="4962"/>
                    <a:pt x="12494" y="4931"/>
                  </a:cubicBezTo>
                  <a:cubicBezTo>
                    <a:pt x="12409" y="4904"/>
                    <a:pt x="12206" y="4890"/>
                    <a:pt x="11977" y="4890"/>
                  </a:cubicBezTo>
                  <a:cubicBezTo>
                    <a:pt x="11720" y="4890"/>
                    <a:pt x="11432" y="4907"/>
                    <a:pt x="11243" y="4940"/>
                  </a:cubicBezTo>
                  <a:cubicBezTo>
                    <a:pt x="10811" y="5016"/>
                    <a:pt x="10665" y="5040"/>
                    <a:pt x="10447" y="5070"/>
                  </a:cubicBezTo>
                  <a:cubicBezTo>
                    <a:pt x="10171" y="5109"/>
                    <a:pt x="9705" y="5212"/>
                    <a:pt x="9168" y="5354"/>
                  </a:cubicBezTo>
                  <a:cubicBezTo>
                    <a:pt x="8909" y="5424"/>
                    <a:pt x="8635" y="5492"/>
                    <a:pt x="8560" y="5507"/>
                  </a:cubicBezTo>
                  <a:cubicBezTo>
                    <a:pt x="8487" y="5522"/>
                    <a:pt x="8329" y="5552"/>
                    <a:pt x="8210" y="5573"/>
                  </a:cubicBezTo>
                  <a:cubicBezTo>
                    <a:pt x="8093" y="5596"/>
                    <a:pt x="7912" y="5639"/>
                    <a:pt x="7811" y="5667"/>
                  </a:cubicBezTo>
                  <a:cubicBezTo>
                    <a:pt x="7725" y="5693"/>
                    <a:pt x="7646" y="5710"/>
                    <a:pt x="7621" y="5710"/>
                  </a:cubicBezTo>
                  <a:cubicBezTo>
                    <a:pt x="7617" y="5710"/>
                    <a:pt x="7614" y="5710"/>
                    <a:pt x="7613" y="5709"/>
                  </a:cubicBezTo>
                  <a:cubicBezTo>
                    <a:pt x="7605" y="5702"/>
                    <a:pt x="7648" y="5595"/>
                    <a:pt x="7709" y="5469"/>
                  </a:cubicBezTo>
                  <a:cubicBezTo>
                    <a:pt x="7771" y="5343"/>
                    <a:pt x="7820" y="5222"/>
                    <a:pt x="7820" y="5197"/>
                  </a:cubicBezTo>
                  <a:cubicBezTo>
                    <a:pt x="7820" y="5175"/>
                    <a:pt x="7833" y="5146"/>
                    <a:pt x="7847" y="5137"/>
                  </a:cubicBezTo>
                  <a:cubicBezTo>
                    <a:pt x="7862" y="5128"/>
                    <a:pt x="7894" y="5053"/>
                    <a:pt x="7917" y="4968"/>
                  </a:cubicBezTo>
                  <a:cubicBezTo>
                    <a:pt x="7941" y="4884"/>
                    <a:pt x="8003" y="4736"/>
                    <a:pt x="8052" y="4641"/>
                  </a:cubicBezTo>
                  <a:cubicBezTo>
                    <a:pt x="8178" y="4399"/>
                    <a:pt x="8515" y="3684"/>
                    <a:pt x="8581" y="3518"/>
                  </a:cubicBezTo>
                  <a:cubicBezTo>
                    <a:pt x="8611" y="3444"/>
                    <a:pt x="8657" y="3333"/>
                    <a:pt x="8685" y="3269"/>
                  </a:cubicBezTo>
                  <a:cubicBezTo>
                    <a:pt x="8714" y="3205"/>
                    <a:pt x="8747" y="3109"/>
                    <a:pt x="8761" y="3053"/>
                  </a:cubicBezTo>
                  <a:cubicBezTo>
                    <a:pt x="8774" y="2999"/>
                    <a:pt x="8853" y="2781"/>
                    <a:pt x="8935" y="2570"/>
                  </a:cubicBezTo>
                  <a:cubicBezTo>
                    <a:pt x="9085" y="2191"/>
                    <a:pt x="9126" y="2065"/>
                    <a:pt x="9223" y="1674"/>
                  </a:cubicBezTo>
                  <a:cubicBezTo>
                    <a:pt x="9282" y="1441"/>
                    <a:pt x="9292" y="1044"/>
                    <a:pt x="9242" y="927"/>
                  </a:cubicBezTo>
                  <a:cubicBezTo>
                    <a:pt x="9200" y="830"/>
                    <a:pt x="9061" y="667"/>
                    <a:pt x="8998" y="642"/>
                  </a:cubicBezTo>
                  <a:cubicBezTo>
                    <a:pt x="8973" y="631"/>
                    <a:pt x="8953" y="602"/>
                    <a:pt x="8953" y="571"/>
                  </a:cubicBezTo>
                  <a:cubicBezTo>
                    <a:pt x="8953" y="501"/>
                    <a:pt x="8578" y="176"/>
                    <a:pt x="8416" y="106"/>
                  </a:cubicBezTo>
                  <a:cubicBezTo>
                    <a:pt x="8363" y="83"/>
                    <a:pt x="8303" y="67"/>
                    <a:pt x="8268" y="67"/>
                  </a:cubicBezTo>
                  <a:cubicBezTo>
                    <a:pt x="8261" y="67"/>
                    <a:pt x="8255" y="68"/>
                    <a:pt x="8251" y="70"/>
                  </a:cubicBezTo>
                  <a:cubicBezTo>
                    <a:pt x="8244" y="72"/>
                    <a:pt x="8237" y="73"/>
                    <a:pt x="8231" y="73"/>
                  </a:cubicBezTo>
                  <a:cubicBezTo>
                    <a:pt x="8211" y="73"/>
                    <a:pt x="8195" y="62"/>
                    <a:pt x="8188" y="43"/>
                  </a:cubicBezTo>
                  <a:cubicBezTo>
                    <a:pt x="8175" y="9"/>
                    <a:pt x="8120" y="0"/>
                    <a:pt x="7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7"/>
            <p:cNvSpPr/>
            <p:nvPr/>
          </p:nvSpPr>
          <p:spPr>
            <a:xfrm>
              <a:off x="6090550" y="2500050"/>
              <a:ext cx="34175" cy="76050"/>
            </a:xfrm>
            <a:custGeom>
              <a:avLst/>
              <a:gdLst/>
              <a:ahLst/>
              <a:cxnLst/>
              <a:rect l="l" t="t" r="r" b="b"/>
              <a:pathLst>
                <a:path w="1367" h="3042" extrusionOk="0">
                  <a:moveTo>
                    <a:pt x="822" y="161"/>
                  </a:moveTo>
                  <a:cubicBezTo>
                    <a:pt x="871" y="161"/>
                    <a:pt x="916" y="188"/>
                    <a:pt x="1002" y="245"/>
                  </a:cubicBezTo>
                  <a:cubicBezTo>
                    <a:pt x="1076" y="294"/>
                    <a:pt x="1151" y="363"/>
                    <a:pt x="1170" y="400"/>
                  </a:cubicBezTo>
                  <a:cubicBezTo>
                    <a:pt x="1214" y="485"/>
                    <a:pt x="1197" y="662"/>
                    <a:pt x="1107" y="1060"/>
                  </a:cubicBezTo>
                  <a:cubicBezTo>
                    <a:pt x="1006" y="1503"/>
                    <a:pt x="1010" y="1489"/>
                    <a:pt x="779" y="2046"/>
                  </a:cubicBezTo>
                  <a:cubicBezTo>
                    <a:pt x="689" y="2262"/>
                    <a:pt x="596" y="2494"/>
                    <a:pt x="571" y="2566"/>
                  </a:cubicBezTo>
                  <a:cubicBezTo>
                    <a:pt x="547" y="2634"/>
                    <a:pt x="521" y="2684"/>
                    <a:pt x="513" y="2684"/>
                  </a:cubicBezTo>
                  <a:cubicBezTo>
                    <a:pt x="513" y="2684"/>
                    <a:pt x="512" y="2683"/>
                    <a:pt x="512" y="2683"/>
                  </a:cubicBezTo>
                  <a:cubicBezTo>
                    <a:pt x="496" y="2667"/>
                    <a:pt x="411" y="2326"/>
                    <a:pt x="341" y="2005"/>
                  </a:cubicBezTo>
                  <a:cubicBezTo>
                    <a:pt x="312" y="1871"/>
                    <a:pt x="282" y="1737"/>
                    <a:pt x="275" y="1707"/>
                  </a:cubicBezTo>
                  <a:cubicBezTo>
                    <a:pt x="114" y="1055"/>
                    <a:pt x="282" y="412"/>
                    <a:pt x="666" y="217"/>
                  </a:cubicBezTo>
                  <a:cubicBezTo>
                    <a:pt x="738" y="181"/>
                    <a:pt x="781" y="161"/>
                    <a:pt x="822" y="161"/>
                  </a:cubicBezTo>
                  <a:close/>
                  <a:moveTo>
                    <a:pt x="816" y="1"/>
                  </a:moveTo>
                  <a:cubicBezTo>
                    <a:pt x="749" y="1"/>
                    <a:pt x="681" y="17"/>
                    <a:pt x="611" y="50"/>
                  </a:cubicBezTo>
                  <a:cubicBezTo>
                    <a:pt x="381" y="158"/>
                    <a:pt x="183" y="426"/>
                    <a:pt x="85" y="764"/>
                  </a:cubicBezTo>
                  <a:cubicBezTo>
                    <a:pt x="0" y="1055"/>
                    <a:pt x="74" y="1740"/>
                    <a:pt x="264" y="2436"/>
                  </a:cubicBezTo>
                  <a:cubicBezTo>
                    <a:pt x="280" y="2495"/>
                    <a:pt x="313" y="2636"/>
                    <a:pt x="339" y="2749"/>
                  </a:cubicBezTo>
                  <a:cubicBezTo>
                    <a:pt x="388" y="2973"/>
                    <a:pt x="429" y="3042"/>
                    <a:pt x="509" y="3042"/>
                  </a:cubicBezTo>
                  <a:cubicBezTo>
                    <a:pt x="568" y="3042"/>
                    <a:pt x="664" y="2850"/>
                    <a:pt x="787" y="2488"/>
                  </a:cubicBezTo>
                  <a:cubicBezTo>
                    <a:pt x="826" y="2369"/>
                    <a:pt x="917" y="2136"/>
                    <a:pt x="991" y="1964"/>
                  </a:cubicBezTo>
                  <a:cubicBezTo>
                    <a:pt x="1182" y="1511"/>
                    <a:pt x="1367" y="799"/>
                    <a:pt x="1367" y="508"/>
                  </a:cubicBezTo>
                  <a:cubicBezTo>
                    <a:pt x="1367" y="349"/>
                    <a:pt x="1295" y="236"/>
                    <a:pt x="1112" y="107"/>
                  </a:cubicBezTo>
                  <a:cubicBezTo>
                    <a:pt x="1011" y="36"/>
                    <a:pt x="914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7"/>
            <p:cNvSpPr/>
            <p:nvPr/>
          </p:nvSpPr>
          <p:spPr>
            <a:xfrm>
              <a:off x="6121900" y="2515425"/>
              <a:ext cx="16125" cy="34750"/>
            </a:xfrm>
            <a:custGeom>
              <a:avLst/>
              <a:gdLst/>
              <a:ahLst/>
              <a:cxnLst/>
              <a:rect l="l" t="t" r="r" b="b"/>
              <a:pathLst>
                <a:path w="645" h="1390" extrusionOk="0">
                  <a:moveTo>
                    <a:pt x="567" y="1"/>
                  </a:moveTo>
                  <a:cubicBezTo>
                    <a:pt x="529" y="1"/>
                    <a:pt x="497" y="42"/>
                    <a:pt x="449" y="152"/>
                  </a:cubicBezTo>
                  <a:cubicBezTo>
                    <a:pt x="413" y="234"/>
                    <a:pt x="382" y="316"/>
                    <a:pt x="382" y="332"/>
                  </a:cubicBezTo>
                  <a:cubicBezTo>
                    <a:pt x="382" y="347"/>
                    <a:pt x="295" y="570"/>
                    <a:pt x="188" y="830"/>
                  </a:cubicBezTo>
                  <a:cubicBezTo>
                    <a:pt x="38" y="1194"/>
                    <a:pt x="0" y="1310"/>
                    <a:pt x="23" y="1345"/>
                  </a:cubicBezTo>
                  <a:cubicBezTo>
                    <a:pt x="39" y="1370"/>
                    <a:pt x="68" y="1390"/>
                    <a:pt x="89" y="1390"/>
                  </a:cubicBezTo>
                  <a:cubicBezTo>
                    <a:pt x="133" y="1390"/>
                    <a:pt x="356" y="884"/>
                    <a:pt x="511" y="432"/>
                  </a:cubicBezTo>
                  <a:cubicBezTo>
                    <a:pt x="635" y="72"/>
                    <a:pt x="645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7"/>
            <p:cNvSpPr/>
            <p:nvPr/>
          </p:nvSpPr>
          <p:spPr>
            <a:xfrm>
              <a:off x="6113800" y="2557250"/>
              <a:ext cx="10275" cy="14100"/>
            </a:xfrm>
            <a:custGeom>
              <a:avLst/>
              <a:gdLst/>
              <a:ahLst/>
              <a:cxnLst/>
              <a:rect l="l" t="t" r="r" b="b"/>
              <a:pathLst>
                <a:path w="411" h="564" extrusionOk="0">
                  <a:moveTo>
                    <a:pt x="351" y="1"/>
                  </a:moveTo>
                  <a:cubicBezTo>
                    <a:pt x="315" y="1"/>
                    <a:pt x="274" y="11"/>
                    <a:pt x="254" y="31"/>
                  </a:cubicBezTo>
                  <a:cubicBezTo>
                    <a:pt x="236" y="48"/>
                    <a:pt x="221" y="77"/>
                    <a:pt x="221" y="92"/>
                  </a:cubicBezTo>
                  <a:cubicBezTo>
                    <a:pt x="221" y="108"/>
                    <a:pt x="175" y="197"/>
                    <a:pt x="117" y="292"/>
                  </a:cubicBezTo>
                  <a:cubicBezTo>
                    <a:pt x="11" y="469"/>
                    <a:pt x="1" y="564"/>
                    <a:pt x="87" y="564"/>
                  </a:cubicBezTo>
                  <a:cubicBezTo>
                    <a:pt x="114" y="564"/>
                    <a:pt x="162" y="529"/>
                    <a:pt x="193" y="485"/>
                  </a:cubicBezTo>
                  <a:cubicBezTo>
                    <a:pt x="256" y="397"/>
                    <a:pt x="411" y="71"/>
                    <a:pt x="411" y="28"/>
                  </a:cubicBezTo>
                  <a:cubicBezTo>
                    <a:pt x="411" y="10"/>
                    <a:pt x="383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7"/>
            <p:cNvSpPr/>
            <p:nvPr/>
          </p:nvSpPr>
          <p:spPr>
            <a:xfrm>
              <a:off x="6179675" y="2607900"/>
              <a:ext cx="38400" cy="7275"/>
            </a:xfrm>
            <a:custGeom>
              <a:avLst/>
              <a:gdLst/>
              <a:ahLst/>
              <a:cxnLst/>
              <a:rect l="l" t="t" r="r" b="b"/>
              <a:pathLst>
                <a:path w="1536" h="291" extrusionOk="0">
                  <a:moveTo>
                    <a:pt x="1424" y="1"/>
                  </a:moveTo>
                  <a:cubicBezTo>
                    <a:pt x="1384" y="1"/>
                    <a:pt x="1307" y="11"/>
                    <a:pt x="1107" y="38"/>
                  </a:cubicBezTo>
                  <a:cubicBezTo>
                    <a:pt x="842" y="73"/>
                    <a:pt x="654" y="91"/>
                    <a:pt x="315" y="116"/>
                  </a:cubicBezTo>
                  <a:cubicBezTo>
                    <a:pt x="125" y="130"/>
                    <a:pt x="0" y="178"/>
                    <a:pt x="0" y="239"/>
                  </a:cubicBezTo>
                  <a:cubicBezTo>
                    <a:pt x="0" y="260"/>
                    <a:pt x="23" y="281"/>
                    <a:pt x="54" y="288"/>
                  </a:cubicBezTo>
                  <a:cubicBezTo>
                    <a:pt x="62" y="289"/>
                    <a:pt x="77" y="290"/>
                    <a:pt x="98" y="290"/>
                  </a:cubicBezTo>
                  <a:cubicBezTo>
                    <a:pt x="344" y="290"/>
                    <a:pt x="1373" y="182"/>
                    <a:pt x="1482" y="140"/>
                  </a:cubicBezTo>
                  <a:cubicBezTo>
                    <a:pt x="1535" y="120"/>
                    <a:pt x="1535" y="33"/>
                    <a:pt x="1482" y="13"/>
                  </a:cubicBezTo>
                  <a:cubicBezTo>
                    <a:pt x="1462" y="5"/>
                    <a:pt x="1451" y="1"/>
                    <a:pt x="1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7"/>
            <p:cNvSpPr/>
            <p:nvPr/>
          </p:nvSpPr>
          <p:spPr>
            <a:xfrm>
              <a:off x="6140250" y="2613325"/>
              <a:ext cx="33675" cy="10025"/>
            </a:xfrm>
            <a:custGeom>
              <a:avLst/>
              <a:gdLst/>
              <a:ahLst/>
              <a:cxnLst/>
              <a:rect l="l" t="t" r="r" b="b"/>
              <a:pathLst>
                <a:path w="1347" h="401" extrusionOk="0">
                  <a:moveTo>
                    <a:pt x="1254" y="0"/>
                  </a:moveTo>
                  <a:cubicBezTo>
                    <a:pt x="1200" y="0"/>
                    <a:pt x="1111" y="17"/>
                    <a:pt x="970" y="51"/>
                  </a:cubicBezTo>
                  <a:cubicBezTo>
                    <a:pt x="858" y="78"/>
                    <a:pt x="630" y="133"/>
                    <a:pt x="458" y="171"/>
                  </a:cubicBezTo>
                  <a:cubicBezTo>
                    <a:pt x="85" y="257"/>
                    <a:pt x="0" y="286"/>
                    <a:pt x="0" y="335"/>
                  </a:cubicBezTo>
                  <a:cubicBezTo>
                    <a:pt x="0" y="379"/>
                    <a:pt x="27" y="401"/>
                    <a:pt x="96" y="401"/>
                  </a:cubicBezTo>
                  <a:cubicBezTo>
                    <a:pt x="159" y="401"/>
                    <a:pt x="258" y="383"/>
                    <a:pt x="405" y="347"/>
                  </a:cubicBezTo>
                  <a:cubicBezTo>
                    <a:pt x="575" y="306"/>
                    <a:pt x="792" y="258"/>
                    <a:pt x="888" y="239"/>
                  </a:cubicBezTo>
                  <a:cubicBezTo>
                    <a:pt x="983" y="221"/>
                    <a:pt x="1076" y="198"/>
                    <a:pt x="1091" y="187"/>
                  </a:cubicBezTo>
                  <a:cubicBezTo>
                    <a:pt x="1119" y="170"/>
                    <a:pt x="1133" y="167"/>
                    <a:pt x="1217" y="159"/>
                  </a:cubicBezTo>
                  <a:cubicBezTo>
                    <a:pt x="1281" y="154"/>
                    <a:pt x="1346" y="81"/>
                    <a:pt x="1328" y="34"/>
                  </a:cubicBezTo>
                  <a:cubicBezTo>
                    <a:pt x="1320" y="12"/>
                    <a:pt x="1299" y="0"/>
                    <a:pt x="1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7"/>
            <p:cNvSpPr/>
            <p:nvPr/>
          </p:nvSpPr>
          <p:spPr>
            <a:xfrm>
              <a:off x="6145750" y="2619025"/>
              <a:ext cx="79450" cy="31250"/>
            </a:xfrm>
            <a:custGeom>
              <a:avLst/>
              <a:gdLst/>
              <a:ahLst/>
              <a:cxnLst/>
              <a:rect l="l" t="t" r="r" b="b"/>
              <a:pathLst>
                <a:path w="3178" h="1250" extrusionOk="0">
                  <a:moveTo>
                    <a:pt x="2263" y="172"/>
                  </a:moveTo>
                  <a:cubicBezTo>
                    <a:pt x="2407" y="172"/>
                    <a:pt x="2578" y="178"/>
                    <a:pt x="2638" y="188"/>
                  </a:cubicBezTo>
                  <a:cubicBezTo>
                    <a:pt x="2779" y="211"/>
                    <a:pt x="2845" y="276"/>
                    <a:pt x="2907" y="448"/>
                  </a:cubicBezTo>
                  <a:cubicBezTo>
                    <a:pt x="2957" y="592"/>
                    <a:pt x="2959" y="608"/>
                    <a:pt x="2918" y="687"/>
                  </a:cubicBezTo>
                  <a:cubicBezTo>
                    <a:pt x="2856" y="808"/>
                    <a:pt x="2753" y="896"/>
                    <a:pt x="2585" y="975"/>
                  </a:cubicBezTo>
                  <a:cubicBezTo>
                    <a:pt x="2452" y="1036"/>
                    <a:pt x="2400" y="1043"/>
                    <a:pt x="2124" y="1043"/>
                  </a:cubicBezTo>
                  <a:cubicBezTo>
                    <a:pt x="1853" y="1043"/>
                    <a:pt x="1787" y="1035"/>
                    <a:pt x="1599" y="970"/>
                  </a:cubicBezTo>
                  <a:cubicBezTo>
                    <a:pt x="1480" y="928"/>
                    <a:pt x="1345" y="878"/>
                    <a:pt x="1302" y="858"/>
                  </a:cubicBezTo>
                  <a:cubicBezTo>
                    <a:pt x="1257" y="837"/>
                    <a:pt x="1052" y="746"/>
                    <a:pt x="843" y="656"/>
                  </a:cubicBezTo>
                  <a:cubicBezTo>
                    <a:pt x="635" y="566"/>
                    <a:pt x="456" y="480"/>
                    <a:pt x="443" y="468"/>
                  </a:cubicBezTo>
                  <a:cubicBezTo>
                    <a:pt x="430" y="454"/>
                    <a:pt x="464" y="436"/>
                    <a:pt x="524" y="426"/>
                  </a:cubicBezTo>
                  <a:cubicBezTo>
                    <a:pt x="581" y="417"/>
                    <a:pt x="802" y="374"/>
                    <a:pt x="1017" y="329"/>
                  </a:cubicBezTo>
                  <a:cubicBezTo>
                    <a:pt x="1552" y="218"/>
                    <a:pt x="1517" y="223"/>
                    <a:pt x="1788" y="207"/>
                  </a:cubicBezTo>
                  <a:cubicBezTo>
                    <a:pt x="1921" y="199"/>
                    <a:pt x="2034" y="189"/>
                    <a:pt x="2040" y="183"/>
                  </a:cubicBezTo>
                  <a:cubicBezTo>
                    <a:pt x="2047" y="176"/>
                    <a:pt x="2146" y="172"/>
                    <a:pt x="2263" y="172"/>
                  </a:cubicBezTo>
                  <a:close/>
                  <a:moveTo>
                    <a:pt x="2386" y="1"/>
                  </a:moveTo>
                  <a:cubicBezTo>
                    <a:pt x="2254" y="1"/>
                    <a:pt x="2092" y="10"/>
                    <a:pt x="1893" y="26"/>
                  </a:cubicBezTo>
                  <a:cubicBezTo>
                    <a:pt x="1688" y="44"/>
                    <a:pt x="1397" y="84"/>
                    <a:pt x="1249" y="115"/>
                  </a:cubicBezTo>
                  <a:cubicBezTo>
                    <a:pt x="1100" y="147"/>
                    <a:pt x="901" y="185"/>
                    <a:pt x="805" y="198"/>
                  </a:cubicBezTo>
                  <a:cubicBezTo>
                    <a:pt x="181" y="290"/>
                    <a:pt x="0" y="353"/>
                    <a:pt x="65" y="458"/>
                  </a:cubicBezTo>
                  <a:cubicBezTo>
                    <a:pt x="98" y="513"/>
                    <a:pt x="75" y="500"/>
                    <a:pt x="520" y="705"/>
                  </a:cubicBezTo>
                  <a:cubicBezTo>
                    <a:pt x="1396" y="1110"/>
                    <a:pt x="1818" y="1250"/>
                    <a:pt x="2163" y="1250"/>
                  </a:cubicBezTo>
                  <a:cubicBezTo>
                    <a:pt x="2407" y="1250"/>
                    <a:pt x="2751" y="1125"/>
                    <a:pt x="2921" y="976"/>
                  </a:cubicBezTo>
                  <a:cubicBezTo>
                    <a:pt x="3140" y="783"/>
                    <a:pt x="3178" y="556"/>
                    <a:pt x="3032" y="291"/>
                  </a:cubicBezTo>
                  <a:cubicBezTo>
                    <a:pt x="2917" y="80"/>
                    <a:pt x="2775" y="1"/>
                    <a:pt x="2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7"/>
            <p:cNvSpPr/>
            <p:nvPr/>
          </p:nvSpPr>
          <p:spPr>
            <a:xfrm>
              <a:off x="6080200" y="2631825"/>
              <a:ext cx="9900" cy="8275"/>
            </a:xfrm>
            <a:custGeom>
              <a:avLst/>
              <a:gdLst/>
              <a:ahLst/>
              <a:cxnLst/>
              <a:rect l="l" t="t" r="r" b="b"/>
              <a:pathLst>
                <a:path w="396" h="331" extrusionOk="0">
                  <a:moveTo>
                    <a:pt x="215" y="0"/>
                  </a:moveTo>
                  <a:cubicBezTo>
                    <a:pt x="184" y="0"/>
                    <a:pt x="151" y="9"/>
                    <a:pt x="116" y="27"/>
                  </a:cubicBezTo>
                  <a:cubicBezTo>
                    <a:pt x="27" y="74"/>
                    <a:pt x="1" y="111"/>
                    <a:pt x="1" y="191"/>
                  </a:cubicBezTo>
                  <a:cubicBezTo>
                    <a:pt x="0" y="279"/>
                    <a:pt x="70" y="331"/>
                    <a:pt x="153" y="331"/>
                  </a:cubicBezTo>
                  <a:cubicBezTo>
                    <a:pt x="204" y="331"/>
                    <a:pt x="260" y="311"/>
                    <a:pt x="306" y="268"/>
                  </a:cubicBezTo>
                  <a:cubicBezTo>
                    <a:pt x="389" y="192"/>
                    <a:pt x="395" y="152"/>
                    <a:pt x="340" y="72"/>
                  </a:cubicBezTo>
                  <a:cubicBezTo>
                    <a:pt x="306" y="24"/>
                    <a:pt x="264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4" name="Google Shape;2214;p77"/>
          <p:cNvGrpSpPr/>
          <p:nvPr/>
        </p:nvGrpSpPr>
        <p:grpSpPr>
          <a:xfrm>
            <a:off x="7854667" y="4192188"/>
            <a:ext cx="395823" cy="325965"/>
            <a:chOff x="6441550" y="2480732"/>
            <a:chExt cx="253700" cy="208925"/>
          </a:xfrm>
        </p:grpSpPr>
        <p:sp>
          <p:nvSpPr>
            <p:cNvPr id="2215" name="Google Shape;2215;p77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7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7" name="Google Shape;2217;p77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218" name="Google Shape;2218;p77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19" name="Google Shape;2219;p77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7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7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62"/>
          <p:cNvSpPr txBox="1">
            <a:spLocks noGrp="1"/>
          </p:cNvSpPr>
          <p:nvPr>
            <p:ph type="subTitle" idx="1"/>
          </p:nvPr>
        </p:nvSpPr>
        <p:spPr>
          <a:xfrm flipH="1">
            <a:off x="1777429" y="1907350"/>
            <a:ext cx="5332287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Estos Lineamientos son de observancia obligatoria para la Autoridad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Educativa Federal y para las Autoridades Educativas Locales respecto de los servicios de educación básica que presten.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la Secretaría de Educación Pública tiene la función principal de regular y orientar a las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Autoridades Educativas Locales.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63"/>
          <p:cNvSpPr/>
          <p:nvPr/>
        </p:nvSpPr>
        <p:spPr>
          <a:xfrm rot="-5400000">
            <a:off x="2408926" y="-656356"/>
            <a:ext cx="2264372" cy="6325165"/>
          </a:xfrm>
          <a:custGeom>
            <a:avLst/>
            <a:gdLst/>
            <a:ahLst/>
            <a:cxnLst/>
            <a:rect l="l" t="t" r="r" b="b"/>
            <a:pathLst>
              <a:path w="3796" h="10908" extrusionOk="0">
                <a:moveTo>
                  <a:pt x="3698" y="4576"/>
                </a:moveTo>
                <a:cubicBezTo>
                  <a:pt x="3669" y="5532"/>
                  <a:pt x="3708" y="6830"/>
                  <a:pt x="3776" y="8127"/>
                </a:cubicBezTo>
                <a:cubicBezTo>
                  <a:pt x="3795" y="8303"/>
                  <a:pt x="3747" y="8478"/>
                  <a:pt x="3639" y="8615"/>
                </a:cubicBezTo>
                <a:cubicBezTo>
                  <a:pt x="3395" y="8927"/>
                  <a:pt x="3171" y="9249"/>
                  <a:pt x="2908" y="9542"/>
                </a:cubicBezTo>
                <a:cubicBezTo>
                  <a:pt x="2566" y="9932"/>
                  <a:pt x="2244" y="10332"/>
                  <a:pt x="1903" y="10712"/>
                </a:cubicBezTo>
                <a:cubicBezTo>
                  <a:pt x="1864" y="10761"/>
                  <a:pt x="1815" y="10800"/>
                  <a:pt x="1776" y="10849"/>
                </a:cubicBezTo>
                <a:cubicBezTo>
                  <a:pt x="1737" y="10898"/>
                  <a:pt x="1688" y="10908"/>
                  <a:pt x="1630" y="10859"/>
                </a:cubicBezTo>
                <a:cubicBezTo>
                  <a:pt x="1493" y="10761"/>
                  <a:pt x="1376" y="10644"/>
                  <a:pt x="1259" y="10517"/>
                </a:cubicBezTo>
                <a:cubicBezTo>
                  <a:pt x="995" y="10205"/>
                  <a:pt x="722" y="9893"/>
                  <a:pt x="449" y="9581"/>
                </a:cubicBezTo>
                <a:cubicBezTo>
                  <a:pt x="313" y="9415"/>
                  <a:pt x="196" y="9249"/>
                  <a:pt x="88" y="9073"/>
                </a:cubicBezTo>
                <a:cubicBezTo>
                  <a:pt x="49" y="9005"/>
                  <a:pt x="30" y="8917"/>
                  <a:pt x="30" y="8839"/>
                </a:cubicBezTo>
                <a:cubicBezTo>
                  <a:pt x="69" y="8108"/>
                  <a:pt x="30" y="7366"/>
                  <a:pt x="30" y="6635"/>
                </a:cubicBezTo>
                <a:cubicBezTo>
                  <a:pt x="0" y="5259"/>
                  <a:pt x="0" y="3874"/>
                  <a:pt x="39" y="2498"/>
                </a:cubicBezTo>
                <a:cubicBezTo>
                  <a:pt x="59" y="1776"/>
                  <a:pt x="108" y="1054"/>
                  <a:pt x="157" y="333"/>
                </a:cubicBezTo>
                <a:cubicBezTo>
                  <a:pt x="166" y="137"/>
                  <a:pt x="166" y="137"/>
                  <a:pt x="371" y="98"/>
                </a:cubicBezTo>
                <a:cubicBezTo>
                  <a:pt x="703" y="30"/>
                  <a:pt x="1044" y="1"/>
                  <a:pt x="1386" y="1"/>
                </a:cubicBezTo>
                <a:cubicBezTo>
                  <a:pt x="1903" y="11"/>
                  <a:pt x="2420" y="11"/>
                  <a:pt x="2927" y="1"/>
                </a:cubicBezTo>
                <a:cubicBezTo>
                  <a:pt x="3171" y="1"/>
                  <a:pt x="3415" y="20"/>
                  <a:pt x="3659" y="69"/>
                </a:cubicBezTo>
                <a:cubicBezTo>
                  <a:pt x="3756" y="79"/>
                  <a:pt x="3766" y="128"/>
                  <a:pt x="3766" y="206"/>
                </a:cubicBezTo>
                <a:cubicBezTo>
                  <a:pt x="3756" y="284"/>
                  <a:pt x="3766" y="391"/>
                  <a:pt x="3756" y="479"/>
                </a:cubicBezTo>
                <a:cubicBezTo>
                  <a:pt x="3708" y="1737"/>
                  <a:pt x="3708" y="2986"/>
                  <a:pt x="3698" y="4576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63"/>
          <p:cNvSpPr txBox="1">
            <a:spLocks noGrp="1"/>
          </p:cNvSpPr>
          <p:nvPr>
            <p:ph type="ctrTitle"/>
          </p:nvPr>
        </p:nvSpPr>
        <p:spPr>
          <a:xfrm flipH="1">
            <a:off x="403834" y="1795526"/>
            <a:ext cx="5538978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OBJETIVOS Y CARACTERISTICAS!</a:t>
            </a:r>
            <a:endParaRPr sz="4000" dirty="0"/>
          </a:p>
        </p:txBody>
      </p:sp>
      <p:grpSp>
        <p:nvGrpSpPr>
          <p:cNvPr id="1573" name="Google Shape;1573;p63"/>
          <p:cNvGrpSpPr/>
          <p:nvPr/>
        </p:nvGrpSpPr>
        <p:grpSpPr>
          <a:xfrm>
            <a:off x="7224715" y="2268438"/>
            <a:ext cx="1048422" cy="677108"/>
            <a:chOff x="7198967" y="2705811"/>
            <a:chExt cx="1368876" cy="883954"/>
          </a:xfrm>
        </p:grpSpPr>
        <p:sp>
          <p:nvSpPr>
            <p:cNvPr id="1574" name="Google Shape;1574;p63"/>
            <p:cNvSpPr/>
            <p:nvPr/>
          </p:nvSpPr>
          <p:spPr>
            <a:xfrm rot="1441116">
              <a:off x="7478870" y="2920857"/>
              <a:ext cx="1036417" cy="478705"/>
            </a:xfrm>
            <a:custGeom>
              <a:avLst/>
              <a:gdLst/>
              <a:ahLst/>
              <a:cxnLst/>
              <a:rect l="l" t="t" r="r" b="b"/>
              <a:pathLst>
                <a:path w="8030" h="3709" extrusionOk="0">
                  <a:moveTo>
                    <a:pt x="5228" y="184"/>
                  </a:moveTo>
                  <a:cubicBezTo>
                    <a:pt x="5336" y="184"/>
                    <a:pt x="5424" y="195"/>
                    <a:pt x="5473" y="225"/>
                  </a:cubicBezTo>
                  <a:cubicBezTo>
                    <a:pt x="5473" y="264"/>
                    <a:pt x="5502" y="283"/>
                    <a:pt x="5532" y="283"/>
                  </a:cubicBezTo>
                  <a:lnTo>
                    <a:pt x="5512" y="283"/>
                  </a:lnTo>
                  <a:lnTo>
                    <a:pt x="5512" y="293"/>
                  </a:lnTo>
                  <a:cubicBezTo>
                    <a:pt x="5288" y="293"/>
                    <a:pt x="4907" y="683"/>
                    <a:pt x="4761" y="800"/>
                  </a:cubicBezTo>
                  <a:lnTo>
                    <a:pt x="4185" y="1220"/>
                  </a:lnTo>
                  <a:lnTo>
                    <a:pt x="3610" y="1649"/>
                  </a:lnTo>
                  <a:lnTo>
                    <a:pt x="3229" y="1922"/>
                  </a:lnTo>
                  <a:cubicBezTo>
                    <a:pt x="3176" y="2022"/>
                    <a:pt x="3120" y="2069"/>
                    <a:pt x="3056" y="2069"/>
                  </a:cubicBezTo>
                  <a:cubicBezTo>
                    <a:pt x="3013" y="2069"/>
                    <a:pt x="2968" y="2049"/>
                    <a:pt x="2917" y="2010"/>
                  </a:cubicBezTo>
                  <a:cubicBezTo>
                    <a:pt x="2673" y="1971"/>
                    <a:pt x="2381" y="1678"/>
                    <a:pt x="2186" y="1561"/>
                  </a:cubicBezTo>
                  <a:lnTo>
                    <a:pt x="1581" y="1181"/>
                  </a:lnTo>
                  <a:cubicBezTo>
                    <a:pt x="1142" y="907"/>
                    <a:pt x="703" y="634"/>
                    <a:pt x="273" y="371"/>
                  </a:cubicBezTo>
                  <a:cubicBezTo>
                    <a:pt x="1639" y="351"/>
                    <a:pt x="3015" y="303"/>
                    <a:pt x="4390" y="264"/>
                  </a:cubicBezTo>
                  <a:cubicBezTo>
                    <a:pt x="4552" y="257"/>
                    <a:pt x="4952" y="184"/>
                    <a:pt x="5228" y="184"/>
                  </a:cubicBezTo>
                  <a:close/>
                  <a:moveTo>
                    <a:pt x="7245" y="751"/>
                  </a:moveTo>
                  <a:cubicBezTo>
                    <a:pt x="7413" y="751"/>
                    <a:pt x="7540" y="903"/>
                    <a:pt x="7512" y="1083"/>
                  </a:cubicBezTo>
                  <a:cubicBezTo>
                    <a:pt x="7483" y="1268"/>
                    <a:pt x="7112" y="1444"/>
                    <a:pt x="6966" y="1542"/>
                  </a:cubicBezTo>
                  <a:cubicBezTo>
                    <a:pt x="6906" y="1576"/>
                    <a:pt x="6929" y="1664"/>
                    <a:pt x="6989" y="1664"/>
                  </a:cubicBezTo>
                  <a:cubicBezTo>
                    <a:pt x="6997" y="1664"/>
                    <a:pt x="7005" y="1662"/>
                    <a:pt x="7015" y="1659"/>
                  </a:cubicBezTo>
                  <a:lnTo>
                    <a:pt x="7044" y="1649"/>
                  </a:lnTo>
                  <a:lnTo>
                    <a:pt x="7044" y="1649"/>
                  </a:lnTo>
                  <a:cubicBezTo>
                    <a:pt x="7026" y="1675"/>
                    <a:pt x="7048" y="1709"/>
                    <a:pt x="7080" y="1709"/>
                  </a:cubicBezTo>
                  <a:cubicBezTo>
                    <a:pt x="7084" y="1709"/>
                    <a:pt x="7088" y="1708"/>
                    <a:pt x="7093" y="1707"/>
                  </a:cubicBezTo>
                  <a:cubicBezTo>
                    <a:pt x="7123" y="1702"/>
                    <a:pt x="7153" y="1699"/>
                    <a:pt x="7182" y="1699"/>
                  </a:cubicBezTo>
                  <a:cubicBezTo>
                    <a:pt x="7542" y="1699"/>
                    <a:pt x="7765" y="2122"/>
                    <a:pt x="7522" y="2429"/>
                  </a:cubicBezTo>
                  <a:cubicBezTo>
                    <a:pt x="7403" y="2567"/>
                    <a:pt x="7265" y="2617"/>
                    <a:pt x="7119" y="2617"/>
                  </a:cubicBezTo>
                  <a:cubicBezTo>
                    <a:pt x="6966" y="2617"/>
                    <a:pt x="6804" y="2562"/>
                    <a:pt x="6644" y="2498"/>
                  </a:cubicBezTo>
                  <a:cubicBezTo>
                    <a:pt x="6636" y="2495"/>
                    <a:pt x="6629" y="2493"/>
                    <a:pt x="6622" y="2493"/>
                  </a:cubicBezTo>
                  <a:cubicBezTo>
                    <a:pt x="6556" y="2493"/>
                    <a:pt x="6515" y="2609"/>
                    <a:pt x="6585" y="2644"/>
                  </a:cubicBezTo>
                  <a:lnTo>
                    <a:pt x="6634" y="2663"/>
                  </a:lnTo>
                  <a:cubicBezTo>
                    <a:pt x="6634" y="2673"/>
                    <a:pt x="6644" y="2683"/>
                    <a:pt x="6654" y="2693"/>
                  </a:cubicBezTo>
                  <a:cubicBezTo>
                    <a:pt x="6907" y="2868"/>
                    <a:pt x="6829" y="3298"/>
                    <a:pt x="6488" y="3307"/>
                  </a:cubicBezTo>
                  <a:cubicBezTo>
                    <a:pt x="6146" y="3307"/>
                    <a:pt x="5961" y="2966"/>
                    <a:pt x="5824" y="2712"/>
                  </a:cubicBezTo>
                  <a:lnTo>
                    <a:pt x="5824" y="1337"/>
                  </a:lnTo>
                  <a:cubicBezTo>
                    <a:pt x="6127" y="1064"/>
                    <a:pt x="6488" y="878"/>
                    <a:pt x="6888" y="790"/>
                  </a:cubicBezTo>
                  <a:cubicBezTo>
                    <a:pt x="6995" y="761"/>
                    <a:pt x="7112" y="751"/>
                    <a:pt x="7229" y="751"/>
                  </a:cubicBezTo>
                  <a:cubicBezTo>
                    <a:pt x="7234" y="751"/>
                    <a:pt x="7240" y="751"/>
                    <a:pt x="7245" y="751"/>
                  </a:cubicBezTo>
                  <a:close/>
                  <a:moveTo>
                    <a:pt x="5600" y="439"/>
                  </a:moveTo>
                  <a:cubicBezTo>
                    <a:pt x="5649" y="644"/>
                    <a:pt x="5600" y="917"/>
                    <a:pt x="5600" y="1083"/>
                  </a:cubicBezTo>
                  <a:lnTo>
                    <a:pt x="5610" y="2176"/>
                  </a:lnTo>
                  <a:cubicBezTo>
                    <a:pt x="5610" y="2400"/>
                    <a:pt x="5717" y="3151"/>
                    <a:pt x="5551" y="3337"/>
                  </a:cubicBezTo>
                  <a:cubicBezTo>
                    <a:pt x="5571" y="3298"/>
                    <a:pt x="5561" y="3259"/>
                    <a:pt x="5541" y="3239"/>
                  </a:cubicBezTo>
                  <a:cubicBezTo>
                    <a:pt x="5054" y="2663"/>
                    <a:pt x="4517" y="2146"/>
                    <a:pt x="3922" y="1678"/>
                  </a:cubicBezTo>
                  <a:cubicBezTo>
                    <a:pt x="3981" y="1629"/>
                    <a:pt x="4039" y="1581"/>
                    <a:pt x="4098" y="1542"/>
                  </a:cubicBezTo>
                  <a:lnTo>
                    <a:pt x="4946" y="907"/>
                  </a:lnTo>
                  <a:cubicBezTo>
                    <a:pt x="5112" y="790"/>
                    <a:pt x="5444" y="644"/>
                    <a:pt x="5600" y="439"/>
                  </a:cubicBezTo>
                  <a:close/>
                  <a:moveTo>
                    <a:pt x="166" y="439"/>
                  </a:moveTo>
                  <a:cubicBezTo>
                    <a:pt x="800" y="878"/>
                    <a:pt x="1444" y="1298"/>
                    <a:pt x="2088" y="1727"/>
                  </a:cubicBezTo>
                  <a:cubicBezTo>
                    <a:pt x="2127" y="1756"/>
                    <a:pt x="2176" y="1795"/>
                    <a:pt x="2234" y="1834"/>
                  </a:cubicBezTo>
                  <a:cubicBezTo>
                    <a:pt x="2176" y="1873"/>
                    <a:pt x="2127" y="1932"/>
                    <a:pt x="2068" y="1971"/>
                  </a:cubicBezTo>
                  <a:lnTo>
                    <a:pt x="1464" y="2468"/>
                  </a:lnTo>
                  <a:cubicBezTo>
                    <a:pt x="1112" y="2761"/>
                    <a:pt x="693" y="3054"/>
                    <a:pt x="381" y="3405"/>
                  </a:cubicBezTo>
                  <a:lnTo>
                    <a:pt x="371" y="3395"/>
                  </a:lnTo>
                  <a:cubicBezTo>
                    <a:pt x="156" y="3249"/>
                    <a:pt x="215" y="3200"/>
                    <a:pt x="215" y="2956"/>
                  </a:cubicBezTo>
                  <a:lnTo>
                    <a:pt x="215" y="2361"/>
                  </a:lnTo>
                  <a:cubicBezTo>
                    <a:pt x="205" y="1717"/>
                    <a:pt x="195" y="1083"/>
                    <a:pt x="166" y="439"/>
                  </a:cubicBezTo>
                  <a:close/>
                  <a:moveTo>
                    <a:pt x="3844" y="1746"/>
                  </a:moveTo>
                  <a:cubicBezTo>
                    <a:pt x="4381" y="2273"/>
                    <a:pt x="4898" y="2810"/>
                    <a:pt x="5405" y="3356"/>
                  </a:cubicBezTo>
                  <a:cubicBezTo>
                    <a:pt x="5415" y="3366"/>
                    <a:pt x="5424" y="3376"/>
                    <a:pt x="5444" y="3385"/>
                  </a:cubicBezTo>
                  <a:cubicBezTo>
                    <a:pt x="5375" y="3400"/>
                    <a:pt x="5283" y="3405"/>
                    <a:pt x="5185" y="3405"/>
                  </a:cubicBezTo>
                  <a:cubicBezTo>
                    <a:pt x="4949" y="3405"/>
                    <a:pt x="4675" y="3376"/>
                    <a:pt x="4585" y="3376"/>
                  </a:cubicBezTo>
                  <a:lnTo>
                    <a:pt x="3483" y="3405"/>
                  </a:lnTo>
                  <a:lnTo>
                    <a:pt x="1425" y="3463"/>
                  </a:lnTo>
                  <a:cubicBezTo>
                    <a:pt x="1260" y="3469"/>
                    <a:pt x="1050" y="3502"/>
                    <a:pt x="849" y="3502"/>
                  </a:cubicBezTo>
                  <a:cubicBezTo>
                    <a:pt x="728" y="3502"/>
                    <a:pt x="610" y="3490"/>
                    <a:pt x="508" y="3454"/>
                  </a:cubicBezTo>
                  <a:cubicBezTo>
                    <a:pt x="800" y="3249"/>
                    <a:pt x="1083" y="3034"/>
                    <a:pt x="1347" y="2790"/>
                  </a:cubicBezTo>
                  <a:lnTo>
                    <a:pt x="1834" y="2390"/>
                  </a:lnTo>
                  <a:lnTo>
                    <a:pt x="2078" y="2195"/>
                  </a:lnTo>
                  <a:lnTo>
                    <a:pt x="2205" y="2098"/>
                  </a:lnTo>
                  <a:cubicBezTo>
                    <a:pt x="2254" y="2068"/>
                    <a:pt x="2283" y="2029"/>
                    <a:pt x="2293" y="1981"/>
                  </a:cubicBezTo>
                  <a:cubicBezTo>
                    <a:pt x="2303" y="2006"/>
                    <a:pt x="2327" y="2018"/>
                    <a:pt x="2353" y="2018"/>
                  </a:cubicBezTo>
                  <a:cubicBezTo>
                    <a:pt x="2376" y="2018"/>
                    <a:pt x="2401" y="2009"/>
                    <a:pt x="2420" y="1990"/>
                  </a:cubicBezTo>
                  <a:lnTo>
                    <a:pt x="2429" y="1981"/>
                  </a:lnTo>
                  <a:cubicBezTo>
                    <a:pt x="2609" y="2127"/>
                    <a:pt x="2829" y="2260"/>
                    <a:pt x="3022" y="2260"/>
                  </a:cubicBezTo>
                  <a:cubicBezTo>
                    <a:pt x="3060" y="2260"/>
                    <a:pt x="3097" y="2255"/>
                    <a:pt x="3132" y="2244"/>
                  </a:cubicBezTo>
                  <a:cubicBezTo>
                    <a:pt x="3356" y="2176"/>
                    <a:pt x="3620" y="1951"/>
                    <a:pt x="3844" y="1746"/>
                  </a:cubicBezTo>
                  <a:close/>
                  <a:moveTo>
                    <a:pt x="5698" y="0"/>
                  </a:moveTo>
                  <a:cubicBezTo>
                    <a:pt x="3854" y="68"/>
                    <a:pt x="2010" y="107"/>
                    <a:pt x="156" y="156"/>
                  </a:cubicBezTo>
                  <a:cubicBezTo>
                    <a:pt x="137" y="156"/>
                    <a:pt x="108" y="166"/>
                    <a:pt x="88" y="195"/>
                  </a:cubicBezTo>
                  <a:cubicBezTo>
                    <a:pt x="83" y="194"/>
                    <a:pt x="78" y="193"/>
                    <a:pt x="73" y="193"/>
                  </a:cubicBezTo>
                  <a:cubicBezTo>
                    <a:pt x="42" y="193"/>
                    <a:pt x="20" y="220"/>
                    <a:pt x="20" y="254"/>
                  </a:cubicBezTo>
                  <a:cubicBezTo>
                    <a:pt x="10" y="595"/>
                    <a:pt x="0" y="927"/>
                    <a:pt x="0" y="1268"/>
                  </a:cubicBezTo>
                  <a:cubicBezTo>
                    <a:pt x="0" y="1883"/>
                    <a:pt x="0" y="2507"/>
                    <a:pt x="0" y="3122"/>
                  </a:cubicBezTo>
                  <a:lnTo>
                    <a:pt x="0" y="3541"/>
                  </a:lnTo>
                  <a:cubicBezTo>
                    <a:pt x="0" y="3590"/>
                    <a:pt x="30" y="3629"/>
                    <a:pt x="78" y="3649"/>
                  </a:cubicBezTo>
                  <a:cubicBezTo>
                    <a:pt x="386" y="3694"/>
                    <a:pt x="696" y="3708"/>
                    <a:pt x="1007" y="3708"/>
                  </a:cubicBezTo>
                  <a:cubicBezTo>
                    <a:pt x="1506" y="3708"/>
                    <a:pt x="2009" y="3670"/>
                    <a:pt x="2507" y="3658"/>
                  </a:cubicBezTo>
                  <a:cubicBezTo>
                    <a:pt x="3434" y="3629"/>
                    <a:pt x="4361" y="3610"/>
                    <a:pt x="5288" y="3571"/>
                  </a:cubicBezTo>
                  <a:cubicBezTo>
                    <a:pt x="5756" y="3551"/>
                    <a:pt x="5824" y="3522"/>
                    <a:pt x="5824" y="3034"/>
                  </a:cubicBezTo>
                  <a:lnTo>
                    <a:pt x="5824" y="2995"/>
                  </a:lnTo>
                  <a:cubicBezTo>
                    <a:pt x="5985" y="3229"/>
                    <a:pt x="6212" y="3463"/>
                    <a:pt x="6467" y="3463"/>
                  </a:cubicBezTo>
                  <a:cubicBezTo>
                    <a:pt x="6552" y="3463"/>
                    <a:pt x="6641" y="3437"/>
                    <a:pt x="6732" y="3376"/>
                  </a:cubicBezTo>
                  <a:cubicBezTo>
                    <a:pt x="6937" y="3229"/>
                    <a:pt x="6976" y="2946"/>
                    <a:pt x="6839" y="2751"/>
                  </a:cubicBezTo>
                  <a:lnTo>
                    <a:pt x="6839" y="2751"/>
                  </a:lnTo>
                  <a:cubicBezTo>
                    <a:pt x="6917" y="2776"/>
                    <a:pt x="7000" y="2788"/>
                    <a:pt x="7083" y="2788"/>
                  </a:cubicBezTo>
                  <a:cubicBezTo>
                    <a:pt x="7166" y="2788"/>
                    <a:pt x="7249" y="2776"/>
                    <a:pt x="7327" y="2751"/>
                  </a:cubicBezTo>
                  <a:cubicBezTo>
                    <a:pt x="7522" y="2683"/>
                    <a:pt x="7678" y="2527"/>
                    <a:pt x="7746" y="2332"/>
                  </a:cubicBezTo>
                  <a:cubicBezTo>
                    <a:pt x="7869" y="1991"/>
                    <a:pt x="7584" y="1603"/>
                    <a:pt x="7236" y="1603"/>
                  </a:cubicBezTo>
                  <a:cubicBezTo>
                    <a:pt x="7195" y="1603"/>
                    <a:pt x="7154" y="1608"/>
                    <a:pt x="7112" y="1620"/>
                  </a:cubicBezTo>
                  <a:cubicBezTo>
                    <a:pt x="7444" y="1434"/>
                    <a:pt x="8029" y="917"/>
                    <a:pt x="7522" y="644"/>
                  </a:cubicBezTo>
                  <a:cubicBezTo>
                    <a:pt x="7438" y="599"/>
                    <a:pt x="7336" y="582"/>
                    <a:pt x="7229" y="582"/>
                  </a:cubicBezTo>
                  <a:cubicBezTo>
                    <a:pt x="7010" y="582"/>
                    <a:pt x="6768" y="653"/>
                    <a:pt x="6605" y="712"/>
                  </a:cubicBezTo>
                  <a:cubicBezTo>
                    <a:pt x="6312" y="810"/>
                    <a:pt x="6039" y="976"/>
                    <a:pt x="5815" y="1190"/>
                  </a:cubicBezTo>
                  <a:lnTo>
                    <a:pt x="5815" y="117"/>
                  </a:lnTo>
                  <a:cubicBezTo>
                    <a:pt x="5815" y="49"/>
                    <a:pt x="5766" y="0"/>
                    <a:pt x="5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3"/>
            <p:cNvSpPr/>
            <p:nvPr/>
          </p:nvSpPr>
          <p:spPr>
            <a:xfrm rot="1441116">
              <a:off x="8190320" y="3161758"/>
              <a:ext cx="250650" cy="330150"/>
            </a:xfrm>
            <a:custGeom>
              <a:avLst/>
              <a:gdLst/>
              <a:ahLst/>
              <a:cxnLst/>
              <a:rect l="l" t="t" r="r" b="b"/>
              <a:pathLst>
                <a:path w="1942" h="2558" extrusionOk="0">
                  <a:moveTo>
                    <a:pt x="1420" y="1"/>
                  </a:moveTo>
                  <a:cubicBezTo>
                    <a:pt x="1415" y="1"/>
                    <a:pt x="1410" y="1"/>
                    <a:pt x="1405" y="1"/>
                  </a:cubicBezTo>
                  <a:cubicBezTo>
                    <a:pt x="1288" y="1"/>
                    <a:pt x="1181" y="21"/>
                    <a:pt x="1064" y="40"/>
                  </a:cubicBezTo>
                  <a:cubicBezTo>
                    <a:pt x="674" y="128"/>
                    <a:pt x="303" y="323"/>
                    <a:pt x="0" y="587"/>
                  </a:cubicBezTo>
                  <a:lnTo>
                    <a:pt x="0" y="1962"/>
                  </a:lnTo>
                  <a:cubicBezTo>
                    <a:pt x="145" y="2222"/>
                    <a:pt x="346" y="2557"/>
                    <a:pt x="660" y="2557"/>
                  </a:cubicBezTo>
                  <a:cubicBezTo>
                    <a:pt x="665" y="2557"/>
                    <a:pt x="669" y="2557"/>
                    <a:pt x="674" y="2557"/>
                  </a:cubicBezTo>
                  <a:cubicBezTo>
                    <a:pt x="995" y="2538"/>
                    <a:pt x="1083" y="2118"/>
                    <a:pt x="830" y="1943"/>
                  </a:cubicBezTo>
                  <a:cubicBezTo>
                    <a:pt x="820" y="1943"/>
                    <a:pt x="810" y="1933"/>
                    <a:pt x="810" y="1913"/>
                  </a:cubicBezTo>
                  <a:lnTo>
                    <a:pt x="761" y="1894"/>
                  </a:lnTo>
                  <a:cubicBezTo>
                    <a:pt x="691" y="1859"/>
                    <a:pt x="732" y="1743"/>
                    <a:pt x="805" y="1743"/>
                  </a:cubicBezTo>
                  <a:cubicBezTo>
                    <a:pt x="813" y="1743"/>
                    <a:pt x="821" y="1745"/>
                    <a:pt x="830" y="1748"/>
                  </a:cubicBezTo>
                  <a:cubicBezTo>
                    <a:pt x="984" y="1812"/>
                    <a:pt x="1144" y="1867"/>
                    <a:pt x="1296" y="1867"/>
                  </a:cubicBezTo>
                  <a:cubicBezTo>
                    <a:pt x="1441" y="1867"/>
                    <a:pt x="1579" y="1817"/>
                    <a:pt x="1698" y="1679"/>
                  </a:cubicBezTo>
                  <a:cubicBezTo>
                    <a:pt x="1941" y="1372"/>
                    <a:pt x="1718" y="949"/>
                    <a:pt x="1358" y="949"/>
                  </a:cubicBezTo>
                  <a:cubicBezTo>
                    <a:pt x="1329" y="949"/>
                    <a:pt x="1299" y="952"/>
                    <a:pt x="1269" y="957"/>
                  </a:cubicBezTo>
                  <a:cubicBezTo>
                    <a:pt x="1264" y="958"/>
                    <a:pt x="1260" y="959"/>
                    <a:pt x="1257" y="959"/>
                  </a:cubicBezTo>
                  <a:cubicBezTo>
                    <a:pt x="1226" y="959"/>
                    <a:pt x="1211" y="925"/>
                    <a:pt x="1220" y="899"/>
                  </a:cubicBezTo>
                  <a:lnTo>
                    <a:pt x="1220" y="899"/>
                  </a:lnTo>
                  <a:lnTo>
                    <a:pt x="1191" y="918"/>
                  </a:lnTo>
                  <a:cubicBezTo>
                    <a:pt x="1183" y="922"/>
                    <a:pt x="1176" y="923"/>
                    <a:pt x="1169" y="923"/>
                  </a:cubicBezTo>
                  <a:cubicBezTo>
                    <a:pt x="1115" y="923"/>
                    <a:pt x="1090" y="826"/>
                    <a:pt x="1142" y="792"/>
                  </a:cubicBezTo>
                  <a:cubicBezTo>
                    <a:pt x="1288" y="694"/>
                    <a:pt x="1669" y="518"/>
                    <a:pt x="1688" y="333"/>
                  </a:cubicBezTo>
                  <a:cubicBezTo>
                    <a:pt x="1726" y="162"/>
                    <a:pt x="1589" y="1"/>
                    <a:pt x="1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3"/>
            <p:cNvSpPr/>
            <p:nvPr/>
          </p:nvSpPr>
          <p:spPr>
            <a:xfrm rot="1441116">
              <a:off x="7974134" y="3020285"/>
              <a:ext cx="230516" cy="372871"/>
            </a:xfrm>
            <a:custGeom>
              <a:avLst/>
              <a:gdLst/>
              <a:ahLst/>
              <a:cxnLst/>
              <a:rect l="l" t="t" r="r" b="b"/>
              <a:pathLst>
                <a:path w="1786" h="2889" extrusionOk="0">
                  <a:moveTo>
                    <a:pt x="1688" y="1"/>
                  </a:moveTo>
                  <a:cubicBezTo>
                    <a:pt x="1522" y="196"/>
                    <a:pt x="1190" y="342"/>
                    <a:pt x="1024" y="469"/>
                  </a:cubicBezTo>
                  <a:lnTo>
                    <a:pt x="166" y="1103"/>
                  </a:lnTo>
                  <a:cubicBezTo>
                    <a:pt x="117" y="1142"/>
                    <a:pt x="59" y="1181"/>
                    <a:pt x="0" y="1240"/>
                  </a:cubicBezTo>
                  <a:cubicBezTo>
                    <a:pt x="585" y="1698"/>
                    <a:pt x="1132" y="2225"/>
                    <a:pt x="1610" y="2791"/>
                  </a:cubicBezTo>
                  <a:cubicBezTo>
                    <a:pt x="1639" y="2820"/>
                    <a:pt x="1639" y="2859"/>
                    <a:pt x="1629" y="2889"/>
                  </a:cubicBezTo>
                  <a:cubicBezTo>
                    <a:pt x="1785" y="2713"/>
                    <a:pt x="1688" y="1962"/>
                    <a:pt x="1688" y="1737"/>
                  </a:cubicBezTo>
                  <a:lnTo>
                    <a:pt x="1688" y="635"/>
                  </a:lnTo>
                  <a:cubicBezTo>
                    <a:pt x="1688" y="469"/>
                    <a:pt x="1727" y="196"/>
                    <a:pt x="16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3"/>
            <p:cNvSpPr/>
            <p:nvPr/>
          </p:nvSpPr>
          <p:spPr>
            <a:xfrm rot="1441116">
              <a:off x="7561946" y="2894854"/>
              <a:ext cx="681350" cy="242773"/>
            </a:xfrm>
            <a:custGeom>
              <a:avLst/>
              <a:gdLst/>
              <a:ahLst/>
              <a:cxnLst/>
              <a:rect l="l" t="t" r="r" b="b"/>
              <a:pathLst>
                <a:path w="5279" h="1881" extrusionOk="0">
                  <a:moveTo>
                    <a:pt x="4960" y="0"/>
                  </a:moveTo>
                  <a:cubicBezTo>
                    <a:pt x="4680" y="0"/>
                    <a:pt x="4282" y="73"/>
                    <a:pt x="4128" y="80"/>
                  </a:cubicBezTo>
                  <a:cubicBezTo>
                    <a:pt x="2752" y="119"/>
                    <a:pt x="1376" y="158"/>
                    <a:pt x="1" y="178"/>
                  </a:cubicBezTo>
                  <a:cubicBezTo>
                    <a:pt x="440" y="451"/>
                    <a:pt x="879" y="714"/>
                    <a:pt x="1308" y="988"/>
                  </a:cubicBezTo>
                  <a:lnTo>
                    <a:pt x="1923" y="1368"/>
                  </a:lnTo>
                  <a:cubicBezTo>
                    <a:pt x="2128" y="1495"/>
                    <a:pt x="2420" y="1778"/>
                    <a:pt x="2654" y="1817"/>
                  </a:cubicBezTo>
                  <a:cubicBezTo>
                    <a:pt x="2701" y="1860"/>
                    <a:pt x="2746" y="1881"/>
                    <a:pt x="2789" y="1881"/>
                  </a:cubicBezTo>
                  <a:cubicBezTo>
                    <a:pt x="2854" y="1881"/>
                    <a:pt x="2914" y="1833"/>
                    <a:pt x="2967" y="1739"/>
                  </a:cubicBezTo>
                  <a:lnTo>
                    <a:pt x="3347" y="1456"/>
                  </a:lnTo>
                  <a:lnTo>
                    <a:pt x="3923" y="1036"/>
                  </a:lnTo>
                  <a:lnTo>
                    <a:pt x="4498" y="607"/>
                  </a:lnTo>
                  <a:cubicBezTo>
                    <a:pt x="4645" y="490"/>
                    <a:pt x="5035" y="100"/>
                    <a:pt x="5259" y="100"/>
                  </a:cubicBezTo>
                  <a:lnTo>
                    <a:pt x="5279" y="100"/>
                  </a:lnTo>
                  <a:cubicBezTo>
                    <a:pt x="5249" y="100"/>
                    <a:pt x="5210" y="71"/>
                    <a:pt x="5210" y="41"/>
                  </a:cubicBezTo>
                  <a:cubicBezTo>
                    <a:pt x="5159" y="11"/>
                    <a:pt x="5068" y="0"/>
                    <a:pt x="4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3"/>
            <p:cNvSpPr/>
            <p:nvPr/>
          </p:nvSpPr>
          <p:spPr>
            <a:xfrm rot="1441116">
              <a:off x="7513897" y="3083944"/>
              <a:ext cx="638500" cy="225865"/>
            </a:xfrm>
            <a:custGeom>
              <a:avLst/>
              <a:gdLst/>
              <a:ahLst/>
              <a:cxnLst/>
              <a:rect l="l" t="t" r="r" b="b"/>
              <a:pathLst>
                <a:path w="4947" h="1750" extrusionOk="0">
                  <a:moveTo>
                    <a:pt x="3327" y="0"/>
                  </a:moveTo>
                  <a:cubicBezTo>
                    <a:pt x="3113" y="195"/>
                    <a:pt x="2859" y="429"/>
                    <a:pt x="2625" y="488"/>
                  </a:cubicBezTo>
                  <a:cubicBezTo>
                    <a:pt x="2586" y="499"/>
                    <a:pt x="2547" y="504"/>
                    <a:pt x="2508" y="504"/>
                  </a:cubicBezTo>
                  <a:cubicBezTo>
                    <a:pt x="2308" y="504"/>
                    <a:pt x="2100" y="373"/>
                    <a:pt x="1913" y="234"/>
                  </a:cubicBezTo>
                  <a:lnTo>
                    <a:pt x="1903" y="244"/>
                  </a:lnTo>
                  <a:cubicBezTo>
                    <a:pt x="1887" y="260"/>
                    <a:pt x="1867" y="268"/>
                    <a:pt x="1848" y="268"/>
                  </a:cubicBezTo>
                  <a:cubicBezTo>
                    <a:pt x="1820" y="268"/>
                    <a:pt x="1793" y="253"/>
                    <a:pt x="1776" y="225"/>
                  </a:cubicBezTo>
                  <a:cubicBezTo>
                    <a:pt x="1767" y="273"/>
                    <a:pt x="1737" y="322"/>
                    <a:pt x="1689" y="342"/>
                  </a:cubicBezTo>
                  <a:lnTo>
                    <a:pt x="1571" y="439"/>
                  </a:lnTo>
                  <a:lnTo>
                    <a:pt x="1328" y="644"/>
                  </a:lnTo>
                  <a:lnTo>
                    <a:pt x="840" y="1044"/>
                  </a:lnTo>
                  <a:cubicBezTo>
                    <a:pt x="576" y="1278"/>
                    <a:pt x="294" y="1503"/>
                    <a:pt x="1" y="1698"/>
                  </a:cubicBezTo>
                  <a:cubicBezTo>
                    <a:pt x="112" y="1737"/>
                    <a:pt x="238" y="1749"/>
                    <a:pt x="368" y="1749"/>
                  </a:cubicBezTo>
                  <a:cubicBezTo>
                    <a:pt x="558" y="1749"/>
                    <a:pt x="755" y="1723"/>
                    <a:pt x="918" y="1717"/>
                  </a:cubicBezTo>
                  <a:lnTo>
                    <a:pt x="2976" y="1659"/>
                  </a:lnTo>
                  <a:lnTo>
                    <a:pt x="4069" y="1620"/>
                  </a:lnTo>
                  <a:cubicBezTo>
                    <a:pt x="4172" y="1620"/>
                    <a:pt x="4450" y="1649"/>
                    <a:pt x="4688" y="1649"/>
                  </a:cubicBezTo>
                  <a:cubicBezTo>
                    <a:pt x="4786" y="1649"/>
                    <a:pt x="4878" y="1644"/>
                    <a:pt x="4947" y="1629"/>
                  </a:cubicBezTo>
                  <a:cubicBezTo>
                    <a:pt x="4927" y="1629"/>
                    <a:pt x="4918" y="1620"/>
                    <a:pt x="4908" y="1610"/>
                  </a:cubicBezTo>
                  <a:cubicBezTo>
                    <a:pt x="4401" y="1054"/>
                    <a:pt x="3884" y="517"/>
                    <a:pt x="33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3"/>
            <p:cNvSpPr/>
            <p:nvPr/>
          </p:nvSpPr>
          <p:spPr>
            <a:xfrm rot="1441116">
              <a:off x="7528203" y="2828903"/>
              <a:ext cx="267042" cy="382809"/>
            </a:xfrm>
            <a:custGeom>
              <a:avLst/>
              <a:gdLst/>
              <a:ahLst/>
              <a:cxnLst/>
              <a:rect l="l" t="t" r="r" b="b"/>
              <a:pathLst>
                <a:path w="2069" h="2966" extrusionOk="0">
                  <a:moveTo>
                    <a:pt x="0" y="0"/>
                  </a:moveTo>
                  <a:cubicBezTo>
                    <a:pt x="29" y="644"/>
                    <a:pt x="49" y="1288"/>
                    <a:pt x="49" y="1932"/>
                  </a:cubicBezTo>
                  <a:lnTo>
                    <a:pt x="49" y="2517"/>
                  </a:lnTo>
                  <a:cubicBezTo>
                    <a:pt x="49" y="2761"/>
                    <a:pt x="0" y="2820"/>
                    <a:pt x="205" y="2956"/>
                  </a:cubicBezTo>
                  <a:lnTo>
                    <a:pt x="225" y="2966"/>
                  </a:lnTo>
                  <a:cubicBezTo>
                    <a:pt x="527" y="2615"/>
                    <a:pt x="946" y="2332"/>
                    <a:pt x="1298" y="2029"/>
                  </a:cubicBezTo>
                  <a:lnTo>
                    <a:pt x="1912" y="1532"/>
                  </a:lnTo>
                  <a:cubicBezTo>
                    <a:pt x="1961" y="1493"/>
                    <a:pt x="2010" y="1434"/>
                    <a:pt x="2068" y="1395"/>
                  </a:cubicBezTo>
                  <a:cubicBezTo>
                    <a:pt x="2010" y="1356"/>
                    <a:pt x="1961" y="1317"/>
                    <a:pt x="1922" y="1288"/>
                  </a:cubicBezTo>
                  <a:cubicBezTo>
                    <a:pt x="1278" y="868"/>
                    <a:pt x="634" y="43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63"/>
            <p:cNvSpPr/>
            <p:nvPr/>
          </p:nvSpPr>
          <p:spPr>
            <a:xfrm rot="1441116">
              <a:off x="7274950" y="2767913"/>
              <a:ext cx="247294" cy="323826"/>
            </a:xfrm>
            <a:custGeom>
              <a:avLst/>
              <a:gdLst/>
              <a:ahLst/>
              <a:cxnLst/>
              <a:rect l="l" t="t" r="r" b="b"/>
              <a:pathLst>
                <a:path w="1916" h="2509" extrusionOk="0">
                  <a:moveTo>
                    <a:pt x="816" y="0"/>
                  </a:moveTo>
                  <a:cubicBezTo>
                    <a:pt x="795" y="0"/>
                    <a:pt x="775" y="1"/>
                    <a:pt x="754" y="2"/>
                  </a:cubicBezTo>
                  <a:cubicBezTo>
                    <a:pt x="657" y="2"/>
                    <a:pt x="569" y="11"/>
                    <a:pt x="481" y="41"/>
                  </a:cubicBezTo>
                  <a:cubicBezTo>
                    <a:pt x="257" y="99"/>
                    <a:pt x="198" y="197"/>
                    <a:pt x="237" y="411"/>
                  </a:cubicBezTo>
                  <a:cubicBezTo>
                    <a:pt x="276" y="626"/>
                    <a:pt x="335" y="685"/>
                    <a:pt x="549" y="753"/>
                  </a:cubicBezTo>
                  <a:cubicBezTo>
                    <a:pt x="666" y="772"/>
                    <a:pt x="793" y="792"/>
                    <a:pt x="910" y="792"/>
                  </a:cubicBezTo>
                  <a:cubicBezTo>
                    <a:pt x="998" y="792"/>
                    <a:pt x="1018" y="899"/>
                    <a:pt x="940" y="928"/>
                  </a:cubicBezTo>
                  <a:cubicBezTo>
                    <a:pt x="930" y="938"/>
                    <a:pt x="930" y="948"/>
                    <a:pt x="910" y="948"/>
                  </a:cubicBezTo>
                  <a:cubicBezTo>
                    <a:pt x="637" y="948"/>
                    <a:pt x="237" y="1065"/>
                    <a:pt x="110" y="1358"/>
                  </a:cubicBezTo>
                  <a:cubicBezTo>
                    <a:pt x="1" y="1616"/>
                    <a:pt x="199" y="1667"/>
                    <a:pt x="382" y="1667"/>
                  </a:cubicBezTo>
                  <a:cubicBezTo>
                    <a:pt x="427" y="1667"/>
                    <a:pt x="472" y="1664"/>
                    <a:pt x="510" y="1660"/>
                  </a:cubicBezTo>
                  <a:cubicBezTo>
                    <a:pt x="676" y="1631"/>
                    <a:pt x="852" y="1582"/>
                    <a:pt x="1008" y="1504"/>
                  </a:cubicBezTo>
                  <a:cubicBezTo>
                    <a:pt x="1015" y="1500"/>
                    <a:pt x="1023" y="1499"/>
                    <a:pt x="1029" y="1499"/>
                  </a:cubicBezTo>
                  <a:cubicBezTo>
                    <a:pt x="1077" y="1499"/>
                    <a:pt x="1109" y="1577"/>
                    <a:pt x="1066" y="1611"/>
                  </a:cubicBezTo>
                  <a:cubicBezTo>
                    <a:pt x="1037" y="1631"/>
                    <a:pt x="1008" y="1650"/>
                    <a:pt x="979" y="1670"/>
                  </a:cubicBezTo>
                  <a:cubicBezTo>
                    <a:pt x="842" y="1767"/>
                    <a:pt x="735" y="1914"/>
                    <a:pt x="666" y="2070"/>
                  </a:cubicBezTo>
                  <a:cubicBezTo>
                    <a:pt x="608" y="2294"/>
                    <a:pt x="715" y="2509"/>
                    <a:pt x="969" y="2509"/>
                  </a:cubicBezTo>
                  <a:cubicBezTo>
                    <a:pt x="1281" y="2509"/>
                    <a:pt x="1505" y="2236"/>
                    <a:pt x="1808" y="2197"/>
                  </a:cubicBezTo>
                  <a:cubicBezTo>
                    <a:pt x="1812" y="2196"/>
                    <a:pt x="1816" y="2195"/>
                    <a:pt x="1820" y="2195"/>
                  </a:cubicBezTo>
                  <a:cubicBezTo>
                    <a:pt x="1855" y="2195"/>
                    <a:pt x="1886" y="2230"/>
                    <a:pt x="1886" y="2265"/>
                  </a:cubicBezTo>
                  <a:lnTo>
                    <a:pt x="1905" y="2265"/>
                  </a:lnTo>
                  <a:cubicBezTo>
                    <a:pt x="1915" y="1650"/>
                    <a:pt x="1915" y="1026"/>
                    <a:pt x="1915" y="411"/>
                  </a:cubicBezTo>
                  <a:lnTo>
                    <a:pt x="1857" y="411"/>
                  </a:lnTo>
                  <a:cubicBezTo>
                    <a:pt x="1849" y="440"/>
                    <a:pt x="1827" y="458"/>
                    <a:pt x="1803" y="458"/>
                  </a:cubicBezTo>
                  <a:cubicBezTo>
                    <a:pt x="1795" y="458"/>
                    <a:pt x="1786" y="456"/>
                    <a:pt x="1778" y="450"/>
                  </a:cubicBezTo>
                  <a:cubicBezTo>
                    <a:pt x="1538" y="164"/>
                    <a:pt x="1184" y="0"/>
                    <a:pt x="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3"/>
            <p:cNvSpPr/>
            <p:nvPr/>
          </p:nvSpPr>
          <p:spPr>
            <a:xfrm rot="1441116">
              <a:off x="7262467" y="2742235"/>
              <a:ext cx="256975" cy="366676"/>
            </a:xfrm>
            <a:custGeom>
              <a:avLst/>
              <a:gdLst/>
              <a:ahLst/>
              <a:cxnLst/>
              <a:rect l="l" t="t" r="r" b="b"/>
              <a:pathLst>
                <a:path w="1991" h="2841" extrusionOk="0">
                  <a:moveTo>
                    <a:pt x="847" y="0"/>
                  </a:moveTo>
                  <a:cubicBezTo>
                    <a:pt x="648" y="0"/>
                    <a:pt x="457" y="50"/>
                    <a:pt x="303" y="164"/>
                  </a:cubicBezTo>
                  <a:cubicBezTo>
                    <a:pt x="127" y="281"/>
                    <a:pt x="69" y="515"/>
                    <a:pt x="147" y="710"/>
                  </a:cubicBezTo>
                  <a:cubicBezTo>
                    <a:pt x="235" y="905"/>
                    <a:pt x="420" y="1042"/>
                    <a:pt x="625" y="1071"/>
                  </a:cubicBezTo>
                  <a:cubicBezTo>
                    <a:pt x="547" y="1100"/>
                    <a:pt x="469" y="1130"/>
                    <a:pt x="401" y="1178"/>
                  </a:cubicBezTo>
                  <a:cubicBezTo>
                    <a:pt x="225" y="1276"/>
                    <a:pt x="1" y="1500"/>
                    <a:pt x="30" y="1715"/>
                  </a:cubicBezTo>
                  <a:cubicBezTo>
                    <a:pt x="60" y="1926"/>
                    <a:pt x="242" y="1999"/>
                    <a:pt x="456" y="1999"/>
                  </a:cubicBezTo>
                  <a:cubicBezTo>
                    <a:pt x="588" y="1999"/>
                    <a:pt x="732" y="1971"/>
                    <a:pt x="859" y="1930"/>
                  </a:cubicBezTo>
                  <a:lnTo>
                    <a:pt x="859" y="1930"/>
                  </a:lnTo>
                  <a:cubicBezTo>
                    <a:pt x="635" y="2144"/>
                    <a:pt x="469" y="2476"/>
                    <a:pt x="742" y="2720"/>
                  </a:cubicBezTo>
                  <a:cubicBezTo>
                    <a:pt x="837" y="2807"/>
                    <a:pt x="945" y="2840"/>
                    <a:pt x="1059" y="2840"/>
                  </a:cubicBezTo>
                  <a:cubicBezTo>
                    <a:pt x="1367" y="2840"/>
                    <a:pt x="1719" y="2593"/>
                    <a:pt x="1962" y="2486"/>
                  </a:cubicBezTo>
                  <a:cubicBezTo>
                    <a:pt x="1981" y="2476"/>
                    <a:pt x="1991" y="2456"/>
                    <a:pt x="1991" y="2437"/>
                  </a:cubicBezTo>
                  <a:cubicBezTo>
                    <a:pt x="1991" y="2398"/>
                    <a:pt x="1962" y="2359"/>
                    <a:pt x="1913" y="2359"/>
                  </a:cubicBezTo>
                  <a:cubicBezTo>
                    <a:pt x="1620" y="2408"/>
                    <a:pt x="1396" y="2681"/>
                    <a:pt x="1084" y="2681"/>
                  </a:cubicBezTo>
                  <a:cubicBezTo>
                    <a:pt x="830" y="2681"/>
                    <a:pt x="713" y="2466"/>
                    <a:pt x="781" y="2242"/>
                  </a:cubicBezTo>
                  <a:cubicBezTo>
                    <a:pt x="849" y="2076"/>
                    <a:pt x="957" y="1939"/>
                    <a:pt x="1084" y="1832"/>
                  </a:cubicBezTo>
                  <a:cubicBezTo>
                    <a:pt x="1123" y="1822"/>
                    <a:pt x="1152" y="1803"/>
                    <a:pt x="1181" y="1774"/>
                  </a:cubicBezTo>
                  <a:cubicBezTo>
                    <a:pt x="1225" y="1738"/>
                    <a:pt x="1182" y="1663"/>
                    <a:pt x="1130" y="1663"/>
                  </a:cubicBezTo>
                  <a:cubicBezTo>
                    <a:pt x="1124" y="1663"/>
                    <a:pt x="1119" y="1664"/>
                    <a:pt x="1113" y="1666"/>
                  </a:cubicBezTo>
                  <a:cubicBezTo>
                    <a:pt x="957" y="1754"/>
                    <a:pt x="791" y="1803"/>
                    <a:pt x="625" y="1832"/>
                  </a:cubicBezTo>
                  <a:cubicBezTo>
                    <a:pt x="587" y="1836"/>
                    <a:pt x="543" y="1839"/>
                    <a:pt x="499" y="1839"/>
                  </a:cubicBezTo>
                  <a:cubicBezTo>
                    <a:pt x="315" y="1839"/>
                    <a:pt x="115" y="1787"/>
                    <a:pt x="225" y="1520"/>
                  </a:cubicBezTo>
                  <a:cubicBezTo>
                    <a:pt x="347" y="1247"/>
                    <a:pt x="715" y="1119"/>
                    <a:pt x="994" y="1119"/>
                  </a:cubicBezTo>
                  <a:cubicBezTo>
                    <a:pt x="1005" y="1119"/>
                    <a:pt x="1015" y="1120"/>
                    <a:pt x="1025" y="1120"/>
                  </a:cubicBezTo>
                  <a:cubicBezTo>
                    <a:pt x="1035" y="1120"/>
                    <a:pt x="1045" y="1110"/>
                    <a:pt x="1054" y="1100"/>
                  </a:cubicBezTo>
                  <a:cubicBezTo>
                    <a:pt x="1123" y="1071"/>
                    <a:pt x="1103" y="964"/>
                    <a:pt x="1025" y="954"/>
                  </a:cubicBezTo>
                  <a:cubicBezTo>
                    <a:pt x="898" y="954"/>
                    <a:pt x="771" y="944"/>
                    <a:pt x="654" y="915"/>
                  </a:cubicBezTo>
                  <a:cubicBezTo>
                    <a:pt x="449" y="847"/>
                    <a:pt x="381" y="808"/>
                    <a:pt x="342" y="574"/>
                  </a:cubicBezTo>
                  <a:cubicBezTo>
                    <a:pt x="303" y="339"/>
                    <a:pt x="371" y="271"/>
                    <a:pt x="586" y="203"/>
                  </a:cubicBezTo>
                  <a:cubicBezTo>
                    <a:pt x="674" y="174"/>
                    <a:pt x="771" y="164"/>
                    <a:pt x="859" y="164"/>
                  </a:cubicBezTo>
                  <a:cubicBezTo>
                    <a:pt x="870" y="164"/>
                    <a:pt x="881" y="163"/>
                    <a:pt x="893" y="163"/>
                  </a:cubicBezTo>
                  <a:cubicBezTo>
                    <a:pt x="1280" y="163"/>
                    <a:pt x="1637" y="328"/>
                    <a:pt x="1883" y="613"/>
                  </a:cubicBezTo>
                  <a:cubicBezTo>
                    <a:pt x="1896" y="622"/>
                    <a:pt x="1909" y="626"/>
                    <a:pt x="1922" y="626"/>
                  </a:cubicBezTo>
                  <a:cubicBezTo>
                    <a:pt x="1949" y="626"/>
                    <a:pt x="1971" y="607"/>
                    <a:pt x="1971" y="574"/>
                  </a:cubicBezTo>
                  <a:cubicBezTo>
                    <a:pt x="1971" y="574"/>
                    <a:pt x="1971" y="564"/>
                    <a:pt x="1962" y="554"/>
                  </a:cubicBezTo>
                  <a:cubicBezTo>
                    <a:pt x="1748" y="234"/>
                    <a:pt x="1279" y="0"/>
                    <a:pt x="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63"/>
            <p:cNvSpPr/>
            <p:nvPr/>
          </p:nvSpPr>
          <p:spPr>
            <a:xfrm rot="1441116">
              <a:off x="7492715" y="2863262"/>
              <a:ext cx="750531" cy="477285"/>
            </a:xfrm>
            <a:custGeom>
              <a:avLst/>
              <a:gdLst/>
              <a:ahLst/>
              <a:cxnLst/>
              <a:rect l="l" t="t" r="r" b="b"/>
              <a:pathLst>
                <a:path w="5815" h="3698" extrusionOk="0">
                  <a:moveTo>
                    <a:pt x="5707" y="0"/>
                  </a:moveTo>
                  <a:cubicBezTo>
                    <a:pt x="3863" y="68"/>
                    <a:pt x="2010" y="107"/>
                    <a:pt x="166" y="156"/>
                  </a:cubicBezTo>
                  <a:cubicBezTo>
                    <a:pt x="137" y="156"/>
                    <a:pt x="107" y="166"/>
                    <a:pt x="88" y="186"/>
                  </a:cubicBezTo>
                  <a:cubicBezTo>
                    <a:pt x="59" y="186"/>
                    <a:pt x="29" y="215"/>
                    <a:pt x="29" y="244"/>
                  </a:cubicBezTo>
                  <a:cubicBezTo>
                    <a:pt x="20" y="585"/>
                    <a:pt x="10" y="927"/>
                    <a:pt x="10" y="1268"/>
                  </a:cubicBezTo>
                  <a:cubicBezTo>
                    <a:pt x="10" y="1883"/>
                    <a:pt x="10" y="2498"/>
                    <a:pt x="0" y="3122"/>
                  </a:cubicBezTo>
                  <a:lnTo>
                    <a:pt x="0" y="3541"/>
                  </a:lnTo>
                  <a:cubicBezTo>
                    <a:pt x="0" y="3590"/>
                    <a:pt x="29" y="3629"/>
                    <a:pt x="78" y="3639"/>
                  </a:cubicBezTo>
                  <a:cubicBezTo>
                    <a:pt x="312" y="3678"/>
                    <a:pt x="546" y="3698"/>
                    <a:pt x="790" y="3698"/>
                  </a:cubicBezTo>
                  <a:cubicBezTo>
                    <a:pt x="761" y="3639"/>
                    <a:pt x="751" y="3571"/>
                    <a:pt x="732" y="3502"/>
                  </a:cubicBezTo>
                  <a:cubicBezTo>
                    <a:pt x="654" y="3493"/>
                    <a:pt x="566" y="3483"/>
                    <a:pt x="488" y="3454"/>
                  </a:cubicBezTo>
                  <a:cubicBezTo>
                    <a:pt x="566" y="3415"/>
                    <a:pt x="634" y="3366"/>
                    <a:pt x="712" y="3307"/>
                  </a:cubicBezTo>
                  <a:cubicBezTo>
                    <a:pt x="702" y="3239"/>
                    <a:pt x="693" y="3171"/>
                    <a:pt x="683" y="3102"/>
                  </a:cubicBezTo>
                  <a:cubicBezTo>
                    <a:pt x="576" y="3200"/>
                    <a:pt x="478" y="3298"/>
                    <a:pt x="381" y="3405"/>
                  </a:cubicBezTo>
                  <a:lnTo>
                    <a:pt x="361" y="3395"/>
                  </a:lnTo>
                  <a:cubicBezTo>
                    <a:pt x="156" y="3259"/>
                    <a:pt x="205" y="3200"/>
                    <a:pt x="205" y="2956"/>
                  </a:cubicBezTo>
                  <a:lnTo>
                    <a:pt x="205" y="2371"/>
                  </a:lnTo>
                  <a:cubicBezTo>
                    <a:pt x="205" y="1727"/>
                    <a:pt x="195" y="1083"/>
                    <a:pt x="156" y="449"/>
                  </a:cubicBezTo>
                  <a:lnTo>
                    <a:pt x="156" y="449"/>
                  </a:lnTo>
                  <a:cubicBezTo>
                    <a:pt x="517" y="693"/>
                    <a:pt x="868" y="927"/>
                    <a:pt x="1220" y="1161"/>
                  </a:cubicBezTo>
                  <a:cubicBezTo>
                    <a:pt x="1259" y="1122"/>
                    <a:pt x="1298" y="1073"/>
                    <a:pt x="1346" y="1044"/>
                  </a:cubicBezTo>
                  <a:cubicBezTo>
                    <a:pt x="985" y="820"/>
                    <a:pt x="624" y="595"/>
                    <a:pt x="263" y="371"/>
                  </a:cubicBezTo>
                  <a:cubicBezTo>
                    <a:pt x="1629" y="342"/>
                    <a:pt x="3005" y="303"/>
                    <a:pt x="4380" y="264"/>
                  </a:cubicBezTo>
                  <a:cubicBezTo>
                    <a:pt x="4542" y="257"/>
                    <a:pt x="4942" y="184"/>
                    <a:pt x="5218" y="184"/>
                  </a:cubicBezTo>
                  <a:cubicBezTo>
                    <a:pt x="5326" y="184"/>
                    <a:pt x="5414" y="195"/>
                    <a:pt x="5463" y="225"/>
                  </a:cubicBezTo>
                  <a:cubicBezTo>
                    <a:pt x="5463" y="264"/>
                    <a:pt x="5492" y="283"/>
                    <a:pt x="5531" y="283"/>
                  </a:cubicBezTo>
                  <a:lnTo>
                    <a:pt x="5502" y="283"/>
                  </a:lnTo>
                  <a:cubicBezTo>
                    <a:pt x="5366" y="312"/>
                    <a:pt x="5239" y="371"/>
                    <a:pt x="5131" y="468"/>
                  </a:cubicBezTo>
                  <a:cubicBezTo>
                    <a:pt x="5268" y="478"/>
                    <a:pt x="5405" y="488"/>
                    <a:pt x="5541" y="507"/>
                  </a:cubicBezTo>
                  <a:cubicBezTo>
                    <a:pt x="5561" y="488"/>
                    <a:pt x="5580" y="459"/>
                    <a:pt x="5600" y="439"/>
                  </a:cubicBezTo>
                  <a:cubicBezTo>
                    <a:pt x="5610" y="468"/>
                    <a:pt x="5610" y="488"/>
                    <a:pt x="5610" y="517"/>
                  </a:cubicBezTo>
                  <a:cubicBezTo>
                    <a:pt x="5678" y="517"/>
                    <a:pt x="5746" y="537"/>
                    <a:pt x="5814" y="546"/>
                  </a:cubicBezTo>
                  <a:lnTo>
                    <a:pt x="5814" y="107"/>
                  </a:lnTo>
                  <a:cubicBezTo>
                    <a:pt x="5814" y="49"/>
                    <a:pt x="5766" y="0"/>
                    <a:pt x="5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3"/>
            <p:cNvSpPr/>
            <p:nvPr/>
          </p:nvSpPr>
          <p:spPr>
            <a:xfrm rot="1441116">
              <a:off x="7274950" y="2767913"/>
              <a:ext cx="247294" cy="323826"/>
            </a:xfrm>
            <a:custGeom>
              <a:avLst/>
              <a:gdLst/>
              <a:ahLst/>
              <a:cxnLst/>
              <a:rect l="l" t="t" r="r" b="b"/>
              <a:pathLst>
                <a:path w="1916" h="2509" extrusionOk="0">
                  <a:moveTo>
                    <a:pt x="816" y="0"/>
                  </a:moveTo>
                  <a:cubicBezTo>
                    <a:pt x="795" y="0"/>
                    <a:pt x="775" y="1"/>
                    <a:pt x="754" y="2"/>
                  </a:cubicBezTo>
                  <a:cubicBezTo>
                    <a:pt x="657" y="2"/>
                    <a:pt x="569" y="11"/>
                    <a:pt x="481" y="41"/>
                  </a:cubicBezTo>
                  <a:cubicBezTo>
                    <a:pt x="257" y="99"/>
                    <a:pt x="198" y="197"/>
                    <a:pt x="237" y="411"/>
                  </a:cubicBezTo>
                  <a:cubicBezTo>
                    <a:pt x="276" y="626"/>
                    <a:pt x="335" y="685"/>
                    <a:pt x="549" y="753"/>
                  </a:cubicBezTo>
                  <a:cubicBezTo>
                    <a:pt x="666" y="772"/>
                    <a:pt x="793" y="792"/>
                    <a:pt x="910" y="792"/>
                  </a:cubicBezTo>
                  <a:cubicBezTo>
                    <a:pt x="998" y="792"/>
                    <a:pt x="1018" y="899"/>
                    <a:pt x="940" y="928"/>
                  </a:cubicBezTo>
                  <a:cubicBezTo>
                    <a:pt x="930" y="938"/>
                    <a:pt x="930" y="948"/>
                    <a:pt x="910" y="948"/>
                  </a:cubicBezTo>
                  <a:cubicBezTo>
                    <a:pt x="637" y="948"/>
                    <a:pt x="237" y="1065"/>
                    <a:pt x="110" y="1358"/>
                  </a:cubicBezTo>
                  <a:cubicBezTo>
                    <a:pt x="1" y="1616"/>
                    <a:pt x="199" y="1667"/>
                    <a:pt x="382" y="1667"/>
                  </a:cubicBezTo>
                  <a:cubicBezTo>
                    <a:pt x="427" y="1667"/>
                    <a:pt x="472" y="1664"/>
                    <a:pt x="510" y="1660"/>
                  </a:cubicBezTo>
                  <a:cubicBezTo>
                    <a:pt x="676" y="1631"/>
                    <a:pt x="852" y="1582"/>
                    <a:pt x="1008" y="1504"/>
                  </a:cubicBezTo>
                  <a:cubicBezTo>
                    <a:pt x="1015" y="1500"/>
                    <a:pt x="1023" y="1499"/>
                    <a:pt x="1029" y="1499"/>
                  </a:cubicBezTo>
                  <a:cubicBezTo>
                    <a:pt x="1077" y="1499"/>
                    <a:pt x="1109" y="1577"/>
                    <a:pt x="1066" y="1611"/>
                  </a:cubicBezTo>
                  <a:cubicBezTo>
                    <a:pt x="1037" y="1631"/>
                    <a:pt x="1008" y="1650"/>
                    <a:pt x="979" y="1670"/>
                  </a:cubicBezTo>
                  <a:cubicBezTo>
                    <a:pt x="842" y="1767"/>
                    <a:pt x="735" y="1914"/>
                    <a:pt x="666" y="2070"/>
                  </a:cubicBezTo>
                  <a:cubicBezTo>
                    <a:pt x="608" y="2294"/>
                    <a:pt x="715" y="2509"/>
                    <a:pt x="969" y="2509"/>
                  </a:cubicBezTo>
                  <a:cubicBezTo>
                    <a:pt x="1281" y="2509"/>
                    <a:pt x="1505" y="2236"/>
                    <a:pt x="1808" y="2197"/>
                  </a:cubicBezTo>
                  <a:cubicBezTo>
                    <a:pt x="1812" y="2196"/>
                    <a:pt x="1816" y="2195"/>
                    <a:pt x="1820" y="2195"/>
                  </a:cubicBezTo>
                  <a:cubicBezTo>
                    <a:pt x="1855" y="2195"/>
                    <a:pt x="1886" y="2230"/>
                    <a:pt x="1886" y="2265"/>
                  </a:cubicBezTo>
                  <a:lnTo>
                    <a:pt x="1905" y="2265"/>
                  </a:lnTo>
                  <a:cubicBezTo>
                    <a:pt x="1915" y="1650"/>
                    <a:pt x="1915" y="1026"/>
                    <a:pt x="1915" y="411"/>
                  </a:cubicBezTo>
                  <a:lnTo>
                    <a:pt x="1857" y="411"/>
                  </a:lnTo>
                  <a:cubicBezTo>
                    <a:pt x="1849" y="440"/>
                    <a:pt x="1827" y="458"/>
                    <a:pt x="1803" y="458"/>
                  </a:cubicBezTo>
                  <a:cubicBezTo>
                    <a:pt x="1795" y="458"/>
                    <a:pt x="1786" y="456"/>
                    <a:pt x="1778" y="450"/>
                  </a:cubicBezTo>
                  <a:cubicBezTo>
                    <a:pt x="1538" y="164"/>
                    <a:pt x="1184" y="0"/>
                    <a:pt x="8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3"/>
            <p:cNvSpPr/>
            <p:nvPr/>
          </p:nvSpPr>
          <p:spPr>
            <a:xfrm rot="1441116">
              <a:off x="7262467" y="2742235"/>
              <a:ext cx="256975" cy="366676"/>
            </a:xfrm>
            <a:custGeom>
              <a:avLst/>
              <a:gdLst/>
              <a:ahLst/>
              <a:cxnLst/>
              <a:rect l="l" t="t" r="r" b="b"/>
              <a:pathLst>
                <a:path w="1991" h="2841" extrusionOk="0">
                  <a:moveTo>
                    <a:pt x="847" y="0"/>
                  </a:moveTo>
                  <a:cubicBezTo>
                    <a:pt x="648" y="0"/>
                    <a:pt x="457" y="50"/>
                    <a:pt x="303" y="164"/>
                  </a:cubicBezTo>
                  <a:cubicBezTo>
                    <a:pt x="127" y="281"/>
                    <a:pt x="69" y="515"/>
                    <a:pt x="147" y="710"/>
                  </a:cubicBezTo>
                  <a:cubicBezTo>
                    <a:pt x="235" y="905"/>
                    <a:pt x="420" y="1042"/>
                    <a:pt x="625" y="1071"/>
                  </a:cubicBezTo>
                  <a:cubicBezTo>
                    <a:pt x="547" y="1100"/>
                    <a:pt x="469" y="1130"/>
                    <a:pt x="401" y="1178"/>
                  </a:cubicBezTo>
                  <a:cubicBezTo>
                    <a:pt x="225" y="1276"/>
                    <a:pt x="1" y="1500"/>
                    <a:pt x="30" y="1715"/>
                  </a:cubicBezTo>
                  <a:cubicBezTo>
                    <a:pt x="60" y="1926"/>
                    <a:pt x="242" y="1999"/>
                    <a:pt x="456" y="1999"/>
                  </a:cubicBezTo>
                  <a:cubicBezTo>
                    <a:pt x="588" y="1999"/>
                    <a:pt x="732" y="1971"/>
                    <a:pt x="859" y="1930"/>
                  </a:cubicBezTo>
                  <a:lnTo>
                    <a:pt x="859" y="1930"/>
                  </a:lnTo>
                  <a:cubicBezTo>
                    <a:pt x="635" y="2144"/>
                    <a:pt x="469" y="2476"/>
                    <a:pt x="742" y="2720"/>
                  </a:cubicBezTo>
                  <a:cubicBezTo>
                    <a:pt x="837" y="2807"/>
                    <a:pt x="945" y="2840"/>
                    <a:pt x="1059" y="2840"/>
                  </a:cubicBezTo>
                  <a:cubicBezTo>
                    <a:pt x="1367" y="2840"/>
                    <a:pt x="1719" y="2593"/>
                    <a:pt x="1962" y="2486"/>
                  </a:cubicBezTo>
                  <a:cubicBezTo>
                    <a:pt x="1981" y="2476"/>
                    <a:pt x="1991" y="2456"/>
                    <a:pt x="1991" y="2437"/>
                  </a:cubicBezTo>
                  <a:cubicBezTo>
                    <a:pt x="1991" y="2398"/>
                    <a:pt x="1962" y="2359"/>
                    <a:pt x="1913" y="2359"/>
                  </a:cubicBezTo>
                  <a:cubicBezTo>
                    <a:pt x="1620" y="2408"/>
                    <a:pt x="1396" y="2681"/>
                    <a:pt x="1084" y="2681"/>
                  </a:cubicBezTo>
                  <a:cubicBezTo>
                    <a:pt x="830" y="2681"/>
                    <a:pt x="713" y="2466"/>
                    <a:pt x="781" y="2242"/>
                  </a:cubicBezTo>
                  <a:cubicBezTo>
                    <a:pt x="849" y="2076"/>
                    <a:pt x="957" y="1939"/>
                    <a:pt x="1084" y="1832"/>
                  </a:cubicBezTo>
                  <a:cubicBezTo>
                    <a:pt x="1123" y="1822"/>
                    <a:pt x="1152" y="1803"/>
                    <a:pt x="1181" y="1774"/>
                  </a:cubicBezTo>
                  <a:cubicBezTo>
                    <a:pt x="1225" y="1738"/>
                    <a:pt x="1182" y="1663"/>
                    <a:pt x="1130" y="1663"/>
                  </a:cubicBezTo>
                  <a:cubicBezTo>
                    <a:pt x="1124" y="1663"/>
                    <a:pt x="1119" y="1664"/>
                    <a:pt x="1113" y="1666"/>
                  </a:cubicBezTo>
                  <a:cubicBezTo>
                    <a:pt x="957" y="1754"/>
                    <a:pt x="791" y="1803"/>
                    <a:pt x="625" y="1832"/>
                  </a:cubicBezTo>
                  <a:cubicBezTo>
                    <a:pt x="587" y="1836"/>
                    <a:pt x="543" y="1839"/>
                    <a:pt x="499" y="1839"/>
                  </a:cubicBezTo>
                  <a:cubicBezTo>
                    <a:pt x="315" y="1839"/>
                    <a:pt x="115" y="1787"/>
                    <a:pt x="225" y="1520"/>
                  </a:cubicBezTo>
                  <a:cubicBezTo>
                    <a:pt x="347" y="1247"/>
                    <a:pt x="715" y="1119"/>
                    <a:pt x="994" y="1119"/>
                  </a:cubicBezTo>
                  <a:cubicBezTo>
                    <a:pt x="1005" y="1119"/>
                    <a:pt x="1015" y="1120"/>
                    <a:pt x="1025" y="1120"/>
                  </a:cubicBezTo>
                  <a:cubicBezTo>
                    <a:pt x="1035" y="1120"/>
                    <a:pt x="1045" y="1110"/>
                    <a:pt x="1054" y="1100"/>
                  </a:cubicBezTo>
                  <a:cubicBezTo>
                    <a:pt x="1123" y="1071"/>
                    <a:pt x="1103" y="964"/>
                    <a:pt x="1025" y="954"/>
                  </a:cubicBezTo>
                  <a:cubicBezTo>
                    <a:pt x="898" y="954"/>
                    <a:pt x="771" y="944"/>
                    <a:pt x="654" y="915"/>
                  </a:cubicBezTo>
                  <a:cubicBezTo>
                    <a:pt x="449" y="847"/>
                    <a:pt x="381" y="808"/>
                    <a:pt x="342" y="574"/>
                  </a:cubicBezTo>
                  <a:cubicBezTo>
                    <a:pt x="303" y="339"/>
                    <a:pt x="371" y="271"/>
                    <a:pt x="586" y="203"/>
                  </a:cubicBezTo>
                  <a:cubicBezTo>
                    <a:pt x="674" y="174"/>
                    <a:pt x="771" y="164"/>
                    <a:pt x="859" y="164"/>
                  </a:cubicBezTo>
                  <a:cubicBezTo>
                    <a:pt x="870" y="164"/>
                    <a:pt x="881" y="163"/>
                    <a:pt x="893" y="163"/>
                  </a:cubicBezTo>
                  <a:cubicBezTo>
                    <a:pt x="1280" y="163"/>
                    <a:pt x="1637" y="328"/>
                    <a:pt x="1883" y="613"/>
                  </a:cubicBezTo>
                  <a:cubicBezTo>
                    <a:pt x="1896" y="622"/>
                    <a:pt x="1909" y="626"/>
                    <a:pt x="1922" y="626"/>
                  </a:cubicBezTo>
                  <a:cubicBezTo>
                    <a:pt x="1949" y="626"/>
                    <a:pt x="1971" y="607"/>
                    <a:pt x="1971" y="574"/>
                  </a:cubicBezTo>
                  <a:cubicBezTo>
                    <a:pt x="1971" y="574"/>
                    <a:pt x="1971" y="564"/>
                    <a:pt x="1962" y="554"/>
                  </a:cubicBezTo>
                  <a:cubicBezTo>
                    <a:pt x="1748" y="234"/>
                    <a:pt x="1279" y="0"/>
                    <a:pt x="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5" name="Google Shape;1585;p63"/>
          <p:cNvGrpSpPr/>
          <p:nvPr/>
        </p:nvGrpSpPr>
        <p:grpSpPr>
          <a:xfrm rot="-1357897">
            <a:off x="5562905" y="274555"/>
            <a:ext cx="525216" cy="627740"/>
            <a:chOff x="4515208" y="-1246226"/>
            <a:chExt cx="538517" cy="643724"/>
          </a:xfrm>
        </p:grpSpPr>
        <p:sp>
          <p:nvSpPr>
            <p:cNvPr id="1586" name="Google Shape;1586;p63"/>
            <p:cNvSpPr/>
            <p:nvPr/>
          </p:nvSpPr>
          <p:spPr>
            <a:xfrm>
              <a:off x="4522274" y="-1132618"/>
              <a:ext cx="531451" cy="530116"/>
            </a:xfrm>
            <a:custGeom>
              <a:avLst/>
              <a:gdLst/>
              <a:ahLst/>
              <a:cxnLst/>
              <a:rect l="l" t="t" r="r" b="b"/>
              <a:pathLst>
                <a:path w="6769" h="6752" extrusionOk="0">
                  <a:moveTo>
                    <a:pt x="5434" y="1"/>
                  </a:moveTo>
                  <a:cubicBezTo>
                    <a:pt x="5389" y="1"/>
                    <a:pt x="5342" y="38"/>
                    <a:pt x="5354" y="98"/>
                  </a:cubicBezTo>
                  <a:cubicBezTo>
                    <a:pt x="5647" y="1249"/>
                    <a:pt x="5920" y="2401"/>
                    <a:pt x="6193" y="3552"/>
                  </a:cubicBezTo>
                  <a:cubicBezTo>
                    <a:pt x="6320" y="4049"/>
                    <a:pt x="6437" y="4557"/>
                    <a:pt x="6545" y="5054"/>
                  </a:cubicBezTo>
                  <a:cubicBezTo>
                    <a:pt x="6593" y="5259"/>
                    <a:pt x="6632" y="5269"/>
                    <a:pt x="6476" y="5376"/>
                  </a:cubicBezTo>
                  <a:cubicBezTo>
                    <a:pt x="6145" y="5581"/>
                    <a:pt x="5793" y="5737"/>
                    <a:pt x="5423" y="5864"/>
                  </a:cubicBezTo>
                  <a:cubicBezTo>
                    <a:pt x="4701" y="6137"/>
                    <a:pt x="3950" y="6342"/>
                    <a:pt x="3189" y="6478"/>
                  </a:cubicBezTo>
                  <a:cubicBezTo>
                    <a:pt x="2837" y="6547"/>
                    <a:pt x="2486" y="6586"/>
                    <a:pt x="2125" y="6586"/>
                  </a:cubicBezTo>
                  <a:cubicBezTo>
                    <a:pt x="1794" y="6586"/>
                    <a:pt x="1735" y="6352"/>
                    <a:pt x="1618" y="6069"/>
                  </a:cubicBezTo>
                  <a:cubicBezTo>
                    <a:pt x="945" y="4371"/>
                    <a:pt x="613" y="2498"/>
                    <a:pt x="164" y="732"/>
                  </a:cubicBezTo>
                  <a:cubicBezTo>
                    <a:pt x="153" y="693"/>
                    <a:pt x="122" y="676"/>
                    <a:pt x="91" y="676"/>
                  </a:cubicBezTo>
                  <a:cubicBezTo>
                    <a:pt x="46" y="676"/>
                    <a:pt x="1" y="713"/>
                    <a:pt x="18" y="771"/>
                  </a:cubicBezTo>
                  <a:lnTo>
                    <a:pt x="18" y="781"/>
                  </a:lnTo>
                  <a:cubicBezTo>
                    <a:pt x="301" y="1893"/>
                    <a:pt x="574" y="3015"/>
                    <a:pt x="867" y="4127"/>
                  </a:cubicBezTo>
                  <a:cubicBezTo>
                    <a:pt x="1072" y="4888"/>
                    <a:pt x="1257" y="5678"/>
                    <a:pt x="1589" y="6400"/>
                  </a:cubicBezTo>
                  <a:cubicBezTo>
                    <a:pt x="1719" y="6686"/>
                    <a:pt x="1914" y="6752"/>
                    <a:pt x="2157" y="6752"/>
                  </a:cubicBezTo>
                  <a:cubicBezTo>
                    <a:pt x="2278" y="6752"/>
                    <a:pt x="2411" y="6735"/>
                    <a:pt x="2555" y="6722"/>
                  </a:cubicBezTo>
                  <a:cubicBezTo>
                    <a:pt x="3452" y="6654"/>
                    <a:pt x="4340" y="6400"/>
                    <a:pt x="5179" y="6117"/>
                  </a:cubicBezTo>
                  <a:cubicBezTo>
                    <a:pt x="5413" y="6039"/>
                    <a:pt x="6769" y="5630"/>
                    <a:pt x="6759" y="5337"/>
                  </a:cubicBezTo>
                  <a:cubicBezTo>
                    <a:pt x="6749" y="4966"/>
                    <a:pt x="6603" y="4566"/>
                    <a:pt x="6515" y="4215"/>
                  </a:cubicBezTo>
                  <a:cubicBezTo>
                    <a:pt x="6193" y="2830"/>
                    <a:pt x="5852" y="1435"/>
                    <a:pt x="5501" y="49"/>
                  </a:cubicBezTo>
                  <a:cubicBezTo>
                    <a:pt x="5489" y="16"/>
                    <a:pt x="5462" y="1"/>
                    <a:pt x="5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3"/>
            <p:cNvSpPr/>
            <p:nvPr/>
          </p:nvSpPr>
          <p:spPr>
            <a:xfrm>
              <a:off x="4593485" y="-1035106"/>
              <a:ext cx="121851" cy="426244"/>
            </a:xfrm>
            <a:custGeom>
              <a:avLst/>
              <a:gdLst/>
              <a:ahLst/>
              <a:cxnLst/>
              <a:rect l="l" t="t" r="r" b="b"/>
              <a:pathLst>
                <a:path w="1552" h="5429" extrusionOk="0">
                  <a:moveTo>
                    <a:pt x="97" y="0"/>
                  </a:moveTo>
                  <a:cubicBezTo>
                    <a:pt x="51" y="0"/>
                    <a:pt x="1" y="40"/>
                    <a:pt x="18" y="105"/>
                  </a:cubicBezTo>
                  <a:cubicBezTo>
                    <a:pt x="467" y="1861"/>
                    <a:pt x="935" y="3617"/>
                    <a:pt x="1384" y="5373"/>
                  </a:cubicBezTo>
                  <a:cubicBezTo>
                    <a:pt x="1396" y="5412"/>
                    <a:pt x="1426" y="5429"/>
                    <a:pt x="1456" y="5429"/>
                  </a:cubicBezTo>
                  <a:cubicBezTo>
                    <a:pt x="1503" y="5429"/>
                    <a:pt x="1552" y="5389"/>
                    <a:pt x="1540" y="5324"/>
                  </a:cubicBezTo>
                  <a:cubicBezTo>
                    <a:pt x="1082" y="3568"/>
                    <a:pt x="623" y="1812"/>
                    <a:pt x="165" y="56"/>
                  </a:cubicBezTo>
                  <a:cubicBezTo>
                    <a:pt x="157" y="17"/>
                    <a:pt x="128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3"/>
            <p:cNvSpPr/>
            <p:nvPr/>
          </p:nvSpPr>
          <p:spPr>
            <a:xfrm>
              <a:off x="4515208" y="-1246226"/>
              <a:ext cx="441240" cy="221876"/>
            </a:xfrm>
            <a:custGeom>
              <a:avLst/>
              <a:gdLst/>
              <a:ahLst/>
              <a:cxnLst/>
              <a:rect l="l" t="t" r="r" b="b"/>
              <a:pathLst>
                <a:path w="5620" h="2826" extrusionOk="0">
                  <a:moveTo>
                    <a:pt x="4660" y="211"/>
                  </a:moveTo>
                  <a:cubicBezTo>
                    <a:pt x="4385" y="803"/>
                    <a:pt x="4646" y="1338"/>
                    <a:pt x="5254" y="1543"/>
                  </a:cubicBezTo>
                  <a:lnTo>
                    <a:pt x="5254" y="1543"/>
                  </a:lnTo>
                  <a:cubicBezTo>
                    <a:pt x="4454" y="1850"/>
                    <a:pt x="2283" y="2593"/>
                    <a:pt x="1072" y="2593"/>
                  </a:cubicBezTo>
                  <a:cubicBezTo>
                    <a:pt x="522" y="2593"/>
                    <a:pt x="171" y="2440"/>
                    <a:pt x="235" y="2023"/>
                  </a:cubicBezTo>
                  <a:cubicBezTo>
                    <a:pt x="362" y="1272"/>
                    <a:pt x="1923" y="931"/>
                    <a:pt x="2508" y="755"/>
                  </a:cubicBezTo>
                  <a:cubicBezTo>
                    <a:pt x="3219" y="539"/>
                    <a:pt x="3947" y="406"/>
                    <a:pt x="4660" y="211"/>
                  </a:cubicBezTo>
                  <a:close/>
                  <a:moveTo>
                    <a:pt x="4824" y="0"/>
                  </a:moveTo>
                  <a:cubicBezTo>
                    <a:pt x="4817" y="0"/>
                    <a:pt x="4809" y="1"/>
                    <a:pt x="4800" y="4"/>
                  </a:cubicBezTo>
                  <a:cubicBezTo>
                    <a:pt x="3835" y="297"/>
                    <a:pt x="2840" y="462"/>
                    <a:pt x="1874" y="784"/>
                  </a:cubicBezTo>
                  <a:cubicBezTo>
                    <a:pt x="1298" y="979"/>
                    <a:pt x="1" y="1379"/>
                    <a:pt x="79" y="2189"/>
                  </a:cubicBezTo>
                  <a:cubicBezTo>
                    <a:pt x="121" y="2655"/>
                    <a:pt x="540" y="2826"/>
                    <a:pt x="1130" y="2826"/>
                  </a:cubicBezTo>
                  <a:cubicBezTo>
                    <a:pt x="2565" y="2826"/>
                    <a:pt x="5014" y="1818"/>
                    <a:pt x="5532" y="1604"/>
                  </a:cubicBezTo>
                  <a:cubicBezTo>
                    <a:pt x="5600" y="1574"/>
                    <a:pt x="5620" y="1467"/>
                    <a:pt x="5532" y="1448"/>
                  </a:cubicBezTo>
                  <a:cubicBezTo>
                    <a:pt x="4830" y="1331"/>
                    <a:pt x="4459" y="804"/>
                    <a:pt x="4888" y="121"/>
                  </a:cubicBezTo>
                  <a:cubicBezTo>
                    <a:pt x="4915" y="81"/>
                    <a:pt x="4901" y="44"/>
                    <a:pt x="4874" y="23"/>
                  </a:cubicBezTo>
                  <a:lnTo>
                    <a:pt x="4874" y="23"/>
                  </a:lnTo>
                  <a:cubicBezTo>
                    <a:pt x="4861" y="9"/>
                    <a:pt x="4845" y="0"/>
                    <a:pt x="4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3"/>
            <p:cNvSpPr/>
            <p:nvPr/>
          </p:nvSpPr>
          <p:spPr>
            <a:xfrm>
              <a:off x="4577939" y="-1197234"/>
              <a:ext cx="269847" cy="93351"/>
            </a:xfrm>
            <a:custGeom>
              <a:avLst/>
              <a:gdLst/>
              <a:ahLst/>
              <a:cxnLst/>
              <a:rect l="l" t="t" r="r" b="b"/>
              <a:pathLst>
                <a:path w="3437" h="1189" extrusionOk="0">
                  <a:moveTo>
                    <a:pt x="3334" y="0"/>
                  </a:moveTo>
                  <a:cubicBezTo>
                    <a:pt x="3326" y="0"/>
                    <a:pt x="3318" y="2"/>
                    <a:pt x="3309" y="4"/>
                  </a:cubicBezTo>
                  <a:cubicBezTo>
                    <a:pt x="2236" y="365"/>
                    <a:pt x="1153" y="668"/>
                    <a:pt x="90" y="1029"/>
                  </a:cubicBezTo>
                  <a:cubicBezTo>
                    <a:pt x="1" y="1064"/>
                    <a:pt x="25" y="1188"/>
                    <a:pt x="104" y="1188"/>
                  </a:cubicBezTo>
                  <a:cubicBezTo>
                    <a:pt x="111" y="1188"/>
                    <a:pt x="120" y="1187"/>
                    <a:pt x="129" y="1185"/>
                  </a:cubicBezTo>
                  <a:cubicBezTo>
                    <a:pt x="1192" y="814"/>
                    <a:pt x="2275" y="511"/>
                    <a:pt x="3348" y="160"/>
                  </a:cubicBezTo>
                  <a:cubicBezTo>
                    <a:pt x="3437" y="125"/>
                    <a:pt x="3412" y="0"/>
                    <a:pt x="3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3"/>
            <p:cNvSpPr/>
            <p:nvPr/>
          </p:nvSpPr>
          <p:spPr>
            <a:xfrm>
              <a:off x="4567732" y="-1164259"/>
              <a:ext cx="293794" cy="93901"/>
            </a:xfrm>
            <a:custGeom>
              <a:avLst/>
              <a:gdLst/>
              <a:ahLst/>
              <a:cxnLst/>
              <a:rect l="l" t="t" r="r" b="b"/>
              <a:pathLst>
                <a:path w="3742" h="1196" extrusionOk="0">
                  <a:moveTo>
                    <a:pt x="3628" y="0"/>
                  </a:moveTo>
                  <a:cubicBezTo>
                    <a:pt x="3621" y="0"/>
                    <a:pt x="3613" y="1"/>
                    <a:pt x="3605" y="4"/>
                  </a:cubicBezTo>
                  <a:cubicBezTo>
                    <a:pt x="2424" y="316"/>
                    <a:pt x="1263" y="735"/>
                    <a:pt x="83" y="1048"/>
                  </a:cubicBezTo>
                  <a:cubicBezTo>
                    <a:pt x="1" y="1075"/>
                    <a:pt x="30" y="1196"/>
                    <a:pt x="105" y="1196"/>
                  </a:cubicBezTo>
                  <a:cubicBezTo>
                    <a:pt x="111" y="1196"/>
                    <a:pt x="116" y="1195"/>
                    <a:pt x="122" y="1194"/>
                  </a:cubicBezTo>
                  <a:cubicBezTo>
                    <a:pt x="1312" y="882"/>
                    <a:pt x="2463" y="462"/>
                    <a:pt x="3644" y="160"/>
                  </a:cubicBezTo>
                  <a:cubicBezTo>
                    <a:pt x="3742" y="133"/>
                    <a:pt x="3709" y="0"/>
                    <a:pt x="3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3"/>
            <p:cNvSpPr/>
            <p:nvPr/>
          </p:nvSpPr>
          <p:spPr>
            <a:xfrm>
              <a:off x="4631328" y="-1127358"/>
              <a:ext cx="222818" cy="66186"/>
            </a:xfrm>
            <a:custGeom>
              <a:avLst/>
              <a:gdLst/>
              <a:ahLst/>
              <a:cxnLst/>
              <a:rect l="l" t="t" r="r" b="b"/>
              <a:pathLst>
                <a:path w="2838" h="843" extrusionOk="0">
                  <a:moveTo>
                    <a:pt x="2733" y="0"/>
                  </a:moveTo>
                  <a:cubicBezTo>
                    <a:pt x="2728" y="0"/>
                    <a:pt x="2722" y="1"/>
                    <a:pt x="2717" y="2"/>
                  </a:cubicBezTo>
                  <a:cubicBezTo>
                    <a:pt x="1839" y="226"/>
                    <a:pt x="970" y="490"/>
                    <a:pt x="92" y="695"/>
                  </a:cubicBezTo>
                  <a:cubicBezTo>
                    <a:pt x="1" y="713"/>
                    <a:pt x="30" y="843"/>
                    <a:pt x="114" y="843"/>
                  </a:cubicBezTo>
                  <a:cubicBezTo>
                    <a:pt x="120" y="843"/>
                    <a:pt x="125" y="842"/>
                    <a:pt x="131" y="841"/>
                  </a:cubicBezTo>
                  <a:cubicBezTo>
                    <a:pt x="1019" y="646"/>
                    <a:pt x="1878" y="382"/>
                    <a:pt x="2756" y="148"/>
                  </a:cubicBezTo>
                  <a:cubicBezTo>
                    <a:pt x="2838" y="121"/>
                    <a:pt x="2809" y="0"/>
                    <a:pt x="2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63"/>
          <p:cNvGrpSpPr/>
          <p:nvPr/>
        </p:nvGrpSpPr>
        <p:grpSpPr>
          <a:xfrm rot="1691954">
            <a:off x="4072347" y="3984443"/>
            <a:ext cx="540884" cy="695549"/>
            <a:chOff x="2770689" y="4138464"/>
            <a:chExt cx="520229" cy="668989"/>
          </a:xfrm>
        </p:grpSpPr>
        <p:sp>
          <p:nvSpPr>
            <p:cNvPr id="1593" name="Google Shape;1593;p63"/>
            <p:cNvSpPr/>
            <p:nvPr/>
          </p:nvSpPr>
          <p:spPr>
            <a:xfrm rot="2231121">
              <a:off x="2855044" y="4429849"/>
              <a:ext cx="209862" cy="349737"/>
            </a:xfrm>
            <a:custGeom>
              <a:avLst/>
              <a:gdLst/>
              <a:ahLst/>
              <a:cxnLst/>
              <a:rect l="l" t="t" r="r" b="b"/>
              <a:pathLst>
                <a:path w="2120" h="3533" extrusionOk="0">
                  <a:moveTo>
                    <a:pt x="1109" y="1"/>
                  </a:moveTo>
                  <a:cubicBezTo>
                    <a:pt x="1064" y="1"/>
                    <a:pt x="1019" y="38"/>
                    <a:pt x="1036" y="96"/>
                  </a:cubicBezTo>
                  <a:cubicBezTo>
                    <a:pt x="1212" y="691"/>
                    <a:pt x="1436" y="1277"/>
                    <a:pt x="1632" y="1872"/>
                  </a:cubicBezTo>
                  <a:cubicBezTo>
                    <a:pt x="1807" y="2399"/>
                    <a:pt x="2119" y="3325"/>
                    <a:pt x="1280" y="3384"/>
                  </a:cubicBezTo>
                  <a:cubicBezTo>
                    <a:pt x="1271" y="3385"/>
                    <a:pt x="1262" y="3385"/>
                    <a:pt x="1253" y="3385"/>
                  </a:cubicBezTo>
                  <a:cubicBezTo>
                    <a:pt x="750" y="3385"/>
                    <a:pt x="655" y="2334"/>
                    <a:pt x="578" y="1999"/>
                  </a:cubicBezTo>
                  <a:cubicBezTo>
                    <a:pt x="451" y="1423"/>
                    <a:pt x="266" y="877"/>
                    <a:pt x="158" y="301"/>
                  </a:cubicBezTo>
                  <a:cubicBezTo>
                    <a:pt x="151" y="258"/>
                    <a:pt x="123" y="240"/>
                    <a:pt x="93" y="240"/>
                  </a:cubicBezTo>
                  <a:cubicBezTo>
                    <a:pt x="49" y="240"/>
                    <a:pt x="0" y="281"/>
                    <a:pt x="12" y="340"/>
                  </a:cubicBezTo>
                  <a:cubicBezTo>
                    <a:pt x="168" y="1199"/>
                    <a:pt x="383" y="2057"/>
                    <a:pt x="636" y="2896"/>
                  </a:cubicBezTo>
                  <a:cubicBezTo>
                    <a:pt x="748" y="3241"/>
                    <a:pt x="922" y="3532"/>
                    <a:pt x="1303" y="3532"/>
                  </a:cubicBezTo>
                  <a:cubicBezTo>
                    <a:pt x="1321" y="3532"/>
                    <a:pt x="1340" y="3532"/>
                    <a:pt x="1358" y="3530"/>
                  </a:cubicBezTo>
                  <a:cubicBezTo>
                    <a:pt x="1817" y="3501"/>
                    <a:pt x="2012" y="3199"/>
                    <a:pt x="2002" y="2769"/>
                  </a:cubicBezTo>
                  <a:cubicBezTo>
                    <a:pt x="1983" y="1862"/>
                    <a:pt x="1446" y="906"/>
                    <a:pt x="1183" y="57"/>
                  </a:cubicBezTo>
                  <a:cubicBezTo>
                    <a:pt x="1171" y="18"/>
                    <a:pt x="1140" y="1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3"/>
            <p:cNvSpPr/>
            <p:nvPr/>
          </p:nvSpPr>
          <p:spPr>
            <a:xfrm rot="2231121">
              <a:off x="2951278" y="4179559"/>
              <a:ext cx="236689" cy="299350"/>
            </a:xfrm>
            <a:custGeom>
              <a:avLst/>
              <a:gdLst/>
              <a:ahLst/>
              <a:cxnLst/>
              <a:rect l="l" t="t" r="r" b="b"/>
              <a:pathLst>
                <a:path w="2391" h="3024" extrusionOk="0">
                  <a:moveTo>
                    <a:pt x="882" y="155"/>
                  </a:moveTo>
                  <a:cubicBezTo>
                    <a:pt x="1152" y="155"/>
                    <a:pt x="1463" y="368"/>
                    <a:pt x="1610" y="602"/>
                  </a:cubicBezTo>
                  <a:cubicBezTo>
                    <a:pt x="1903" y="1089"/>
                    <a:pt x="2030" y="1762"/>
                    <a:pt x="2147" y="2309"/>
                  </a:cubicBezTo>
                  <a:cubicBezTo>
                    <a:pt x="2237" y="2750"/>
                    <a:pt x="1246" y="2867"/>
                    <a:pt x="863" y="2867"/>
                  </a:cubicBezTo>
                  <a:cubicBezTo>
                    <a:pt x="853" y="2867"/>
                    <a:pt x="844" y="2867"/>
                    <a:pt x="835" y="2867"/>
                  </a:cubicBezTo>
                  <a:lnTo>
                    <a:pt x="835" y="2867"/>
                  </a:lnTo>
                  <a:cubicBezTo>
                    <a:pt x="710" y="2399"/>
                    <a:pt x="553" y="1939"/>
                    <a:pt x="450" y="1470"/>
                  </a:cubicBezTo>
                  <a:cubicBezTo>
                    <a:pt x="381" y="1167"/>
                    <a:pt x="372" y="855"/>
                    <a:pt x="440" y="553"/>
                  </a:cubicBezTo>
                  <a:cubicBezTo>
                    <a:pt x="517" y="264"/>
                    <a:pt x="689" y="155"/>
                    <a:pt x="882" y="155"/>
                  </a:cubicBezTo>
                  <a:close/>
                  <a:moveTo>
                    <a:pt x="1007" y="0"/>
                  </a:moveTo>
                  <a:cubicBezTo>
                    <a:pt x="708" y="0"/>
                    <a:pt x="417" y="200"/>
                    <a:pt x="293" y="524"/>
                  </a:cubicBezTo>
                  <a:cubicBezTo>
                    <a:pt x="1" y="1255"/>
                    <a:pt x="518" y="2270"/>
                    <a:pt x="703" y="2972"/>
                  </a:cubicBezTo>
                  <a:cubicBezTo>
                    <a:pt x="715" y="3006"/>
                    <a:pt x="742" y="3021"/>
                    <a:pt x="770" y="3021"/>
                  </a:cubicBezTo>
                  <a:cubicBezTo>
                    <a:pt x="772" y="3021"/>
                    <a:pt x="774" y="3021"/>
                    <a:pt x="776" y="3021"/>
                  </a:cubicBezTo>
                  <a:lnTo>
                    <a:pt x="776" y="3021"/>
                  </a:lnTo>
                  <a:cubicBezTo>
                    <a:pt x="778" y="3021"/>
                    <a:pt x="780" y="3021"/>
                    <a:pt x="781" y="3021"/>
                  </a:cubicBezTo>
                  <a:cubicBezTo>
                    <a:pt x="817" y="3023"/>
                    <a:pt x="859" y="3024"/>
                    <a:pt x="906" y="3024"/>
                  </a:cubicBezTo>
                  <a:cubicBezTo>
                    <a:pt x="1348" y="3024"/>
                    <a:pt x="2199" y="2928"/>
                    <a:pt x="2323" y="2504"/>
                  </a:cubicBezTo>
                  <a:cubicBezTo>
                    <a:pt x="2391" y="2260"/>
                    <a:pt x="2186" y="1811"/>
                    <a:pt x="2128" y="1577"/>
                  </a:cubicBezTo>
                  <a:cubicBezTo>
                    <a:pt x="2001" y="1128"/>
                    <a:pt x="1864" y="641"/>
                    <a:pt x="1562" y="280"/>
                  </a:cubicBezTo>
                  <a:cubicBezTo>
                    <a:pt x="1403" y="86"/>
                    <a:pt x="1203" y="0"/>
                    <a:pt x="1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3"/>
            <p:cNvSpPr/>
            <p:nvPr/>
          </p:nvSpPr>
          <p:spPr>
            <a:xfrm rot="2231121">
              <a:off x="3037184" y="4221529"/>
              <a:ext cx="163732" cy="352905"/>
            </a:xfrm>
            <a:custGeom>
              <a:avLst/>
              <a:gdLst/>
              <a:ahLst/>
              <a:cxnLst/>
              <a:rect l="l" t="t" r="r" b="b"/>
              <a:pathLst>
                <a:path w="1654" h="3565" extrusionOk="0">
                  <a:moveTo>
                    <a:pt x="339" y="1"/>
                  </a:moveTo>
                  <a:cubicBezTo>
                    <a:pt x="256" y="1"/>
                    <a:pt x="168" y="27"/>
                    <a:pt x="73" y="84"/>
                  </a:cubicBezTo>
                  <a:cubicBezTo>
                    <a:pt x="0" y="133"/>
                    <a:pt x="42" y="235"/>
                    <a:pt x="108" y="235"/>
                  </a:cubicBezTo>
                  <a:cubicBezTo>
                    <a:pt x="122" y="235"/>
                    <a:pt x="136" y="231"/>
                    <a:pt x="151" y="221"/>
                  </a:cubicBezTo>
                  <a:cubicBezTo>
                    <a:pt x="213" y="182"/>
                    <a:pt x="271" y="164"/>
                    <a:pt x="327" y="164"/>
                  </a:cubicBezTo>
                  <a:cubicBezTo>
                    <a:pt x="787" y="164"/>
                    <a:pt x="1028" y="1379"/>
                    <a:pt x="1098" y="1684"/>
                  </a:cubicBezTo>
                  <a:cubicBezTo>
                    <a:pt x="1185" y="2064"/>
                    <a:pt x="1254" y="2455"/>
                    <a:pt x="1312" y="2845"/>
                  </a:cubicBezTo>
                  <a:cubicBezTo>
                    <a:pt x="1361" y="3001"/>
                    <a:pt x="1361" y="3177"/>
                    <a:pt x="1332" y="3333"/>
                  </a:cubicBezTo>
                  <a:cubicBezTo>
                    <a:pt x="1326" y="3333"/>
                    <a:pt x="1321" y="3333"/>
                    <a:pt x="1316" y="3333"/>
                  </a:cubicBezTo>
                  <a:cubicBezTo>
                    <a:pt x="1177" y="3333"/>
                    <a:pt x="1069" y="3210"/>
                    <a:pt x="1078" y="3069"/>
                  </a:cubicBezTo>
                  <a:cubicBezTo>
                    <a:pt x="1039" y="2952"/>
                    <a:pt x="1010" y="2835"/>
                    <a:pt x="990" y="2718"/>
                  </a:cubicBezTo>
                  <a:cubicBezTo>
                    <a:pt x="982" y="2679"/>
                    <a:pt x="952" y="2662"/>
                    <a:pt x="921" y="2662"/>
                  </a:cubicBezTo>
                  <a:cubicBezTo>
                    <a:pt x="875" y="2662"/>
                    <a:pt x="827" y="2699"/>
                    <a:pt x="844" y="2757"/>
                  </a:cubicBezTo>
                  <a:cubicBezTo>
                    <a:pt x="881" y="2941"/>
                    <a:pt x="978" y="3565"/>
                    <a:pt x="1282" y="3565"/>
                  </a:cubicBezTo>
                  <a:cubicBezTo>
                    <a:pt x="1301" y="3565"/>
                    <a:pt x="1321" y="3562"/>
                    <a:pt x="1342" y="3557"/>
                  </a:cubicBezTo>
                  <a:cubicBezTo>
                    <a:pt x="1654" y="3469"/>
                    <a:pt x="1468" y="2757"/>
                    <a:pt x="1429" y="2601"/>
                  </a:cubicBezTo>
                  <a:cubicBezTo>
                    <a:pt x="1368" y="2214"/>
                    <a:pt x="1100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3"/>
            <p:cNvSpPr/>
            <p:nvPr/>
          </p:nvSpPr>
          <p:spPr>
            <a:xfrm rot="2231121">
              <a:off x="2953325" y="4385878"/>
              <a:ext cx="162445" cy="52564"/>
            </a:xfrm>
            <a:custGeom>
              <a:avLst/>
              <a:gdLst/>
              <a:ahLst/>
              <a:cxnLst/>
              <a:rect l="l" t="t" r="r" b="b"/>
              <a:pathLst>
                <a:path w="1641" h="531" extrusionOk="0">
                  <a:moveTo>
                    <a:pt x="1530" y="1"/>
                  </a:moveTo>
                  <a:cubicBezTo>
                    <a:pt x="1517" y="1"/>
                    <a:pt x="1503" y="5"/>
                    <a:pt x="1490" y="15"/>
                  </a:cubicBezTo>
                  <a:cubicBezTo>
                    <a:pt x="1179" y="219"/>
                    <a:pt x="747" y="375"/>
                    <a:pt x="356" y="375"/>
                  </a:cubicBezTo>
                  <a:cubicBezTo>
                    <a:pt x="280" y="375"/>
                    <a:pt x="205" y="369"/>
                    <a:pt x="133" y="356"/>
                  </a:cubicBezTo>
                  <a:cubicBezTo>
                    <a:pt x="130" y="356"/>
                    <a:pt x="127" y="356"/>
                    <a:pt x="124" y="356"/>
                  </a:cubicBezTo>
                  <a:cubicBezTo>
                    <a:pt x="34" y="356"/>
                    <a:pt x="0" y="494"/>
                    <a:pt x="94" y="512"/>
                  </a:cubicBezTo>
                  <a:cubicBezTo>
                    <a:pt x="169" y="525"/>
                    <a:pt x="247" y="530"/>
                    <a:pt x="327" y="530"/>
                  </a:cubicBezTo>
                  <a:cubicBezTo>
                    <a:pt x="754" y="530"/>
                    <a:pt x="1230" y="364"/>
                    <a:pt x="1568" y="142"/>
                  </a:cubicBezTo>
                  <a:cubicBezTo>
                    <a:pt x="1640" y="101"/>
                    <a:pt x="1592" y="1"/>
                    <a:pt x="1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3"/>
            <p:cNvSpPr/>
            <p:nvPr/>
          </p:nvSpPr>
          <p:spPr>
            <a:xfrm rot="2231121">
              <a:off x="2965649" y="4352753"/>
              <a:ext cx="166306" cy="57811"/>
            </a:xfrm>
            <a:custGeom>
              <a:avLst/>
              <a:gdLst/>
              <a:ahLst/>
              <a:cxnLst/>
              <a:rect l="l" t="t" r="r" b="b"/>
              <a:pathLst>
                <a:path w="1680" h="584" extrusionOk="0">
                  <a:moveTo>
                    <a:pt x="1567" y="1"/>
                  </a:moveTo>
                  <a:cubicBezTo>
                    <a:pt x="1549" y="1"/>
                    <a:pt x="1530" y="7"/>
                    <a:pt x="1512" y="23"/>
                  </a:cubicBezTo>
                  <a:cubicBezTo>
                    <a:pt x="1148" y="318"/>
                    <a:pt x="729" y="428"/>
                    <a:pt x="277" y="428"/>
                  </a:cubicBezTo>
                  <a:cubicBezTo>
                    <a:pt x="221" y="428"/>
                    <a:pt x="164" y="426"/>
                    <a:pt x="107" y="423"/>
                  </a:cubicBezTo>
                  <a:cubicBezTo>
                    <a:pt x="0" y="423"/>
                    <a:pt x="10" y="569"/>
                    <a:pt x="107" y="579"/>
                  </a:cubicBezTo>
                  <a:cubicBezTo>
                    <a:pt x="162" y="582"/>
                    <a:pt x="216" y="583"/>
                    <a:pt x="270" y="583"/>
                  </a:cubicBezTo>
                  <a:cubicBezTo>
                    <a:pt x="771" y="583"/>
                    <a:pt x="1223" y="456"/>
                    <a:pt x="1620" y="130"/>
                  </a:cubicBezTo>
                  <a:cubicBezTo>
                    <a:pt x="1680" y="77"/>
                    <a:pt x="1629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2" name="Google Shape;1602;p64"/>
          <p:cNvGrpSpPr/>
          <p:nvPr/>
        </p:nvGrpSpPr>
        <p:grpSpPr>
          <a:xfrm>
            <a:off x="1936853" y="1116358"/>
            <a:ext cx="5270292" cy="1509225"/>
            <a:chOff x="7728910" y="1917859"/>
            <a:chExt cx="1034486" cy="222599"/>
          </a:xfrm>
        </p:grpSpPr>
        <p:sp>
          <p:nvSpPr>
            <p:cNvPr id="1603" name="Google Shape;1603;p64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4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4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4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4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4"/>
            <p:cNvSpPr/>
            <p:nvPr/>
          </p:nvSpPr>
          <p:spPr>
            <a:xfrm>
              <a:off x="7728910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4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4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4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4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4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4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4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4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4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4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4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4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4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4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4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4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4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4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4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4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4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4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4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4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4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4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4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4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4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4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4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4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4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2" name="Google Shape;1642;p64"/>
          <p:cNvSpPr txBox="1">
            <a:spLocks noGrp="1"/>
          </p:cNvSpPr>
          <p:nvPr>
            <p:ph type="title"/>
          </p:nvPr>
        </p:nvSpPr>
        <p:spPr>
          <a:xfrm>
            <a:off x="2906875" y="1270638"/>
            <a:ext cx="3330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dirty="0"/>
              <a:t>Tiene como objetivos:</a:t>
            </a:r>
            <a:endParaRPr dirty="0"/>
          </a:p>
        </p:txBody>
      </p:sp>
      <p:sp>
        <p:nvSpPr>
          <p:cNvPr id="1643" name="Google Shape;1643;p64"/>
          <p:cNvSpPr txBox="1">
            <a:spLocks noGrp="1"/>
          </p:cNvSpPr>
          <p:nvPr>
            <p:ph type="subTitle" idx="1"/>
          </p:nvPr>
        </p:nvSpPr>
        <p:spPr>
          <a:xfrm>
            <a:off x="1045834" y="2790561"/>
            <a:ext cx="6976153" cy="11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dirty="0"/>
              <a:t>Ayudar a la mejora del funcionamiento de la escuela.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dirty="0"/>
              <a:t>Brindar educación de calidad con equidad e inclusión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dirty="0"/>
              <a:t>Mejorar las prácticas docentes y personal directivo.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dirty="0"/>
              <a:t>Apoyar a los docentes en la práctica de la </a:t>
            </a:r>
            <a:r>
              <a:rPr lang="es-MX" dirty="0" err="1" smtClean="0"/>
              <a:t>Evaluacion</a:t>
            </a:r>
            <a:r>
              <a:rPr lang="es-MX" dirty="0" smtClean="0"/>
              <a:t> </a:t>
            </a:r>
            <a:r>
              <a:rPr lang="es-MX" dirty="0"/>
              <a:t>Interna.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dirty="0"/>
              <a:t>Articular acciones de apoyo, asesoría y acompañamiento técnico pedagógicos dirigidos a escuelas de Educación Básica.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2" name="Google Shape;1732;p69"/>
          <p:cNvGrpSpPr/>
          <p:nvPr/>
        </p:nvGrpSpPr>
        <p:grpSpPr>
          <a:xfrm>
            <a:off x="2277264" y="582510"/>
            <a:ext cx="4699670" cy="1011247"/>
            <a:chOff x="7728915" y="1917859"/>
            <a:chExt cx="1034486" cy="222599"/>
          </a:xfrm>
        </p:grpSpPr>
        <p:sp>
          <p:nvSpPr>
            <p:cNvPr id="1733" name="Google Shape;1733;p69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9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9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9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9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9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9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9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9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9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9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9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9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9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9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9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9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9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9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9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9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9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9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9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9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9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9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9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9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9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9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9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9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9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9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9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9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9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9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2" name="Google Shape;1772;p69"/>
          <p:cNvSpPr txBox="1">
            <a:spLocks noGrp="1"/>
          </p:cNvSpPr>
          <p:nvPr>
            <p:ph type="title"/>
          </p:nvPr>
        </p:nvSpPr>
        <p:spPr>
          <a:xfrm>
            <a:off x="3031344" y="581377"/>
            <a:ext cx="337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dirty="0"/>
              <a:t>características</a:t>
            </a:r>
          </a:p>
        </p:txBody>
      </p:sp>
      <p:grpSp>
        <p:nvGrpSpPr>
          <p:cNvPr id="1773" name="Google Shape;1773;p69"/>
          <p:cNvGrpSpPr/>
          <p:nvPr/>
        </p:nvGrpSpPr>
        <p:grpSpPr>
          <a:xfrm rot="10800000">
            <a:off x="7696618" y="319731"/>
            <a:ext cx="1032914" cy="874792"/>
            <a:chOff x="5130338" y="3221575"/>
            <a:chExt cx="343275" cy="290725"/>
          </a:xfrm>
        </p:grpSpPr>
        <p:sp>
          <p:nvSpPr>
            <p:cNvPr id="1774" name="Google Shape;1774;p69"/>
            <p:cNvSpPr/>
            <p:nvPr/>
          </p:nvSpPr>
          <p:spPr>
            <a:xfrm>
              <a:off x="5130338" y="3221575"/>
              <a:ext cx="343275" cy="290725"/>
            </a:xfrm>
            <a:custGeom>
              <a:avLst/>
              <a:gdLst/>
              <a:ahLst/>
              <a:cxnLst/>
              <a:rect l="l" t="t" r="r" b="b"/>
              <a:pathLst>
                <a:path w="13731" h="11629" extrusionOk="0">
                  <a:moveTo>
                    <a:pt x="6799" y="4944"/>
                  </a:moveTo>
                  <a:cubicBezTo>
                    <a:pt x="6833" y="4944"/>
                    <a:pt x="6868" y="4956"/>
                    <a:pt x="6904" y="4980"/>
                  </a:cubicBezTo>
                  <a:cubicBezTo>
                    <a:pt x="6966" y="5019"/>
                    <a:pt x="7015" y="5049"/>
                    <a:pt x="7020" y="5049"/>
                  </a:cubicBezTo>
                  <a:cubicBezTo>
                    <a:pt x="7020" y="5049"/>
                    <a:pt x="7021" y="5049"/>
                    <a:pt x="7021" y="5049"/>
                  </a:cubicBezTo>
                  <a:cubicBezTo>
                    <a:pt x="7021" y="5049"/>
                    <a:pt x="7021" y="5049"/>
                    <a:pt x="7021" y="5049"/>
                  </a:cubicBezTo>
                  <a:cubicBezTo>
                    <a:pt x="7022" y="5049"/>
                    <a:pt x="7085" y="5165"/>
                    <a:pt x="7158" y="5306"/>
                  </a:cubicBezTo>
                  <a:cubicBezTo>
                    <a:pt x="7233" y="5449"/>
                    <a:pt x="7416" y="5707"/>
                    <a:pt x="7567" y="5881"/>
                  </a:cubicBezTo>
                  <a:lnTo>
                    <a:pt x="7840" y="6199"/>
                  </a:lnTo>
                  <a:lnTo>
                    <a:pt x="7683" y="6263"/>
                  </a:lnTo>
                  <a:cubicBezTo>
                    <a:pt x="7581" y="6305"/>
                    <a:pt x="7506" y="6329"/>
                    <a:pt x="7440" y="6329"/>
                  </a:cubicBezTo>
                  <a:cubicBezTo>
                    <a:pt x="7321" y="6329"/>
                    <a:pt x="7230" y="6252"/>
                    <a:pt x="7054" y="6063"/>
                  </a:cubicBezTo>
                  <a:cubicBezTo>
                    <a:pt x="6919" y="5918"/>
                    <a:pt x="6732" y="5704"/>
                    <a:pt x="6637" y="5585"/>
                  </a:cubicBezTo>
                  <a:cubicBezTo>
                    <a:pt x="6464" y="5369"/>
                    <a:pt x="6464" y="5369"/>
                    <a:pt x="6544" y="5204"/>
                  </a:cubicBezTo>
                  <a:cubicBezTo>
                    <a:pt x="6629" y="5028"/>
                    <a:pt x="6711" y="4944"/>
                    <a:pt x="6799" y="4944"/>
                  </a:cubicBezTo>
                  <a:close/>
                  <a:moveTo>
                    <a:pt x="10174" y="295"/>
                  </a:moveTo>
                  <a:cubicBezTo>
                    <a:pt x="10473" y="295"/>
                    <a:pt x="11110" y="422"/>
                    <a:pt x="11426" y="556"/>
                  </a:cubicBezTo>
                  <a:cubicBezTo>
                    <a:pt x="12134" y="855"/>
                    <a:pt x="12480" y="1110"/>
                    <a:pt x="12817" y="1584"/>
                  </a:cubicBezTo>
                  <a:cubicBezTo>
                    <a:pt x="13086" y="1960"/>
                    <a:pt x="13343" y="2662"/>
                    <a:pt x="13401" y="3180"/>
                  </a:cubicBezTo>
                  <a:cubicBezTo>
                    <a:pt x="13429" y="3424"/>
                    <a:pt x="13432" y="3689"/>
                    <a:pt x="13408" y="3763"/>
                  </a:cubicBezTo>
                  <a:cubicBezTo>
                    <a:pt x="13383" y="3839"/>
                    <a:pt x="13344" y="3997"/>
                    <a:pt x="13319" y="4118"/>
                  </a:cubicBezTo>
                  <a:cubicBezTo>
                    <a:pt x="13221" y="4600"/>
                    <a:pt x="12497" y="5623"/>
                    <a:pt x="12018" y="5952"/>
                  </a:cubicBezTo>
                  <a:cubicBezTo>
                    <a:pt x="11576" y="6256"/>
                    <a:pt x="10508" y="6450"/>
                    <a:pt x="9610" y="6450"/>
                  </a:cubicBezTo>
                  <a:cubicBezTo>
                    <a:pt x="9196" y="6450"/>
                    <a:pt x="8819" y="6409"/>
                    <a:pt x="8555" y="6318"/>
                  </a:cubicBezTo>
                  <a:cubicBezTo>
                    <a:pt x="8353" y="6249"/>
                    <a:pt x="8284" y="6199"/>
                    <a:pt x="7991" y="5905"/>
                  </a:cubicBezTo>
                  <a:cubicBezTo>
                    <a:pt x="7793" y="5707"/>
                    <a:pt x="7590" y="5463"/>
                    <a:pt x="7494" y="5307"/>
                  </a:cubicBezTo>
                  <a:cubicBezTo>
                    <a:pt x="7405" y="5161"/>
                    <a:pt x="7225" y="4900"/>
                    <a:pt x="7095" y="4727"/>
                  </a:cubicBezTo>
                  <a:cubicBezTo>
                    <a:pt x="6657" y="4142"/>
                    <a:pt x="6588" y="3491"/>
                    <a:pt x="6875" y="2678"/>
                  </a:cubicBezTo>
                  <a:cubicBezTo>
                    <a:pt x="7088" y="2075"/>
                    <a:pt x="7201" y="1869"/>
                    <a:pt x="7533" y="1479"/>
                  </a:cubicBezTo>
                  <a:cubicBezTo>
                    <a:pt x="7836" y="1124"/>
                    <a:pt x="7953" y="1023"/>
                    <a:pt x="8283" y="828"/>
                  </a:cubicBezTo>
                  <a:cubicBezTo>
                    <a:pt x="8761" y="546"/>
                    <a:pt x="9187" y="402"/>
                    <a:pt x="9655" y="363"/>
                  </a:cubicBezTo>
                  <a:cubicBezTo>
                    <a:pt x="9789" y="352"/>
                    <a:pt x="9970" y="325"/>
                    <a:pt x="10064" y="304"/>
                  </a:cubicBezTo>
                  <a:cubicBezTo>
                    <a:pt x="10092" y="297"/>
                    <a:pt x="10129" y="295"/>
                    <a:pt x="10174" y="295"/>
                  </a:cubicBezTo>
                  <a:close/>
                  <a:moveTo>
                    <a:pt x="6271" y="5577"/>
                  </a:moveTo>
                  <a:lnTo>
                    <a:pt x="6342" y="5675"/>
                  </a:lnTo>
                  <a:cubicBezTo>
                    <a:pt x="6381" y="5729"/>
                    <a:pt x="6536" y="5914"/>
                    <a:pt x="6687" y="6088"/>
                  </a:cubicBezTo>
                  <a:lnTo>
                    <a:pt x="6962" y="6403"/>
                  </a:lnTo>
                  <a:lnTo>
                    <a:pt x="6774" y="6561"/>
                  </a:lnTo>
                  <a:cubicBezTo>
                    <a:pt x="6669" y="6647"/>
                    <a:pt x="6530" y="6758"/>
                    <a:pt x="6461" y="6809"/>
                  </a:cubicBezTo>
                  <a:cubicBezTo>
                    <a:pt x="6395" y="6858"/>
                    <a:pt x="6297" y="6929"/>
                    <a:pt x="6251" y="6965"/>
                  </a:cubicBezTo>
                  <a:cubicBezTo>
                    <a:pt x="6203" y="7000"/>
                    <a:pt x="5930" y="7206"/>
                    <a:pt x="5641" y="7423"/>
                  </a:cubicBezTo>
                  <a:cubicBezTo>
                    <a:pt x="4886" y="7991"/>
                    <a:pt x="4546" y="8262"/>
                    <a:pt x="4183" y="8584"/>
                  </a:cubicBezTo>
                  <a:cubicBezTo>
                    <a:pt x="4005" y="8743"/>
                    <a:pt x="3743" y="8960"/>
                    <a:pt x="3599" y="9069"/>
                  </a:cubicBezTo>
                  <a:cubicBezTo>
                    <a:pt x="2693" y="9754"/>
                    <a:pt x="2270" y="10082"/>
                    <a:pt x="2053" y="10270"/>
                  </a:cubicBezTo>
                  <a:cubicBezTo>
                    <a:pt x="1918" y="10385"/>
                    <a:pt x="1732" y="10544"/>
                    <a:pt x="1642" y="10619"/>
                  </a:cubicBezTo>
                  <a:cubicBezTo>
                    <a:pt x="1551" y="10694"/>
                    <a:pt x="1350" y="10865"/>
                    <a:pt x="1196" y="10996"/>
                  </a:cubicBezTo>
                  <a:cubicBezTo>
                    <a:pt x="1043" y="11128"/>
                    <a:pt x="844" y="11260"/>
                    <a:pt x="757" y="11289"/>
                  </a:cubicBezTo>
                  <a:cubicBezTo>
                    <a:pt x="704" y="11307"/>
                    <a:pt x="666" y="11317"/>
                    <a:pt x="635" y="11317"/>
                  </a:cubicBezTo>
                  <a:cubicBezTo>
                    <a:pt x="588" y="11317"/>
                    <a:pt x="558" y="11294"/>
                    <a:pt x="516" y="11244"/>
                  </a:cubicBezTo>
                  <a:cubicBezTo>
                    <a:pt x="355" y="11055"/>
                    <a:pt x="377" y="11019"/>
                    <a:pt x="1057" y="10345"/>
                  </a:cubicBezTo>
                  <a:cubicBezTo>
                    <a:pt x="1697" y="9711"/>
                    <a:pt x="2386" y="9085"/>
                    <a:pt x="2916" y="8654"/>
                  </a:cubicBezTo>
                  <a:cubicBezTo>
                    <a:pt x="3083" y="8519"/>
                    <a:pt x="3508" y="8139"/>
                    <a:pt x="3866" y="7805"/>
                  </a:cubicBezTo>
                  <a:cubicBezTo>
                    <a:pt x="4224" y="7472"/>
                    <a:pt x="4665" y="7067"/>
                    <a:pt x="4853" y="6902"/>
                  </a:cubicBezTo>
                  <a:cubicBezTo>
                    <a:pt x="5177" y="6616"/>
                    <a:pt x="5430" y="6380"/>
                    <a:pt x="6015" y="5822"/>
                  </a:cubicBezTo>
                  <a:lnTo>
                    <a:pt x="6271" y="5577"/>
                  </a:lnTo>
                  <a:close/>
                  <a:moveTo>
                    <a:pt x="10296" y="1"/>
                  </a:moveTo>
                  <a:cubicBezTo>
                    <a:pt x="10231" y="1"/>
                    <a:pt x="10169" y="4"/>
                    <a:pt x="10109" y="10"/>
                  </a:cubicBezTo>
                  <a:cubicBezTo>
                    <a:pt x="9984" y="23"/>
                    <a:pt x="9786" y="41"/>
                    <a:pt x="9675" y="50"/>
                  </a:cubicBezTo>
                  <a:cubicBezTo>
                    <a:pt x="8785" y="119"/>
                    <a:pt x="7857" y="603"/>
                    <a:pt x="7288" y="1294"/>
                  </a:cubicBezTo>
                  <a:cubicBezTo>
                    <a:pt x="7151" y="1461"/>
                    <a:pt x="6977" y="1701"/>
                    <a:pt x="6902" y="1827"/>
                  </a:cubicBezTo>
                  <a:cubicBezTo>
                    <a:pt x="6719" y="2134"/>
                    <a:pt x="6452" y="2907"/>
                    <a:pt x="6423" y="3214"/>
                  </a:cubicBezTo>
                  <a:cubicBezTo>
                    <a:pt x="6389" y="3563"/>
                    <a:pt x="6433" y="4051"/>
                    <a:pt x="6526" y="4354"/>
                  </a:cubicBezTo>
                  <a:cubicBezTo>
                    <a:pt x="6600" y="4598"/>
                    <a:pt x="6598" y="4620"/>
                    <a:pt x="6485" y="4769"/>
                  </a:cubicBezTo>
                  <a:cubicBezTo>
                    <a:pt x="6419" y="4857"/>
                    <a:pt x="6316" y="5032"/>
                    <a:pt x="6249" y="5165"/>
                  </a:cubicBezTo>
                  <a:cubicBezTo>
                    <a:pt x="6172" y="5321"/>
                    <a:pt x="6075" y="5450"/>
                    <a:pt x="5967" y="5542"/>
                  </a:cubicBezTo>
                  <a:cubicBezTo>
                    <a:pt x="5876" y="5620"/>
                    <a:pt x="5603" y="5866"/>
                    <a:pt x="5358" y="6093"/>
                  </a:cubicBezTo>
                  <a:cubicBezTo>
                    <a:pt x="5115" y="6318"/>
                    <a:pt x="4755" y="6644"/>
                    <a:pt x="4559" y="6818"/>
                  </a:cubicBezTo>
                  <a:cubicBezTo>
                    <a:pt x="4364" y="6990"/>
                    <a:pt x="3899" y="7407"/>
                    <a:pt x="3529" y="7741"/>
                  </a:cubicBezTo>
                  <a:cubicBezTo>
                    <a:pt x="3161" y="8075"/>
                    <a:pt x="2691" y="8487"/>
                    <a:pt x="2489" y="8655"/>
                  </a:cubicBezTo>
                  <a:cubicBezTo>
                    <a:pt x="2009" y="9055"/>
                    <a:pt x="1567" y="9446"/>
                    <a:pt x="900" y="10064"/>
                  </a:cubicBezTo>
                  <a:cubicBezTo>
                    <a:pt x="113" y="10792"/>
                    <a:pt x="1" y="11024"/>
                    <a:pt x="259" y="11395"/>
                  </a:cubicBezTo>
                  <a:cubicBezTo>
                    <a:pt x="378" y="11566"/>
                    <a:pt x="461" y="11628"/>
                    <a:pt x="601" y="11628"/>
                  </a:cubicBezTo>
                  <a:cubicBezTo>
                    <a:pt x="628" y="11628"/>
                    <a:pt x="658" y="11626"/>
                    <a:pt x="690" y="11621"/>
                  </a:cubicBezTo>
                  <a:cubicBezTo>
                    <a:pt x="883" y="11596"/>
                    <a:pt x="1254" y="11337"/>
                    <a:pt x="1915" y="10768"/>
                  </a:cubicBezTo>
                  <a:cubicBezTo>
                    <a:pt x="2193" y="10528"/>
                    <a:pt x="2662" y="10151"/>
                    <a:pt x="2894" y="9980"/>
                  </a:cubicBezTo>
                  <a:cubicBezTo>
                    <a:pt x="3352" y="9644"/>
                    <a:pt x="3808" y="9288"/>
                    <a:pt x="4043" y="9085"/>
                  </a:cubicBezTo>
                  <a:cubicBezTo>
                    <a:pt x="4476" y="8710"/>
                    <a:pt x="5455" y="7920"/>
                    <a:pt x="5761" y="7696"/>
                  </a:cubicBezTo>
                  <a:cubicBezTo>
                    <a:pt x="5829" y="7646"/>
                    <a:pt x="6042" y="7492"/>
                    <a:pt x="6233" y="7352"/>
                  </a:cubicBezTo>
                  <a:cubicBezTo>
                    <a:pt x="6423" y="7212"/>
                    <a:pt x="6579" y="7084"/>
                    <a:pt x="6580" y="7066"/>
                  </a:cubicBezTo>
                  <a:cubicBezTo>
                    <a:pt x="6580" y="7048"/>
                    <a:pt x="6614" y="7024"/>
                    <a:pt x="6658" y="7012"/>
                  </a:cubicBezTo>
                  <a:cubicBezTo>
                    <a:pt x="6702" y="6999"/>
                    <a:pt x="6833" y="6901"/>
                    <a:pt x="6950" y="6793"/>
                  </a:cubicBezTo>
                  <a:cubicBezTo>
                    <a:pt x="7102" y="6652"/>
                    <a:pt x="7154" y="6613"/>
                    <a:pt x="7235" y="6613"/>
                  </a:cubicBezTo>
                  <a:cubicBezTo>
                    <a:pt x="7259" y="6613"/>
                    <a:pt x="7286" y="6616"/>
                    <a:pt x="7319" y="6622"/>
                  </a:cubicBezTo>
                  <a:cubicBezTo>
                    <a:pt x="7332" y="6624"/>
                    <a:pt x="7348" y="6625"/>
                    <a:pt x="7365" y="6625"/>
                  </a:cubicBezTo>
                  <a:cubicBezTo>
                    <a:pt x="7539" y="6625"/>
                    <a:pt x="7892" y="6520"/>
                    <a:pt x="7980" y="6434"/>
                  </a:cubicBezTo>
                  <a:cubicBezTo>
                    <a:pt x="7989" y="6426"/>
                    <a:pt x="8002" y="6422"/>
                    <a:pt x="8020" y="6422"/>
                  </a:cubicBezTo>
                  <a:cubicBezTo>
                    <a:pt x="8066" y="6422"/>
                    <a:pt x="8142" y="6449"/>
                    <a:pt x="8241" y="6501"/>
                  </a:cubicBezTo>
                  <a:cubicBezTo>
                    <a:pt x="8533" y="6656"/>
                    <a:pt x="8944" y="6732"/>
                    <a:pt x="9534" y="6732"/>
                  </a:cubicBezTo>
                  <a:cubicBezTo>
                    <a:pt x="9911" y="6732"/>
                    <a:pt x="10362" y="6701"/>
                    <a:pt x="10902" y="6640"/>
                  </a:cubicBezTo>
                  <a:cubicBezTo>
                    <a:pt x="11213" y="6605"/>
                    <a:pt x="11921" y="6356"/>
                    <a:pt x="12146" y="6204"/>
                  </a:cubicBezTo>
                  <a:cubicBezTo>
                    <a:pt x="12351" y="6064"/>
                    <a:pt x="12826" y="5576"/>
                    <a:pt x="13030" y="5292"/>
                  </a:cubicBezTo>
                  <a:cubicBezTo>
                    <a:pt x="13552" y="4568"/>
                    <a:pt x="13730" y="4034"/>
                    <a:pt x="13698" y="3291"/>
                  </a:cubicBezTo>
                  <a:cubicBezTo>
                    <a:pt x="13653" y="2236"/>
                    <a:pt x="13053" y="1136"/>
                    <a:pt x="12259" y="650"/>
                  </a:cubicBezTo>
                  <a:cubicBezTo>
                    <a:pt x="11589" y="240"/>
                    <a:pt x="10859" y="1"/>
                    <a:pt x="10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9"/>
            <p:cNvSpPr/>
            <p:nvPr/>
          </p:nvSpPr>
          <p:spPr>
            <a:xfrm>
              <a:off x="5308463" y="3242500"/>
              <a:ext cx="142475" cy="129950"/>
            </a:xfrm>
            <a:custGeom>
              <a:avLst/>
              <a:gdLst/>
              <a:ahLst/>
              <a:cxnLst/>
              <a:rect l="l" t="t" r="r" b="b"/>
              <a:pathLst>
                <a:path w="5699" h="5198" extrusionOk="0">
                  <a:moveTo>
                    <a:pt x="3125" y="286"/>
                  </a:moveTo>
                  <a:cubicBezTo>
                    <a:pt x="3281" y="286"/>
                    <a:pt x="3452" y="309"/>
                    <a:pt x="3732" y="351"/>
                  </a:cubicBezTo>
                  <a:cubicBezTo>
                    <a:pt x="4156" y="415"/>
                    <a:pt x="4271" y="466"/>
                    <a:pt x="4565" y="712"/>
                  </a:cubicBezTo>
                  <a:cubicBezTo>
                    <a:pt x="4904" y="997"/>
                    <a:pt x="5048" y="1178"/>
                    <a:pt x="5150" y="1451"/>
                  </a:cubicBezTo>
                  <a:cubicBezTo>
                    <a:pt x="5216" y="1626"/>
                    <a:pt x="5229" y="1719"/>
                    <a:pt x="5189" y="1719"/>
                  </a:cubicBezTo>
                  <a:cubicBezTo>
                    <a:pt x="5175" y="1719"/>
                    <a:pt x="5155" y="1708"/>
                    <a:pt x="5129" y="1686"/>
                  </a:cubicBezTo>
                  <a:cubicBezTo>
                    <a:pt x="5062" y="1628"/>
                    <a:pt x="4228" y="1315"/>
                    <a:pt x="4143" y="1315"/>
                  </a:cubicBezTo>
                  <a:cubicBezTo>
                    <a:pt x="4141" y="1315"/>
                    <a:pt x="4140" y="1315"/>
                    <a:pt x="4139" y="1315"/>
                  </a:cubicBezTo>
                  <a:cubicBezTo>
                    <a:pt x="4137" y="1315"/>
                    <a:pt x="4135" y="1315"/>
                    <a:pt x="4133" y="1315"/>
                  </a:cubicBezTo>
                  <a:cubicBezTo>
                    <a:pt x="4108" y="1315"/>
                    <a:pt x="4049" y="1291"/>
                    <a:pt x="3996" y="1258"/>
                  </a:cubicBezTo>
                  <a:cubicBezTo>
                    <a:pt x="3939" y="1223"/>
                    <a:pt x="3728" y="1137"/>
                    <a:pt x="3529" y="1067"/>
                  </a:cubicBezTo>
                  <a:cubicBezTo>
                    <a:pt x="3330" y="998"/>
                    <a:pt x="3126" y="919"/>
                    <a:pt x="3077" y="893"/>
                  </a:cubicBezTo>
                  <a:cubicBezTo>
                    <a:pt x="3027" y="867"/>
                    <a:pt x="2877" y="804"/>
                    <a:pt x="2743" y="752"/>
                  </a:cubicBezTo>
                  <a:cubicBezTo>
                    <a:pt x="2410" y="624"/>
                    <a:pt x="2344" y="596"/>
                    <a:pt x="2237" y="536"/>
                  </a:cubicBezTo>
                  <a:lnTo>
                    <a:pt x="2140" y="482"/>
                  </a:lnTo>
                  <a:lnTo>
                    <a:pt x="2375" y="421"/>
                  </a:lnTo>
                  <a:cubicBezTo>
                    <a:pt x="2741" y="327"/>
                    <a:pt x="2919" y="286"/>
                    <a:pt x="3125" y="286"/>
                  </a:cubicBezTo>
                  <a:close/>
                  <a:moveTo>
                    <a:pt x="1758" y="609"/>
                  </a:moveTo>
                  <a:cubicBezTo>
                    <a:pt x="1800" y="609"/>
                    <a:pt x="1837" y="617"/>
                    <a:pt x="1871" y="633"/>
                  </a:cubicBezTo>
                  <a:cubicBezTo>
                    <a:pt x="1935" y="663"/>
                    <a:pt x="2075" y="731"/>
                    <a:pt x="2189" y="786"/>
                  </a:cubicBezTo>
                  <a:cubicBezTo>
                    <a:pt x="2658" y="1015"/>
                    <a:pt x="4163" y="1596"/>
                    <a:pt x="4281" y="1596"/>
                  </a:cubicBezTo>
                  <a:cubicBezTo>
                    <a:pt x="4282" y="1596"/>
                    <a:pt x="4283" y="1596"/>
                    <a:pt x="4284" y="1596"/>
                  </a:cubicBezTo>
                  <a:cubicBezTo>
                    <a:pt x="4286" y="1596"/>
                    <a:pt x="4288" y="1595"/>
                    <a:pt x="4290" y="1595"/>
                  </a:cubicBezTo>
                  <a:cubicBezTo>
                    <a:pt x="4310" y="1595"/>
                    <a:pt x="4336" y="1607"/>
                    <a:pt x="4351" y="1623"/>
                  </a:cubicBezTo>
                  <a:cubicBezTo>
                    <a:pt x="4389" y="1661"/>
                    <a:pt x="4833" y="1851"/>
                    <a:pt x="5102" y="1944"/>
                  </a:cubicBezTo>
                  <a:cubicBezTo>
                    <a:pt x="5215" y="1983"/>
                    <a:pt x="5316" y="2022"/>
                    <a:pt x="5329" y="2032"/>
                  </a:cubicBezTo>
                  <a:cubicBezTo>
                    <a:pt x="5342" y="2041"/>
                    <a:pt x="5360" y="2169"/>
                    <a:pt x="5369" y="2316"/>
                  </a:cubicBezTo>
                  <a:cubicBezTo>
                    <a:pt x="5387" y="2570"/>
                    <a:pt x="5320" y="3289"/>
                    <a:pt x="5274" y="3350"/>
                  </a:cubicBezTo>
                  <a:cubicBezTo>
                    <a:pt x="5271" y="3355"/>
                    <a:pt x="5260" y="3357"/>
                    <a:pt x="5244" y="3357"/>
                  </a:cubicBezTo>
                  <a:cubicBezTo>
                    <a:pt x="5061" y="3357"/>
                    <a:pt x="4114" y="3047"/>
                    <a:pt x="3399" y="2745"/>
                  </a:cubicBezTo>
                  <a:cubicBezTo>
                    <a:pt x="3185" y="2657"/>
                    <a:pt x="2865" y="2525"/>
                    <a:pt x="2684" y="2453"/>
                  </a:cubicBezTo>
                  <a:cubicBezTo>
                    <a:pt x="2504" y="2381"/>
                    <a:pt x="2276" y="2276"/>
                    <a:pt x="2181" y="2222"/>
                  </a:cubicBezTo>
                  <a:cubicBezTo>
                    <a:pt x="2085" y="2167"/>
                    <a:pt x="1961" y="2114"/>
                    <a:pt x="1904" y="2103"/>
                  </a:cubicBezTo>
                  <a:cubicBezTo>
                    <a:pt x="1845" y="2092"/>
                    <a:pt x="1779" y="2061"/>
                    <a:pt x="1749" y="2031"/>
                  </a:cubicBezTo>
                  <a:cubicBezTo>
                    <a:pt x="1701" y="1983"/>
                    <a:pt x="972" y="1661"/>
                    <a:pt x="772" y="1599"/>
                  </a:cubicBezTo>
                  <a:cubicBezTo>
                    <a:pt x="596" y="1546"/>
                    <a:pt x="601" y="1496"/>
                    <a:pt x="793" y="1264"/>
                  </a:cubicBezTo>
                  <a:cubicBezTo>
                    <a:pt x="897" y="1141"/>
                    <a:pt x="1014" y="1017"/>
                    <a:pt x="1054" y="990"/>
                  </a:cubicBezTo>
                  <a:cubicBezTo>
                    <a:pt x="1095" y="962"/>
                    <a:pt x="1200" y="887"/>
                    <a:pt x="1294" y="818"/>
                  </a:cubicBezTo>
                  <a:cubicBezTo>
                    <a:pt x="1484" y="679"/>
                    <a:pt x="1637" y="609"/>
                    <a:pt x="1758" y="609"/>
                  </a:cubicBezTo>
                  <a:close/>
                  <a:moveTo>
                    <a:pt x="508" y="1738"/>
                  </a:moveTo>
                  <a:cubicBezTo>
                    <a:pt x="533" y="1738"/>
                    <a:pt x="564" y="1752"/>
                    <a:pt x="586" y="1773"/>
                  </a:cubicBezTo>
                  <a:cubicBezTo>
                    <a:pt x="611" y="1799"/>
                    <a:pt x="750" y="1868"/>
                    <a:pt x="899" y="1929"/>
                  </a:cubicBezTo>
                  <a:cubicBezTo>
                    <a:pt x="1045" y="1989"/>
                    <a:pt x="1310" y="2107"/>
                    <a:pt x="1480" y="2187"/>
                  </a:cubicBezTo>
                  <a:cubicBezTo>
                    <a:pt x="3069" y="2935"/>
                    <a:pt x="4531" y="3511"/>
                    <a:pt x="4819" y="3511"/>
                  </a:cubicBezTo>
                  <a:cubicBezTo>
                    <a:pt x="4838" y="3511"/>
                    <a:pt x="4851" y="3509"/>
                    <a:pt x="4860" y="3504"/>
                  </a:cubicBezTo>
                  <a:cubicBezTo>
                    <a:pt x="4873" y="3496"/>
                    <a:pt x="4887" y="3492"/>
                    <a:pt x="4903" y="3492"/>
                  </a:cubicBezTo>
                  <a:cubicBezTo>
                    <a:pt x="4957" y="3492"/>
                    <a:pt x="5032" y="3539"/>
                    <a:pt x="5161" y="3648"/>
                  </a:cubicBezTo>
                  <a:cubicBezTo>
                    <a:pt x="5200" y="3680"/>
                    <a:pt x="5187" y="3733"/>
                    <a:pt x="5118" y="3827"/>
                  </a:cubicBezTo>
                  <a:cubicBezTo>
                    <a:pt x="5065" y="3900"/>
                    <a:pt x="4954" y="4027"/>
                    <a:pt x="4868" y="4112"/>
                  </a:cubicBezTo>
                  <a:cubicBezTo>
                    <a:pt x="4779" y="4200"/>
                    <a:pt x="4740" y="4236"/>
                    <a:pt x="4687" y="4236"/>
                  </a:cubicBezTo>
                  <a:cubicBezTo>
                    <a:pt x="4652" y="4236"/>
                    <a:pt x="4611" y="4220"/>
                    <a:pt x="4545" y="4193"/>
                  </a:cubicBezTo>
                  <a:cubicBezTo>
                    <a:pt x="4451" y="4153"/>
                    <a:pt x="4106" y="4052"/>
                    <a:pt x="3777" y="3966"/>
                  </a:cubicBezTo>
                  <a:lnTo>
                    <a:pt x="3181" y="3810"/>
                  </a:lnTo>
                  <a:lnTo>
                    <a:pt x="3296" y="3982"/>
                  </a:lnTo>
                  <a:cubicBezTo>
                    <a:pt x="3394" y="4129"/>
                    <a:pt x="3434" y="4159"/>
                    <a:pt x="3556" y="4180"/>
                  </a:cubicBezTo>
                  <a:cubicBezTo>
                    <a:pt x="3753" y="4215"/>
                    <a:pt x="4407" y="4402"/>
                    <a:pt x="4407" y="4425"/>
                  </a:cubicBezTo>
                  <a:cubicBezTo>
                    <a:pt x="4407" y="4465"/>
                    <a:pt x="3695" y="4774"/>
                    <a:pt x="3469" y="4832"/>
                  </a:cubicBezTo>
                  <a:cubicBezTo>
                    <a:pt x="3280" y="4880"/>
                    <a:pt x="3161" y="4903"/>
                    <a:pt x="3047" y="4903"/>
                  </a:cubicBezTo>
                  <a:cubicBezTo>
                    <a:pt x="2959" y="4903"/>
                    <a:pt x="2874" y="4889"/>
                    <a:pt x="2761" y="4863"/>
                  </a:cubicBezTo>
                  <a:cubicBezTo>
                    <a:pt x="2652" y="4837"/>
                    <a:pt x="2548" y="4818"/>
                    <a:pt x="2511" y="4818"/>
                  </a:cubicBezTo>
                  <a:cubicBezTo>
                    <a:pt x="2507" y="4818"/>
                    <a:pt x="2503" y="4818"/>
                    <a:pt x="2501" y="4819"/>
                  </a:cubicBezTo>
                  <a:cubicBezTo>
                    <a:pt x="2500" y="4819"/>
                    <a:pt x="2499" y="4819"/>
                    <a:pt x="2497" y="4819"/>
                  </a:cubicBezTo>
                  <a:cubicBezTo>
                    <a:pt x="2465" y="4819"/>
                    <a:pt x="2308" y="4780"/>
                    <a:pt x="2137" y="4729"/>
                  </a:cubicBezTo>
                  <a:cubicBezTo>
                    <a:pt x="1767" y="4617"/>
                    <a:pt x="1431" y="4399"/>
                    <a:pt x="1058" y="4027"/>
                  </a:cubicBezTo>
                  <a:cubicBezTo>
                    <a:pt x="771" y="3740"/>
                    <a:pt x="633" y="3510"/>
                    <a:pt x="494" y="3088"/>
                  </a:cubicBezTo>
                  <a:lnTo>
                    <a:pt x="393" y="2783"/>
                  </a:lnTo>
                  <a:lnTo>
                    <a:pt x="725" y="2982"/>
                  </a:lnTo>
                  <a:cubicBezTo>
                    <a:pt x="1058" y="3183"/>
                    <a:pt x="1518" y="3420"/>
                    <a:pt x="1790" y="3528"/>
                  </a:cubicBezTo>
                  <a:cubicBezTo>
                    <a:pt x="1870" y="3561"/>
                    <a:pt x="2171" y="3683"/>
                    <a:pt x="2456" y="3800"/>
                  </a:cubicBezTo>
                  <a:cubicBezTo>
                    <a:pt x="2763" y="3926"/>
                    <a:pt x="2909" y="3976"/>
                    <a:pt x="2989" y="3976"/>
                  </a:cubicBezTo>
                  <a:cubicBezTo>
                    <a:pt x="3018" y="3976"/>
                    <a:pt x="3038" y="3969"/>
                    <a:pt x="3055" y="3958"/>
                  </a:cubicBezTo>
                  <a:cubicBezTo>
                    <a:pt x="3190" y="3861"/>
                    <a:pt x="3143" y="3796"/>
                    <a:pt x="2849" y="3677"/>
                  </a:cubicBezTo>
                  <a:cubicBezTo>
                    <a:pt x="2707" y="3619"/>
                    <a:pt x="2577" y="3576"/>
                    <a:pt x="2544" y="3576"/>
                  </a:cubicBezTo>
                  <a:cubicBezTo>
                    <a:pt x="2542" y="3576"/>
                    <a:pt x="2540" y="3576"/>
                    <a:pt x="2539" y="3577"/>
                  </a:cubicBezTo>
                  <a:cubicBezTo>
                    <a:pt x="2535" y="3578"/>
                    <a:pt x="2531" y="3579"/>
                    <a:pt x="2527" y="3579"/>
                  </a:cubicBezTo>
                  <a:cubicBezTo>
                    <a:pt x="2507" y="3579"/>
                    <a:pt x="2481" y="3565"/>
                    <a:pt x="2459" y="3544"/>
                  </a:cubicBezTo>
                  <a:cubicBezTo>
                    <a:pt x="2435" y="3519"/>
                    <a:pt x="2370" y="3486"/>
                    <a:pt x="2311" y="3470"/>
                  </a:cubicBezTo>
                  <a:cubicBezTo>
                    <a:pt x="2251" y="3453"/>
                    <a:pt x="2176" y="3418"/>
                    <a:pt x="2137" y="3390"/>
                  </a:cubicBezTo>
                  <a:cubicBezTo>
                    <a:pt x="2099" y="3363"/>
                    <a:pt x="2040" y="3339"/>
                    <a:pt x="2008" y="3338"/>
                  </a:cubicBezTo>
                  <a:cubicBezTo>
                    <a:pt x="1976" y="3337"/>
                    <a:pt x="1931" y="3319"/>
                    <a:pt x="1910" y="3299"/>
                  </a:cubicBezTo>
                  <a:cubicBezTo>
                    <a:pt x="1889" y="3277"/>
                    <a:pt x="1770" y="3221"/>
                    <a:pt x="1641" y="3170"/>
                  </a:cubicBezTo>
                  <a:cubicBezTo>
                    <a:pt x="1513" y="3119"/>
                    <a:pt x="1235" y="2978"/>
                    <a:pt x="1021" y="2855"/>
                  </a:cubicBezTo>
                  <a:cubicBezTo>
                    <a:pt x="807" y="2733"/>
                    <a:pt x="560" y="2597"/>
                    <a:pt x="470" y="2553"/>
                  </a:cubicBezTo>
                  <a:cubicBezTo>
                    <a:pt x="314" y="2477"/>
                    <a:pt x="308" y="2468"/>
                    <a:pt x="306" y="2308"/>
                  </a:cubicBezTo>
                  <a:cubicBezTo>
                    <a:pt x="303" y="2122"/>
                    <a:pt x="423" y="1756"/>
                    <a:pt x="495" y="1739"/>
                  </a:cubicBezTo>
                  <a:cubicBezTo>
                    <a:pt x="499" y="1738"/>
                    <a:pt x="504" y="1738"/>
                    <a:pt x="508" y="1738"/>
                  </a:cubicBezTo>
                  <a:close/>
                  <a:moveTo>
                    <a:pt x="3170" y="0"/>
                  </a:moveTo>
                  <a:cubicBezTo>
                    <a:pt x="2983" y="0"/>
                    <a:pt x="2801" y="31"/>
                    <a:pt x="2471" y="104"/>
                  </a:cubicBezTo>
                  <a:cubicBezTo>
                    <a:pt x="1637" y="288"/>
                    <a:pt x="1417" y="375"/>
                    <a:pt x="1045" y="667"/>
                  </a:cubicBezTo>
                  <a:cubicBezTo>
                    <a:pt x="329" y="1227"/>
                    <a:pt x="0" y="1794"/>
                    <a:pt x="15" y="2441"/>
                  </a:cubicBezTo>
                  <a:cubicBezTo>
                    <a:pt x="22" y="2752"/>
                    <a:pt x="137" y="3303"/>
                    <a:pt x="242" y="3523"/>
                  </a:cubicBezTo>
                  <a:cubicBezTo>
                    <a:pt x="299" y="3646"/>
                    <a:pt x="455" y="3901"/>
                    <a:pt x="592" y="4096"/>
                  </a:cubicBezTo>
                  <a:cubicBezTo>
                    <a:pt x="845" y="4458"/>
                    <a:pt x="860" y="4472"/>
                    <a:pt x="1437" y="4872"/>
                  </a:cubicBezTo>
                  <a:cubicBezTo>
                    <a:pt x="1678" y="5040"/>
                    <a:pt x="2234" y="5176"/>
                    <a:pt x="2763" y="5196"/>
                  </a:cubicBezTo>
                  <a:cubicBezTo>
                    <a:pt x="2795" y="5197"/>
                    <a:pt x="2827" y="5198"/>
                    <a:pt x="2859" y="5198"/>
                  </a:cubicBezTo>
                  <a:cubicBezTo>
                    <a:pt x="3300" y="5198"/>
                    <a:pt x="3726" y="5087"/>
                    <a:pt x="4250" y="4838"/>
                  </a:cubicBezTo>
                  <a:cubicBezTo>
                    <a:pt x="4606" y="4670"/>
                    <a:pt x="4719" y="4594"/>
                    <a:pt x="5016" y="4321"/>
                  </a:cubicBezTo>
                  <a:cubicBezTo>
                    <a:pt x="5501" y="3877"/>
                    <a:pt x="5543" y="3789"/>
                    <a:pt x="5619" y="3068"/>
                  </a:cubicBezTo>
                  <a:cubicBezTo>
                    <a:pt x="5699" y="2330"/>
                    <a:pt x="5681" y="2116"/>
                    <a:pt x="5503" y="1553"/>
                  </a:cubicBezTo>
                  <a:cubicBezTo>
                    <a:pt x="5366" y="1127"/>
                    <a:pt x="5362" y="1119"/>
                    <a:pt x="5050" y="787"/>
                  </a:cubicBezTo>
                  <a:cubicBezTo>
                    <a:pt x="4873" y="598"/>
                    <a:pt x="4638" y="388"/>
                    <a:pt x="4514" y="307"/>
                  </a:cubicBezTo>
                  <a:cubicBezTo>
                    <a:pt x="4267" y="146"/>
                    <a:pt x="4083" y="96"/>
                    <a:pt x="3481" y="22"/>
                  </a:cubicBezTo>
                  <a:cubicBezTo>
                    <a:pt x="3362" y="8"/>
                    <a:pt x="3266" y="0"/>
                    <a:pt x="3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9"/>
            <p:cNvSpPr/>
            <p:nvPr/>
          </p:nvSpPr>
          <p:spPr>
            <a:xfrm>
              <a:off x="5386088" y="3342225"/>
              <a:ext cx="3100" cy="2225"/>
            </a:xfrm>
            <a:custGeom>
              <a:avLst/>
              <a:gdLst/>
              <a:ahLst/>
              <a:cxnLst/>
              <a:rect l="l" t="t" r="r" b="b"/>
              <a:pathLst>
                <a:path w="124" h="89" extrusionOk="0">
                  <a:moveTo>
                    <a:pt x="82" y="1"/>
                  </a:moveTo>
                  <a:cubicBezTo>
                    <a:pt x="64" y="1"/>
                    <a:pt x="44" y="10"/>
                    <a:pt x="26" y="27"/>
                  </a:cubicBezTo>
                  <a:cubicBezTo>
                    <a:pt x="1" y="52"/>
                    <a:pt x="1" y="80"/>
                    <a:pt x="29" y="86"/>
                  </a:cubicBezTo>
                  <a:cubicBezTo>
                    <a:pt x="35" y="88"/>
                    <a:pt x="42" y="89"/>
                    <a:pt x="49" y="89"/>
                  </a:cubicBezTo>
                  <a:cubicBezTo>
                    <a:pt x="71" y="89"/>
                    <a:pt x="94" y="81"/>
                    <a:pt x="107" y="69"/>
                  </a:cubicBezTo>
                  <a:cubicBezTo>
                    <a:pt x="124" y="52"/>
                    <a:pt x="123" y="27"/>
                    <a:pt x="105" y="10"/>
                  </a:cubicBezTo>
                  <a:cubicBezTo>
                    <a:pt x="99" y="3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7" name="Google Shape;1777;p69"/>
          <p:cNvGrpSpPr/>
          <p:nvPr/>
        </p:nvGrpSpPr>
        <p:grpSpPr>
          <a:xfrm>
            <a:off x="7611278" y="3503587"/>
            <a:ext cx="792698" cy="1086339"/>
            <a:chOff x="6722988" y="1767725"/>
            <a:chExt cx="207225" cy="298150"/>
          </a:xfrm>
        </p:grpSpPr>
        <p:sp>
          <p:nvSpPr>
            <p:cNvPr id="1778" name="Google Shape;1778;p69"/>
            <p:cNvSpPr/>
            <p:nvPr/>
          </p:nvSpPr>
          <p:spPr>
            <a:xfrm>
              <a:off x="6722988" y="1767725"/>
              <a:ext cx="190525" cy="250650"/>
            </a:xfrm>
            <a:custGeom>
              <a:avLst/>
              <a:gdLst/>
              <a:ahLst/>
              <a:cxnLst/>
              <a:rect l="l" t="t" r="r" b="b"/>
              <a:pathLst>
                <a:path w="7621" h="10026" extrusionOk="0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9"/>
            <p:cNvSpPr/>
            <p:nvPr/>
          </p:nvSpPr>
          <p:spPr>
            <a:xfrm>
              <a:off x="6841838" y="1986975"/>
              <a:ext cx="88375" cy="78900"/>
            </a:xfrm>
            <a:custGeom>
              <a:avLst/>
              <a:gdLst/>
              <a:ahLst/>
              <a:cxnLst/>
              <a:rect l="l" t="t" r="r" b="b"/>
              <a:pathLst>
                <a:path w="3535" h="3156" extrusionOk="0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9"/>
            <p:cNvSpPr/>
            <p:nvPr/>
          </p:nvSpPr>
          <p:spPr>
            <a:xfrm>
              <a:off x="6849788" y="2015300"/>
              <a:ext cx="46350" cy="23075"/>
            </a:xfrm>
            <a:custGeom>
              <a:avLst/>
              <a:gdLst/>
              <a:ahLst/>
              <a:cxnLst/>
              <a:rect l="l" t="t" r="r" b="b"/>
              <a:pathLst>
                <a:path w="1854" h="923" extrusionOk="0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9"/>
            <p:cNvSpPr/>
            <p:nvPr/>
          </p:nvSpPr>
          <p:spPr>
            <a:xfrm>
              <a:off x="6889163" y="2019025"/>
              <a:ext cx="36175" cy="24950"/>
            </a:xfrm>
            <a:custGeom>
              <a:avLst/>
              <a:gdLst/>
              <a:ahLst/>
              <a:cxnLst/>
              <a:rect l="l" t="t" r="r" b="b"/>
              <a:pathLst>
                <a:path w="1447" h="998" extrusionOk="0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9"/>
            <p:cNvSpPr/>
            <p:nvPr/>
          </p:nvSpPr>
          <p:spPr>
            <a:xfrm>
              <a:off x="6778588" y="1860225"/>
              <a:ext cx="121600" cy="155350"/>
            </a:xfrm>
            <a:custGeom>
              <a:avLst/>
              <a:gdLst/>
              <a:ahLst/>
              <a:cxnLst/>
              <a:rect l="l" t="t" r="r" b="b"/>
              <a:pathLst>
                <a:path w="4864" h="6214" extrusionOk="0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3" name="Google Shape;1783;p69"/>
          <p:cNvGrpSpPr/>
          <p:nvPr/>
        </p:nvGrpSpPr>
        <p:grpSpPr>
          <a:xfrm>
            <a:off x="843646" y="821286"/>
            <a:ext cx="1196554" cy="697172"/>
            <a:chOff x="5132688" y="4641800"/>
            <a:chExt cx="341200" cy="198800"/>
          </a:xfrm>
        </p:grpSpPr>
        <p:sp>
          <p:nvSpPr>
            <p:cNvPr id="1784" name="Google Shape;1784;p69"/>
            <p:cNvSpPr/>
            <p:nvPr/>
          </p:nvSpPr>
          <p:spPr>
            <a:xfrm>
              <a:off x="5132688" y="4641800"/>
              <a:ext cx="341200" cy="198800"/>
            </a:xfrm>
            <a:custGeom>
              <a:avLst/>
              <a:gdLst/>
              <a:ahLst/>
              <a:cxnLst/>
              <a:rect l="l" t="t" r="r" b="b"/>
              <a:pathLst>
                <a:path w="13648" h="7952" extrusionOk="0">
                  <a:moveTo>
                    <a:pt x="5178" y="615"/>
                  </a:moveTo>
                  <a:cubicBezTo>
                    <a:pt x="5313" y="615"/>
                    <a:pt x="5338" y="648"/>
                    <a:pt x="5397" y="744"/>
                  </a:cubicBezTo>
                  <a:cubicBezTo>
                    <a:pt x="5445" y="822"/>
                    <a:pt x="5519" y="929"/>
                    <a:pt x="5563" y="986"/>
                  </a:cubicBezTo>
                  <a:cubicBezTo>
                    <a:pt x="5764" y="1240"/>
                    <a:pt x="5834" y="1344"/>
                    <a:pt x="6093" y="1780"/>
                  </a:cubicBezTo>
                  <a:cubicBezTo>
                    <a:pt x="6245" y="2034"/>
                    <a:pt x="6446" y="2335"/>
                    <a:pt x="6539" y="2445"/>
                  </a:cubicBezTo>
                  <a:cubicBezTo>
                    <a:pt x="6632" y="2556"/>
                    <a:pt x="6728" y="2685"/>
                    <a:pt x="6754" y="2732"/>
                  </a:cubicBezTo>
                  <a:cubicBezTo>
                    <a:pt x="6835" y="2885"/>
                    <a:pt x="7315" y="3557"/>
                    <a:pt x="7381" y="3612"/>
                  </a:cubicBezTo>
                  <a:cubicBezTo>
                    <a:pt x="7436" y="3657"/>
                    <a:pt x="7438" y="3698"/>
                    <a:pt x="7396" y="3871"/>
                  </a:cubicBezTo>
                  <a:cubicBezTo>
                    <a:pt x="7326" y="4146"/>
                    <a:pt x="6907" y="5322"/>
                    <a:pt x="6713" y="5781"/>
                  </a:cubicBezTo>
                  <a:cubicBezTo>
                    <a:pt x="6629" y="5983"/>
                    <a:pt x="6483" y="6340"/>
                    <a:pt x="6388" y="6579"/>
                  </a:cubicBezTo>
                  <a:cubicBezTo>
                    <a:pt x="6294" y="6818"/>
                    <a:pt x="6193" y="7037"/>
                    <a:pt x="6161" y="7070"/>
                  </a:cubicBezTo>
                  <a:cubicBezTo>
                    <a:pt x="6122" y="7109"/>
                    <a:pt x="5967" y="7136"/>
                    <a:pt x="5700" y="7148"/>
                  </a:cubicBezTo>
                  <a:cubicBezTo>
                    <a:pt x="5222" y="7168"/>
                    <a:pt x="4805" y="7220"/>
                    <a:pt x="3876" y="7376"/>
                  </a:cubicBezTo>
                  <a:cubicBezTo>
                    <a:pt x="3755" y="7397"/>
                    <a:pt x="3446" y="7444"/>
                    <a:pt x="3183" y="7483"/>
                  </a:cubicBezTo>
                  <a:cubicBezTo>
                    <a:pt x="2921" y="7522"/>
                    <a:pt x="2598" y="7572"/>
                    <a:pt x="2460" y="7595"/>
                  </a:cubicBezTo>
                  <a:cubicBezTo>
                    <a:pt x="2364" y="7612"/>
                    <a:pt x="2271" y="7622"/>
                    <a:pt x="2217" y="7622"/>
                  </a:cubicBezTo>
                  <a:cubicBezTo>
                    <a:pt x="2196" y="7622"/>
                    <a:pt x="2181" y="7620"/>
                    <a:pt x="2175" y="7617"/>
                  </a:cubicBezTo>
                  <a:cubicBezTo>
                    <a:pt x="2052" y="7541"/>
                    <a:pt x="1303" y="6316"/>
                    <a:pt x="973" y="5650"/>
                  </a:cubicBezTo>
                  <a:cubicBezTo>
                    <a:pt x="827" y="5354"/>
                    <a:pt x="652" y="5086"/>
                    <a:pt x="467" y="4873"/>
                  </a:cubicBezTo>
                  <a:cubicBezTo>
                    <a:pt x="192" y="4557"/>
                    <a:pt x="146" y="4473"/>
                    <a:pt x="223" y="4426"/>
                  </a:cubicBezTo>
                  <a:cubicBezTo>
                    <a:pt x="246" y="4412"/>
                    <a:pt x="277" y="4343"/>
                    <a:pt x="293" y="4270"/>
                  </a:cubicBezTo>
                  <a:cubicBezTo>
                    <a:pt x="309" y="4198"/>
                    <a:pt x="419" y="3900"/>
                    <a:pt x="535" y="3612"/>
                  </a:cubicBezTo>
                  <a:cubicBezTo>
                    <a:pt x="653" y="3324"/>
                    <a:pt x="818" y="2880"/>
                    <a:pt x="901" y="2632"/>
                  </a:cubicBezTo>
                  <a:cubicBezTo>
                    <a:pt x="985" y="2381"/>
                    <a:pt x="1080" y="2130"/>
                    <a:pt x="1113" y="2071"/>
                  </a:cubicBezTo>
                  <a:cubicBezTo>
                    <a:pt x="1145" y="2014"/>
                    <a:pt x="1173" y="1949"/>
                    <a:pt x="1174" y="1931"/>
                  </a:cubicBezTo>
                  <a:cubicBezTo>
                    <a:pt x="1176" y="1913"/>
                    <a:pt x="1203" y="1855"/>
                    <a:pt x="1236" y="1802"/>
                  </a:cubicBezTo>
                  <a:cubicBezTo>
                    <a:pt x="1269" y="1750"/>
                    <a:pt x="1368" y="1574"/>
                    <a:pt x="1456" y="1414"/>
                  </a:cubicBezTo>
                  <a:cubicBezTo>
                    <a:pt x="1544" y="1254"/>
                    <a:pt x="1629" y="1121"/>
                    <a:pt x="1645" y="1121"/>
                  </a:cubicBezTo>
                  <a:cubicBezTo>
                    <a:pt x="1718" y="1119"/>
                    <a:pt x="2840" y="943"/>
                    <a:pt x="3292" y="863"/>
                  </a:cubicBezTo>
                  <a:cubicBezTo>
                    <a:pt x="3786" y="775"/>
                    <a:pt x="4538" y="667"/>
                    <a:pt x="4866" y="636"/>
                  </a:cubicBezTo>
                  <a:cubicBezTo>
                    <a:pt x="5011" y="623"/>
                    <a:pt x="5109" y="615"/>
                    <a:pt x="5178" y="615"/>
                  </a:cubicBezTo>
                  <a:close/>
                  <a:moveTo>
                    <a:pt x="13512" y="1"/>
                  </a:moveTo>
                  <a:cubicBezTo>
                    <a:pt x="13493" y="1"/>
                    <a:pt x="13319" y="145"/>
                    <a:pt x="13122" y="325"/>
                  </a:cubicBezTo>
                  <a:cubicBezTo>
                    <a:pt x="12403" y="975"/>
                    <a:pt x="10790" y="2637"/>
                    <a:pt x="10531" y="2992"/>
                  </a:cubicBezTo>
                  <a:cubicBezTo>
                    <a:pt x="10485" y="3055"/>
                    <a:pt x="10360" y="3081"/>
                    <a:pt x="9871" y="3130"/>
                  </a:cubicBezTo>
                  <a:cubicBezTo>
                    <a:pt x="9181" y="3199"/>
                    <a:pt x="8930" y="3239"/>
                    <a:pt x="8449" y="3358"/>
                  </a:cubicBezTo>
                  <a:cubicBezTo>
                    <a:pt x="8260" y="3405"/>
                    <a:pt x="7996" y="3455"/>
                    <a:pt x="7866" y="3469"/>
                  </a:cubicBezTo>
                  <a:lnTo>
                    <a:pt x="7627" y="3493"/>
                  </a:lnTo>
                  <a:lnTo>
                    <a:pt x="7421" y="3204"/>
                  </a:lnTo>
                  <a:cubicBezTo>
                    <a:pt x="7310" y="3045"/>
                    <a:pt x="7109" y="2766"/>
                    <a:pt x="6982" y="2589"/>
                  </a:cubicBezTo>
                  <a:cubicBezTo>
                    <a:pt x="6624" y="2091"/>
                    <a:pt x="6473" y="1866"/>
                    <a:pt x="6198" y="1422"/>
                  </a:cubicBezTo>
                  <a:cubicBezTo>
                    <a:pt x="6060" y="1201"/>
                    <a:pt x="5864" y="912"/>
                    <a:pt x="5763" y="789"/>
                  </a:cubicBezTo>
                  <a:cubicBezTo>
                    <a:pt x="5664" y="666"/>
                    <a:pt x="5581" y="545"/>
                    <a:pt x="5581" y="522"/>
                  </a:cubicBezTo>
                  <a:cubicBezTo>
                    <a:pt x="5581" y="500"/>
                    <a:pt x="5527" y="440"/>
                    <a:pt x="5462" y="389"/>
                  </a:cubicBezTo>
                  <a:cubicBezTo>
                    <a:pt x="5388" y="332"/>
                    <a:pt x="5344" y="311"/>
                    <a:pt x="5229" y="311"/>
                  </a:cubicBezTo>
                  <a:cubicBezTo>
                    <a:pt x="5177" y="311"/>
                    <a:pt x="5109" y="315"/>
                    <a:pt x="5018" y="322"/>
                  </a:cubicBezTo>
                  <a:cubicBezTo>
                    <a:pt x="4604" y="356"/>
                    <a:pt x="4274" y="404"/>
                    <a:pt x="3050" y="609"/>
                  </a:cubicBezTo>
                  <a:cubicBezTo>
                    <a:pt x="2499" y="702"/>
                    <a:pt x="1994" y="777"/>
                    <a:pt x="1924" y="777"/>
                  </a:cubicBezTo>
                  <a:cubicBezTo>
                    <a:pt x="1854" y="777"/>
                    <a:pt x="1706" y="808"/>
                    <a:pt x="1599" y="845"/>
                  </a:cubicBezTo>
                  <a:lnTo>
                    <a:pt x="1401" y="913"/>
                  </a:lnTo>
                  <a:lnTo>
                    <a:pt x="1076" y="1568"/>
                  </a:lnTo>
                  <a:cubicBezTo>
                    <a:pt x="895" y="1929"/>
                    <a:pt x="721" y="2330"/>
                    <a:pt x="687" y="2460"/>
                  </a:cubicBezTo>
                  <a:cubicBezTo>
                    <a:pt x="654" y="2589"/>
                    <a:pt x="494" y="3019"/>
                    <a:pt x="335" y="3409"/>
                  </a:cubicBezTo>
                  <a:cubicBezTo>
                    <a:pt x="100" y="3989"/>
                    <a:pt x="42" y="4180"/>
                    <a:pt x="23" y="4430"/>
                  </a:cubicBezTo>
                  <a:lnTo>
                    <a:pt x="1" y="4739"/>
                  </a:lnTo>
                  <a:lnTo>
                    <a:pt x="190" y="4968"/>
                  </a:lnTo>
                  <a:cubicBezTo>
                    <a:pt x="295" y="5096"/>
                    <a:pt x="390" y="5208"/>
                    <a:pt x="404" y="5218"/>
                  </a:cubicBezTo>
                  <a:cubicBezTo>
                    <a:pt x="440" y="5249"/>
                    <a:pt x="876" y="6026"/>
                    <a:pt x="876" y="6061"/>
                  </a:cubicBezTo>
                  <a:cubicBezTo>
                    <a:pt x="876" y="6186"/>
                    <a:pt x="1792" y="7638"/>
                    <a:pt x="1990" y="7826"/>
                  </a:cubicBezTo>
                  <a:lnTo>
                    <a:pt x="2121" y="7951"/>
                  </a:lnTo>
                  <a:lnTo>
                    <a:pt x="2480" y="7897"/>
                  </a:lnTo>
                  <a:cubicBezTo>
                    <a:pt x="2679" y="7866"/>
                    <a:pt x="3119" y="7794"/>
                    <a:pt x="3465" y="7736"/>
                  </a:cubicBezTo>
                  <a:cubicBezTo>
                    <a:pt x="3810" y="7678"/>
                    <a:pt x="4158" y="7624"/>
                    <a:pt x="4242" y="7615"/>
                  </a:cubicBezTo>
                  <a:cubicBezTo>
                    <a:pt x="4325" y="7606"/>
                    <a:pt x="4587" y="7569"/>
                    <a:pt x="4825" y="7532"/>
                  </a:cubicBezTo>
                  <a:cubicBezTo>
                    <a:pt x="5062" y="7496"/>
                    <a:pt x="5468" y="7458"/>
                    <a:pt x="5727" y="7446"/>
                  </a:cubicBezTo>
                  <a:cubicBezTo>
                    <a:pt x="6154" y="7428"/>
                    <a:pt x="6208" y="7416"/>
                    <a:pt x="6308" y="7316"/>
                  </a:cubicBezTo>
                  <a:cubicBezTo>
                    <a:pt x="6370" y="7256"/>
                    <a:pt x="6456" y="7118"/>
                    <a:pt x="6501" y="7002"/>
                  </a:cubicBezTo>
                  <a:cubicBezTo>
                    <a:pt x="6546" y="6889"/>
                    <a:pt x="6695" y="6535"/>
                    <a:pt x="6832" y="6214"/>
                  </a:cubicBezTo>
                  <a:cubicBezTo>
                    <a:pt x="7190" y="5367"/>
                    <a:pt x="7665" y="4088"/>
                    <a:pt x="7703" y="3863"/>
                  </a:cubicBezTo>
                  <a:cubicBezTo>
                    <a:pt x="7715" y="3795"/>
                    <a:pt x="7773" y="3765"/>
                    <a:pt x="7975" y="3726"/>
                  </a:cubicBezTo>
                  <a:cubicBezTo>
                    <a:pt x="8115" y="3697"/>
                    <a:pt x="8280" y="3662"/>
                    <a:pt x="8338" y="3647"/>
                  </a:cubicBezTo>
                  <a:cubicBezTo>
                    <a:pt x="8611" y="3579"/>
                    <a:pt x="9406" y="3454"/>
                    <a:pt x="9833" y="3411"/>
                  </a:cubicBezTo>
                  <a:cubicBezTo>
                    <a:pt x="10709" y="3323"/>
                    <a:pt x="10631" y="3354"/>
                    <a:pt x="10942" y="2963"/>
                  </a:cubicBezTo>
                  <a:cubicBezTo>
                    <a:pt x="11096" y="2769"/>
                    <a:pt x="11490" y="2347"/>
                    <a:pt x="11814" y="2028"/>
                  </a:cubicBezTo>
                  <a:cubicBezTo>
                    <a:pt x="12139" y="1709"/>
                    <a:pt x="12574" y="1281"/>
                    <a:pt x="12778" y="1079"/>
                  </a:cubicBezTo>
                  <a:cubicBezTo>
                    <a:pt x="12984" y="876"/>
                    <a:pt x="13262" y="612"/>
                    <a:pt x="13398" y="489"/>
                  </a:cubicBezTo>
                  <a:cubicBezTo>
                    <a:pt x="13534" y="368"/>
                    <a:pt x="13647" y="231"/>
                    <a:pt x="13647" y="186"/>
                  </a:cubicBezTo>
                  <a:cubicBezTo>
                    <a:pt x="13647" y="103"/>
                    <a:pt x="13572" y="1"/>
                    <a:pt x="13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5415463" y="4668700"/>
              <a:ext cx="57600" cy="63725"/>
            </a:xfrm>
            <a:custGeom>
              <a:avLst/>
              <a:gdLst/>
              <a:ahLst/>
              <a:cxnLst/>
              <a:rect l="l" t="t" r="r" b="b"/>
              <a:pathLst>
                <a:path w="2304" h="2549" extrusionOk="0">
                  <a:moveTo>
                    <a:pt x="2151" y="1"/>
                  </a:moveTo>
                  <a:cubicBezTo>
                    <a:pt x="2127" y="1"/>
                    <a:pt x="1979" y="132"/>
                    <a:pt x="1824" y="292"/>
                  </a:cubicBezTo>
                  <a:cubicBezTo>
                    <a:pt x="1503" y="626"/>
                    <a:pt x="1336" y="810"/>
                    <a:pt x="1159" y="1033"/>
                  </a:cubicBezTo>
                  <a:cubicBezTo>
                    <a:pt x="1089" y="1119"/>
                    <a:pt x="925" y="1304"/>
                    <a:pt x="789" y="1447"/>
                  </a:cubicBezTo>
                  <a:cubicBezTo>
                    <a:pt x="408" y="1850"/>
                    <a:pt x="59" y="2301"/>
                    <a:pt x="28" y="2430"/>
                  </a:cubicBezTo>
                  <a:cubicBezTo>
                    <a:pt x="1" y="2537"/>
                    <a:pt x="9" y="2548"/>
                    <a:pt x="106" y="2548"/>
                  </a:cubicBezTo>
                  <a:cubicBezTo>
                    <a:pt x="187" y="2548"/>
                    <a:pt x="256" y="2489"/>
                    <a:pt x="402" y="2296"/>
                  </a:cubicBezTo>
                  <a:cubicBezTo>
                    <a:pt x="504" y="2159"/>
                    <a:pt x="739" y="1879"/>
                    <a:pt x="919" y="1682"/>
                  </a:cubicBezTo>
                  <a:cubicBezTo>
                    <a:pt x="1098" y="1484"/>
                    <a:pt x="1314" y="1243"/>
                    <a:pt x="1393" y="1149"/>
                  </a:cubicBezTo>
                  <a:cubicBezTo>
                    <a:pt x="1474" y="1055"/>
                    <a:pt x="1693" y="817"/>
                    <a:pt x="1884" y="615"/>
                  </a:cubicBezTo>
                  <a:cubicBezTo>
                    <a:pt x="2076" y="414"/>
                    <a:pt x="2245" y="224"/>
                    <a:pt x="2265" y="190"/>
                  </a:cubicBezTo>
                  <a:cubicBezTo>
                    <a:pt x="2303" y="123"/>
                    <a:pt x="2229" y="1"/>
                    <a:pt x="2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5250013" y="4674050"/>
              <a:ext cx="39775" cy="57100"/>
            </a:xfrm>
            <a:custGeom>
              <a:avLst/>
              <a:gdLst/>
              <a:ahLst/>
              <a:cxnLst/>
              <a:rect l="l" t="t" r="r" b="b"/>
              <a:pathLst>
                <a:path w="1591" h="2284" extrusionOk="0">
                  <a:moveTo>
                    <a:pt x="121" y="0"/>
                  </a:moveTo>
                  <a:cubicBezTo>
                    <a:pt x="97" y="0"/>
                    <a:pt x="75" y="11"/>
                    <a:pt x="54" y="31"/>
                  </a:cubicBezTo>
                  <a:cubicBezTo>
                    <a:pt x="1" y="84"/>
                    <a:pt x="21" y="251"/>
                    <a:pt x="87" y="306"/>
                  </a:cubicBezTo>
                  <a:cubicBezTo>
                    <a:pt x="164" y="371"/>
                    <a:pt x="574" y="983"/>
                    <a:pt x="737" y="1279"/>
                  </a:cubicBezTo>
                  <a:cubicBezTo>
                    <a:pt x="802" y="1397"/>
                    <a:pt x="945" y="1629"/>
                    <a:pt x="1055" y="1798"/>
                  </a:cubicBezTo>
                  <a:cubicBezTo>
                    <a:pt x="1164" y="1967"/>
                    <a:pt x="1275" y="2141"/>
                    <a:pt x="1301" y="2187"/>
                  </a:cubicBezTo>
                  <a:cubicBezTo>
                    <a:pt x="1336" y="2249"/>
                    <a:pt x="1406" y="2284"/>
                    <a:pt x="1465" y="2284"/>
                  </a:cubicBezTo>
                  <a:cubicBezTo>
                    <a:pt x="1508" y="2284"/>
                    <a:pt x="1545" y="2266"/>
                    <a:pt x="1560" y="2228"/>
                  </a:cubicBezTo>
                  <a:cubicBezTo>
                    <a:pt x="1591" y="2149"/>
                    <a:pt x="1416" y="1796"/>
                    <a:pt x="1224" y="1550"/>
                  </a:cubicBezTo>
                  <a:cubicBezTo>
                    <a:pt x="1157" y="1464"/>
                    <a:pt x="1102" y="1385"/>
                    <a:pt x="1102" y="1373"/>
                  </a:cubicBezTo>
                  <a:cubicBezTo>
                    <a:pt x="1102" y="1336"/>
                    <a:pt x="752" y="769"/>
                    <a:pt x="485" y="375"/>
                  </a:cubicBezTo>
                  <a:cubicBezTo>
                    <a:pt x="308" y="114"/>
                    <a:pt x="201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5157088" y="4683925"/>
              <a:ext cx="37500" cy="70800"/>
            </a:xfrm>
            <a:custGeom>
              <a:avLst/>
              <a:gdLst/>
              <a:ahLst/>
              <a:cxnLst/>
              <a:rect l="l" t="t" r="r" b="b"/>
              <a:pathLst>
                <a:path w="1500" h="2832" extrusionOk="0">
                  <a:moveTo>
                    <a:pt x="1385" y="1"/>
                  </a:moveTo>
                  <a:cubicBezTo>
                    <a:pt x="1330" y="1"/>
                    <a:pt x="1268" y="33"/>
                    <a:pt x="1228" y="95"/>
                  </a:cubicBezTo>
                  <a:cubicBezTo>
                    <a:pt x="1191" y="149"/>
                    <a:pt x="1118" y="298"/>
                    <a:pt x="1063" y="430"/>
                  </a:cubicBezTo>
                  <a:cubicBezTo>
                    <a:pt x="1009" y="561"/>
                    <a:pt x="941" y="695"/>
                    <a:pt x="912" y="731"/>
                  </a:cubicBezTo>
                  <a:cubicBezTo>
                    <a:pt x="828" y="834"/>
                    <a:pt x="622" y="1241"/>
                    <a:pt x="484" y="1574"/>
                  </a:cubicBezTo>
                  <a:cubicBezTo>
                    <a:pt x="417" y="1738"/>
                    <a:pt x="286" y="2055"/>
                    <a:pt x="196" y="2273"/>
                  </a:cubicBezTo>
                  <a:cubicBezTo>
                    <a:pt x="14" y="2712"/>
                    <a:pt x="0" y="2783"/>
                    <a:pt x="93" y="2819"/>
                  </a:cubicBezTo>
                  <a:cubicBezTo>
                    <a:pt x="116" y="2827"/>
                    <a:pt x="136" y="2832"/>
                    <a:pt x="155" y="2832"/>
                  </a:cubicBezTo>
                  <a:cubicBezTo>
                    <a:pt x="239" y="2832"/>
                    <a:pt x="298" y="2741"/>
                    <a:pt x="394" y="2486"/>
                  </a:cubicBezTo>
                  <a:cubicBezTo>
                    <a:pt x="460" y="2318"/>
                    <a:pt x="570" y="2055"/>
                    <a:pt x="638" y="1906"/>
                  </a:cubicBezTo>
                  <a:cubicBezTo>
                    <a:pt x="706" y="1759"/>
                    <a:pt x="763" y="1621"/>
                    <a:pt x="763" y="1605"/>
                  </a:cubicBezTo>
                  <a:cubicBezTo>
                    <a:pt x="763" y="1588"/>
                    <a:pt x="890" y="1329"/>
                    <a:pt x="1045" y="1034"/>
                  </a:cubicBezTo>
                  <a:cubicBezTo>
                    <a:pt x="1199" y="738"/>
                    <a:pt x="1368" y="412"/>
                    <a:pt x="1419" y="315"/>
                  </a:cubicBezTo>
                  <a:cubicBezTo>
                    <a:pt x="1469" y="216"/>
                    <a:pt x="1499" y="104"/>
                    <a:pt x="1484" y="66"/>
                  </a:cubicBezTo>
                  <a:cubicBezTo>
                    <a:pt x="1467" y="22"/>
                    <a:pt x="1428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5197163" y="4799650"/>
              <a:ext cx="67975" cy="17800"/>
            </a:xfrm>
            <a:custGeom>
              <a:avLst/>
              <a:gdLst/>
              <a:ahLst/>
              <a:cxnLst/>
              <a:rect l="l" t="t" r="r" b="b"/>
              <a:pathLst>
                <a:path w="2719" h="712" extrusionOk="0">
                  <a:moveTo>
                    <a:pt x="2588" y="0"/>
                  </a:moveTo>
                  <a:cubicBezTo>
                    <a:pt x="2512" y="0"/>
                    <a:pt x="2401" y="24"/>
                    <a:pt x="2246" y="72"/>
                  </a:cubicBezTo>
                  <a:cubicBezTo>
                    <a:pt x="2102" y="115"/>
                    <a:pt x="1922" y="152"/>
                    <a:pt x="1839" y="154"/>
                  </a:cubicBezTo>
                  <a:cubicBezTo>
                    <a:pt x="1759" y="156"/>
                    <a:pt x="1572" y="185"/>
                    <a:pt x="1429" y="218"/>
                  </a:cubicBezTo>
                  <a:cubicBezTo>
                    <a:pt x="1285" y="250"/>
                    <a:pt x="1030" y="302"/>
                    <a:pt x="866" y="331"/>
                  </a:cubicBezTo>
                  <a:cubicBezTo>
                    <a:pt x="175" y="453"/>
                    <a:pt x="1" y="526"/>
                    <a:pt x="55" y="668"/>
                  </a:cubicBezTo>
                  <a:cubicBezTo>
                    <a:pt x="66" y="696"/>
                    <a:pt x="93" y="711"/>
                    <a:pt x="161" y="711"/>
                  </a:cubicBezTo>
                  <a:cubicBezTo>
                    <a:pt x="274" y="711"/>
                    <a:pt x="501" y="669"/>
                    <a:pt x="952" y="571"/>
                  </a:cubicBezTo>
                  <a:cubicBezTo>
                    <a:pt x="1236" y="509"/>
                    <a:pt x="1578" y="448"/>
                    <a:pt x="1708" y="435"/>
                  </a:cubicBezTo>
                  <a:cubicBezTo>
                    <a:pt x="1988" y="409"/>
                    <a:pt x="2561" y="294"/>
                    <a:pt x="2653" y="246"/>
                  </a:cubicBezTo>
                  <a:cubicBezTo>
                    <a:pt x="2690" y="227"/>
                    <a:pt x="2718" y="166"/>
                    <a:pt x="2718" y="109"/>
                  </a:cubicBezTo>
                  <a:cubicBezTo>
                    <a:pt x="2718" y="36"/>
                    <a:pt x="2680" y="0"/>
                    <a:pt x="2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0" name="Google Shape;1790;p69"/>
          <p:cNvSpPr/>
          <p:nvPr/>
        </p:nvSpPr>
        <p:spPr>
          <a:xfrm>
            <a:off x="3260225" y="3162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69"/>
          <p:cNvSpPr txBox="1">
            <a:spLocks noGrp="1"/>
          </p:cNvSpPr>
          <p:nvPr>
            <p:ph type="subTitle" idx="2"/>
          </p:nvPr>
        </p:nvSpPr>
        <p:spPr>
          <a:xfrm>
            <a:off x="1896537" y="2723205"/>
            <a:ext cx="558441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dirty="0"/>
              <a:t>Es un Sistema que a través dela poyo de autoridades Educativa da coherencia y articula el trabajo técnico pedagógico.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dirty="0"/>
              <a:t>Dirige acciones de apoyo, asesoría, acompañamiento y para la mejora de prácticas docentes y directivas.</a:t>
            </a:r>
          </a:p>
        </p:txBody>
      </p:sp>
      <p:grpSp>
        <p:nvGrpSpPr>
          <p:cNvPr id="1793" name="Google Shape;1793;p69"/>
          <p:cNvGrpSpPr/>
          <p:nvPr/>
        </p:nvGrpSpPr>
        <p:grpSpPr>
          <a:xfrm rot="-989018">
            <a:off x="966695" y="3893501"/>
            <a:ext cx="432689" cy="306506"/>
            <a:chOff x="6072450" y="2896632"/>
            <a:chExt cx="277325" cy="196450"/>
          </a:xfrm>
        </p:grpSpPr>
        <p:sp>
          <p:nvSpPr>
            <p:cNvPr id="1794" name="Google Shape;1794;p69"/>
            <p:cNvSpPr/>
            <p:nvPr/>
          </p:nvSpPr>
          <p:spPr>
            <a:xfrm>
              <a:off x="6178600" y="2974507"/>
              <a:ext cx="68175" cy="52475"/>
            </a:xfrm>
            <a:custGeom>
              <a:avLst/>
              <a:gdLst/>
              <a:ahLst/>
              <a:cxnLst/>
              <a:rect l="l" t="t" r="r" b="b"/>
              <a:pathLst>
                <a:path w="2727" h="2099" extrusionOk="0">
                  <a:moveTo>
                    <a:pt x="896" y="0"/>
                  </a:moveTo>
                  <a:cubicBezTo>
                    <a:pt x="343" y="263"/>
                    <a:pt x="1" y="884"/>
                    <a:pt x="246" y="1480"/>
                  </a:cubicBezTo>
                  <a:cubicBezTo>
                    <a:pt x="407" y="1878"/>
                    <a:pt x="763" y="2099"/>
                    <a:pt x="1150" y="2099"/>
                  </a:cubicBezTo>
                  <a:cubicBezTo>
                    <a:pt x="1278" y="2099"/>
                    <a:pt x="1409" y="2075"/>
                    <a:pt x="1538" y="2025"/>
                  </a:cubicBezTo>
                  <a:cubicBezTo>
                    <a:pt x="2726" y="1565"/>
                    <a:pt x="2195" y="9"/>
                    <a:pt x="1059" y="9"/>
                  </a:cubicBezTo>
                  <a:cubicBezTo>
                    <a:pt x="1031" y="9"/>
                    <a:pt x="1004" y="10"/>
                    <a:pt x="975" y="12"/>
                  </a:cubicBezTo>
                  <a:cubicBezTo>
                    <a:pt x="971" y="13"/>
                    <a:pt x="966" y="13"/>
                    <a:pt x="962" y="13"/>
                  </a:cubicBezTo>
                  <a:cubicBezTo>
                    <a:pt x="938" y="13"/>
                    <a:pt x="916" y="8"/>
                    <a:pt x="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6151025" y="2952457"/>
              <a:ext cx="120075" cy="100100"/>
            </a:xfrm>
            <a:custGeom>
              <a:avLst/>
              <a:gdLst/>
              <a:ahLst/>
              <a:cxnLst/>
              <a:rect l="l" t="t" r="r" b="b"/>
              <a:pathLst>
                <a:path w="4803" h="4004" extrusionOk="0">
                  <a:moveTo>
                    <a:pt x="2227" y="509"/>
                  </a:moveTo>
                  <a:cubicBezTo>
                    <a:pt x="2966" y="509"/>
                    <a:pt x="3650" y="1121"/>
                    <a:pt x="3717" y="1868"/>
                  </a:cubicBezTo>
                  <a:cubicBezTo>
                    <a:pt x="3780" y="2582"/>
                    <a:pt x="3219" y="3191"/>
                    <a:pt x="2542" y="3338"/>
                  </a:cubicBezTo>
                  <a:cubicBezTo>
                    <a:pt x="2443" y="3360"/>
                    <a:pt x="2345" y="3371"/>
                    <a:pt x="2248" y="3371"/>
                  </a:cubicBezTo>
                  <a:cubicBezTo>
                    <a:pt x="1597" y="3371"/>
                    <a:pt x="1027" y="2896"/>
                    <a:pt x="901" y="2228"/>
                  </a:cubicBezTo>
                  <a:cubicBezTo>
                    <a:pt x="762" y="1499"/>
                    <a:pt x="1224" y="875"/>
                    <a:pt x="1898" y="716"/>
                  </a:cubicBezTo>
                  <a:cubicBezTo>
                    <a:pt x="1903" y="624"/>
                    <a:pt x="1963" y="529"/>
                    <a:pt x="2078" y="517"/>
                  </a:cubicBezTo>
                  <a:cubicBezTo>
                    <a:pt x="2128" y="511"/>
                    <a:pt x="2178" y="509"/>
                    <a:pt x="2227" y="509"/>
                  </a:cubicBezTo>
                  <a:close/>
                  <a:moveTo>
                    <a:pt x="2687" y="1"/>
                  </a:moveTo>
                  <a:cubicBezTo>
                    <a:pt x="2374" y="1"/>
                    <a:pt x="2059" y="78"/>
                    <a:pt x="1780" y="240"/>
                  </a:cubicBezTo>
                  <a:cubicBezTo>
                    <a:pt x="1744" y="261"/>
                    <a:pt x="1708" y="270"/>
                    <a:pt x="1675" y="270"/>
                  </a:cubicBezTo>
                  <a:cubicBezTo>
                    <a:pt x="1628" y="270"/>
                    <a:pt x="1585" y="252"/>
                    <a:pt x="1552" y="224"/>
                  </a:cubicBezTo>
                  <a:cubicBezTo>
                    <a:pt x="598" y="718"/>
                    <a:pt x="0" y="1845"/>
                    <a:pt x="517" y="2881"/>
                  </a:cubicBezTo>
                  <a:cubicBezTo>
                    <a:pt x="882" y="3609"/>
                    <a:pt x="1580" y="4003"/>
                    <a:pt x="2313" y="4003"/>
                  </a:cubicBezTo>
                  <a:cubicBezTo>
                    <a:pt x="2701" y="4003"/>
                    <a:pt x="3098" y="3893"/>
                    <a:pt x="3461" y="3664"/>
                  </a:cubicBezTo>
                  <a:cubicBezTo>
                    <a:pt x="4319" y="3119"/>
                    <a:pt x="4802" y="1855"/>
                    <a:pt x="4295" y="924"/>
                  </a:cubicBezTo>
                  <a:cubicBezTo>
                    <a:pt x="3969" y="328"/>
                    <a:pt x="3330" y="1"/>
                    <a:pt x="2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6123750" y="2903807"/>
              <a:ext cx="38075" cy="16550"/>
            </a:xfrm>
            <a:custGeom>
              <a:avLst/>
              <a:gdLst/>
              <a:ahLst/>
              <a:cxnLst/>
              <a:rect l="l" t="t" r="r" b="b"/>
              <a:pathLst>
                <a:path w="1523" h="662" extrusionOk="0">
                  <a:moveTo>
                    <a:pt x="935" y="1"/>
                  </a:moveTo>
                  <a:cubicBezTo>
                    <a:pt x="882" y="1"/>
                    <a:pt x="829" y="4"/>
                    <a:pt x="777" y="9"/>
                  </a:cubicBezTo>
                  <a:cubicBezTo>
                    <a:pt x="579" y="30"/>
                    <a:pt x="102" y="164"/>
                    <a:pt x="1" y="413"/>
                  </a:cubicBezTo>
                  <a:cubicBezTo>
                    <a:pt x="50" y="407"/>
                    <a:pt x="99" y="403"/>
                    <a:pt x="149" y="403"/>
                  </a:cubicBezTo>
                  <a:cubicBezTo>
                    <a:pt x="388" y="403"/>
                    <a:pt x="630" y="481"/>
                    <a:pt x="855" y="662"/>
                  </a:cubicBezTo>
                  <a:cubicBezTo>
                    <a:pt x="1068" y="651"/>
                    <a:pt x="1283" y="642"/>
                    <a:pt x="1497" y="632"/>
                  </a:cubicBezTo>
                  <a:cubicBezTo>
                    <a:pt x="1495" y="630"/>
                    <a:pt x="1495" y="630"/>
                    <a:pt x="1495" y="628"/>
                  </a:cubicBezTo>
                  <a:cubicBezTo>
                    <a:pt x="1477" y="427"/>
                    <a:pt x="1523" y="258"/>
                    <a:pt x="1340" y="115"/>
                  </a:cubicBezTo>
                  <a:cubicBezTo>
                    <a:pt x="1226" y="26"/>
                    <a:pt x="1080" y="1"/>
                    <a:pt x="9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6211850" y="2930582"/>
              <a:ext cx="114775" cy="147100"/>
            </a:xfrm>
            <a:custGeom>
              <a:avLst/>
              <a:gdLst/>
              <a:ahLst/>
              <a:cxnLst/>
              <a:rect l="l" t="t" r="r" b="b"/>
              <a:pathLst>
                <a:path w="4591" h="5884" extrusionOk="0">
                  <a:moveTo>
                    <a:pt x="264" y="0"/>
                  </a:moveTo>
                  <a:lnTo>
                    <a:pt x="252" y="441"/>
                  </a:lnTo>
                  <a:cubicBezTo>
                    <a:pt x="1116" y="441"/>
                    <a:pt x="1975" y="940"/>
                    <a:pt x="2333" y="1776"/>
                  </a:cubicBezTo>
                  <a:cubicBezTo>
                    <a:pt x="2866" y="3030"/>
                    <a:pt x="2123" y="4547"/>
                    <a:pt x="926" y="5092"/>
                  </a:cubicBezTo>
                  <a:cubicBezTo>
                    <a:pt x="626" y="5227"/>
                    <a:pt x="312" y="5301"/>
                    <a:pt x="1" y="5318"/>
                  </a:cubicBezTo>
                  <a:lnTo>
                    <a:pt x="29" y="5883"/>
                  </a:lnTo>
                  <a:cubicBezTo>
                    <a:pt x="1141" y="5825"/>
                    <a:pt x="2252" y="5730"/>
                    <a:pt x="3355" y="5597"/>
                  </a:cubicBezTo>
                  <a:cubicBezTo>
                    <a:pt x="3651" y="5565"/>
                    <a:pt x="3944" y="5523"/>
                    <a:pt x="4238" y="5472"/>
                  </a:cubicBezTo>
                  <a:cubicBezTo>
                    <a:pt x="4482" y="5076"/>
                    <a:pt x="4584" y="4652"/>
                    <a:pt x="4540" y="4203"/>
                  </a:cubicBezTo>
                  <a:cubicBezTo>
                    <a:pt x="4590" y="3627"/>
                    <a:pt x="4542" y="3020"/>
                    <a:pt x="4530" y="2443"/>
                  </a:cubicBezTo>
                  <a:cubicBezTo>
                    <a:pt x="4524" y="2034"/>
                    <a:pt x="4586" y="1523"/>
                    <a:pt x="4494" y="1122"/>
                  </a:cubicBezTo>
                  <a:cubicBezTo>
                    <a:pt x="4584" y="665"/>
                    <a:pt x="4385" y="339"/>
                    <a:pt x="3898" y="145"/>
                  </a:cubicBezTo>
                  <a:cubicBezTo>
                    <a:pt x="3607" y="127"/>
                    <a:pt x="3318" y="113"/>
                    <a:pt x="3030" y="97"/>
                  </a:cubicBezTo>
                  <a:cubicBezTo>
                    <a:pt x="2109" y="54"/>
                    <a:pt x="1185" y="20"/>
                    <a:pt x="264" y="0"/>
                  </a:cubicBezTo>
                  <a:close/>
                </a:path>
              </a:pathLst>
            </a:custGeom>
            <a:solidFill>
              <a:srgbClr val="52C1FF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6095250" y="2926982"/>
              <a:ext cx="123200" cy="152525"/>
            </a:xfrm>
            <a:custGeom>
              <a:avLst/>
              <a:gdLst/>
              <a:ahLst/>
              <a:cxnLst/>
              <a:rect l="l" t="t" r="r" b="b"/>
              <a:pathLst>
                <a:path w="4928" h="6101" extrusionOk="0">
                  <a:moveTo>
                    <a:pt x="1023" y="1"/>
                  </a:moveTo>
                  <a:cubicBezTo>
                    <a:pt x="206" y="202"/>
                    <a:pt x="93" y="1641"/>
                    <a:pt x="47" y="2238"/>
                  </a:cubicBezTo>
                  <a:cubicBezTo>
                    <a:pt x="3" y="2788"/>
                    <a:pt x="1" y="3339"/>
                    <a:pt x="23" y="3890"/>
                  </a:cubicBezTo>
                  <a:cubicBezTo>
                    <a:pt x="45" y="4377"/>
                    <a:pt x="29" y="4991"/>
                    <a:pt x="176" y="5460"/>
                  </a:cubicBezTo>
                  <a:cubicBezTo>
                    <a:pt x="360" y="6041"/>
                    <a:pt x="553" y="6100"/>
                    <a:pt x="991" y="6100"/>
                  </a:cubicBezTo>
                  <a:cubicBezTo>
                    <a:pt x="1104" y="6100"/>
                    <a:pt x="1233" y="6096"/>
                    <a:pt x="1383" y="6096"/>
                  </a:cubicBezTo>
                  <a:cubicBezTo>
                    <a:pt x="1398" y="6096"/>
                    <a:pt x="1413" y="6097"/>
                    <a:pt x="1428" y="6097"/>
                  </a:cubicBezTo>
                  <a:cubicBezTo>
                    <a:pt x="1595" y="6098"/>
                    <a:pt x="1761" y="6099"/>
                    <a:pt x="1928" y="6099"/>
                  </a:cubicBezTo>
                  <a:cubicBezTo>
                    <a:pt x="2849" y="6099"/>
                    <a:pt x="3772" y="6076"/>
                    <a:pt x="4693" y="6027"/>
                  </a:cubicBezTo>
                  <a:lnTo>
                    <a:pt x="4665" y="5462"/>
                  </a:lnTo>
                  <a:cubicBezTo>
                    <a:pt x="4619" y="5465"/>
                    <a:pt x="4574" y="5466"/>
                    <a:pt x="4528" y="5466"/>
                  </a:cubicBezTo>
                  <a:cubicBezTo>
                    <a:pt x="3522" y="5466"/>
                    <a:pt x="2571" y="4860"/>
                    <a:pt x="2222" y="3820"/>
                  </a:cubicBezTo>
                  <a:cubicBezTo>
                    <a:pt x="1797" y="2546"/>
                    <a:pt x="2564" y="1331"/>
                    <a:pt x="3743" y="953"/>
                  </a:cubicBezTo>
                  <a:cubicBezTo>
                    <a:pt x="3757" y="931"/>
                    <a:pt x="3776" y="913"/>
                    <a:pt x="3801" y="899"/>
                  </a:cubicBezTo>
                  <a:cubicBezTo>
                    <a:pt x="4143" y="685"/>
                    <a:pt x="4530" y="585"/>
                    <a:pt x="4916" y="585"/>
                  </a:cubicBezTo>
                  <a:lnTo>
                    <a:pt x="4928" y="144"/>
                  </a:lnTo>
                  <a:cubicBezTo>
                    <a:pt x="3991" y="126"/>
                    <a:pt x="3051" y="116"/>
                    <a:pt x="2113" y="112"/>
                  </a:cubicBezTo>
                  <a:cubicBezTo>
                    <a:pt x="2073" y="153"/>
                    <a:pt x="2018" y="180"/>
                    <a:pt x="1958" y="180"/>
                  </a:cubicBezTo>
                  <a:cubicBezTo>
                    <a:pt x="1928" y="180"/>
                    <a:pt x="1896" y="173"/>
                    <a:pt x="1864" y="158"/>
                  </a:cubicBezTo>
                  <a:cubicBezTo>
                    <a:pt x="1830" y="140"/>
                    <a:pt x="1797" y="126"/>
                    <a:pt x="1762" y="110"/>
                  </a:cubicBezTo>
                  <a:lnTo>
                    <a:pt x="1174" y="110"/>
                  </a:lnTo>
                  <a:cubicBezTo>
                    <a:pt x="1090" y="110"/>
                    <a:pt x="1042" y="61"/>
                    <a:pt x="1023" y="1"/>
                  </a:cubicBezTo>
                  <a:close/>
                </a:path>
              </a:pathLst>
            </a:custGeom>
            <a:solidFill>
              <a:srgbClr val="52C1FF">
                <a:alpha val="3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6072450" y="2896632"/>
              <a:ext cx="277325" cy="196450"/>
            </a:xfrm>
            <a:custGeom>
              <a:avLst/>
              <a:gdLst/>
              <a:ahLst/>
              <a:cxnLst/>
              <a:rect l="l" t="t" r="r" b="b"/>
              <a:pathLst>
                <a:path w="11093" h="7858" extrusionOk="0">
                  <a:moveTo>
                    <a:pt x="2988" y="287"/>
                  </a:moveTo>
                  <a:cubicBezTo>
                    <a:pt x="3133" y="287"/>
                    <a:pt x="3278" y="313"/>
                    <a:pt x="3392" y="402"/>
                  </a:cubicBezTo>
                  <a:cubicBezTo>
                    <a:pt x="3575" y="545"/>
                    <a:pt x="3529" y="714"/>
                    <a:pt x="3547" y="915"/>
                  </a:cubicBezTo>
                  <a:cubicBezTo>
                    <a:pt x="3547" y="917"/>
                    <a:pt x="3547" y="917"/>
                    <a:pt x="3549" y="919"/>
                  </a:cubicBezTo>
                  <a:cubicBezTo>
                    <a:pt x="3335" y="929"/>
                    <a:pt x="3120" y="938"/>
                    <a:pt x="2907" y="949"/>
                  </a:cubicBezTo>
                  <a:cubicBezTo>
                    <a:pt x="2682" y="768"/>
                    <a:pt x="2441" y="690"/>
                    <a:pt x="2202" y="690"/>
                  </a:cubicBezTo>
                  <a:cubicBezTo>
                    <a:pt x="2152" y="690"/>
                    <a:pt x="2103" y="694"/>
                    <a:pt x="2054" y="700"/>
                  </a:cubicBezTo>
                  <a:cubicBezTo>
                    <a:pt x="2155" y="451"/>
                    <a:pt x="2631" y="317"/>
                    <a:pt x="2829" y="296"/>
                  </a:cubicBezTo>
                  <a:cubicBezTo>
                    <a:pt x="2881" y="291"/>
                    <a:pt x="2935" y="287"/>
                    <a:pt x="2988" y="287"/>
                  </a:cubicBezTo>
                  <a:close/>
                  <a:moveTo>
                    <a:pt x="1935" y="1215"/>
                  </a:moveTo>
                  <a:cubicBezTo>
                    <a:pt x="1954" y="1275"/>
                    <a:pt x="2002" y="1324"/>
                    <a:pt x="2086" y="1324"/>
                  </a:cubicBezTo>
                  <a:lnTo>
                    <a:pt x="2674" y="1324"/>
                  </a:lnTo>
                  <a:cubicBezTo>
                    <a:pt x="2709" y="1340"/>
                    <a:pt x="2742" y="1354"/>
                    <a:pt x="2776" y="1372"/>
                  </a:cubicBezTo>
                  <a:cubicBezTo>
                    <a:pt x="2808" y="1387"/>
                    <a:pt x="2840" y="1394"/>
                    <a:pt x="2870" y="1394"/>
                  </a:cubicBezTo>
                  <a:cubicBezTo>
                    <a:pt x="2930" y="1394"/>
                    <a:pt x="2985" y="1367"/>
                    <a:pt x="3025" y="1326"/>
                  </a:cubicBezTo>
                  <a:cubicBezTo>
                    <a:pt x="3963" y="1330"/>
                    <a:pt x="4903" y="1340"/>
                    <a:pt x="5840" y="1358"/>
                  </a:cubicBezTo>
                  <a:cubicBezTo>
                    <a:pt x="6761" y="1378"/>
                    <a:pt x="7685" y="1412"/>
                    <a:pt x="8606" y="1455"/>
                  </a:cubicBezTo>
                  <a:cubicBezTo>
                    <a:pt x="8894" y="1471"/>
                    <a:pt x="9183" y="1485"/>
                    <a:pt x="9474" y="1503"/>
                  </a:cubicBezTo>
                  <a:cubicBezTo>
                    <a:pt x="9961" y="1698"/>
                    <a:pt x="10160" y="2023"/>
                    <a:pt x="10070" y="2480"/>
                  </a:cubicBezTo>
                  <a:cubicBezTo>
                    <a:pt x="10162" y="2881"/>
                    <a:pt x="10100" y="3392"/>
                    <a:pt x="10106" y="3801"/>
                  </a:cubicBezTo>
                  <a:cubicBezTo>
                    <a:pt x="10118" y="4378"/>
                    <a:pt x="10166" y="4985"/>
                    <a:pt x="10116" y="5561"/>
                  </a:cubicBezTo>
                  <a:cubicBezTo>
                    <a:pt x="10160" y="6010"/>
                    <a:pt x="10058" y="6434"/>
                    <a:pt x="9814" y="6830"/>
                  </a:cubicBezTo>
                  <a:cubicBezTo>
                    <a:pt x="9520" y="6881"/>
                    <a:pt x="9227" y="6923"/>
                    <a:pt x="8931" y="6955"/>
                  </a:cubicBezTo>
                  <a:cubicBezTo>
                    <a:pt x="7828" y="7089"/>
                    <a:pt x="6717" y="7183"/>
                    <a:pt x="5605" y="7241"/>
                  </a:cubicBezTo>
                  <a:cubicBezTo>
                    <a:pt x="4684" y="7290"/>
                    <a:pt x="3761" y="7313"/>
                    <a:pt x="2840" y="7313"/>
                  </a:cubicBezTo>
                  <a:cubicBezTo>
                    <a:pt x="2673" y="7313"/>
                    <a:pt x="2507" y="7312"/>
                    <a:pt x="2340" y="7311"/>
                  </a:cubicBezTo>
                  <a:cubicBezTo>
                    <a:pt x="2325" y="7311"/>
                    <a:pt x="2310" y="7310"/>
                    <a:pt x="2295" y="7310"/>
                  </a:cubicBezTo>
                  <a:cubicBezTo>
                    <a:pt x="2145" y="7310"/>
                    <a:pt x="2016" y="7314"/>
                    <a:pt x="1903" y="7314"/>
                  </a:cubicBezTo>
                  <a:cubicBezTo>
                    <a:pt x="1465" y="7314"/>
                    <a:pt x="1272" y="7255"/>
                    <a:pt x="1088" y="6674"/>
                  </a:cubicBezTo>
                  <a:cubicBezTo>
                    <a:pt x="941" y="6205"/>
                    <a:pt x="957" y="5591"/>
                    <a:pt x="935" y="5104"/>
                  </a:cubicBezTo>
                  <a:cubicBezTo>
                    <a:pt x="913" y="4553"/>
                    <a:pt x="915" y="4002"/>
                    <a:pt x="959" y="3452"/>
                  </a:cubicBezTo>
                  <a:cubicBezTo>
                    <a:pt x="1005" y="2855"/>
                    <a:pt x="1118" y="1416"/>
                    <a:pt x="1935" y="1215"/>
                  </a:cubicBezTo>
                  <a:close/>
                  <a:moveTo>
                    <a:pt x="2998" y="1"/>
                  </a:moveTo>
                  <a:cubicBezTo>
                    <a:pt x="2936" y="1"/>
                    <a:pt x="2873" y="5"/>
                    <a:pt x="2811" y="12"/>
                  </a:cubicBezTo>
                  <a:cubicBezTo>
                    <a:pt x="2434" y="54"/>
                    <a:pt x="1813" y="336"/>
                    <a:pt x="1806" y="758"/>
                  </a:cubicBezTo>
                  <a:cubicBezTo>
                    <a:pt x="1310" y="924"/>
                    <a:pt x="869" y="1384"/>
                    <a:pt x="666" y="1905"/>
                  </a:cubicBezTo>
                  <a:cubicBezTo>
                    <a:pt x="0" y="3603"/>
                    <a:pt x="364" y="5897"/>
                    <a:pt x="708" y="7631"/>
                  </a:cubicBezTo>
                  <a:cubicBezTo>
                    <a:pt x="730" y="7752"/>
                    <a:pt x="857" y="7830"/>
                    <a:pt x="973" y="7832"/>
                  </a:cubicBezTo>
                  <a:cubicBezTo>
                    <a:pt x="1552" y="7849"/>
                    <a:pt x="2132" y="7858"/>
                    <a:pt x="2711" y="7858"/>
                  </a:cubicBezTo>
                  <a:cubicBezTo>
                    <a:pt x="4638" y="7858"/>
                    <a:pt x="6562" y="7761"/>
                    <a:pt x="8479" y="7555"/>
                  </a:cubicBezTo>
                  <a:cubicBezTo>
                    <a:pt x="9063" y="7493"/>
                    <a:pt x="10122" y="7571"/>
                    <a:pt x="10508" y="6997"/>
                  </a:cubicBezTo>
                  <a:cubicBezTo>
                    <a:pt x="10906" y="6408"/>
                    <a:pt x="10669" y="5112"/>
                    <a:pt x="10661" y="4461"/>
                  </a:cubicBezTo>
                  <a:cubicBezTo>
                    <a:pt x="10645" y="3219"/>
                    <a:pt x="11092" y="1215"/>
                    <a:pt x="9474" y="1024"/>
                  </a:cubicBezTo>
                  <a:cubicBezTo>
                    <a:pt x="8405" y="897"/>
                    <a:pt x="7309" y="853"/>
                    <a:pt x="6209" y="853"/>
                  </a:cubicBezTo>
                  <a:cubicBezTo>
                    <a:pt x="5418" y="853"/>
                    <a:pt x="4624" y="876"/>
                    <a:pt x="3838" y="907"/>
                  </a:cubicBezTo>
                  <a:cubicBezTo>
                    <a:pt x="3945" y="726"/>
                    <a:pt x="3852" y="464"/>
                    <a:pt x="3722" y="305"/>
                  </a:cubicBezTo>
                  <a:cubicBezTo>
                    <a:pt x="3540" y="79"/>
                    <a:pt x="3272" y="1"/>
                    <a:pt x="2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6140150" y="2941607"/>
              <a:ext cx="143375" cy="122025"/>
            </a:xfrm>
            <a:custGeom>
              <a:avLst/>
              <a:gdLst/>
              <a:ahLst/>
              <a:cxnLst/>
              <a:rect l="l" t="t" r="r" b="b"/>
              <a:pathLst>
                <a:path w="5735" h="4881" extrusionOk="0">
                  <a:moveTo>
                    <a:pt x="3122" y="435"/>
                  </a:moveTo>
                  <a:cubicBezTo>
                    <a:pt x="3765" y="435"/>
                    <a:pt x="4404" y="762"/>
                    <a:pt x="4730" y="1358"/>
                  </a:cubicBezTo>
                  <a:cubicBezTo>
                    <a:pt x="5237" y="2289"/>
                    <a:pt x="4754" y="3553"/>
                    <a:pt x="3896" y="4098"/>
                  </a:cubicBezTo>
                  <a:cubicBezTo>
                    <a:pt x="3533" y="4327"/>
                    <a:pt x="3136" y="4437"/>
                    <a:pt x="2748" y="4437"/>
                  </a:cubicBezTo>
                  <a:cubicBezTo>
                    <a:pt x="2015" y="4437"/>
                    <a:pt x="1317" y="4044"/>
                    <a:pt x="952" y="3316"/>
                  </a:cubicBezTo>
                  <a:cubicBezTo>
                    <a:pt x="435" y="2279"/>
                    <a:pt x="1033" y="1152"/>
                    <a:pt x="1987" y="658"/>
                  </a:cubicBezTo>
                  <a:cubicBezTo>
                    <a:pt x="2020" y="686"/>
                    <a:pt x="2063" y="704"/>
                    <a:pt x="2110" y="704"/>
                  </a:cubicBezTo>
                  <a:cubicBezTo>
                    <a:pt x="2143" y="704"/>
                    <a:pt x="2179" y="695"/>
                    <a:pt x="2215" y="674"/>
                  </a:cubicBezTo>
                  <a:cubicBezTo>
                    <a:pt x="2494" y="512"/>
                    <a:pt x="2809" y="435"/>
                    <a:pt x="3122" y="435"/>
                  </a:cubicBezTo>
                  <a:close/>
                  <a:moveTo>
                    <a:pt x="3120" y="0"/>
                  </a:moveTo>
                  <a:cubicBezTo>
                    <a:pt x="2734" y="0"/>
                    <a:pt x="2347" y="100"/>
                    <a:pt x="2005" y="314"/>
                  </a:cubicBezTo>
                  <a:cubicBezTo>
                    <a:pt x="1979" y="328"/>
                    <a:pt x="1961" y="346"/>
                    <a:pt x="1947" y="367"/>
                  </a:cubicBezTo>
                  <a:cubicBezTo>
                    <a:pt x="768" y="746"/>
                    <a:pt x="1" y="1961"/>
                    <a:pt x="426" y="3235"/>
                  </a:cubicBezTo>
                  <a:cubicBezTo>
                    <a:pt x="774" y="4275"/>
                    <a:pt x="1726" y="4881"/>
                    <a:pt x="2732" y="4881"/>
                  </a:cubicBezTo>
                  <a:cubicBezTo>
                    <a:pt x="2778" y="4881"/>
                    <a:pt x="2823" y="4880"/>
                    <a:pt x="2869" y="4877"/>
                  </a:cubicBezTo>
                  <a:cubicBezTo>
                    <a:pt x="3180" y="4860"/>
                    <a:pt x="3494" y="4786"/>
                    <a:pt x="3794" y="4651"/>
                  </a:cubicBezTo>
                  <a:cubicBezTo>
                    <a:pt x="4991" y="4106"/>
                    <a:pt x="5734" y="2589"/>
                    <a:pt x="5201" y="1335"/>
                  </a:cubicBezTo>
                  <a:cubicBezTo>
                    <a:pt x="4843" y="499"/>
                    <a:pt x="3984" y="0"/>
                    <a:pt x="3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6170075" y="2965157"/>
              <a:ext cx="76700" cy="71575"/>
            </a:xfrm>
            <a:custGeom>
              <a:avLst/>
              <a:gdLst/>
              <a:ahLst/>
              <a:cxnLst/>
              <a:rect l="l" t="t" r="r" b="b"/>
              <a:pathLst>
                <a:path w="3068" h="2863" extrusionOk="0">
                  <a:moveTo>
                    <a:pt x="1237" y="374"/>
                  </a:moveTo>
                  <a:cubicBezTo>
                    <a:pt x="1256" y="381"/>
                    <a:pt x="1276" y="386"/>
                    <a:pt x="1299" y="386"/>
                  </a:cubicBezTo>
                  <a:cubicBezTo>
                    <a:pt x="1304" y="386"/>
                    <a:pt x="1310" y="386"/>
                    <a:pt x="1316" y="385"/>
                  </a:cubicBezTo>
                  <a:cubicBezTo>
                    <a:pt x="1344" y="383"/>
                    <a:pt x="1372" y="382"/>
                    <a:pt x="1399" y="382"/>
                  </a:cubicBezTo>
                  <a:cubicBezTo>
                    <a:pt x="2536" y="382"/>
                    <a:pt x="3067" y="1939"/>
                    <a:pt x="1879" y="2399"/>
                  </a:cubicBezTo>
                  <a:cubicBezTo>
                    <a:pt x="1750" y="2449"/>
                    <a:pt x="1619" y="2473"/>
                    <a:pt x="1491" y="2473"/>
                  </a:cubicBezTo>
                  <a:cubicBezTo>
                    <a:pt x="1104" y="2473"/>
                    <a:pt x="748" y="2252"/>
                    <a:pt x="587" y="1854"/>
                  </a:cubicBezTo>
                  <a:cubicBezTo>
                    <a:pt x="342" y="1258"/>
                    <a:pt x="684" y="637"/>
                    <a:pt x="1237" y="374"/>
                  </a:cubicBezTo>
                  <a:close/>
                  <a:moveTo>
                    <a:pt x="1465" y="1"/>
                  </a:moveTo>
                  <a:cubicBezTo>
                    <a:pt x="1416" y="1"/>
                    <a:pt x="1366" y="3"/>
                    <a:pt x="1316" y="9"/>
                  </a:cubicBezTo>
                  <a:cubicBezTo>
                    <a:pt x="1201" y="21"/>
                    <a:pt x="1141" y="116"/>
                    <a:pt x="1136" y="208"/>
                  </a:cubicBezTo>
                  <a:cubicBezTo>
                    <a:pt x="462" y="367"/>
                    <a:pt x="0" y="991"/>
                    <a:pt x="138" y="1720"/>
                  </a:cubicBezTo>
                  <a:cubicBezTo>
                    <a:pt x="265" y="2388"/>
                    <a:pt x="835" y="2863"/>
                    <a:pt x="1486" y="2863"/>
                  </a:cubicBezTo>
                  <a:cubicBezTo>
                    <a:pt x="1583" y="2863"/>
                    <a:pt x="1681" y="2852"/>
                    <a:pt x="1780" y="2830"/>
                  </a:cubicBezTo>
                  <a:cubicBezTo>
                    <a:pt x="2456" y="2683"/>
                    <a:pt x="3018" y="2073"/>
                    <a:pt x="2955" y="1360"/>
                  </a:cubicBezTo>
                  <a:cubicBezTo>
                    <a:pt x="2888" y="613"/>
                    <a:pt x="2204" y="1"/>
                    <a:pt x="1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69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803" name="Google Shape;1803;p69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04" name="Google Shape;1804;p69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9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9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65"/>
          <p:cNvSpPr/>
          <p:nvPr/>
        </p:nvSpPr>
        <p:spPr>
          <a:xfrm rot="-10709925">
            <a:off x="3326203" y="3240878"/>
            <a:ext cx="2470932" cy="1523754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9" name="Google Shape;1649;p65"/>
          <p:cNvSpPr/>
          <p:nvPr/>
        </p:nvSpPr>
        <p:spPr>
          <a:xfrm rot="-10679987">
            <a:off x="5954155" y="3240726"/>
            <a:ext cx="2470601" cy="148372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0" name="Google Shape;1650;p65"/>
          <p:cNvSpPr/>
          <p:nvPr/>
        </p:nvSpPr>
        <p:spPr>
          <a:xfrm rot="-60166" flipH="1">
            <a:off x="735648" y="3240861"/>
            <a:ext cx="2470709" cy="155792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1" name="Google Shape;1651;p65"/>
          <p:cNvSpPr/>
          <p:nvPr/>
        </p:nvSpPr>
        <p:spPr>
          <a:xfrm rot="10709925" flipH="1">
            <a:off x="3345114" y="1808276"/>
            <a:ext cx="2470932" cy="1390716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2" name="Google Shape;1652;p65"/>
          <p:cNvSpPr/>
          <p:nvPr/>
        </p:nvSpPr>
        <p:spPr>
          <a:xfrm rot="60166">
            <a:off x="722827" y="1808200"/>
            <a:ext cx="2450596" cy="137848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3" name="Google Shape;1653;p65"/>
          <p:cNvSpPr/>
          <p:nvPr/>
        </p:nvSpPr>
        <p:spPr>
          <a:xfrm>
            <a:off x="5967103" y="1808375"/>
            <a:ext cx="2470825" cy="1389688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654" name="Google Shape;1654;p65"/>
          <p:cNvGrpSpPr/>
          <p:nvPr/>
        </p:nvGrpSpPr>
        <p:grpSpPr>
          <a:xfrm>
            <a:off x="1715630" y="672140"/>
            <a:ext cx="5713283" cy="735427"/>
            <a:chOff x="7728915" y="2370420"/>
            <a:chExt cx="1034472" cy="222546"/>
          </a:xfrm>
        </p:grpSpPr>
        <p:sp>
          <p:nvSpPr>
            <p:cNvPr id="1655" name="Google Shape;1655;p65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5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5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5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5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5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5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3" name="Google Shape;1663;p65"/>
          <p:cNvSpPr txBox="1">
            <a:spLocks noGrp="1"/>
          </p:cNvSpPr>
          <p:nvPr>
            <p:ph type="subTitle" idx="6"/>
          </p:nvPr>
        </p:nvSpPr>
        <p:spPr>
          <a:xfrm>
            <a:off x="663789" y="3793091"/>
            <a:ext cx="2496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dirty="0"/>
              <a:t>ES FROMATIVO.</a:t>
            </a:r>
          </a:p>
          <a:p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664" name="Google Shape;1664;p65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CARACTERISTICAS</a:t>
            </a:r>
            <a:endParaRPr dirty="0"/>
          </a:p>
        </p:txBody>
      </p:sp>
      <p:sp>
        <p:nvSpPr>
          <p:cNvPr id="1668" name="Google Shape;1668;p65"/>
          <p:cNvSpPr txBox="1">
            <a:spLocks noGrp="1"/>
          </p:cNvSpPr>
          <p:nvPr>
            <p:ph type="subTitle" idx="4"/>
          </p:nvPr>
        </p:nvSpPr>
        <p:spPr>
          <a:xfrm>
            <a:off x="577689" y="2281098"/>
            <a:ext cx="2513168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dirty="0"/>
              <a:t>ES PERMANENTE Y </a:t>
            </a:r>
            <a:r>
              <a:rPr lang="es-MX" dirty="0" smtClean="0"/>
              <a:t>SISTEMÁTICO</a:t>
            </a:r>
            <a:endParaRPr lang="es-MX" dirty="0"/>
          </a:p>
        </p:txBody>
      </p:sp>
      <p:sp>
        <p:nvSpPr>
          <p:cNvPr id="1670" name="Google Shape;1670;p65"/>
          <p:cNvSpPr txBox="1">
            <a:spLocks noGrp="1"/>
          </p:cNvSpPr>
          <p:nvPr>
            <p:ph type="subTitle" idx="8"/>
          </p:nvPr>
        </p:nvSpPr>
        <p:spPr>
          <a:xfrm>
            <a:off x="3160089" y="3760355"/>
            <a:ext cx="249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dirty="0"/>
              <a:t>ATIENDE LA DIVERSIDAD DE SITUACIONS Y </a:t>
            </a:r>
            <a:r>
              <a:rPr lang="es-MX" dirty="0" smtClean="0"/>
              <a:t>CONTEXTOS</a:t>
            </a:r>
            <a:endParaRPr lang="es-MX" dirty="0"/>
          </a:p>
        </p:txBody>
      </p:sp>
      <p:sp>
        <p:nvSpPr>
          <p:cNvPr id="1672" name="Google Shape;1672;p65"/>
          <p:cNvSpPr txBox="1">
            <a:spLocks noGrp="1"/>
          </p:cNvSpPr>
          <p:nvPr>
            <p:ph type="subTitle" idx="13"/>
          </p:nvPr>
        </p:nvSpPr>
        <p:spPr>
          <a:xfrm>
            <a:off x="5929014" y="2257963"/>
            <a:ext cx="249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dirty="0" smtClean="0"/>
              <a:t>ES </a:t>
            </a:r>
            <a:r>
              <a:rPr lang="es-MX" dirty="0"/>
              <a:t>SITUADO Y DIRIGIDO AL CAMBIO EDUCATIVO,AL ESTABLECER RETOS DE MEJORA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674" name="Google Shape;1674;p65"/>
          <p:cNvSpPr txBox="1">
            <a:spLocks noGrp="1"/>
          </p:cNvSpPr>
          <p:nvPr>
            <p:ph type="subTitle" idx="15"/>
          </p:nvPr>
        </p:nvSpPr>
        <p:spPr>
          <a:xfrm>
            <a:off x="5429179" y="3696507"/>
            <a:ext cx="315129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dirty="0"/>
              <a:t>GENERA REDES Y COMUNIDADES DE APRENDIZSJE FORTALECIENDO COMPETENCIAS PROFESIONALES</a:t>
            </a:r>
            <a:endParaRPr lang="es-MX" dirty="0"/>
          </a:p>
        </p:txBody>
      </p:sp>
      <p:sp>
        <p:nvSpPr>
          <p:cNvPr id="32" name="Google Shape;1668;p65"/>
          <p:cNvSpPr txBox="1">
            <a:spLocks noGrp="1"/>
          </p:cNvSpPr>
          <p:nvPr>
            <p:ph type="subTitle" idx="4"/>
          </p:nvPr>
        </p:nvSpPr>
        <p:spPr>
          <a:xfrm>
            <a:off x="3128946" y="2288038"/>
            <a:ext cx="2624944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1100" dirty="0"/>
              <a:t>UTILIZA EL APRENDIZAJE ENTRE PARES Y EL INTERCAMBIO PEDAGÓGICO COMO HERRAMIENTAS PARA AMPLIAR LA COMPRENSIÓN Y TOMA DE DESICIONES</a:t>
            </a:r>
            <a:r>
              <a:rPr lang="es-MX" sz="1100" dirty="0" smtClean="0"/>
              <a:t>.</a:t>
            </a:r>
            <a:endParaRPr lang="es-MX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7" name="Google Shape;1907;p72"/>
          <p:cNvGrpSpPr/>
          <p:nvPr/>
        </p:nvGrpSpPr>
        <p:grpSpPr>
          <a:xfrm>
            <a:off x="1329677" y="162135"/>
            <a:ext cx="6418407" cy="1621898"/>
            <a:chOff x="2500316" y="711578"/>
            <a:chExt cx="4143518" cy="745906"/>
          </a:xfrm>
        </p:grpSpPr>
        <p:sp>
          <p:nvSpPr>
            <p:cNvPr id="1908" name="Google Shape;1908;p72"/>
            <p:cNvSpPr/>
            <p:nvPr/>
          </p:nvSpPr>
          <p:spPr>
            <a:xfrm>
              <a:off x="2521150" y="885178"/>
              <a:ext cx="810325" cy="540800"/>
            </a:xfrm>
            <a:custGeom>
              <a:avLst/>
              <a:gdLst/>
              <a:ahLst/>
              <a:cxnLst/>
              <a:rect l="l" t="t" r="r" b="b"/>
              <a:pathLst>
                <a:path w="32413" h="21632" extrusionOk="0">
                  <a:moveTo>
                    <a:pt x="20115" y="0"/>
                  </a:moveTo>
                  <a:lnTo>
                    <a:pt x="1524" y="853"/>
                  </a:lnTo>
                  <a:lnTo>
                    <a:pt x="10262" y="9947"/>
                  </a:lnTo>
                  <a:lnTo>
                    <a:pt x="5560" y="16290"/>
                  </a:lnTo>
                  <a:lnTo>
                    <a:pt x="0" y="21632"/>
                  </a:lnTo>
                  <a:lnTo>
                    <a:pt x="32413" y="21226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09" name="Google Shape;1909;p72"/>
            <p:cNvSpPr/>
            <p:nvPr/>
          </p:nvSpPr>
          <p:spPr>
            <a:xfrm>
              <a:off x="3060950" y="1283728"/>
              <a:ext cx="287700" cy="121900"/>
            </a:xfrm>
            <a:custGeom>
              <a:avLst/>
              <a:gdLst/>
              <a:ahLst/>
              <a:cxnLst/>
              <a:rect l="l" t="t" r="r" b="b"/>
              <a:pathLst>
                <a:path w="11508" h="4876" extrusionOk="0">
                  <a:moveTo>
                    <a:pt x="0" y="203"/>
                  </a:moveTo>
                  <a:lnTo>
                    <a:pt x="11508" y="4876"/>
                  </a:lnTo>
                  <a:lnTo>
                    <a:pt x="113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10" name="Google Shape;1910;p72"/>
            <p:cNvSpPr/>
            <p:nvPr/>
          </p:nvSpPr>
          <p:spPr>
            <a:xfrm>
              <a:off x="5948725" y="881828"/>
              <a:ext cx="687675" cy="564175"/>
            </a:xfrm>
            <a:custGeom>
              <a:avLst/>
              <a:gdLst/>
              <a:ahLst/>
              <a:cxnLst/>
              <a:rect l="l" t="t" r="r" b="b"/>
              <a:pathLst>
                <a:path w="27507" h="22567" extrusionOk="0">
                  <a:moveTo>
                    <a:pt x="7611" y="134"/>
                  </a:moveTo>
                  <a:lnTo>
                    <a:pt x="27374" y="0"/>
                  </a:lnTo>
                  <a:lnTo>
                    <a:pt x="19095" y="10816"/>
                  </a:lnTo>
                  <a:lnTo>
                    <a:pt x="22166" y="16424"/>
                  </a:lnTo>
                  <a:lnTo>
                    <a:pt x="27507" y="22300"/>
                  </a:lnTo>
                  <a:lnTo>
                    <a:pt x="0" y="22567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11" name="Google Shape;1911;p72"/>
            <p:cNvSpPr/>
            <p:nvPr/>
          </p:nvSpPr>
          <p:spPr>
            <a:xfrm>
              <a:off x="3034450" y="724928"/>
              <a:ext cx="3144625" cy="584200"/>
            </a:xfrm>
            <a:custGeom>
              <a:avLst/>
              <a:gdLst/>
              <a:ahLst/>
              <a:cxnLst/>
              <a:rect l="l" t="t" r="r" b="b"/>
              <a:pathLst>
                <a:path w="125785" h="23368" extrusionOk="0">
                  <a:moveTo>
                    <a:pt x="134" y="801"/>
                  </a:moveTo>
                  <a:lnTo>
                    <a:pt x="67032" y="2003"/>
                  </a:lnTo>
                  <a:lnTo>
                    <a:pt x="123381" y="0"/>
                  </a:lnTo>
                  <a:lnTo>
                    <a:pt x="125785" y="21899"/>
                  </a:lnTo>
                  <a:lnTo>
                    <a:pt x="87462" y="23368"/>
                  </a:lnTo>
                  <a:lnTo>
                    <a:pt x="37655" y="22834"/>
                  </a:lnTo>
                  <a:lnTo>
                    <a:pt x="935" y="22033"/>
                  </a:lnTo>
                  <a:lnTo>
                    <a:pt x="0" y="747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12" name="Google Shape;1912;p72"/>
            <p:cNvSpPr/>
            <p:nvPr/>
          </p:nvSpPr>
          <p:spPr>
            <a:xfrm>
              <a:off x="5928700" y="1275753"/>
              <a:ext cx="237700" cy="150200"/>
            </a:xfrm>
            <a:custGeom>
              <a:avLst/>
              <a:gdLst/>
              <a:ahLst/>
              <a:cxnLst/>
              <a:rect l="l" t="t" r="r" b="b"/>
              <a:pathLst>
                <a:path w="9508" h="6008" extrusionOk="0">
                  <a:moveTo>
                    <a:pt x="9508" y="365"/>
                  </a:moveTo>
                  <a:lnTo>
                    <a:pt x="0" y="6008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13" name="Google Shape;1913;p72"/>
            <p:cNvSpPr/>
            <p:nvPr/>
          </p:nvSpPr>
          <p:spPr>
            <a:xfrm>
              <a:off x="2500316" y="711578"/>
              <a:ext cx="4143518" cy="745906"/>
            </a:xfrm>
            <a:custGeom>
              <a:avLst/>
              <a:gdLst/>
              <a:ahLst/>
              <a:cxnLst/>
              <a:rect l="l" t="t" r="r" b="b"/>
              <a:pathLst>
                <a:path w="26741" h="5172" extrusionOk="0">
                  <a:moveTo>
                    <a:pt x="3678" y="4001"/>
                  </a:moveTo>
                  <a:lnTo>
                    <a:pt x="3678" y="4001"/>
                  </a:lnTo>
                  <a:cubicBezTo>
                    <a:pt x="4254" y="4040"/>
                    <a:pt x="4830" y="4060"/>
                    <a:pt x="5405" y="4089"/>
                  </a:cubicBezTo>
                  <a:cubicBezTo>
                    <a:pt x="5415" y="4323"/>
                    <a:pt x="5444" y="4557"/>
                    <a:pt x="5473" y="4791"/>
                  </a:cubicBezTo>
                  <a:cubicBezTo>
                    <a:pt x="4878" y="4528"/>
                    <a:pt x="4283" y="4245"/>
                    <a:pt x="3678" y="4001"/>
                  </a:cubicBezTo>
                  <a:close/>
                  <a:moveTo>
                    <a:pt x="23424" y="4050"/>
                  </a:moveTo>
                  <a:cubicBezTo>
                    <a:pt x="23024" y="4303"/>
                    <a:pt x="22633" y="4577"/>
                    <a:pt x="22243" y="4850"/>
                  </a:cubicBezTo>
                  <a:cubicBezTo>
                    <a:pt x="22233" y="4616"/>
                    <a:pt x="22233" y="4372"/>
                    <a:pt x="22233" y="4138"/>
                  </a:cubicBezTo>
                  <a:cubicBezTo>
                    <a:pt x="22233" y="4118"/>
                    <a:pt x="22224" y="4099"/>
                    <a:pt x="22214" y="4089"/>
                  </a:cubicBezTo>
                  <a:cubicBezTo>
                    <a:pt x="22624" y="4079"/>
                    <a:pt x="23024" y="4060"/>
                    <a:pt x="23424" y="4050"/>
                  </a:cubicBezTo>
                  <a:close/>
                  <a:moveTo>
                    <a:pt x="3278" y="1299"/>
                  </a:moveTo>
                  <a:lnTo>
                    <a:pt x="3278" y="1299"/>
                  </a:lnTo>
                  <a:cubicBezTo>
                    <a:pt x="3259" y="2157"/>
                    <a:pt x="3337" y="3016"/>
                    <a:pt x="3513" y="3855"/>
                  </a:cubicBezTo>
                  <a:cubicBezTo>
                    <a:pt x="3444" y="3884"/>
                    <a:pt x="3454" y="3991"/>
                    <a:pt x="3532" y="4001"/>
                  </a:cubicBezTo>
                  <a:lnTo>
                    <a:pt x="3552" y="4001"/>
                  </a:lnTo>
                  <a:cubicBezTo>
                    <a:pt x="3532" y="4020"/>
                    <a:pt x="3542" y="4050"/>
                    <a:pt x="3571" y="4069"/>
                  </a:cubicBezTo>
                  <a:cubicBezTo>
                    <a:pt x="4117" y="4352"/>
                    <a:pt x="4673" y="4616"/>
                    <a:pt x="5239" y="4869"/>
                  </a:cubicBezTo>
                  <a:cubicBezTo>
                    <a:pt x="4456" y="4851"/>
                    <a:pt x="3667" y="4841"/>
                    <a:pt x="2876" y="4841"/>
                  </a:cubicBezTo>
                  <a:cubicBezTo>
                    <a:pt x="1992" y="4841"/>
                    <a:pt x="1106" y="4853"/>
                    <a:pt x="225" y="4879"/>
                  </a:cubicBezTo>
                  <a:cubicBezTo>
                    <a:pt x="781" y="4333"/>
                    <a:pt x="1308" y="3747"/>
                    <a:pt x="1796" y="3142"/>
                  </a:cubicBezTo>
                  <a:cubicBezTo>
                    <a:pt x="1815" y="3113"/>
                    <a:pt x="1825" y="3074"/>
                    <a:pt x="1805" y="3035"/>
                  </a:cubicBezTo>
                  <a:lnTo>
                    <a:pt x="1805" y="3035"/>
                  </a:lnTo>
                  <a:cubicBezTo>
                    <a:pt x="1814" y="3042"/>
                    <a:pt x="1823" y="3045"/>
                    <a:pt x="1832" y="3045"/>
                  </a:cubicBezTo>
                  <a:cubicBezTo>
                    <a:pt x="1874" y="3045"/>
                    <a:pt x="1914" y="2980"/>
                    <a:pt x="1874" y="2947"/>
                  </a:cubicBezTo>
                  <a:cubicBezTo>
                    <a:pt x="1337" y="2508"/>
                    <a:pt x="888" y="1972"/>
                    <a:pt x="547" y="1367"/>
                  </a:cubicBezTo>
                  <a:lnTo>
                    <a:pt x="547" y="1367"/>
                  </a:lnTo>
                  <a:cubicBezTo>
                    <a:pt x="931" y="1388"/>
                    <a:pt x="1314" y="1398"/>
                    <a:pt x="1698" y="1398"/>
                  </a:cubicBezTo>
                  <a:cubicBezTo>
                    <a:pt x="2202" y="1398"/>
                    <a:pt x="2706" y="1381"/>
                    <a:pt x="3210" y="1347"/>
                  </a:cubicBezTo>
                  <a:cubicBezTo>
                    <a:pt x="3239" y="1338"/>
                    <a:pt x="3269" y="1328"/>
                    <a:pt x="3278" y="1299"/>
                  </a:cubicBezTo>
                  <a:close/>
                  <a:moveTo>
                    <a:pt x="23217" y="1"/>
                  </a:moveTo>
                  <a:cubicBezTo>
                    <a:pt x="23215" y="1"/>
                    <a:pt x="23212" y="1"/>
                    <a:pt x="23209" y="1"/>
                  </a:cubicBezTo>
                  <a:cubicBezTo>
                    <a:pt x="18652" y="189"/>
                    <a:pt x="14100" y="234"/>
                    <a:pt x="9547" y="234"/>
                  </a:cubicBezTo>
                  <a:cubicBezTo>
                    <a:pt x="7490" y="234"/>
                    <a:pt x="5434" y="225"/>
                    <a:pt x="3376" y="216"/>
                  </a:cubicBezTo>
                  <a:cubicBezTo>
                    <a:pt x="3317" y="216"/>
                    <a:pt x="3288" y="284"/>
                    <a:pt x="3327" y="323"/>
                  </a:cubicBezTo>
                  <a:cubicBezTo>
                    <a:pt x="3308" y="616"/>
                    <a:pt x="3298" y="908"/>
                    <a:pt x="3288" y="1201"/>
                  </a:cubicBezTo>
                  <a:cubicBezTo>
                    <a:pt x="3278" y="1172"/>
                    <a:pt x="3249" y="1162"/>
                    <a:pt x="3210" y="1162"/>
                  </a:cubicBezTo>
                  <a:cubicBezTo>
                    <a:pt x="2499" y="1200"/>
                    <a:pt x="1794" y="1214"/>
                    <a:pt x="1086" y="1214"/>
                  </a:cubicBezTo>
                  <a:cubicBezTo>
                    <a:pt x="881" y="1214"/>
                    <a:pt x="675" y="1213"/>
                    <a:pt x="469" y="1211"/>
                  </a:cubicBezTo>
                  <a:cubicBezTo>
                    <a:pt x="453" y="1193"/>
                    <a:pt x="433" y="1185"/>
                    <a:pt x="413" y="1185"/>
                  </a:cubicBezTo>
                  <a:cubicBezTo>
                    <a:pt x="355" y="1185"/>
                    <a:pt x="294" y="1246"/>
                    <a:pt x="322" y="1318"/>
                  </a:cubicBezTo>
                  <a:cubicBezTo>
                    <a:pt x="644" y="1991"/>
                    <a:pt x="1132" y="2567"/>
                    <a:pt x="1747" y="2996"/>
                  </a:cubicBezTo>
                  <a:cubicBezTo>
                    <a:pt x="1739" y="2994"/>
                    <a:pt x="1732" y="2992"/>
                    <a:pt x="1725" y="2992"/>
                  </a:cubicBezTo>
                  <a:cubicBezTo>
                    <a:pt x="1707" y="2992"/>
                    <a:pt x="1693" y="3001"/>
                    <a:pt x="1679" y="3016"/>
                  </a:cubicBezTo>
                  <a:cubicBezTo>
                    <a:pt x="1132" y="3581"/>
                    <a:pt x="615" y="4186"/>
                    <a:pt x="137" y="4811"/>
                  </a:cubicBezTo>
                  <a:cubicBezTo>
                    <a:pt x="118" y="4830"/>
                    <a:pt x="118" y="4859"/>
                    <a:pt x="137" y="4889"/>
                  </a:cubicBezTo>
                  <a:lnTo>
                    <a:pt x="127" y="4889"/>
                  </a:lnTo>
                  <a:cubicBezTo>
                    <a:pt x="1" y="4898"/>
                    <a:pt x="1" y="5074"/>
                    <a:pt x="127" y="5084"/>
                  </a:cubicBezTo>
                  <a:cubicBezTo>
                    <a:pt x="756" y="5112"/>
                    <a:pt x="1385" y="5126"/>
                    <a:pt x="2015" y="5126"/>
                  </a:cubicBezTo>
                  <a:cubicBezTo>
                    <a:pt x="3146" y="5126"/>
                    <a:pt x="4277" y="5080"/>
                    <a:pt x="5405" y="4986"/>
                  </a:cubicBezTo>
                  <a:cubicBezTo>
                    <a:pt x="5425" y="4986"/>
                    <a:pt x="5444" y="4977"/>
                    <a:pt x="5454" y="4957"/>
                  </a:cubicBezTo>
                  <a:lnTo>
                    <a:pt x="5532" y="4996"/>
                  </a:lnTo>
                  <a:cubicBezTo>
                    <a:pt x="5544" y="5001"/>
                    <a:pt x="5557" y="5003"/>
                    <a:pt x="5571" y="5003"/>
                  </a:cubicBezTo>
                  <a:cubicBezTo>
                    <a:pt x="5614" y="5003"/>
                    <a:pt x="5659" y="4979"/>
                    <a:pt x="5659" y="4928"/>
                  </a:cubicBezTo>
                  <a:cubicBezTo>
                    <a:pt x="5630" y="4645"/>
                    <a:pt x="5620" y="4372"/>
                    <a:pt x="5571" y="4099"/>
                  </a:cubicBezTo>
                  <a:lnTo>
                    <a:pt x="5571" y="4099"/>
                  </a:lnTo>
                  <a:cubicBezTo>
                    <a:pt x="8244" y="4206"/>
                    <a:pt x="10917" y="4216"/>
                    <a:pt x="13580" y="4216"/>
                  </a:cubicBezTo>
                  <a:cubicBezTo>
                    <a:pt x="16409" y="4216"/>
                    <a:pt x="19239" y="4186"/>
                    <a:pt x="22077" y="4099"/>
                  </a:cubicBezTo>
                  <a:lnTo>
                    <a:pt x="22077" y="4099"/>
                  </a:lnTo>
                  <a:cubicBezTo>
                    <a:pt x="22068" y="4108"/>
                    <a:pt x="22058" y="4118"/>
                    <a:pt x="22058" y="4138"/>
                  </a:cubicBezTo>
                  <a:cubicBezTo>
                    <a:pt x="22058" y="4430"/>
                    <a:pt x="22077" y="4723"/>
                    <a:pt x="22077" y="5016"/>
                  </a:cubicBezTo>
                  <a:cubicBezTo>
                    <a:pt x="22077" y="5064"/>
                    <a:pt x="22116" y="5103"/>
                    <a:pt x="22175" y="5113"/>
                  </a:cubicBezTo>
                  <a:cubicBezTo>
                    <a:pt x="22175" y="5142"/>
                    <a:pt x="22204" y="5172"/>
                    <a:pt x="22233" y="5172"/>
                  </a:cubicBezTo>
                  <a:cubicBezTo>
                    <a:pt x="23697" y="5172"/>
                    <a:pt x="25160" y="5162"/>
                    <a:pt x="26623" y="5094"/>
                  </a:cubicBezTo>
                  <a:cubicBezTo>
                    <a:pt x="26741" y="5084"/>
                    <a:pt x="26731" y="4918"/>
                    <a:pt x="26614" y="4918"/>
                  </a:cubicBezTo>
                  <a:lnTo>
                    <a:pt x="26584" y="4918"/>
                  </a:lnTo>
                  <a:cubicBezTo>
                    <a:pt x="26604" y="4889"/>
                    <a:pt x="26594" y="4859"/>
                    <a:pt x="26575" y="4830"/>
                  </a:cubicBezTo>
                  <a:cubicBezTo>
                    <a:pt x="26067" y="4303"/>
                    <a:pt x="25677" y="3679"/>
                    <a:pt x="25424" y="2996"/>
                  </a:cubicBezTo>
                  <a:lnTo>
                    <a:pt x="25424" y="2986"/>
                  </a:lnTo>
                  <a:cubicBezTo>
                    <a:pt x="25443" y="2977"/>
                    <a:pt x="25453" y="2967"/>
                    <a:pt x="25463" y="2957"/>
                  </a:cubicBezTo>
                  <a:cubicBezTo>
                    <a:pt x="25853" y="2401"/>
                    <a:pt x="26272" y="1874"/>
                    <a:pt x="26682" y="1338"/>
                  </a:cubicBezTo>
                  <a:cubicBezTo>
                    <a:pt x="26702" y="1318"/>
                    <a:pt x="26702" y="1289"/>
                    <a:pt x="26672" y="1269"/>
                  </a:cubicBezTo>
                  <a:cubicBezTo>
                    <a:pt x="26731" y="1221"/>
                    <a:pt x="26692" y="1133"/>
                    <a:pt x="26614" y="1123"/>
                  </a:cubicBezTo>
                  <a:cubicBezTo>
                    <a:pt x="26261" y="1116"/>
                    <a:pt x="25907" y="1113"/>
                    <a:pt x="25553" y="1113"/>
                  </a:cubicBezTo>
                  <a:cubicBezTo>
                    <a:pt x="24907" y="1113"/>
                    <a:pt x="24258" y="1124"/>
                    <a:pt x="23609" y="1143"/>
                  </a:cubicBezTo>
                  <a:cubicBezTo>
                    <a:pt x="23570" y="840"/>
                    <a:pt x="23531" y="528"/>
                    <a:pt x="23492" y="235"/>
                  </a:cubicBezTo>
                  <a:cubicBezTo>
                    <a:pt x="23487" y="172"/>
                    <a:pt x="23438" y="140"/>
                    <a:pt x="23392" y="140"/>
                  </a:cubicBezTo>
                  <a:cubicBezTo>
                    <a:pt x="23346" y="140"/>
                    <a:pt x="23302" y="172"/>
                    <a:pt x="23307" y="235"/>
                  </a:cubicBezTo>
                  <a:cubicBezTo>
                    <a:pt x="23394" y="1396"/>
                    <a:pt x="23394" y="2694"/>
                    <a:pt x="23687" y="3825"/>
                  </a:cubicBezTo>
                  <a:cubicBezTo>
                    <a:pt x="23696" y="3852"/>
                    <a:pt x="23717" y="3865"/>
                    <a:pt x="23738" y="3865"/>
                  </a:cubicBezTo>
                  <a:cubicBezTo>
                    <a:pt x="23762" y="3865"/>
                    <a:pt x="23785" y="3847"/>
                    <a:pt x="23785" y="3816"/>
                  </a:cubicBezTo>
                  <a:cubicBezTo>
                    <a:pt x="23833" y="2996"/>
                    <a:pt x="23736" y="2128"/>
                    <a:pt x="23629" y="1279"/>
                  </a:cubicBezTo>
                  <a:lnTo>
                    <a:pt x="23629" y="1279"/>
                  </a:lnTo>
                  <a:cubicBezTo>
                    <a:pt x="24247" y="1298"/>
                    <a:pt x="24869" y="1305"/>
                    <a:pt x="25491" y="1305"/>
                  </a:cubicBezTo>
                  <a:cubicBezTo>
                    <a:pt x="25849" y="1305"/>
                    <a:pt x="26208" y="1302"/>
                    <a:pt x="26565" y="1299"/>
                  </a:cubicBezTo>
                  <a:lnTo>
                    <a:pt x="26565" y="1299"/>
                  </a:lnTo>
                  <a:cubicBezTo>
                    <a:pt x="26097" y="1777"/>
                    <a:pt x="25667" y="2294"/>
                    <a:pt x="25297" y="2860"/>
                  </a:cubicBezTo>
                  <a:cubicBezTo>
                    <a:pt x="25267" y="2899"/>
                    <a:pt x="25277" y="2957"/>
                    <a:pt x="25316" y="2977"/>
                  </a:cubicBezTo>
                  <a:cubicBezTo>
                    <a:pt x="25306" y="2996"/>
                    <a:pt x="25306" y="3016"/>
                    <a:pt x="25306" y="3025"/>
                  </a:cubicBezTo>
                  <a:cubicBezTo>
                    <a:pt x="25521" y="3738"/>
                    <a:pt x="25902" y="4391"/>
                    <a:pt x="26428" y="4928"/>
                  </a:cubicBezTo>
                  <a:cubicBezTo>
                    <a:pt x="25053" y="4928"/>
                    <a:pt x="23677" y="4977"/>
                    <a:pt x="22302" y="5025"/>
                  </a:cubicBezTo>
                  <a:cubicBezTo>
                    <a:pt x="22760" y="4713"/>
                    <a:pt x="23219" y="4391"/>
                    <a:pt x="23658" y="4050"/>
                  </a:cubicBezTo>
                  <a:cubicBezTo>
                    <a:pt x="23677" y="4040"/>
                    <a:pt x="23687" y="4030"/>
                    <a:pt x="23687" y="4011"/>
                  </a:cubicBezTo>
                  <a:cubicBezTo>
                    <a:pt x="23755" y="3942"/>
                    <a:pt x="23707" y="3825"/>
                    <a:pt x="23609" y="3825"/>
                  </a:cubicBezTo>
                  <a:cubicBezTo>
                    <a:pt x="20263" y="3923"/>
                    <a:pt x="16917" y="4001"/>
                    <a:pt x="13571" y="4001"/>
                  </a:cubicBezTo>
                  <a:cubicBezTo>
                    <a:pt x="10263" y="4001"/>
                    <a:pt x="6956" y="3884"/>
                    <a:pt x="3639" y="3855"/>
                  </a:cubicBezTo>
                  <a:cubicBezTo>
                    <a:pt x="3571" y="2674"/>
                    <a:pt x="3474" y="1533"/>
                    <a:pt x="3522" y="352"/>
                  </a:cubicBezTo>
                  <a:lnTo>
                    <a:pt x="3522" y="352"/>
                  </a:lnTo>
                  <a:cubicBezTo>
                    <a:pt x="5966" y="458"/>
                    <a:pt x="8417" y="502"/>
                    <a:pt x="10869" y="502"/>
                  </a:cubicBezTo>
                  <a:cubicBezTo>
                    <a:pt x="14985" y="502"/>
                    <a:pt x="19107" y="377"/>
                    <a:pt x="23209" y="206"/>
                  </a:cubicBezTo>
                  <a:cubicBezTo>
                    <a:pt x="23333" y="206"/>
                    <a:pt x="23336" y="1"/>
                    <a:pt x="232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72"/>
            <p:cNvSpPr/>
            <p:nvPr/>
          </p:nvSpPr>
          <p:spPr>
            <a:xfrm>
              <a:off x="5987418" y="820950"/>
              <a:ext cx="53650" cy="371050"/>
            </a:xfrm>
            <a:custGeom>
              <a:avLst/>
              <a:gdLst/>
              <a:ahLst/>
              <a:cxnLst/>
              <a:rect l="l" t="t" r="r" b="b"/>
              <a:pathLst>
                <a:path w="2146" h="14842" extrusionOk="0">
                  <a:moveTo>
                    <a:pt x="291" y="0"/>
                  </a:moveTo>
                  <a:cubicBezTo>
                    <a:pt x="-531" y="4918"/>
                    <a:pt x="569" y="10112"/>
                    <a:pt x="2146" y="1484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15" name="Google Shape;1915;p72"/>
            <p:cNvSpPr/>
            <p:nvPr/>
          </p:nvSpPr>
          <p:spPr>
            <a:xfrm flipH="1">
              <a:off x="3111768" y="820950"/>
              <a:ext cx="53650" cy="371050"/>
            </a:xfrm>
            <a:custGeom>
              <a:avLst/>
              <a:gdLst/>
              <a:ahLst/>
              <a:cxnLst/>
              <a:rect l="l" t="t" r="r" b="b"/>
              <a:pathLst>
                <a:path w="2146" h="14842" extrusionOk="0">
                  <a:moveTo>
                    <a:pt x="291" y="0"/>
                  </a:moveTo>
                  <a:cubicBezTo>
                    <a:pt x="-531" y="4918"/>
                    <a:pt x="569" y="10112"/>
                    <a:pt x="2146" y="1484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916" name="Google Shape;1916;p72"/>
          <p:cNvSpPr txBox="1">
            <a:spLocks noGrp="1"/>
          </p:cNvSpPr>
          <p:nvPr>
            <p:ph type="body" idx="1"/>
          </p:nvPr>
        </p:nvSpPr>
        <p:spPr>
          <a:xfrm>
            <a:off x="1224967" y="2187027"/>
            <a:ext cx="6690398" cy="17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dirty="0"/>
              <a:t>Que la zona </a:t>
            </a:r>
            <a:r>
              <a:rPr lang="es-MX" dirty="0" smtClean="0"/>
              <a:t>escolar </a:t>
            </a:r>
            <a:r>
              <a:rPr lang="es-MX" dirty="0"/>
              <a:t>cuente con personal para asesoría y acompañamiento pedagógico.</a:t>
            </a:r>
          </a:p>
          <a:p>
            <a:r>
              <a:rPr lang="es-MX" dirty="0"/>
              <a:t>Implementar mecanismos de articulación entre las acciones del SISAAE.</a:t>
            </a:r>
          </a:p>
          <a:p>
            <a:r>
              <a:rPr lang="es-MX" dirty="0"/>
              <a:t>Llevar a acabo capacitaciones graduales y sistemáticas dentro de las competencias </a:t>
            </a:r>
            <a:r>
              <a:rPr lang="es-MX" dirty="0" smtClean="0"/>
              <a:t>profesionales.</a:t>
            </a:r>
            <a:endParaRPr lang="es-MX" dirty="0"/>
          </a:p>
          <a:p>
            <a:r>
              <a:rPr lang="es-MX" dirty="0"/>
              <a:t>Generar mecanismos de participación y </a:t>
            </a:r>
            <a:r>
              <a:rPr lang="es-MX" dirty="0" smtClean="0"/>
              <a:t>coordinación </a:t>
            </a:r>
            <a:r>
              <a:rPr lang="es-MX" dirty="0"/>
              <a:t>con otras instancias sociales y educativas.</a:t>
            </a:r>
          </a:p>
        </p:txBody>
      </p:sp>
      <p:grpSp>
        <p:nvGrpSpPr>
          <p:cNvPr id="1917" name="Google Shape;1917;p72"/>
          <p:cNvGrpSpPr/>
          <p:nvPr/>
        </p:nvGrpSpPr>
        <p:grpSpPr>
          <a:xfrm>
            <a:off x="706936" y="4619265"/>
            <a:ext cx="7726459" cy="369843"/>
            <a:chOff x="713184" y="4691184"/>
            <a:chExt cx="7726459" cy="369843"/>
          </a:xfrm>
        </p:grpSpPr>
        <p:sp>
          <p:nvSpPr>
            <p:cNvPr id="1918" name="Google Shape;1918;p72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19" name="Google Shape;1919;p72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2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2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922" name="Google Shape;1922;p72"/>
          <p:cNvSpPr txBox="1">
            <a:spLocks noGrp="1"/>
          </p:cNvSpPr>
          <p:nvPr>
            <p:ph type="title"/>
          </p:nvPr>
        </p:nvSpPr>
        <p:spPr>
          <a:xfrm>
            <a:off x="2298725" y="274981"/>
            <a:ext cx="4448496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sz="1600" dirty="0"/>
              <a:t>Les corresponde la organización y operación del SISAAE, así como su seguimiento y evaluación, a fin de lograr objetivos. Son responsables de :</a:t>
            </a:r>
            <a:endParaRPr sz="1600" dirty="0"/>
          </a:p>
        </p:txBody>
      </p:sp>
      <p:grpSp>
        <p:nvGrpSpPr>
          <p:cNvPr id="1923" name="Google Shape;1923;p72"/>
          <p:cNvGrpSpPr/>
          <p:nvPr/>
        </p:nvGrpSpPr>
        <p:grpSpPr>
          <a:xfrm>
            <a:off x="807883" y="2160914"/>
            <a:ext cx="569355" cy="531490"/>
            <a:chOff x="807875" y="1796681"/>
            <a:chExt cx="523834" cy="488996"/>
          </a:xfrm>
        </p:grpSpPr>
        <p:sp>
          <p:nvSpPr>
            <p:cNvPr id="1924" name="Google Shape;1924;p72"/>
            <p:cNvSpPr/>
            <p:nvPr/>
          </p:nvSpPr>
          <p:spPr>
            <a:xfrm>
              <a:off x="807875" y="1796681"/>
              <a:ext cx="523834" cy="488996"/>
            </a:xfrm>
            <a:custGeom>
              <a:avLst/>
              <a:gdLst/>
              <a:ahLst/>
              <a:cxnLst/>
              <a:rect l="l" t="t" r="r" b="b"/>
              <a:pathLst>
                <a:path w="14556" h="13587" extrusionOk="0">
                  <a:moveTo>
                    <a:pt x="7214" y="454"/>
                  </a:moveTo>
                  <a:cubicBezTo>
                    <a:pt x="9222" y="454"/>
                    <a:pt x="11307" y="1214"/>
                    <a:pt x="12624" y="2657"/>
                  </a:cubicBezTo>
                  <a:cubicBezTo>
                    <a:pt x="14497" y="4715"/>
                    <a:pt x="14009" y="8471"/>
                    <a:pt x="12585" y="10657"/>
                  </a:cubicBezTo>
                  <a:cubicBezTo>
                    <a:pt x="11863" y="11778"/>
                    <a:pt x="10741" y="12676"/>
                    <a:pt x="9444" y="13008"/>
                  </a:cubicBezTo>
                  <a:cubicBezTo>
                    <a:pt x="8993" y="13123"/>
                    <a:pt x="8476" y="13182"/>
                    <a:pt x="7941" y="13182"/>
                  </a:cubicBezTo>
                  <a:cubicBezTo>
                    <a:pt x="6797" y="13182"/>
                    <a:pt x="5572" y="12910"/>
                    <a:pt x="4741" y="12325"/>
                  </a:cubicBezTo>
                  <a:cubicBezTo>
                    <a:pt x="3473" y="11437"/>
                    <a:pt x="3844" y="9837"/>
                    <a:pt x="3298" y="8559"/>
                  </a:cubicBezTo>
                  <a:cubicBezTo>
                    <a:pt x="2888" y="7613"/>
                    <a:pt x="2137" y="6901"/>
                    <a:pt x="1161" y="6676"/>
                  </a:cubicBezTo>
                  <a:cubicBezTo>
                    <a:pt x="127" y="5808"/>
                    <a:pt x="1298" y="3691"/>
                    <a:pt x="1961" y="2881"/>
                  </a:cubicBezTo>
                  <a:cubicBezTo>
                    <a:pt x="2732" y="1935"/>
                    <a:pt x="3746" y="1223"/>
                    <a:pt x="4897" y="823"/>
                  </a:cubicBezTo>
                  <a:cubicBezTo>
                    <a:pt x="5622" y="575"/>
                    <a:pt x="6412" y="454"/>
                    <a:pt x="7214" y="454"/>
                  </a:cubicBezTo>
                  <a:close/>
                  <a:moveTo>
                    <a:pt x="7210" y="1"/>
                  </a:moveTo>
                  <a:cubicBezTo>
                    <a:pt x="5994" y="1"/>
                    <a:pt x="4784" y="274"/>
                    <a:pt x="3707" y="852"/>
                  </a:cubicBezTo>
                  <a:cubicBezTo>
                    <a:pt x="1864" y="1857"/>
                    <a:pt x="0" y="3993"/>
                    <a:pt x="371" y="6247"/>
                  </a:cubicBezTo>
                  <a:cubicBezTo>
                    <a:pt x="459" y="6803"/>
                    <a:pt x="751" y="7076"/>
                    <a:pt x="1278" y="7242"/>
                  </a:cubicBezTo>
                  <a:cubicBezTo>
                    <a:pt x="2107" y="7486"/>
                    <a:pt x="2751" y="8140"/>
                    <a:pt x="2985" y="8979"/>
                  </a:cubicBezTo>
                  <a:cubicBezTo>
                    <a:pt x="3229" y="9788"/>
                    <a:pt x="3171" y="10657"/>
                    <a:pt x="3473" y="11447"/>
                  </a:cubicBezTo>
                  <a:cubicBezTo>
                    <a:pt x="3941" y="12705"/>
                    <a:pt x="5278" y="13232"/>
                    <a:pt x="6497" y="13447"/>
                  </a:cubicBezTo>
                  <a:cubicBezTo>
                    <a:pt x="7006" y="13536"/>
                    <a:pt x="7519" y="13587"/>
                    <a:pt x="8026" y="13587"/>
                  </a:cubicBezTo>
                  <a:cubicBezTo>
                    <a:pt x="9290" y="13587"/>
                    <a:pt x="10518" y="13270"/>
                    <a:pt x="11541" y="12442"/>
                  </a:cubicBezTo>
                  <a:cubicBezTo>
                    <a:pt x="12799" y="11408"/>
                    <a:pt x="13677" y="9983"/>
                    <a:pt x="14029" y="8393"/>
                  </a:cubicBezTo>
                  <a:cubicBezTo>
                    <a:pt x="14555" y="5974"/>
                    <a:pt x="14263" y="3203"/>
                    <a:pt x="12146" y="1623"/>
                  </a:cubicBezTo>
                  <a:cubicBezTo>
                    <a:pt x="10744" y="573"/>
                    <a:pt x="8971" y="1"/>
                    <a:pt x="7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2"/>
            <p:cNvSpPr/>
            <p:nvPr/>
          </p:nvSpPr>
          <p:spPr>
            <a:xfrm>
              <a:off x="868587" y="1909723"/>
              <a:ext cx="132398" cy="121430"/>
            </a:xfrm>
            <a:custGeom>
              <a:avLst/>
              <a:gdLst/>
              <a:ahLst/>
              <a:cxnLst/>
              <a:rect l="l" t="t" r="r" b="b"/>
              <a:pathLst>
                <a:path w="3679" h="3374" extrusionOk="0">
                  <a:moveTo>
                    <a:pt x="1774" y="455"/>
                  </a:moveTo>
                  <a:cubicBezTo>
                    <a:pt x="2757" y="455"/>
                    <a:pt x="3589" y="1862"/>
                    <a:pt x="2615" y="2667"/>
                  </a:cubicBezTo>
                  <a:cubicBezTo>
                    <a:pt x="2391" y="2855"/>
                    <a:pt x="2163" y="2935"/>
                    <a:pt x="1947" y="2935"/>
                  </a:cubicBezTo>
                  <a:cubicBezTo>
                    <a:pt x="1051" y="2935"/>
                    <a:pt x="345" y="1571"/>
                    <a:pt x="879" y="872"/>
                  </a:cubicBezTo>
                  <a:cubicBezTo>
                    <a:pt x="908" y="862"/>
                    <a:pt x="937" y="843"/>
                    <a:pt x="957" y="823"/>
                  </a:cubicBezTo>
                  <a:cubicBezTo>
                    <a:pt x="1055" y="716"/>
                    <a:pt x="1172" y="628"/>
                    <a:pt x="1298" y="570"/>
                  </a:cubicBezTo>
                  <a:cubicBezTo>
                    <a:pt x="1386" y="531"/>
                    <a:pt x="1474" y="511"/>
                    <a:pt x="1562" y="492"/>
                  </a:cubicBezTo>
                  <a:cubicBezTo>
                    <a:pt x="1591" y="492"/>
                    <a:pt x="1620" y="482"/>
                    <a:pt x="1650" y="462"/>
                  </a:cubicBezTo>
                  <a:cubicBezTo>
                    <a:pt x="1691" y="457"/>
                    <a:pt x="1733" y="455"/>
                    <a:pt x="1774" y="455"/>
                  </a:cubicBezTo>
                  <a:close/>
                  <a:moveTo>
                    <a:pt x="1821" y="1"/>
                  </a:moveTo>
                  <a:cubicBezTo>
                    <a:pt x="1663" y="1"/>
                    <a:pt x="1503" y="24"/>
                    <a:pt x="1347" y="72"/>
                  </a:cubicBezTo>
                  <a:cubicBezTo>
                    <a:pt x="313" y="316"/>
                    <a:pt x="1" y="1399"/>
                    <a:pt x="420" y="2345"/>
                  </a:cubicBezTo>
                  <a:cubicBezTo>
                    <a:pt x="696" y="2956"/>
                    <a:pt x="1332" y="3373"/>
                    <a:pt x="1972" y="3373"/>
                  </a:cubicBezTo>
                  <a:cubicBezTo>
                    <a:pt x="2262" y="3373"/>
                    <a:pt x="2552" y="3288"/>
                    <a:pt x="2811" y="3096"/>
                  </a:cubicBezTo>
                  <a:cubicBezTo>
                    <a:pt x="3601" y="2530"/>
                    <a:pt x="3679" y="1350"/>
                    <a:pt x="3093" y="609"/>
                  </a:cubicBezTo>
                  <a:cubicBezTo>
                    <a:pt x="2777" y="219"/>
                    <a:pt x="2306" y="1"/>
                    <a:pt x="1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2"/>
            <p:cNvSpPr/>
            <p:nvPr/>
          </p:nvSpPr>
          <p:spPr>
            <a:xfrm>
              <a:off x="1003433" y="1839796"/>
              <a:ext cx="141143" cy="117003"/>
            </a:xfrm>
            <a:custGeom>
              <a:avLst/>
              <a:gdLst/>
              <a:ahLst/>
              <a:cxnLst/>
              <a:rect l="l" t="t" r="r" b="b"/>
              <a:pathLst>
                <a:path w="3922" h="3251" extrusionOk="0">
                  <a:moveTo>
                    <a:pt x="2000" y="504"/>
                  </a:moveTo>
                  <a:cubicBezTo>
                    <a:pt x="2688" y="504"/>
                    <a:pt x="3397" y="991"/>
                    <a:pt x="3288" y="1849"/>
                  </a:cubicBezTo>
                  <a:cubicBezTo>
                    <a:pt x="3206" y="2504"/>
                    <a:pt x="2738" y="2770"/>
                    <a:pt x="2229" y="2770"/>
                  </a:cubicBezTo>
                  <a:cubicBezTo>
                    <a:pt x="1578" y="2770"/>
                    <a:pt x="860" y="2335"/>
                    <a:pt x="800" y="1722"/>
                  </a:cubicBezTo>
                  <a:cubicBezTo>
                    <a:pt x="810" y="1693"/>
                    <a:pt x="820" y="1664"/>
                    <a:pt x="820" y="1635"/>
                  </a:cubicBezTo>
                  <a:cubicBezTo>
                    <a:pt x="810" y="1391"/>
                    <a:pt x="888" y="1166"/>
                    <a:pt x="1044" y="981"/>
                  </a:cubicBezTo>
                  <a:cubicBezTo>
                    <a:pt x="1054" y="952"/>
                    <a:pt x="1073" y="932"/>
                    <a:pt x="1073" y="903"/>
                  </a:cubicBezTo>
                  <a:cubicBezTo>
                    <a:pt x="1301" y="632"/>
                    <a:pt x="1648" y="504"/>
                    <a:pt x="2000" y="504"/>
                  </a:cubicBezTo>
                  <a:close/>
                  <a:moveTo>
                    <a:pt x="2013" y="1"/>
                  </a:moveTo>
                  <a:cubicBezTo>
                    <a:pt x="1431" y="1"/>
                    <a:pt x="890" y="305"/>
                    <a:pt x="595" y="825"/>
                  </a:cubicBezTo>
                  <a:cubicBezTo>
                    <a:pt x="0" y="1703"/>
                    <a:pt x="507" y="2708"/>
                    <a:pt x="1473" y="3117"/>
                  </a:cubicBezTo>
                  <a:cubicBezTo>
                    <a:pt x="1683" y="3207"/>
                    <a:pt x="1909" y="3250"/>
                    <a:pt x="2134" y="3250"/>
                  </a:cubicBezTo>
                  <a:cubicBezTo>
                    <a:pt x="2860" y="3250"/>
                    <a:pt x="3578" y="2802"/>
                    <a:pt x="3727" y="2035"/>
                  </a:cubicBezTo>
                  <a:cubicBezTo>
                    <a:pt x="3922" y="1078"/>
                    <a:pt x="3171" y="152"/>
                    <a:pt x="2234" y="15"/>
                  </a:cubicBezTo>
                  <a:cubicBezTo>
                    <a:pt x="2160" y="5"/>
                    <a:pt x="2086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2"/>
            <p:cNvSpPr/>
            <p:nvPr/>
          </p:nvSpPr>
          <p:spPr>
            <a:xfrm>
              <a:off x="1147709" y="1920771"/>
              <a:ext cx="132758" cy="121178"/>
            </a:xfrm>
            <a:custGeom>
              <a:avLst/>
              <a:gdLst/>
              <a:ahLst/>
              <a:cxnLst/>
              <a:rect l="l" t="t" r="r" b="b"/>
              <a:pathLst>
                <a:path w="3689" h="3367" extrusionOk="0">
                  <a:moveTo>
                    <a:pt x="1774" y="450"/>
                  </a:moveTo>
                  <a:cubicBezTo>
                    <a:pt x="2756" y="450"/>
                    <a:pt x="3589" y="1857"/>
                    <a:pt x="2625" y="2662"/>
                  </a:cubicBezTo>
                  <a:cubicBezTo>
                    <a:pt x="2401" y="2850"/>
                    <a:pt x="2173" y="2930"/>
                    <a:pt x="1956" y="2930"/>
                  </a:cubicBezTo>
                  <a:cubicBezTo>
                    <a:pt x="1060" y="2930"/>
                    <a:pt x="354" y="1567"/>
                    <a:pt x="888" y="867"/>
                  </a:cubicBezTo>
                  <a:cubicBezTo>
                    <a:pt x="908" y="858"/>
                    <a:pt x="937" y="838"/>
                    <a:pt x="957" y="819"/>
                  </a:cubicBezTo>
                  <a:cubicBezTo>
                    <a:pt x="1054" y="711"/>
                    <a:pt x="1171" y="633"/>
                    <a:pt x="1308" y="565"/>
                  </a:cubicBezTo>
                  <a:cubicBezTo>
                    <a:pt x="1386" y="536"/>
                    <a:pt x="1483" y="506"/>
                    <a:pt x="1571" y="487"/>
                  </a:cubicBezTo>
                  <a:cubicBezTo>
                    <a:pt x="1600" y="487"/>
                    <a:pt x="1620" y="477"/>
                    <a:pt x="1649" y="458"/>
                  </a:cubicBezTo>
                  <a:cubicBezTo>
                    <a:pt x="1691" y="453"/>
                    <a:pt x="1732" y="450"/>
                    <a:pt x="1774" y="450"/>
                  </a:cubicBezTo>
                  <a:close/>
                  <a:moveTo>
                    <a:pt x="1844" y="0"/>
                  </a:moveTo>
                  <a:cubicBezTo>
                    <a:pt x="1681" y="0"/>
                    <a:pt x="1517" y="25"/>
                    <a:pt x="1357" y="77"/>
                  </a:cubicBezTo>
                  <a:cubicBezTo>
                    <a:pt x="313" y="321"/>
                    <a:pt x="1" y="1394"/>
                    <a:pt x="430" y="2350"/>
                  </a:cubicBezTo>
                  <a:cubicBezTo>
                    <a:pt x="704" y="2959"/>
                    <a:pt x="1333" y="3367"/>
                    <a:pt x="1971" y="3367"/>
                  </a:cubicBezTo>
                  <a:cubicBezTo>
                    <a:pt x="2263" y="3367"/>
                    <a:pt x="2557" y="3281"/>
                    <a:pt x="2820" y="3092"/>
                  </a:cubicBezTo>
                  <a:cubicBezTo>
                    <a:pt x="3610" y="2526"/>
                    <a:pt x="3688" y="1336"/>
                    <a:pt x="3093" y="604"/>
                  </a:cubicBezTo>
                  <a:cubicBezTo>
                    <a:pt x="2787" y="218"/>
                    <a:pt x="2323" y="0"/>
                    <a:pt x="1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2"/>
            <p:cNvSpPr/>
            <p:nvPr/>
          </p:nvSpPr>
          <p:spPr>
            <a:xfrm>
              <a:off x="1125936" y="2078547"/>
              <a:ext cx="131354" cy="121970"/>
            </a:xfrm>
            <a:custGeom>
              <a:avLst/>
              <a:gdLst/>
              <a:ahLst/>
              <a:cxnLst/>
              <a:rect l="l" t="t" r="r" b="b"/>
              <a:pathLst>
                <a:path w="3650" h="3389" extrusionOk="0">
                  <a:moveTo>
                    <a:pt x="1948" y="450"/>
                  </a:moveTo>
                  <a:cubicBezTo>
                    <a:pt x="1975" y="450"/>
                    <a:pt x="2003" y="451"/>
                    <a:pt x="2030" y="454"/>
                  </a:cubicBezTo>
                  <a:cubicBezTo>
                    <a:pt x="2059" y="473"/>
                    <a:pt x="2088" y="483"/>
                    <a:pt x="2118" y="493"/>
                  </a:cubicBezTo>
                  <a:cubicBezTo>
                    <a:pt x="2254" y="522"/>
                    <a:pt x="2391" y="571"/>
                    <a:pt x="2518" y="649"/>
                  </a:cubicBezTo>
                  <a:cubicBezTo>
                    <a:pt x="2586" y="698"/>
                    <a:pt x="2654" y="766"/>
                    <a:pt x="2723" y="834"/>
                  </a:cubicBezTo>
                  <a:cubicBezTo>
                    <a:pt x="2742" y="854"/>
                    <a:pt x="2762" y="873"/>
                    <a:pt x="2781" y="883"/>
                  </a:cubicBezTo>
                  <a:cubicBezTo>
                    <a:pt x="3371" y="1603"/>
                    <a:pt x="2835" y="2940"/>
                    <a:pt x="1831" y="2940"/>
                  </a:cubicBezTo>
                  <a:cubicBezTo>
                    <a:pt x="1706" y="2940"/>
                    <a:pt x="1573" y="2919"/>
                    <a:pt x="1435" y="2873"/>
                  </a:cubicBezTo>
                  <a:cubicBezTo>
                    <a:pt x="37" y="2426"/>
                    <a:pt x="901" y="450"/>
                    <a:pt x="1948" y="450"/>
                  </a:cubicBezTo>
                  <a:close/>
                  <a:moveTo>
                    <a:pt x="1971" y="0"/>
                  </a:moveTo>
                  <a:cubicBezTo>
                    <a:pt x="1432" y="0"/>
                    <a:pt x="894" y="321"/>
                    <a:pt x="537" y="844"/>
                  </a:cubicBezTo>
                  <a:cubicBezTo>
                    <a:pt x="1" y="1654"/>
                    <a:pt x="215" y="2883"/>
                    <a:pt x="1171" y="3273"/>
                  </a:cubicBezTo>
                  <a:cubicBezTo>
                    <a:pt x="1362" y="3352"/>
                    <a:pt x="1560" y="3389"/>
                    <a:pt x="1757" y="3389"/>
                  </a:cubicBezTo>
                  <a:cubicBezTo>
                    <a:pt x="2484" y="3389"/>
                    <a:pt x="3189" y="2889"/>
                    <a:pt x="3435" y="2190"/>
                  </a:cubicBezTo>
                  <a:cubicBezTo>
                    <a:pt x="3649" y="1556"/>
                    <a:pt x="3464" y="864"/>
                    <a:pt x="2957" y="425"/>
                  </a:cubicBezTo>
                  <a:cubicBezTo>
                    <a:pt x="2660" y="132"/>
                    <a:pt x="2315" y="0"/>
                    <a:pt x="1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72"/>
            <p:cNvSpPr/>
            <p:nvPr/>
          </p:nvSpPr>
          <p:spPr>
            <a:xfrm>
              <a:off x="977810" y="2115976"/>
              <a:ext cx="134485" cy="116248"/>
            </a:xfrm>
            <a:custGeom>
              <a:avLst/>
              <a:gdLst/>
              <a:ahLst/>
              <a:cxnLst/>
              <a:rect l="l" t="t" r="r" b="b"/>
              <a:pathLst>
                <a:path w="3737" h="3230" extrusionOk="0">
                  <a:moveTo>
                    <a:pt x="1636" y="493"/>
                  </a:moveTo>
                  <a:cubicBezTo>
                    <a:pt x="2207" y="493"/>
                    <a:pt x="2801" y="782"/>
                    <a:pt x="2946" y="1287"/>
                  </a:cubicBezTo>
                  <a:cubicBezTo>
                    <a:pt x="2946" y="1316"/>
                    <a:pt x="2946" y="1346"/>
                    <a:pt x="2946" y="1375"/>
                  </a:cubicBezTo>
                  <a:cubicBezTo>
                    <a:pt x="2966" y="1521"/>
                    <a:pt x="2966" y="1667"/>
                    <a:pt x="2946" y="1804"/>
                  </a:cubicBezTo>
                  <a:cubicBezTo>
                    <a:pt x="2917" y="1892"/>
                    <a:pt x="2888" y="1980"/>
                    <a:pt x="2849" y="2058"/>
                  </a:cubicBezTo>
                  <a:cubicBezTo>
                    <a:pt x="2829" y="2087"/>
                    <a:pt x="2829" y="2116"/>
                    <a:pt x="2819" y="2145"/>
                  </a:cubicBezTo>
                  <a:cubicBezTo>
                    <a:pt x="2603" y="2532"/>
                    <a:pt x="2161" y="2731"/>
                    <a:pt x="1717" y="2731"/>
                  </a:cubicBezTo>
                  <a:cubicBezTo>
                    <a:pt x="1119" y="2731"/>
                    <a:pt x="519" y="2369"/>
                    <a:pt x="468" y="1619"/>
                  </a:cubicBezTo>
                  <a:cubicBezTo>
                    <a:pt x="422" y="836"/>
                    <a:pt x="1015" y="493"/>
                    <a:pt x="1636" y="493"/>
                  </a:cubicBezTo>
                  <a:close/>
                  <a:moveTo>
                    <a:pt x="1682" y="1"/>
                  </a:moveTo>
                  <a:cubicBezTo>
                    <a:pt x="836" y="1"/>
                    <a:pt x="18" y="615"/>
                    <a:pt x="10" y="1521"/>
                  </a:cubicBezTo>
                  <a:cubicBezTo>
                    <a:pt x="0" y="2478"/>
                    <a:pt x="874" y="3229"/>
                    <a:pt x="1801" y="3229"/>
                  </a:cubicBezTo>
                  <a:cubicBezTo>
                    <a:pt x="1818" y="3229"/>
                    <a:pt x="1836" y="3229"/>
                    <a:pt x="1853" y="3228"/>
                  </a:cubicBezTo>
                  <a:cubicBezTo>
                    <a:pt x="2517" y="3199"/>
                    <a:pt x="3092" y="2760"/>
                    <a:pt x="3317" y="2136"/>
                  </a:cubicBezTo>
                  <a:cubicBezTo>
                    <a:pt x="3736" y="1160"/>
                    <a:pt x="3053" y="263"/>
                    <a:pt x="2039" y="38"/>
                  </a:cubicBezTo>
                  <a:cubicBezTo>
                    <a:pt x="1921" y="13"/>
                    <a:pt x="1801" y="1"/>
                    <a:pt x="1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0" name="Google Shape;1930;p72"/>
          <p:cNvGrpSpPr/>
          <p:nvPr/>
        </p:nvGrpSpPr>
        <p:grpSpPr>
          <a:xfrm rot="1225805">
            <a:off x="7655342" y="1779852"/>
            <a:ext cx="786104" cy="503144"/>
            <a:chOff x="5598676" y="-545500"/>
            <a:chExt cx="662164" cy="423783"/>
          </a:xfrm>
        </p:grpSpPr>
        <p:sp>
          <p:nvSpPr>
            <p:cNvPr id="1931" name="Google Shape;1931;p72"/>
            <p:cNvSpPr/>
            <p:nvPr/>
          </p:nvSpPr>
          <p:spPr>
            <a:xfrm>
              <a:off x="5651363" y="-452273"/>
              <a:ext cx="248662" cy="51520"/>
            </a:xfrm>
            <a:custGeom>
              <a:avLst/>
              <a:gdLst/>
              <a:ahLst/>
              <a:cxnLst/>
              <a:rect l="l" t="t" r="r" b="b"/>
              <a:pathLst>
                <a:path w="4257" h="882" extrusionOk="0">
                  <a:moveTo>
                    <a:pt x="2662" y="1"/>
                  </a:moveTo>
                  <a:cubicBezTo>
                    <a:pt x="1803" y="1"/>
                    <a:pt x="948" y="198"/>
                    <a:pt x="161" y="582"/>
                  </a:cubicBezTo>
                  <a:cubicBezTo>
                    <a:pt x="0" y="658"/>
                    <a:pt x="104" y="881"/>
                    <a:pt x="262" y="881"/>
                  </a:cubicBezTo>
                  <a:cubicBezTo>
                    <a:pt x="286" y="881"/>
                    <a:pt x="311" y="876"/>
                    <a:pt x="337" y="864"/>
                  </a:cubicBezTo>
                  <a:cubicBezTo>
                    <a:pt x="1065" y="507"/>
                    <a:pt x="1862" y="322"/>
                    <a:pt x="2665" y="322"/>
                  </a:cubicBezTo>
                  <a:cubicBezTo>
                    <a:pt x="3110" y="322"/>
                    <a:pt x="3557" y="379"/>
                    <a:pt x="3995" y="494"/>
                  </a:cubicBezTo>
                  <a:cubicBezTo>
                    <a:pt x="4007" y="496"/>
                    <a:pt x="4019" y="497"/>
                    <a:pt x="4030" y="497"/>
                  </a:cubicBezTo>
                  <a:cubicBezTo>
                    <a:pt x="4199" y="497"/>
                    <a:pt x="4256" y="236"/>
                    <a:pt x="4073" y="182"/>
                  </a:cubicBezTo>
                  <a:cubicBezTo>
                    <a:pt x="3609" y="60"/>
                    <a:pt x="3135" y="1"/>
                    <a:pt x="2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2"/>
            <p:cNvSpPr/>
            <p:nvPr/>
          </p:nvSpPr>
          <p:spPr>
            <a:xfrm>
              <a:off x="5598676" y="-545500"/>
              <a:ext cx="662164" cy="423783"/>
            </a:xfrm>
            <a:custGeom>
              <a:avLst/>
              <a:gdLst/>
              <a:ahLst/>
              <a:cxnLst/>
              <a:rect l="l" t="t" r="r" b="b"/>
              <a:pathLst>
                <a:path w="11336" h="7255" extrusionOk="0">
                  <a:moveTo>
                    <a:pt x="8369" y="325"/>
                  </a:moveTo>
                  <a:cubicBezTo>
                    <a:pt x="9234" y="325"/>
                    <a:pt x="10100" y="572"/>
                    <a:pt x="10858" y="1065"/>
                  </a:cubicBezTo>
                  <a:cubicBezTo>
                    <a:pt x="11004" y="2929"/>
                    <a:pt x="11004" y="4802"/>
                    <a:pt x="10858" y="6675"/>
                  </a:cubicBezTo>
                  <a:cubicBezTo>
                    <a:pt x="10092" y="6215"/>
                    <a:pt x="9225" y="5983"/>
                    <a:pt x="8358" y="5983"/>
                  </a:cubicBezTo>
                  <a:cubicBezTo>
                    <a:pt x="7513" y="5983"/>
                    <a:pt x="6667" y="6203"/>
                    <a:pt x="5912" y="6646"/>
                  </a:cubicBezTo>
                  <a:cubicBezTo>
                    <a:pt x="6000" y="4782"/>
                    <a:pt x="5990" y="2919"/>
                    <a:pt x="5892" y="1056"/>
                  </a:cubicBezTo>
                  <a:cubicBezTo>
                    <a:pt x="6647" y="569"/>
                    <a:pt x="7507" y="325"/>
                    <a:pt x="8369" y="325"/>
                  </a:cubicBezTo>
                  <a:close/>
                  <a:moveTo>
                    <a:pt x="3498" y="415"/>
                  </a:moveTo>
                  <a:cubicBezTo>
                    <a:pt x="4212" y="415"/>
                    <a:pt x="4914" y="586"/>
                    <a:pt x="5561" y="1026"/>
                  </a:cubicBezTo>
                  <a:cubicBezTo>
                    <a:pt x="5658" y="2899"/>
                    <a:pt x="5668" y="4773"/>
                    <a:pt x="5590" y="6636"/>
                  </a:cubicBezTo>
                  <a:cubicBezTo>
                    <a:pt x="4932" y="6230"/>
                    <a:pt x="4227" y="6069"/>
                    <a:pt x="3510" y="6069"/>
                  </a:cubicBezTo>
                  <a:cubicBezTo>
                    <a:pt x="2452" y="6069"/>
                    <a:pt x="1369" y="6420"/>
                    <a:pt x="380" y="6850"/>
                  </a:cubicBezTo>
                  <a:cubicBezTo>
                    <a:pt x="449" y="4977"/>
                    <a:pt x="429" y="3104"/>
                    <a:pt x="332" y="1241"/>
                  </a:cubicBezTo>
                  <a:cubicBezTo>
                    <a:pt x="1322" y="802"/>
                    <a:pt x="2425" y="415"/>
                    <a:pt x="3498" y="415"/>
                  </a:cubicBezTo>
                  <a:close/>
                  <a:moveTo>
                    <a:pt x="8366" y="0"/>
                  </a:moveTo>
                  <a:cubicBezTo>
                    <a:pt x="7480" y="0"/>
                    <a:pt x="6592" y="242"/>
                    <a:pt x="5805" y="724"/>
                  </a:cubicBezTo>
                  <a:cubicBezTo>
                    <a:pt x="5780" y="705"/>
                    <a:pt x="5747" y="699"/>
                    <a:pt x="5714" y="699"/>
                  </a:cubicBezTo>
                  <a:cubicBezTo>
                    <a:pt x="5695" y="699"/>
                    <a:pt x="5676" y="701"/>
                    <a:pt x="5658" y="704"/>
                  </a:cubicBezTo>
                  <a:cubicBezTo>
                    <a:pt x="4982" y="259"/>
                    <a:pt x="4250" y="84"/>
                    <a:pt x="3505" y="84"/>
                  </a:cubicBezTo>
                  <a:cubicBezTo>
                    <a:pt x="2358" y="84"/>
                    <a:pt x="1180" y="499"/>
                    <a:pt x="127" y="978"/>
                  </a:cubicBezTo>
                  <a:cubicBezTo>
                    <a:pt x="107" y="987"/>
                    <a:pt x="98" y="997"/>
                    <a:pt x="78" y="1007"/>
                  </a:cubicBezTo>
                  <a:cubicBezTo>
                    <a:pt x="29" y="1036"/>
                    <a:pt x="0" y="1085"/>
                    <a:pt x="10" y="1143"/>
                  </a:cubicBezTo>
                  <a:cubicBezTo>
                    <a:pt x="117" y="3104"/>
                    <a:pt x="127" y="5055"/>
                    <a:pt x="49" y="7016"/>
                  </a:cubicBezTo>
                  <a:cubicBezTo>
                    <a:pt x="8" y="7139"/>
                    <a:pt x="104" y="7255"/>
                    <a:pt x="222" y="7255"/>
                  </a:cubicBezTo>
                  <a:cubicBezTo>
                    <a:pt x="245" y="7255"/>
                    <a:pt x="269" y="7250"/>
                    <a:pt x="293" y="7241"/>
                  </a:cubicBezTo>
                  <a:cubicBezTo>
                    <a:pt x="1285" y="6785"/>
                    <a:pt x="2396" y="6389"/>
                    <a:pt x="3482" y="6389"/>
                  </a:cubicBezTo>
                  <a:cubicBezTo>
                    <a:pt x="4211" y="6389"/>
                    <a:pt x="4928" y="6568"/>
                    <a:pt x="5590" y="7026"/>
                  </a:cubicBezTo>
                  <a:cubicBezTo>
                    <a:pt x="5609" y="7036"/>
                    <a:pt x="5639" y="7046"/>
                    <a:pt x="5668" y="7046"/>
                  </a:cubicBezTo>
                  <a:cubicBezTo>
                    <a:pt x="5696" y="7074"/>
                    <a:pt x="5731" y="7089"/>
                    <a:pt x="5767" y="7089"/>
                  </a:cubicBezTo>
                  <a:cubicBezTo>
                    <a:pt x="5793" y="7089"/>
                    <a:pt x="5819" y="7081"/>
                    <a:pt x="5844" y="7065"/>
                  </a:cubicBezTo>
                  <a:cubicBezTo>
                    <a:pt x="6605" y="6558"/>
                    <a:pt x="7480" y="6304"/>
                    <a:pt x="8357" y="6304"/>
                  </a:cubicBezTo>
                  <a:cubicBezTo>
                    <a:pt x="9234" y="6304"/>
                    <a:pt x="10112" y="6558"/>
                    <a:pt x="10877" y="7065"/>
                  </a:cubicBezTo>
                  <a:cubicBezTo>
                    <a:pt x="10901" y="7081"/>
                    <a:pt x="10929" y="7088"/>
                    <a:pt x="10957" y="7088"/>
                  </a:cubicBezTo>
                  <a:cubicBezTo>
                    <a:pt x="11000" y="7088"/>
                    <a:pt x="11043" y="7071"/>
                    <a:pt x="11073" y="7036"/>
                  </a:cubicBezTo>
                  <a:cubicBezTo>
                    <a:pt x="11131" y="7007"/>
                    <a:pt x="11170" y="6958"/>
                    <a:pt x="11170" y="6889"/>
                  </a:cubicBezTo>
                  <a:cubicBezTo>
                    <a:pt x="11336" y="4909"/>
                    <a:pt x="11336" y="2919"/>
                    <a:pt x="11170" y="948"/>
                  </a:cubicBezTo>
                  <a:cubicBezTo>
                    <a:pt x="11170" y="861"/>
                    <a:pt x="11102" y="802"/>
                    <a:pt x="11024" y="792"/>
                  </a:cubicBezTo>
                  <a:cubicBezTo>
                    <a:pt x="10216" y="264"/>
                    <a:pt x="9292" y="0"/>
                    <a:pt x="8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2"/>
            <p:cNvSpPr/>
            <p:nvPr/>
          </p:nvSpPr>
          <p:spPr>
            <a:xfrm>
              <a:off x="5651363" y="-369620"/>
              <a:ext cx="248662" cy="51461"/>
            </a:xfrm>
            <a:custGeom>
              <a:avLst/>
              <a:gdLst/>
              <a:ahLst/>
              <a:cxnLst/>
              <a:rect l="l" t="t" r="r" b="b"/>
              <a:pathLst>
                <a:path w="4257" h="881" extrusionOk="0">
                  <a:moveTo>
                    <a:pt x="2662" y="0"/>
                  </a:moveTo>
                  <a:cubicBezTo>
                    <a:pt x="1803" y="0"/>
                    <a:pt x="948" y="197"/>
                    <a:pt x="161" y="581"/>
                  </a:cubicBezTo>
                  <a:cubicBezTo>
                    <a:pt x="0" y="657"/>
                    <a:pt x="104" y="881"/>
                    <a:pt x="262" y="881"/>
                  </a:cubicBezTo>
                  <a:cubicBezTo>
                    <a:pt x="286" y="881"/>
                    <a:pt x="311" y="876"/>
                    <a:pt x="337" y="864"/>
                  </a:cubicBezTo>
                  <a:cubicBezTo>
                    <a:pt x="1065" y="506"/>
                    <a:pt x="1862" y="322"/>
                    <a:pt x="2665" y="322"/>
                  </a:cubicBezTo>
                  <a:cubicBezTo>
                    <a:pt x="3110" y="322"/>
                    <a:pt x="3557" y="379"/>
                    <a:pt x="3995" y="493"/>
                  </a:cubicBezTo>
                  <a:cubicBezTo>
                    <a:pt x="4007" y="496"/>
                    <a:pt x="4019" y="497"/>
                    <a:pt x="4030" y="497"/>
                  </a:cubicBezTo>
                  <a:cubicBezTo>
                    <a:pt x="4199" y="497"/>
                    <a:pt x="4256" y="236"/>
                    <a:pt x="4073" y="181"/>
                  </a:cubicBezTo>
                  <a:cubicBezTo>
                    <a:pt x="3609" y="60"/>
                    <a:pt x="3135" y="0"/>
                    <a:pt x="2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2"/>
            <p:cNvSpPr/>
            <p:nvPr/>
          </p:nvSpPr>
          <p:spPr>
            <a:xfrm>
              <a:off x="5651363" y="-280716"/>
              <a:ext cx="248487" cy="51461"/>
            </a:xfrm>
            <a:custGeom>
              <a:avLst/>
              <a:gdLst/>
              <a:ahLst/>
              <a:cxnLst/>
              <a:rect l="l" t="t" r="r" b="b"/>
              <a:pathLst>
                <a:path w="4254" h="881" extrusionOk="0">
                  <a:moveTo>
                    <a:pt x="2662" y="0"/>
                  </a:moveTo>
                  <a:cubicBezTo>
                    <a:pt x="1803" y="0"/>
                    <a:pt x="948" y="197"/>
                    <a:pt x="161" y="581"/>
                  </a:cubicBezTo>
                  <a:cubicBezTo>
                    <a:pt x="0" y="657"/>
                    <a:pt x="104" y="881"/>
                    <a:pt x="262" y="881"/>
                  </a:cubicBezTo>
                  <a:cubicBezTo>
                    <a:pt x="286" y="881"/>
                    <a:pt x="311" y="875"/>
                    <a:pt x="337" y="864"/>
                  </a:cubicBezTo>
                  <a:cubicBezTo>
                    <a:pt x="1065" y="506"/>
                    <a:pt x="1861" y="326"/>
                    <a:pt x="2663" y="326"/>
                  </a:cubicBezTo>
                  <a:cubicBezTo>
                    <a:pt x="3109" y="326"/>
                    <a:pt x="3557" y="382"/>
                    <a:pt x="3995" y="493"/>
                  </a:cubicBezTo>
                  <a:cubicBezTo>
                    <a:pt x="4010" y="497"/>
                    <a:pt x="4024" y="499"/>
                    <a:pt x="4038" y="499"/>
                  </a:cubicBezTo>
                  <a:cubicBezTo>
                    <a:pt x="4201" y="499"/>
                    <a:pt x="4254" y="244"/>
                    <a:pt x="4073" y="181"/>
                  </a:cubicBezTo>
                  <a:cubicBezTo>
                    <a:pt x="3609" y="60"/>
                    <a:pt x="3135" y="0"/>
                    <a:pt x="2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2"/>
            <p:cNvSpPr/>
            <p:nvPr/>
          </p:nvSpPr>
          <p:spPr>
            <a:xfrm>
              <a:off x="5976662" y="-452273"/>
              <a:ext cx="234993" cy="51520"/>
            </a:xfrm>
            <a:custGeom>
              <a:avLst/>
              <a:gdLst/>
              <a:ahLst/>
              <a:cxnLst/>
              <a:rect l="l" t="t" r="r" b="b"/>
              <a:pathLst>
                <a:path w="4023" h="882" extrusionOk="0">
                  <a:moveTo>
                    <a:pt x="2513" y="1"/>
                  </a:moveTo>
                  <a:cubicBezTo>
                    <a:pt x="1698" y="1"/>
                    <a:pt x="889" y="198"/>
                    <a:pt x="153" y="582"/>
                  </a:cubicBezTo>
                  <a:cubicBezTo>
                    <a:pt x="1" y="658"/>
                    <a:pt x="98" y="881"/>
                    <a:pt x="241" y="881"/>
                  </a:cubicBezTo>
                  <a:cubicBezTo>
                    <a:pt x="263" y="881"/>
                    <a:pt x="286" y="876"/>
                    <a:pt x="309" y="864"/>
                  </a:cubicBezTo>
                  <a:cubicBezTo>
                    <a:pt x="993" y="507"/>
                    <a:pt x="1750" y="322"/>
                    <a:pt x="2510" y="322"/>
                  </a:cubicBezTo>
                  <a:cubicBezTo>
                    <a:pt x="2931" y="322"/>
                    <a:pt x="3352" y="379"/>
                    <a:pt x="3763" y="494"/>
                  </a:cubicBezTo>
                  <a:cubicBezTo>
                    <a:pt x="3777" y="497"/>
                    <a:pt x="3790" y="499"/>
                    <a:pt x="3803" y="499"/>
                  </a:cubicBezTo>
                  <a:cubicBezTo>
                    <a:pt x="3968" y="499"/>
                    <a:pt x="4022" y="227"/>
                    <a:pt x="3850" y="182"/>
                  </a:cubicBezTo>
                  <a:cubicBezTo>
                    <a:pt x="3411" y="60"/>
                    <a:pt x="2961" y="1"/>
                    <a:pt x="2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2"/>
            <p:cNvSpPr/>
            <p:nvPr/>
          </p:nvSpPr>
          <p:spPr>
            <a:xfrm>
              <a:off x="5976662" y="-369620"/>
              <a:ext cx="234993" cy="51461"/>
            </a:xfrm>
            <a:custGeom>
              <a:avLst/>
              <a:gdLst/>
              <a:ahLst/>
              <a:cxnLst/>
              <a:rect l="l" t="t" r="r" b="b"/>
              <a:pathLst>
                <a:path w="4023" h="881" extrusionOk="0">
                  <a:moveTo>
                    <a:pt x="2513" y="0"/>
                  </a:moveTo>
                  <a:cubicBezTo>
                    <a:pt x="1698" y="0"/>
                    <a:pt x="889" y="197"/>
                    <a:pt x="153" y="581"/>
                  </a:cubicBezTo>
                  <a:cubicBezTo>
                    <a:pt x="1" y="657"/>
                    <a:pt x="98" y="881"/>
                    <a:pt x="241" y="881"/>
                  </a:cubicBezTo>
                  <a:cubicBezTo>
                    <a:pt x="263" y="881"/>
                    <a:pt x="286" y="876"/>
                    <a:pt x="309" y="864"/>
                  </a:cubicBezTo>
                  <a:cubicBezTo>
                    <a:pt x="993" y="506"/>
                    <a:pt x="1750" y="322"/>
                    <a:pt x="2510" y="322"/>
                  </a:cubicBezTo>
                  <a:cubicBezTo>
                    <a:pt x="2931" y="322"/>
                    <a:pt x="3352" y="379"/>
                    <a:pt x="3763" y="493"/>
                  </a:cubicBezTo>
                  <a:cubicBezTo>
                    <a:pt x="3777" y="497"/>
                    <a:pt x="3790" y="498"/>
                    <a:pt x="3803" y="498"/>
                  </a:cubicBezTo>
                  <a:cubicBezTo>
                    <a:pt x="3968" y="498"/>
                    <a:pt x="4022" y="226"/>
                    <a:pt x="3850" y="181"/>
                  </a:cubicBezTo>
                  <a:cubicBezTo>
                    <a:pt x="3411" y="60"/>
                    <a:pt x="2961" y="0"/>
                    <a:pt x="2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2"/>
            <p:cNvSpPr/>
            <p:nvPr/>
          </p:nvSpPr>
          <p:spPr>
            <a:xfrm>
              <a:off x="5976662" y="-280716"/>
              <a:ext cx="234993" cy="51461"/>
            </a:xfrm>
            <a:custGeom>
              <a:avLst/>
              <a:gdLst/>
              <a:ahLst/>
              <a:cxnLst/>
              <a:rect l="l" t="t" r="r" b="b"/>
              <a:pathLst>
                <a:path w="4023" h="881" extrusionOk="0">
                  <a:moveTo>
                    <a:pt x="2513" y="0"/>
                  </a:moveTo>
                  <a:cubicBezTo>
                    <a:pt x="1698" y="0"/>
                    <a:pt x="889" y="197"/>
                    <a:pt x="153" y="581"/>
                  </a:cubicBezTo>
                  <a:cubicBezTo>
                    <a:pt x="1" y="657"/>
                    <a:pt x="98" y="881"/>
                    <a:pt x="241" y="881"/>
                  </a:cubicBezTo>
                  <a:cubicBezTo>
                    <a:pt x="263" y="881"/>
                    <a:pt x="286" y="875"/>
                    <a:pt x="309" y="864"/>
                  </a:cubicBezTo>
                  <a:cubicBezTo>
                    <a:pt x="993" y="506"/>
                    <a:pt x="1749" y="326"/>
                    <a:pt x="2508" y="326"/>
                  </a:cubicBezTo>
                  <a:cubicBezTo>
                    <a:pt x="2930" y="326"/>
                    <a:pt x="3352" y="382"/>
                    <a:pt x="3763" y="493"/>
                  </a:cubicBezTo>
                  <a:cubicBezTo>
                    <a:pt x="3777" y="497"/>
                    <a:pt x="3790" y="498"/>
                    <a:pt x="3803" y="498"/>
                  </a:cubicBezTo>
                  <a:cubicBezTo>
                    <a:pt x="3968" y="498"/>
                    <a:pt x="4022" y="226"/>
                    <a:pt x="3850" y="181"/>
                  </a:cubicBezTo>
                  <a:cubicBezTo>
                    <a:pt x="3411" y="60"/>
                    <a:pt x="2961" y="0"/>
                    <a:pt x="2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6" name="Google Shape;2016;p75"/>
          <p:cNvGrpSpPr/>
          <p:nvPr/>
        </p:nvGrpSpPr>
        <p:grpSpPr>
          <a:xfrm>
            <a:off x="-133564" y="298512"/>
            <a:ext cx="9277563" cy="1184053"/>
            <a:chOff x="7728915" y="1917859"/>
            <a:chExt cx="1034486" cy="222599"/>
          </a:xfrm>
        </p:grpSpPr>
        <p:sp>
          <p:nvSpPr>
            <p:cNvPr id="2017" name="Google Shape;2017;p75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5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5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5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5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5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5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5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5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5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5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5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5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5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5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5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5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5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5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5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5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5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5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5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5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5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5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5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5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5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5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5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5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5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5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5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5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5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5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6" name="Google Shape;2056;p75"/>
          <p:cNvSpPr/>
          <p:nvPr/>
        </p:nvSpPr>
        <p:spPr>
          <a:xfrm rot="173206">
            <a:off x="429366" y="1885988"/>
            <a:ext cx="2436372" cy="1745514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7" name="Google Shape;2057;p75"/>
          <p:cNvSpPr/>
          <p:nvPr/>
        </p:nvSpPr>
        <p:spPr>
          <a:xfrm>
            <a:off x="3260225" y="3543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75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407503" y="2370222"/>
            <a:ext cx="2423802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MX" dirty="0"/>
              <a:t>Establecer equipo de trabajo para guiar el desarrollo del SISAAE para:</a:t>
            </a:r>
            <a:endParaRPr sz="1600" dirty="0"/>
          </a:p>
        </p:txBody>
      </p:sp>
      <p:sp>
        <p:nvSpPr>
          <p:cNvPr id="2059" name="Google Shape;2059;p75"/>
          <p:cNvSpPr txBox="1">
            <a:spLocks noGrp="1"/>
          </p:cNvSpPr>
          <p:nvPr>
            <p:ph type="title"/>
          </p:nvPr>
        </p:nvSpPr>
        <p:spPr>
          <a:xfrm>
            <a:off x="1272069" y="505669"/>
            <a:ext cx="681275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dirty="0"/>
              <a:t>AUTORIDADES EDUCATIVAS LOCALES</a:t>
            </a:r>
          </a:p>
        </p:txBody>
      </p:sp>
      <p:sp>
        <p:nvSpPr>
          <p:cNvPr id="2060" name="Google Shape;2060;p75"/>
          <p:cNvSpPr txBox="1">
            <a:spLocks noGrp="1"/>
          </p:cNvSpPr>
          <p:nvPr>
            <p:ph type="subTitle" idx="2"/>
          </p:nvPr>
        </p:nvSpPr>
        <p:spPr>
          <a:xfrm>
            <a:off x="2805170" y="2655483"/>
            <a:ext cx="5545515" cy="11009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sz="1400" dirty="0"/>
              <a:t>La </a:t>
            </a:r>
            <a:r>
              <a:rPr lang="es-MX" sz="1400" dirty="0" smtClean="0"/>
              <a:t>planeación </a:t>
            </a:r>
            <a:r>
              <a:rPr lang="es-MX" sz="1400" dirty="0"/>
              <a:t>e implementación y evaluación del SISAAE.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dirty="0"/>
              <a:t>Tener liderazgo para el desarrollo del SISAAE en el estado.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dirty="0"/>
              <a:t>Vinculación de la mejora educativa.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dirty="0" smtClean="0"/>
              <a:t>Acompañamiento </a:t>
            </a:r>
            <a:r>
              <a:rPr lang="es-MX" sz="1400" dirty="0"/>
              <a:t>técnico alas </a:t>
            </a:r>
            <a:r>
              <a:rPr lang="es-MX" sz="1400" dirty="0" smtClean="0"/>
              <a:t>supervisiones </a:t>
            </a:r>
            <a:r>
              <a:rPr lang="es-MX" sz="1400" dirty="0"/>
              <a:t>de la zona escolar.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400" dirty="0"/>
              <a:t>Desarrollar </a:t>
            </a:r>
            <a:r>
              <a:rPr lang="es-MX" sz="1400" dirty="0" smtClean="0"/>
              <a:t>acciones </a:t>
            </a:r>
            <a:r>
              <a:rPr lang="es-MX" sz="1400" dirty="0"/>
              <a:t>de capacitación del personal de las </a:t>
            </a:r>
            <a:r>
              <a:rPr lang="es-MX" sz="1400" dirty="0" smtClean="0"/>
              <a:t>supervisores </a:t>
            </a:r>
            <a:r>
              <a:rPr lang="es-MX" sz="1400" dirty="0"/>
              <a:t>de zona escolar</a:t>
            </a:r>
            <a:r>
              <a:rPr lang="es-MX" sz="1400" dirty="0" smtClean="0"/>
              <a:t>.</a:t>
            </a:r>
          </a:p>
          <a:p>
            <a:pPr marL="152400" indent="0" algn="l"/>
            <a:endParaRPr lang="es-MX" sz="1400" dirty="0"/>
          </a:p>
          <a:p>
            <a:pPr marL="152400" indent="0"/>
            <a:r>
              <a:rPr lang="es-MX" sz="1400" b="1" dirty="0"/>
              <a:t>Llevar a cabo actividades señaladas en los </a:t>
            </a:r>
            <a:r>
              <a:rPr lang="es-MX" sz="1400" b="1" dirty="0" smtClean="0"/>
              <a:t>lineamientos.</a:t>
            </a:r>
          </a:p>
          <a:p>
            <a:pPr marL="152400" indent="0"/>
            <a:r>
              <a:rPr lang="es-MX" sz="1400" b="1" dirty="0" smtClean="0"/>
              <a:t>Las </a:t>
            </a:r>
            <a:r>
              <a:rPr lang="es-MX" sz="1400" b="1" dirty="0"/>
              <a:t>autoridades Educativas Locales </a:t>
            </a:r>
            <a:r>
              <a:rPr lang="es-MX" sz="1400" b="1" dirty="0" smtClean="0"/>
              <a:t>determinaran </a:t>
            </a:r>
            <a:r>
              <a:rPr lang="es-MX" sz="1400" b="1" dirty="0"/>
              <a:t>la composición, la adscripción de los integrantes de los equipos de trabajo, las tareas especificas y aquellas que requieren de </a:t>
            </a:r>
            <a:r>
              <a:rPr lang="es-MX" sz="1400" b="1" dirty="0" smtClean="0"/>
              <a:t>su </a:t>
            </a:r>
            <a:r>
              <a:rPr lang="es-MX" sz="1400" b="1" dirty="0"/>
              <a:t>previa autorización.</a:t>
            </a:r>
          </a:p>
        </p:txBody>
      </p:sp>
      <p:grpSp>
        <p:nvGrpSpPr>
          <p:cNvPr id="2061" name="Google Shape;2061;p75"/>
          <p:cNvGrpSpPr/>
          <p:nvPr/>
        </p:nvGrpSpPr>
        <p:grpSpPr>
          <a:xfrm>
            <a:off x="8296308" y="1609399"/>
            <a:ext cx="792707" cy="702905"/>
            <a:chOff x="3725850" y="3874550"/>
            <a:chExt cx="232875" cy="206500"/>
          </a:xfrm>
        </p:grpSpPr>
        <p:sp>
          <p:nvSpPr>
            <p:cNvPr id="2062" name="Google Shape;2062;p75"/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5"/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5"/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5" name="Google Shape;2065;p75"/>
          <p:cNvGrpSpPr/>
          <p:nvPr/>
        </p:nvGrpSpPr>
        <p:grpSpPr>
          <a:xfrm>
            <a:off x="8469072" y="3238209"/>
            <a:ext cx="467381" cy="453537"/>
            <a:chOff x="5244650" y="4666550"/>
            <a:chExt cx="154450" cy="149875"/>
          </a:xfrm>
        </p:grpSpPr>
        <p:sp>
          <p:nvSpPr>
            <p:cNvPr id="2066" name="Google Shape;2066;p75"/>
            <p:cNvSpPr/>
            <p:nvPr/>
          </p:nvSpPr>
          <p:spPr>
            <a:xfrm>
              <a:off x="5244650" y="4666550"/>
              <a:ext cx="154450" cy="149875"/>
            </a:xfrm>
            <a:custGeom>
              <a:avLst/>
              <a:gdLst/>
              <a:ahLst/>
              <a:cxnLst/>
              <a:rect l="l" t="t" r="r" b="b"/>
              <a:pathLst>
                <a:path w="6178" h="5995" extrusionOk="0">
                  <a:moveTo>
                    <a:pt x="4603" y="299"/>
                  </a:moveTo>
                  <a:lnTo>
                    <a:pt x="4574" y="634"/>
                  </a:lnTo>
                  <a:cubicBezTo>
                    <a:pt x="4558" y="819"/>
                    <a:pt x="4534" y="1194"/>
                    <a:pt x="4520" y="1474"/>
                  </a:cubicBezTo>
                  <a:lnTo>
                    <a:pt x="4496" y="1980"/>
                  </a:lnTo>
                  <a:lnTo>
                    <a:pt x="4791" y="1987"/>
                  </a:lnTo>
                  <a:cubicBezTo>
                    <a:pt x="4955" y="1992"/>
                    <a:pt x="5183" y="1998"/>
                    <a:pt x="5302" y="2000"/>
                  </a:cubicBezTo>
                  <a:lnTo>
                    <a:pt x="5518" y="2004"/>
                  </a:lnTo>
                  <a:lnTo>
                    <a:pt x="5511" y="2149"/>
                  </a:lnTo>
                  <a:cubicBezTo>
                    <a:pt x="5505" y="2232"/>
                    <a:pt x="5479" y="2310"/>
                    <a:pt x="5449" y="2329"/>
                  </a:cubicBezTo>
                  <a:cubicBezTo>
                    <a:pt x="5429" y="2341"/>
                    <a:pt x="5317" y="2348"/>
                    <a:pt x="5168" y="2348"/>
                  </a:cubicBezTo>
                  <a:cubicBezTo>
                    <a:pt x="5095" y="2348"/>
                    <a:pt x="5013" y="2346"/>
                    <a:pt x="4929" y="2343"/>
                  </a:cubicBezTo>
                  <a:lnTo>
                    <a:pt x="4463" y="2325"/>
                  </a:lnTo>
                  <a:lnTo>
                    <a:pt x="4483" y="2980"/>
                  </a:lnTo>
                  <a:cubicBezTo>
                    <a:pt x="4495" y="3342"/>
                    <a:pt x="4510" y="3642"/>
                    <a:pt x="4518" y="3649"/>
                  </a:cubicBezTo>
                  <a:cubicBezTo>
                    <a:pt x="4526" y="3658"/>
                    <a:pt x="4832" y="3672"/>
                    <a:pt x="5198" y="3680"/>
                  </a:cubicBezTo>
                  <a:cubicBezTo>
                    <a:pt x="5785" y="3695"/>
                    <a:pt x="5865" y="3706"/>
                    <a:pt x="5878" y="3771"/>
                  </a:cubicBezTo>
                  <a:cubicBezTo>
                    <a:pt x="5886" y="3812"/>
                    <a:pt x="5875" y="3862"/>
                    <a:pt x="5854" y="3884"/>
                  </a:cubicBezTo>
                  <a:cubicBezTo>
                    <a:pt x="5832" y="3906"/>
                    <a:pt x="5516" y="3927"/>
                    <a:pt x="5155" y="3931"/>
                  </a:cubicBezTo>
                  <a:lnTo>
                    <a:pt x="4496" y="3940"/>
                  </a:lnTo>
                  <a:lnTo>
                    <a:pt x="4510" y="4688"/>
                  </a:lnTo>
                  <a:cubicBezTo>
                    <a:pt x="4519" y="5168"/>
                    <a:pt x="4509" y="5436"/>
                    <a:pt x="4481" y="5436"/>
                  </a:cubicBezTo>
                  <a:cubicBezTo>
                    <a:pt x="4457" y="5436"/>
                    <a:pt x="4394" y="5446"/>
                    <a:pt x="4341" y="5460"/>
                  </a:cubicBezTo>
                  <a:cubicBezTo>
                    <a:pt x="4323" y="5465"/>
                    <a:pt x="4309" y="5468"/>
                    <a:pt x="4297" y="5468"/>
                  </a:cubicBezTo>
                  <a:cubicBezTo>
                    <a:pt x="4246" y="5468"/>
                    <a:pt x="4245" y="5405"/>
                    <a:pt x="4245" y="5098"/>
                  </a:cubicBezTo>
                  <a:cubicBezTo>
                    <a:pt x="4245" y="4885"/>
                    <a:pt x="4232" y="4535"/>
                    <a:pt x="4216" y="4317"/>
                  </a:cubicBezTo>
                  <a:lnTo>
                    <a:pt x="4187" y="3923"/>
                  </a:lnTo>
                  <a:lnTo>
                    <a:pt x="3924" y="3943"/>
                  </a:lnTo>
                  <a:cubicBezTo>
                    <a:pt x="3781" y="3955"/>
                    <a:pt x="3524" y="3973"/>
                    <a:pt x="3359" y="3985"/>
                  </a:cubicBezTo>
                  <a:cubicBezTo>
                    <a:pt x="3193" y="3997"/>
                    <a:pt x="2887" y="4019"/>
                    <a:pt x="2678" y="4036"/>
                  </a:cubicBezTo>
                  <a:lnTo>
                    <a:pt x="2297" y="4067"/>
                  </a:lnTo>
                  <a:lnTo>
                    <a:pt x="2322" y="4479"/>
                  </a:lnTo>
                  <a:cubicBezTo>
                    <a:pt x="2336" y="4706"/>
                    <a:pt x="2358" y="5071"/>
                    <a:pt x="2371" y="5287"/>
                  </a:cubicBezTo>
                  <a:lnTo>
                    <a:pt x="2397" y="5682"/>
                  </a:lnTo>
                  <a:lnTo>
                    <a:pt x="2244" y="5706"/>
                  </a:lnTo>
                  <a:cubicBezTo>
                    <a:pt x="2178" y="5716"/>
                    <a:pt x="2125" y="5723"/>
                    <a:pt x="2083" y="5723"/>
                  </a:cubicBezTo>
                  <a:cubicBezTo>
                    <a:pt x="1933" y="5723"/>
                    <a:pt x="1912" y="5642"/>
                    <a:pt x="1914" y="5374"/>
                  </a:cubicBezTo>
                  <a:cubicBezTo>
                    <a:pt x="1915" y="5205"/>
                    <a:pt x="1915" y="4844"/>
                    <a:pt x="1914" y="4577"/>
                  </a:cubicBezTo>
                  <a:lnTo>
                    <a:pt x="1912" y="4087"/>
                  </a:lnTo>
                  <a:lnTo>
                    <a:pt x="1751" y="4112"/>
                  </a:lnTo>
                  <a:cubicBezTo>
                    <a:pt x="1664" y="4126"/>
                    <a:pt x="1513" y="4147"/>
                    <a:pt x="1418" y="4159"/>
                  </a:cubicBezTo>
                  <a:cubicBezTo>
                    <a:pt x="1323" y="4172"/>
                    <a:pt x="1106" y="4218"/>
                    <a:pt x="933" y="4263"/>
                  </a:cubicBezTo>
                  <a:lnTo>
                    <a:pt x="621" y="4343"/>
                  </a:lnTo>
                  <a:lnTo>
                    <a:pt x="621" y="4159"/>
                  </a:lnTo>
                  <a:lnTo>
                    <a:pt x="621" y="3976"/>
                  </a:lnTo>
                  <a:lnTo>
                    <a:pt x="870" y="3950"/>
                  </a:lnTo>
                  <a:cubicBezTo>
                    <a:pt x="1006" y="3936"/>
                    <a:pt x="1293" y="3914"/>
                    <a:pt x="1503" y="3903"/>
                  </a:cubicBezTo>
                  <a:cubicBezTo>
                    <a:pt x="1712" y="3892"/>
                    <a:pt x="1896" y="3873"/>
                    <a:pt x="1905" y="3862"/>
                  </a:cubicBezTo>
                  <a:cubicBezTo>
                    <a:pt x="1930" y="3834"/>
                    <a:pt x="1931" y="3775"/>
                    <a:pt x="1913" y="2966"/>
                  </a:cubicBezTo>
                  <a:lnTo>
                    <a:pt x="1899" y="2333"/>
                  </a:lnTo>
                  <a:lnTo>
                    <a:pt x="1271" y="2328"/>
                  </a:lnTo>
                  <a:cubicBezTo>
                    <a:pt x="383" y="2320"/>
                    <a:pt x="363" y="2318"/>
                    <a:pt x="363" y="2230"/>
                  </a:cubicBezTo>
                  <a:cubicBezTo>
                    <a:pt x="363" y="2142"/>
                    <a:pt x="498" y="2122"/>
                    <a:pt x="1307" y="2092"/>
                  </a:cubicBezTo>
                  <a:cubicBezTo>
                    <a:pt x="1623" y="2080"/>
                    <a:pt x="1888" y="2064"/>
                    <a:pt x="1895" y="2058"/>
                  </a:cubicBezTo>
                  <a:cubicBezTo>
                    <a:pt x="1902" y="2051"/>
                    <a:pt x="1917" y="1679"/>
                    <a:pt x="1930" y="1232"/>
                  </a:cubicBezTo>
                  <a:cubicBezTo>
                    <a:pt x="1943" y="784"/>
                    <a:pt x="1963" y="408"/>
                    <a:pt x="1975" y="395"/>
                  </a:cubicBezTo>
                  <a:cubicBezTo>
                    <a:pt x="1980" y="390"/>
                    <a:pt x="1998" y="388"/>
                    <a:pt x="2025" y="388"/>
                  </a:cubicBezTo>
                  <a:cubicBezTo>
                    <a:pt x="2067" y="388"/>
                    <a:pt x="2130" y="394"/>
                    <a:pt x="2197" y="404"/>
                  </a:cubicBezTo>
                  <a:lnTo>
                    <a:pt x="2397" y="435"/>
                  </a:lnTo>
                  <a:lnTo>
                    <a:pt x="2382" y="1252"/>
                  </a:lnTo>
                  <a:lnTo>
                    <a:pt x="2368" y="2070"/>
                  </a:lnTo>
                  <a:lnTo>
                    <a:pt x="2368" y="2070"/>
                  </a:lnTo>
                  <a:lnTo>
                    <a:pt x="2778" y="2068"/>
                  </a:lnTo>
                  <a:cubicBezTo>
                    <a:pt x="3005" y="2067"/>
                    <a:pt x="3335" y="2046"/>
                    <a:pt x="3512" y="2020"/>
                  </a:cubicBezTo>
                  <a:cubicBezTo>
                    <a:pt x="3688" y="1996"/>
                    <a:pt x="3934" y="1966"/>
                    <a:pt x="4055" y="1953"/>
                  </a:cubicBezTo>
                  <a:lnTo>
                    <a:pt x="4274" y="1930"/>
                  </a:lnTo>
                  <a:lnTo>
                    <a:pt x="4303" y="1301"/>
                  </a:lnTo>
                  <a:cubicBezTo>
                    <a:pt x="4319" y="956"/>
                    <a:pt x="4351" y="650"/>
                    <a:pt x="4375" y="622"/>
                  </a:cubicBezTo>
                  <a:cubicBezTo>
                    <a:pt x="4399" y="593"/>
                    <a:pt x="4406" y="509"/>
                    <a:pt x="4391" y="435"/>
                  </a:cubicBezTo>
                  <a:cubicBezTo>
                    <a:pt x="4366" y="307"/>
                    <a:pt x="4372" y="299"/>
                    <a:pt x="4483" y="299"/>
                  </a:cubicBezTo>
                  <a:close/>
                  <a:moveTo>
                    <a:pt x="4285" y="0"/>
                  </a:moveTo>
                  <a:cubicBezTo>
                    <a:pt x="4175" y="0"/>
                    <a:pt x="4110" y="12"/>
                    <a:pt x="4095" y="36"/>
                  </a:cubicBezTo>
                  <a:cubicBezTo>
                    <a:pt x="4078" y="63"/>
                    <a:pt x="4070" y="168"/>
                    <a:pt x="4076" y="266"/>
                  </a:cubicBezTo>
                  <a:cubicBezTo>
                    <a:pt x="4093" y="525"/>
                    <a:pt x="4024" y="1721"/>
                    <a:pt x="3991" y="1729"/>
                  </a:cubicBezTo>
                  <a:cubicBezTo>
                    <a:pt x="3888" y="1749"/>
                    <a:pt x="3338" y="1771"/>
                    <a:pt x="2988" y="1771"/>
                  </a:cubicBezTo>
                  <a:cubicBezTo>
                    <a:pt x="2947" y="1771"/>
                    <a:pt x="2908" y="1771"/>
                    <a:pt x="2873" y="1770"/>
                  </a:cubicBezTo>
                  <a:lnTo>
                    <a:pt x="2642" y="1766"/>
                  </a:lnTo>
                  <a:lnTo>
                    <a:pt x="2649" y="1065"/>
                  </a:lnTo>
                  <a:cubicBezTo>
                    <a:pt x="2652" y="678"/>
                    <a:pt x="2653" y="339"/>
                    <a:pt x="2651" y="307"/>
                  </a:cubicBezTo>
                  <a:cubicBezTo>
                    <a:pt x="2644" y="203"/>
                    <a:pt x="2259" y="118"/>
                    <a:pt x="1980" y="118"/>
                  </a:cubicBezTo>
                  <a:cubicBezTo>
                    <a:pt x="1851" y="118"/>
                    <a:pt x="1744" y="137"/>
                    <a:pt x="1709" y="180"/>
                  </a:cubicBezTo>
                  <a:cubicBezTo>
                    <a:pt x="1682" y="212"/>
                    <a:pt x="1663" y="547"/>
                    <a:pt x="1661" y="1007"/>
                  </a:cubicBezTo>
                  <a:cubicBezTo>
                    <a:pt x="1659" y="1435"/>
                    <a:pt x="1648" y="1789"/>
                    <a:pt x="1638" y="1799"/>
                  </a:cubicBezTo>
                  <a:cubicBezTo>
                    <a:pt x="1628" y="1808"/>
                    <a:pt x="1311" y="1826"/>
                    <a:pt x="937" y="1840"/>
                  </a:cubicBezTo>
                  <a:cubicBezTo>
                    <a:pt x="564" y="1854"/>
                    <a:pt x="224" y="1880"/>
                    <a:pt x="185" y="1900"/>
                  </a:cubicBezTo>
                  <a:cubicBezTo>
                    <a:pt x="91" y="1948"/>
                    <a:pt x="1" y="2451"/>
                    <a:pt x="72" y="2526"/>
                  </a:cubicBezTo>
                  <a:cubicBezTo>
                    <a:pt x="107" y="2562"/>
                    <a:pt x="366" y="2584"/>
                    <a:pt x="880" y="2594"/>
                  </a:cubicBezTo>
                  <a:lnTo>
                    <a:pt x="1636" y="2608"/>
                  </a:lnTo>
                  <a:lnTo>
                    <a:pt x="1648" y="3112"/>
                  </a:lnTo>
                  <a:lnTo>
                    <a:pt x="1661" y="3615"/>
                  </a:lnTo>
                  <a:lnTo>
                    <a:pt x="1519" y="3638"/>
                  </a:lnTo>
                  <a:cubicBezTo>
                    <a:pt x="1441" y="3650"/>
                    <a:pt x="1176" y="3671"/>
                    <a:pt x="925" y="3685"/>
                  </a:cubicBezTo>
                  <a:cubicBezTo>
                    <a:pt x="341" y="3717"/>
                    <a:pt x="314" y="3739"/>
                    <a:pt x="325" y="4174"/>
                  </a:cubicBezTo>
                  <a:cubicBezTo>
                    <a:pt x="331" y="4392"/>
                    <a:pt x="355" y="4517"/>
                    <a:pt x="403" y="4577"/>
                  </a:cubicBezTo>
                  <a:lnTo>
                    <a:pt x="473" y="4663"/>
                  </a:lnTo>
                  <a:lnTo>
                    <a:pt x="818" y="4574"/>
                  </a:lnTo>
                  <a:cubicBezTo>
                    <a:pt x="1007" y="4526"/>
                    <a:pt x="1275" y="4473"/>
                    <a:pt x="1410" y="4457"/>
                  </a:cubicBezTo>
                  <a:lnTo>
                    <a:pt x="1656" y="4428"/>
                  </a:lnTo>
                  <a:lnTo>
                    <a:pt x="1659" y="4704"/>
                  </a:lnTo>
                  <a:cubicBezTo>
                    <a:pt x="1660" y="4855"/>
                    <a:pt x="1657" y="5164"/>
                    <a:pt x="1655" y="5390"/>
                  </a:cubicBezTo>
                  <a:cubicBezTo>
                    <a:pt x="1649" y="5918"/>
                    <a:pt x="1687" y="5972"/>
                    <a:pt x="2145" y="5972"/>
                  </a:cubicBezTo>
                  <a:cubicBezTo>
                    <a:pt x="2155" y="5972"/>
                    <a:pt x="2164" y="5972"/>
                    <a:pt x="2175" y="5972"/>
                  </a:cubicBezTo>
                  <a:cubicBezTo>
                    <a:pt x="2672" y="5970"/>
                    <a:pt x="2660" y="5994"/>
                    <a:pt x="2624" y="5090"/>
                  </a:cubicBezTo>
                  <a:lnTo>
                    <a:pt x="2593" y="4326"/>
                  </a:lnTo>
                  <a:lnTo>
                    <a:pt x="2825" y="4297"/>
                  </a:lnTo>
                  <a:cubicBezTo>
                    <a:pt x="2953" y="4282"/>
                    <a:pt x="3263" y="4269"/>
                    <a:pt x="3514" y="4269"/>
                  </a:cubicBezTo>
                  <a:lnTo>
                    <a:pt x="3970" y="4269"/>
                  </a:lnTo>
                  <a:lnTo>
                    <a:pt x="3980" y="4946"/>
                  </a:lnTo>
                  <a:cubicBezTo>
                    <a:pt x="3986" y="5349"/>
                    <a:pt x="4010" y="5647"/>
                    <a:pt x="4038" y="5680"/>
                  </a:cubicBezTo>
                  <a:cubicBezTo>
                    <a:pt x="4068" y="5715"/>
                    <a:pt x="4191" y="5736"/>
                    <a:pt x="4376" y="5736"/>
                  </a:cubicBezTo>
                  <a:cubicBezTo>
                    <a:pt x="4821" y="5736"/>
                    <a:pt x="4821" y="5736"/>
                    <a:pt x="4796" y="4926"/>
                  </a:cubicBezTo>
                  <a:cubicBezTo>
                    <a:pt x="4781" y="4466"/>
                    <a:pt x="4790" y="4255"/>
                    <a:pt x="4823" y="4243"/>
                  </a:cubicBezTo>
                  <a:cubicBezTo>
                    <a:pt x="4848" y="4235"/>
                    <a:pt x="5114" y="4219"/>
                    <a:pt x="5410" y="4209"/>
                  </a:cubicBezTo>
                  <a:cubicBezTo>
                    <a:pt x="5706" y="4198"/>
                    <a:pt x="5983" y="4177"/>
                    <a:pt x="6022" y="4161"/>
                  </a:cubicBezTo>
                  <a:cubicBezTo>
                    <a:pt x="6069" y="4143"/>
                    <a:pt x="6105" y="4063"/>
                    <a:pt x="6125" y="3931"/>
                  </a:cubicBezTo>
                  <a:cubicBezTo>
                    <a:pt x="6142" y="3820"/>
                    <a:pt x="6162" y="3692"/>
                    <a:pt x="6170" y="3646"/>
                  </a:cubicBezTo>
                  <a:cubicBezTo>
                    <a:pt x="6177" y="3601"/>
                    <a:pt x="6157" y="3518"/>
                    <a:pt x="6125" y="3469"/>
                  </a:cubicBezTo>
                  <a:cubicBezTo>
                    <a:pt x="6084" y="3405"/>
                    <a:pt x="6059" y="3385"/>
                    <a:pt x="5815" y="3385"/>
                  </a:cubicBezTo>
                  <a:cubicBezTo>
                    <a:pt x="5720" y="3385"/>
                    <a:pt x="5591" y="3388"/>
                    <a:pt x="5415" y="3393"/>
                  </a:cubicBezTo>
                  <a:lnTo>
                    <a:pt x="4763" y="3409"/>
                  </a:lnTo>
                  <a:lnTo>
                    <a:pt x="4758" y="3246"/>
                  </a:lnTo>
                  <a:cubicBezTo>
                    <a:pt x="4749" y="3015"/>
                    <a:pt x="4768" y="2655"/>
                    <a:pt x="4789" y="2633"/>
                  </a:cubicBezTo>
                  <a:cubicBezTo>
                    <a:pt x="4798" y="2624"/>
                    <a:pt x="4931" y="2617"/>
                    <a:pt x="5103" y="2617"/>
                  </a:cubicBezTo>
                  <a:cubicBezTo>
                    <a:pt x="5135" y="2617"/>
                    <a:pt x="5169" y="2617"/>
                    <a:pt x="5203" y="2617"/>
                  </a:cubicBezTo>
                  <a:cubicBezTo>
                    <a:pt x="5228" y="2618"/>
                    <a:pt x="5251" y="2618"/>
                    <a:pt x="5274" y="2618"/>
                  </a:cubicBezTo>
                  <a:cubicBezTo>
                    <a:pt x="5719" y="2618"/>
                    <a:pt x="5777" y="2550"/>
                    <a:pt x="5821" y="2111"/>
                  </a:cubicBezTo>
                  <a:cubicBezTo>
                    <a:pt x="5845" y="1869"/>
                    <a:pt x="5839" y="1791"/>
                    <a:pt x="5793" y="1762"/>
                  </a:cubicBezTo>
                  <a:cubicBezTo>
                    <a:pt x="5760" y="1741"/>
                    <a:pt x="5521" y="1724"/>
                    <a:pt x="5266" y="1723"/>
                  </a:cubicBezTo>
                  <a:lnTo>
                    <a:pt x="4800" y="1721"/>
                  </a:lnTo>
                  <a:lnTo>
                    <a:pt x="4829" y="1020"/>
                  </a:lnTo>
                  <a:cubicBezTo>
                    <a:pt x="4844" y="634"/>
                    <a:pt x="4864" y="296"/>
                    <a:pt x="4872" y="268"/>
                  </a:cubicBezTo>
                  <a:cubicBezTo>
                    <a:pt x="4879" y="239"/>
                    <a:pt x="4852" y="173"/>
                    <a:pt x="4808" y="120"/>
                  </a:cubicBezTo>
                  <a:cubicBezTo>
                    <a:pt x="4744" y="40"/>
                    <a:pt x="4679" y="20"/>
                    <a:pt x="4429" y="5"/>
                  </a:cubicBezTo>
                  <a:cubicBezTo>
                    <a:pt x="4374" y="2"/>
                    <a:pt x="4326" y="0"/>
                    <a:pt x="4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5"/>
            <p:cNvSpPr/>
            <p:nvPr/>
          </p:nvSpPr>
          <p:spPr>
            <a:xfrm>
              <a:off x="5300100" y="4724150"/>
              <a:ext cx="48200" cy="38525"/>
            </a:xfrm>
            <a:custGeom>
              <a:avLst/>
              <a:gdLst/>
              <a:ahLst/>
              <a:cxnLst/>
              <a:rect l="l" t="t" r="r" b="b"/>
              <a:pathLst>
                <a:path w="1928" h="1541" extrusionOk="0">
                  <a:moveTo>
                    <a:pt x="730" y="302"/>
                  </a:moveTo>
                  <a:cubicBezTo>
                    <a:pt x="813" y="302"/>
                    <a:pt x="904" y="303"/>
                    <a:pt x="998" y="305"/>
                  </a:cubicBezTo>
                  <a:lnTo>
                    <a:pt x="1648" y="317"/>
                  </a:lnTo>
                  <a:lnTo>
                    <a:pt x="1660" y="715"/>
                  </a:lnTo>
                  <a:cubicBezTo>
                    <a:pt x="1669" y="1011"/>
                    <a:pt x="1657" y="1119"/>
                    <a:pt x="1615" y="1134"/>
                  </a:cubicBezTo>
                  <a:cubicBezTo>
                    <a:pt x="1565" y="1151"/>
                    <a:pt x="1105" y="1194"/>
                    <a:pt x="920" y="1198"/>
                  </a:cubicBezTo>
                  <a:cubicBezTo>
                    <a:pt x="871" y="1199"/>
                    <a:pt x="854" y="1219"/>
                    <a:pt x="873" y="1251"/>
                  </a:cubicBezTo>
                  <a:cubicBezTo>
                    <a:pt x="886" y="1273"/>
                    <a:pt x="885" y="1284"/>
                    <a:pt x="871" y="1284"/>
                  </a:cubicBezTo>
                  <a:cubicBezTo>
                    <a:pt x="862" y="1284"/>
                    <a:pt x="849" y="1280"/>
                    <a:pt x="830" y="1272"/>
                  </a:cubicBezTo>
                  <a:cubicBezTo>
                    <a:pt x="790" y="1256"/>
                    <a:pt x="649" y="1242"/>
                    <a:pt x="522" y="1242"/>
                  </a:cubicBezTo>
                  <a:lnTo>
                    <a:pt x="288" y="1242"/>
                  </a:lnTo>
                  <a:lnTo>
                    <a:pt x="288" y="795"/>
                  </a:lnTo>
                  <a:cubicBezTo>
                    <a:pt x="288" y="548"/>
                    <a:pt x="302" y="337"/>
                    <a:pt x="319" y="321"/>
                  </a:cubicBezTo>
                  <a:cubicBezTo>
                    <a:pt x="331" y="309"/>
                    <a:pt x="500" y="302"/>
                    <a:pt x="730" y="302"/>
                  </a:cubicBezTo>
                  <a:close/>
                  <a:moveTo>
                    <a:pt x="1790" y="1"/>
                  </a:moveTo>
                  <a:cubicBezTo>
                    <a:pt x="1787" y="1"/>
                    <a:pt x="1784" y="1"/>
                    <a:pt x="1783" y="3"/>
                  </a:cubicBezTo>
                  <a:cubicBezTo>
                    <a:pt x="1779" y="8"/>
                    <a:pt x="1393" y="19"/>
                    <a:pt x="924" y="25"/>
                  </a:cubicBezTo>
                  <a:cubicBezTo>
                    <a:pt x="83" y="38"/>
                    <a:pt x="74" y="39"/>
                    <a:pt x="54" y="134"/>
                  </a:cubicBezTo>
                  <a:cubicBezTo>
                    <a:pt x="42" y="187"/>
                    <a:pt x="26" y="524"/>
                    <a:pt x="16" y="886"/>
                  </a:cubicBezTo>
                  <a:lnTo>
                    <a:pt x="0" y="1541"/>
                  </a:lnTo>
                  <a:lnTo>
                    <a:pt x="306" y="1518"/>
                  </a:lnTo>
                  <a:cubicBezTo>
                    <a:pt x="476" y="1506"/>
                    <a:pt x="795" y="1477"/>
                    <a:pt x="1022" y="1453"/>
                  </a:cubicBezTo>
                  <a:cubicBezTo>
                    <a:pt x="1247" y="1429"/>
                    <a:pt x="1541" y="1400"/>
                    <a:pt x="1679" y="1387"/>
                  </a:cubicBezTo>
                  <a:lnTo>
                    <a:pt x="1928" y="1365"/>
                  </a:lnTo>
                  <a:lnTo>
                    <a:pt x="1928" y="705"/>
                  </a:lnTo>
                  <a:cubicBezTo>
                    <a:pt x="1928" y="142"/>
                    <a:pt x="1917" y="42"/>
                    <a:pt x="1859" y="19"/>
                  </a:cubicBezTo>
                  <a:cubicBezTo>
                    <a:pt x="1831" y="8"/>
                    <a:pt x="1803" y="1"/>
                    <a:pt x="1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8" name="Google Shape;2068;p75"/>
          <p:cNvGrpSpPr/>
          <p:nvPr/>
        </p:nvGrpSpPr>
        <p:grpSpPr>
          <a:xfrm>
            <a:off x="486863" y="3200391"/>
            <a:ext cx="924382" cy="1002619"/>
            <a:chOff x="4427950" y="2495000"/>
            <a:chExt cx="259250" cy="281200"/>
          </a:xfrm>
        </p:grpSpPr>
        <p:sp>
          <p:nvSpPr>
            <p:cNvPr id="2069" name="Google Shape;2069;p75"/>
            <p:cNvSpPr/>
            <p:nvPr/>
          </p:nvSpPr>
          <p:spPr>
            <a:xfrm>
              <a:off x="4427950" y="2495000"/>
              <a:ext cx="259250" cy="281200"/>
            </a:xfrm>
            <a:custGeom>
              <a:avLst/>
              <a:gdLst/>
              <a:ahLst/>
              <a:cxnLst/>
              <a:rect l="l" t="t" r="r" b="b"/>
              <a:pathLst>
                <a:path w="10370" h="11248" extrusionOk="0">
                  <a:moveTo>
                    <a:pt x="5063" y="285"/>
                  </a:moveTo>
                  <a:cubicBezTo>
                    <a:pt x="5067" y="285"/>
                    <a:pt x="5072" y="286"/>
                    <a:pt x="5076" y="286"/>
                  </a:cubicBezTo>
                  <a:cubicBezTo>
                    <a:pt x="5081" y="287"/>
                    <a:pt x="5088" y="286"/>
                    <a:pt x="5094" y="288"/>
                  </a:cubicBezTo>
                  <a:cubicBezTo>
                    <a:pt x="5099" y="289"/>
                    <a:pt x="5105" y="289"/>
                    <a:pt x="5110" y="290"/>
                  </a:cubicBezTo>
                  <a:lnTo>
                    <a:pt x="5113" y="290"/>
                  </a:lnTo>
                  <a:cubicBezTo>
                    <a:pt x="5119" y="292"/>
                    <a:pt x="5124" y="293"/>
                    <a:pt x="5129" y="296"/>
                  </a:cubicBezTo>
                  <a:lnTo>
                    <a:pt x="5138" y="298"/>
                  </a:lnTo>
                  <a:lnTo>
                    <a:pt x="5145" y="301"/>
                  </a:lnTo>
                  <a:lnTo>
                    <a:pt x="5162" y="307"/>
                  </a:lnTo>
                  <a:lnTo>
                    <a:pt x="5374" y="392"/>
                  </a:lnTo>
                  <a:lnTo>
                    <a:pt x="5583" y="478"/>
                  </a:lnTo>
                  <a:cubicBezTo>
                    <a:pt x="5583" y="478"/>
                    <a:pt x="6155" y="742"/>
                    <a:pt x="6226" y="770"/>
                  </a:cubicBezTo>
                  <a:cubicBezTo>
                    <a:pt x="6537" y="895"/>
                    <a:pt x="6724" y="881"/>
                    <a:pt x="6878" y="897"/>
                  </a:cubicBezTo>
                  <a:cubicBezTo>
                    <a:pt x="6955" y="906"/>
                    <a:pt x="7032" y="913"/>
                    <a:pt x="7108" y="925"/>
                  </a:cubicBezTo>
                  <a:cubicBezTo>
                    <a:pt x="7184" y="936"/>
                    <a:pt x="7258" y="949"/>
                    <a:pt x="7332" y="966"/>
                  </a:cubicBezTo>
                  <a:cubicBezTo>
                    <a:pt x="7407" y="983"/>
                    <a:pt x="7480" y="1003"/>
                    <a:pt x="7552" y="1024"/>
                  </a:cubicBezTo>
                  <a:cubicBezTo>
                    <a:pt x="7625" y="1045"/>
                    <a:pt x="7697" y="1067"/>
                    <a:pt x="7769" y="1089"/>
                  </a:cubicBezTo>
                  <a:cubicBezTo>
                    <a:pt x="7914" y="1133"/>
                    <a:pt x="8059" y="1179"/>
                    <a:pt x="8202" y="1225"/>
                  </a:cubicBezTo>
                  <a:cubicBezTo>
                    <a:pt x="8490" y="1318"/>
                    <a:pt x="8775" y="1417"/>
                    <a:pt x="9060" y="1520"/>
                  </a:cubicBezTo>
                  <a:lnTo>
                    <a:pt x="9166" y="1558"/>
                  </a:lnTo>
                  <a:lnTo>
                    <a:pt x="9220" y="1577"/>
                  </a:lnTo>
                  <a:lnTo>
                    <a:pt x="9246" y="1587"/>
                  </a:lnTo>
                  <a:lnTo>
                    <a:pt x="9253" y="1590"/>
                  </a:lnTo>
                  <a:lnTo>
                    <a:pt x="9258" y="1592"/>
                  </a:lnTo>
                  <a:lnTo>
                    <a:pt x="9268" y="1596"/>
                  </a:lnTo>
                  <a:cubicBezTo>
                    <a:pt x="9319" y="1618"/>
                    <a:pt x="9363" y="1655"/>
                    <a:pt x="9392" y="1701"/>
                  </a:cubicBezTo>
                  <a:cubicBezTo>
                    <a:pt x="9422" y="1746"/>
                    <a:pt x="9438" y="1800"/>
                    <a:pt x="9438" y="1852"/>
                  </a:cubicBezTo>
                  <a:lnTo>
                    <a:pt x="9438" y="1872"/>
                  </a:lnTo>
                  <a:lnTo>
                    <a:pt x="9436" y="1900"/>
                  </a:lnTo>
                  <a:lnTo>
                    <a:pt x="9433" y="1957"/>
                  </a:lnTo>
                  <a:lnTo>
                    <a:pt x="9427" y="2070"/>
                  </a:lnTo>
                  <a:cubicBezTo>
                    <a:pt x="9412" y="2372"/>
                    <a:pt x="9400" y="2675"/>
                    <a:pt x="9392" y="2977"/>
                  </a:cubicBezTo>
                  <a:cubicBezTo>
                    <a:pt x="9383" y="3279"/>
                    <a:pt x="9381" y="3582"/>
                    <a:pt x="9377" y="3884"/>
                  </a:cubicBezTo>
                  <a:cubicBezTo>
                    <a:pt x="9369" y="4489"/>
                    <a:pt x="9365" y="5093"/>
                    <a:pt x="9364" y="5698"/>
                  </a:cubicBezTo>
                  <a:cubicBezTo>
                    <a:pt x="9365" y="6907"/>
                    <a:pt x="9356" y="8116"/>
                    <a:pt x="9354" y="9326"/>
                  </a:cubicBezTo>
                  <a:lnTo>
                    <a:pt x="9353" y="9389"/>
                  </a:lnTo>
                  <a:cubicBezTo>
                    <a:pt x="9353" y="9404"/>
                    <a:pt x="9364" y="9418"/>
                    <a:pt x="9379" y="9422"/>
                  </a:cubicBezTo>
                  <a:lnTo>
                    <a:pt x="9437" y="9441"/>
                  </a:lnTo>
                  <a:lnTo>
                    <a:pt x="9693" y="9526"/>
                  </a:lnTo>
                  <a:cubicBezTo>
                    <a:pt x="9731" y="9538"/>
                    <a:pt x="10114" y="9696"/>
                    <a:pt x="10102" y="9735"/>
                  </a:cubicBezTo>
                  <a:lnTo>
                    <a:pt x="10058" y="9870"/>
                  </a:lnTo>
                  <a:cubicBezTo>
                    <a:pt x="10057" y="9872"/>
                    <a:pt x="10057" y="9875"/>
                    <a:pt x="10056" y="9877"/>
                  </a:cubicBezTo>
                  <a:lnTo>
                    <a:pt x="9934" y="10462"/>
                  </a:lnTo>
                  <a:lnTo>
                    <a:pt x="9846" y="10738"/>
                  </a:lnTo>
                  <a:lnTo>
                    <a:pt x="9823" y="10807"/>
                  </a:lnTo>
                  <a:lnTo>
                    <a:pt x="9820" y="10816"/>
                  </a:lnTo>
                  <a:lnTo>
                    <a:pt x="9818" y="10822"/>
                  </a:lnTo>
                  <a:lnTo>
                    <a:pt x="9814" y="10834"/>
                  </a:lnTo>
                  <a:cubicBezTo>
                    <a:pt x="9811" y="10843"/>
                    <a:pt x="9806" y="10849"/>
                    <a:pt x="9803" y="10857"/>
                  </a:cubicBezTo>
                  <a:cubicBezTo>
                    <a:pt x="9788" y="10888"/>
                    <a:pt x="9767" y="10914"/>
                    <a:pt x="9742" y="10937"/>
                  </a:cubicBezTo>
                  <a:cubicBezTo>
                    <a:pt x="9693" y="10981"/>
                    <a:pt x="9628" y="11007"/>
                    <a:pt x="9562" y="11007"/>
                  </a:cubicBezTo>
                  <a:cubicBezTo>
                    <a:pt x="9561" y="11007"/>
                    <a:pt x="9560" y="11007"/>
                    <a:pt x="9558" y="11007"/>
                  </a:cubicBezTo>
                  <a:cubicBezTo>
                    <a:pt x="9550" y="11007"/>
                    <a:pt x="9541" y="11006"/>
                    <a:pt x="9533" y="11006"/>
                  </a:cubicBezTo>
                  <a:cubicBezTo>
                    <a:pt x="9525" y="11006"/>
                    <a:pt x="9517" y="11003"/>
                    <a:pt x="9508" y="11002"/>
                  </a:cubicBezTo>
                  <a:cubicBezTo>
                    <a:pt x="9500" y="11002"/>
                    <a:pt x="9492" y="10999"/>
                    <a:pt x="9484" y="10997"/>
                  </a:cubicBezTo>
                  <a:lnTo>
                    <a:pt x="9477" y="10994"/>
                  </a:lnTo>
                  <a:cubicBezTo>
                    <a:pt x="9475" y="10994"/>
                    <a:pt x="9474" y="10994"/>
                    <a:pt x="9471" y="10993"/>
                  </a:cubicBezTo>
                  <a:lnTo>
                    <a:pt x="9454" y="10987"/>
                  </a:lnTo>
                  <a:lnTo>
                    <a:pt x="9316" y="10942"/>
                  </a:lnTo>
                  <a:lnTo>
                    <a:pt x="9309" y="10940"/>
                  </a:lnTo>
                  <a:cubicBezTo>
                    <a:pt x="9053" y="10827"/>
                    <a:pt x="8795" y="10718"/>
                    <a:pt x="8536" y="10610"/>
                  </a:cubicBezTo>
                  <a:lnTo>
                    <a:pt x="8342" y="10529"/>
                  </a:lnTo>
                  <a:lnTo>
                    <a:pt x="8146" y="10449"/>
                  </a:lnTo>
                  <a:cubicBezTo>
                    <a:pt x="8016" y="10395"/>
                    <a:pt x="7885" y="10343"/>
                    <a:pt x="7755" y="10290"/>
                  </a:cubicBezTo>
                  <a:cubicBezTo>
                    <a:pt x="7689" y="10264"/>
                    <a:pt x="7625" y="10237"/>
                    <a:pt x="7559" y="10211"/>
                  </a:cubicBezTo>
                  <a:cubicBezTo>
                    <a:pt x="7493" y="10187"/>
                    <a:pt x="7427" y="10162"/>
                    <a:pt x="7360" y="10141"/>
                  </a:cubicBezTo>
                  <a:cubicBezTo>
                    <a:pt x="7294" y="10119"/>
                    <a:pt x="7226" y="10100"/>
                    <a:pt x="7159" y="10079"/>
                  </a:cubicBezTo>
                  <a:lnTo>
                    <a:pt x="6957" y="10018"/>
                  </a:lnTo>
                  <a:cubicBezTo>
                    <a:pt x="6824" y="9978"/>
                    <a:pt x="6688" y="9939"/>
                    <a:pt x="6553" y="9899"/>
                  </a:cubicBezTo>
                  <a:lnTo>
                    <a:pt x="6150" y="9782"/>
                  </a:lnTo>
                  <a:lnTo>
                    <a:pt x="5340" y="9548"/>
                  </a:lnTo>
                  <a:lnTo>
                    <a:pt x="5314" y="9540"/>
                  </a:lnTo>
                  <a:cubicBezTo>
                    <a:pt x="5310" y="9539"/>
                    <a:pt x="5307" y="9538"/>
                    <a:pt x="5302" y="9537"/>
                  </a:cubicBezTo>
                  <a:cubicBezTo>
                    <a:pt x="5295" y="9536"/>
                    <a:pt x="5290" y="9532"/>
                    <a:pt x="5282" y="9530"/>
                  </a:cubicBezTo>
                  <a:cubicBezTo>
                    <a:pt x="5281" y="9529"/>
                    <a:pt x="5279" y="9528"/>
                    <a:pt x="5277" y="9527"/>
                  </a:cubicBezTo>
                  <a:cubicBezTo>
                    <a:pt x="5264" y="9519"/>
                    <a:pt x="5249" y="9513"/>
                    <a:pt x="5237" y="9501"/>
                  </a:cubicBezTo>
                  <a:lnTo>
                    <a:pt x="5233" y="9498"/>
                  </a:lnTo>
                  <a:lnTo>
                    <a:pt x="5229" y="9492"/>
                  </a:lnTo>
                  <a:cubicBezTo>
                    <a:pt x="5225" y="9489"/>
                    <a:pt x="5222" y="9487"/>
                    <a:pt x="5219" y="9484"/>
                  </a:cubicBezTo>
                  <a:cubicBezTo>
                    <a:pt x="5214" y="9476"/>
                    <a:pt x="5207" y="9471"/>
                    <a:pt x="5203" y="9462"/>
                  </a:cubicBezTo>
                  <a:cubicBezTo>
                    <a:pt x="5193" y="9450"/>
                    <a:pt x="5186" y="9434"/>
                    <a:pt x="5180" y="9418"/>
                  </a:cubicBezTo>
                  <a:cubicBezTo>
                    <a:pt x="5180" y="9417"/>
                    <a:pt x="5178" y="9415"/>
                    <a:pt x="5178" y="9414"/>
                  </a:cubicBezTo>
                  <a:cubicBezTo>
                    <a:pt x="5176" y="9406"/>
                    <a:pt x="5173" y="9398"/>
                    <a:pt x="5172" y="9390"/>
                  </a:cubicBezTo>
                  <a:cubicBezTo>
                    <a:pt x="5170" y="9382"/>
                    <a:pt x="5170" y="9374"/>
                    <a:pt x="5169" y="9365"/>
                  </a:cubicBezTo>
                  <a:cubicBezTo>
                    <a:pt x="5168" y="9364"/>
                    <a:pt x="5168" y="9363"/>
                    <a:pt x="5168" y="9362"/>
                  </a:cubicBezTo>
                  <a:cubicBezTo>
                    <a:pt x="5168" y="9345"/>
                    <a:pt x="5168" y="9327"/>
                    <a:pt x="5172" y="9310"/>
                  </a:cubicBezTo>
                  <a:lnTo>
                    <a:pt x="5173" y="9302"/>
                  </a:lnTo>
                  <a:lnTo>
                    <a:pt x="5173" y="9299"/>
                  </a:lnTo>
                  <a:lnTo>
                    <a:pt x="5175" y="9293"/>
                  </a:lnTo>
                  <a:lnTo>
                    <a:pt x="5182" y="9268"/>
                  </a:lnTo>
                  <a:lnTo>
                    <a:pt x="5197" y="9217"/>
                  </a:lnTo>
                  <a:lnTo>
                    <a:pt x="5224" y="9115"/>
                  </a:lnTo>
                  <a:lnTo>
                    <a:pt x="5340" y="8710"/>
                  </a:lnTo>
                  <a:lnTo>
                    <a:pt x="5397" y="8509"/>
                  </a:lnTo>
                  <a:lnTo>
                    <a:pt x="5411" y="8457"/>
                  </a:lnTo>
                  <a:lnTo>
                    <a:pt x="5419" y="8432"/>
                  </a:lnTo>
                  <a:lnTo>
                    <a:pt x="5422" y="8420"/>
                  </a:lnTo>
                  <a:lnTo>
                    <a:pt x="5425" y="8412"/>
                  </a:lnTo>
                  <a:lnTo>
                    <a:pt x="5428" y="8400"/>
                  </a:lnTo>
                  <a:cubicBezTo>
                    <a:pt x="5429" y="8397"/>
                    <a:pt x="5429" y="8396"/>
                    <a:pt x="5431" y="8395"/>
                  </a:cubicBezTo>
                  <a:cubicBezTo>
                    <a:pt x="5433" y="8391"/>
                    <a:pt x="5434" y="8387"/>
                    <a:pt x="5436" y="8382"/>
                  </a:cubicBezTo>
                  <a:lnTo>
                    <a:pt x="5439" y="8375"/>
                  </a:lnTo>
                  <a:lnTo>
                    <a:pt x="5443" y="8367"/>
                  </a:lnTo>
                  <a:lnTo>
                    <a:pt x="5450" y="8356"/>
                  </a:lnTo>
                  <a:cubicBezTo>
                    <a:pt x="5450" y="8355"/>
                    <a:pt x="5451" y="8354"/>
                    <a:pt x="5452" y="8353"/>
                  </a:cubicBezTo>
                  <a:cubicBezTo>
                    <a:pt x="5474" y="8317"/>
                    <a:pt x="5507" y="8285"/>
                    <a:pt x="5547" y="8266"/>
                  </a:cubicBezTo>
                  <a:cubicBezTo>
                    <a:pt x="5556" y="8261"/>
                    <a:pt x="5565" y="8257"/>
                    <a:pt x="5575" y="8253"/>
                  </a:cubicBezTo>
                  <a:cubicBezTo>
                    <a:pt x="5577" y="8252"/>
                    <a:pt x="5578" y="8252"/>
                    <a:pt x="5579" y="8251"/>
                  </a:cubicBezTo>
                  <a:lnTo>
                    <a:pt x="5593" y="8247"/>
                  </a:lnTo>
                  <a:lnTo>
                    <a:pt x="5601" y="8245"/>
                  </a:lnTo>
                  <a:lnTo>
                    <a:pt x="5610" y="8244"/>
                  </a:lnTo>
                  <a:cubicBezTo>
                    <a:pt x="5631" y="8238"/>
                    <a:pt x="5653" y="8238"/>
                    <a:pt x="5675" y="8238"/>
                  </a:cubicBezTo>
                  <a:lnTo>
                    <a:pt x="5678" y="8238"/>
                  </a:lnTo>
                  <a:cubicBezTo>
                    <a:pt x="5689" y="8239"/>
                    <a:pt x="5701" y="8239"/>
                    <a:pt x="5710" y="8243"/>
                  </a:cubicBezTo>
                  <a:lnTo>
                    <a:pt x="5719" y="8245"/>
                  </a:lnTo>
                  <a:lnTo>
                    <a:pt x="5723" y="8246"/>
                  </a:lnTo>
                  <a:lnTo>
                    <a:pt x="5725" y="8246"/>
                  </a:lnTo>
                  <a:lnTo>
                    <a:pt x="5729" y="8247"/>
                  </a:lnTo>
                  <a:lnTo>
                    <a:pt x="5754" y="8254"/>
                  </a:lnTo>
                  <a:lnTo>
                    <a:pt x="5855" y="8283"/>
                  </a:lnTo>
                  <a:lnTo>
                    <a:pt x="6058" y="8342"/>
                  </a:lnTo>
                  <a:lnTo>
                    <a:pt x="6075" y="8347"/>
                  </a:lnTo>
                  <a:lnTo>
                    <a:pt x="6278" y="8410"/>
                  </a:lnTo>
                  <a:lnTo>
                    <a:pt x="6537" y="8366"/>
                  </a:lnTo>
                  <a:cubicBezTo>
                    <a:pt x="6549" y="8370"/>
                    <a:pt x="6561" y="8372"/>
                    <a:pt x="6572" y="8372"/>
                  </a:cubicBezTo>
                  <a:cubicBezTo>
                    <a:pt x="6634" y="8372"/>
                    <a:pt x="6688" y="8322"/>
                    <a:pt x="6689" y="8255"/>
                  </a:cubicBezTo>
                  <a:lnTo>
                    <a:pt x="6682" y="8078"/>
                  </a:lnTo>
                  <a:lnTo>
                    <a:pt x="6686" y="7455"/>
                  </a:lnTo>
                  <a:lnTo>
                    <a:pt x="6686" y="7410"/>
                  </a:lnTo>
                  <a:cubicBezTo>
                    <a:pt x="6686" y="7396"/>
                    <a:pt x="6678" y="7384"/>
                    <a:pt x="6665" y="7377"/>
                  </a:cubicBezTo>
                  <a:lnTo>
                    <a:pt x="6611" y="7352"/>
                  </a:lnTo>
                  <a:cubicBezTo>
                    <a:pt x="6511" y="7303"/>
                    <a:pt x="6408" y="7260"/>
                    <a:pt x="6305" y="7218"/>
                  </a:cubicBezTo>
                  <a:cubicBezTo>
                    <a:pt x="6203" y="7176"/>
                    <a:pt x="6099" y="7137"/>
                    <a:pt x="5995" y="7099"/>
                  </a:cubicBezTo>
                  <a:cubicBezTo>
                    <a:pt x="5786" y="7024"/>
                    <a:pt x="5577" y="6953"/>
                    <a:pt x="5365" y="6888"/>
                  </a:cubicBezTo>
                  <a:cubicBezTo>
                    <a:pt x="5154" y="6822"/>
                    <a:pt x="4941" y="6759"/>
                    <a:pt x="4728" y="6700"/>
                  </a:cubicBezTo>
                  <a:cubicBezTo>
                    <a:pt x="4621" y="6670"/>
                    <a:pt x="4513" y="6642"/>
                    <a:pt x="4406" y="6616"/>
                  </a:cubicBezTo>
                  <a:cubicBezTo>
                    <a:pt x="4298" y="6588"/>
                    <a:pt x="4371" y="6603"/>
                    <a:pt x="4262" y="6580"/>
                  </a:cubicBezTo>
                  <a:lnTo>
                    <a:pt x="4070" y="6538"/>
                  </a:lnTo>
                  <a:cubicBezTo>
                    <a:pt x="4069" y="6537"/>
                    <a:pt x="4068" y="6537"/>
                    <a:pt x="4067" y="6537"/>
                  </a:cubicBezTo>
                  <a:cubicBezTo>
                    <a:pt x="4028" y="6537"/>
                    <a:pt x="3880" y="6716"/>
                    <a:pt x="3867" y="6733"/>
                  </a:cubicBezTo>
                  <a:cubicBezTo>
                    <a:pt x="3866" y="6733"/>
                    <a:pt x="3866" y="6734"/>
                    <a:pt x="3864" y="6735"/>
                  </a:cubicBezTo>
                  <a:lnTo>
                    <a:pt x="3713" y="6956"/>
                  </a:lnTo>
                  <a:cubicBezTo>
                    <a:pt x="3625" y="7083"/>
                    <a:pt x="3536" y="7211"/>
                    <a:pt x="3449" y="7337"/>
                  </a:cubicBezTo>
                  <a:lnTo>
                    <a:pt x="3407" y="7395"/>
                  </a:lnTo>
                  <a:cubicBezTo>
                    <a:pt x="3394" y="7416"/>
                    <a:pt x="3403" y="7442"/>
                    <a:pt x="3425" y="7450"/>
                  </a:cubicBezTo>
                  <a:lnTo>
                    <a:pt x="3631" y="7581"/>
                  </a:lnTo>
                  <a:lnTo>
                    <a:pt x="3916" y="7610"/>
                  </a:lnTo>
                  <a:lnTo>
                    <a:pt x="4020" y="7644"/>
                  </a:lnTo>
                  <a:cubicBezTo>
                    <a:pt x="4048" y="7655"/>
                    <a:pt x="4076" y="7666"/>
                    <a:pt x="4101" y="7683"/>
                  </a:cubicBezTo>
                  <a:cubicBezTo>
                    <a:pt x="4107" y="7687"/>
                    <a:pt x="4113" y="7690"/>
                    <a:pt x="4120" y="7694"/>
                  </a:cubicBezTo>
                  <a:lnTo>
                    <a:pt x="4137" y="7708"/>
                  </a:lnTo>
                  <a:lnTo>
                    <a:pt x="4146" y="7716"/>
                  </a:lnTo>
                  <a:lnTo>
                    <a:pt x="4154" y="7723"/>
                  </a:lnTo>
                  <a:lnTo>
                    <a:pt x="4170" y="7738"/>
                  </a:lnTo>
                  <a:cubicBezTo>
                    <a:pt x="4175" y="7744"/>
                    <a:pt x="4180" y="7750"/>
                    <a:pt x="4185" y="7755"/>
                  </a:cubicBezTo>
                  <a:cubicBezTo>
                    <a:pt x="4189" y="7761"/>
                    <a:pt x="4195" y="7766"/>
                    <a:pt x="4199" y="7772"/>
                  </a:cubicBezTo>
                  <a:cubicBezTo>
                    <a:pt x="4207" y="7785"/>
                    <a:pt x="4217" y="7797"/>
                    <a:pt x="4223" y="7810"/>
                  </a:cubicBezTo>
                  <a:cubicBezTo>
                    <a:pt x="4227" y="7816"/>
                    <a:pt x="4230" y="7823"/>
                    <a:pt x="4233" y="7828"/>
                  </a:cubicBezTo>
                  <a:cubicBezTo>
                    <a:pt x="4234" y="7829"/>
                    <a:pt x="4234" y="7830"/>
                    <a:pt x="4235" y="7831"/>
                  </a:cubicBezTo>
                  <a:lnTo>
                    <a:pt x="4243" y="7850"/>
                  </a:lnTo>
                  <a:lnTo>
                    <a:pt x="4248" y="7860"/>
                  </a:lnTo>
                  <a:lnTo>
                    <a:pt x="4251" y="7871"/>
                  </a:lnTo>
                  <a:lnTo>
                    <a:pt x="4259" y="7892"/>
                  </a:lnTo>
                  <a:cubicBezTo>
                    <a:pt x="4261" y="7900"/>
                    <a:pt x="4262" y="7907"/>
                    <a:pt x="4263" y="7915"/>
                  </a:cubicBezTo>
                  <a:cubicBezTo>
                    <a:pt x="4265" y="7921"/>
                    <a:pt x="4267" y="7928"/>
                    <a:pt x="4268" y="7936"/>
                  </a:cubicBezTo>
                  <a:cubicBezTo>
                    <a:pt x="4269" y="7951"/>
                    <a:pt x="4273" y="7966"/>
                    <a:pt x="4273" y="7981"/>
                  </a:cubicBezTo>
                  <a:lnTo>
                    <a:pt x="4273" y="8001"/>
                  </a:lnTo>
                  <a:cubicBezTo>
                    <a:pt x="4273" y="8002"/>
                    <a:pt x="4273" y="8003"/>
                    <a:pt x="4273" y="8004"/>
                  </a:cubicBezTo>
                  <a:lnTo>
                    <a:pt x="4271" y="8025"/>
                  </a:lnTo>
                  <a:cubicBezTo>
                    <a:pt x="4271" y="8040"/>
                    <a:pt x="4267" y="8054"/>
                    <a:pt x="4265" y="8069"/>
                  </a:cubicBezTo>
                  <a:cubicBezTo>
                    <a:pt x="4264" y="8077"/>
                    <a:pt x="4262" y="8083"/>
                    <a:pt x="4260" y="8091"/>
                  </a:cubicBezTo>
                  <a:lnTo>
                    <a:pt x="4254" y="8112"/>
                  </a:lnTo>
                  <a:lnTo>
                    <a:pt x="4236" y="8166"/>
                  </a:lnTo>
                  <a:lnTo>
                    <a:pt x="4098" y="8586"/>
                  </a:lnTo>
                  <a:lnTo>
                    <a:pt x="4029" y="8797"/>
                  </a:lnTo>
                  <a:lnTo>
                    <a:pt x="3825" y="8983"/>
                  </a:lnTo>
                  <a:cubicBezTo>
                    <a:pt x="3751" y="9019"/>
                    <a:pt x="3671" y="9037"/>
                    <a:pt x="3590" y="9037"/>
                  </a:cubicBezTo>
                  <a:cubicBezTo>
                    <a:pt x="3531" y="9037"/>
                    <a:pt x="3472" y="9027"/>
                    <a:pt x="3415" y="9007"/>
                  </a:cubicBezTo>
                  <a:lnTo>
                    <a:pt x="3270" y="8989"/>
                  </a:lnTo>
                  <a:lnTo>
                    <a:pt x="2850" y="8847"/>
                  </a:lnTo>
                  <a:lnTo>
                    <a:pt x="2835" y="8842"/>
                  </a:lnTo>
                  <a:lnTo>
                    <a:pt x="2832" y="8842"/>
                  </a:lnTo>
                  <a:lnTo>
                    <a:pt x="2362" y="8683"/>
                  </a:lnTo>
                  <a:lnTo>
                    <a:pt x="1876" y="8518"/>
                  </a:lnTo>
                  <a:lnTo>
                    <a:pt x="1861" y="8513"/>
                  </a:lnTo>
                  <a:cubicBezTo>
                    <a:pt x="1705" y="8453"/>
                    <a:pt x="1547" y="8396"/>
                    <a:pt x="1389" y="8341"/>
                  </a:cubicBezTo>
                  <a:cubicBezTo>
                    <a:pt x="1226" y="8284"/>
                    <a:pt x="1062" y="8230"/>
                    <a:pt x="899" y="8176"/>
                  </a:cubicBezTo>
                  <a:lnTo>
                    <a:pt x="554" y="8098"/>
                  </a:lnTo>
                  <a:cubicBezTo>
                    <a:pt x="401" y="8048"/>
                    <a:pt x="284" y="7924"/>
                    <a:pt x="243" y="7768"/>
                  </a:cubicBezTo>
                  <a:lnTo>
                    <a:pt x="436" y="7266"/>
                  </a:lnTo>
                  <a:lnTo>
                    <a:pt x="513" y="7019"/>
                  </a:lnTo>
                  <a:lnTo>
                    <a:pt x="552" y="6896"/>
                  </a:lnTo>
                  <a:lnTo>
                    <a:pt x="561" y="6865"/>
                  </a:lnTo>
                  <a:lnTo>
                    <a:pt x="566" y="6849"/>
                  </a:lnTo>
                  <a:lnTo>
                    <a:pt x="569" y="6842"/>
                  </a:lnTo>
                  <a:lnTo>
                    <a:pt x="570" y="6838"/>
                  </a:lnTo>
                  <a:cubicBezTo>
                    <a:pt x="573" y="6831"/>
                    <a:pt x="575" y="6826"/>
                    <a:pt x="577" y="6820"/>
                  </a:cubicBezTo>
                  <a:cubicBezTo>
                    <a:pt x="577" y="6818"/>
                    <a:pt x="578" y="6817"/>
                    <a:pt x="578" y="6815"/>
                  </a:cubicBezTo>
                  <a:cubicBezTo>
                    <a:pt x="582" y="6810"/>
                    <a:pt x="584" y="6804"/>
                    <a:pt x="587" y="6798"/>
                  </a:cubicBezTo>
                  <a:cubicBezTo>
                    <a:pt x="617" y="6740"/>
                    <a:pt x="785" y="6727"/>
                    <a:pt x="924" y="6727"/>
                  </a:cubicBezTo>
                  <a:cubicBezTo>
                    <a:pt x="1028" y="6727"/>
                    <a:pt x="1116" y="6734"/>
                    <a:pt x="1116" y="6734"/>
                  </a:cubicBezTo>
                  <a:lnTo>
                    <a:pt x="1363" y="6811"/>
                  </a:lnTo>
                  <a:lnTo>
                    <a:pt x="1424" y="6829"/>
                  </a:lnTo>
                  <a:cubicBezTo>
                    <a:pt x="1428" y="6830"/>
                    <a:pt x="1432" y="6831"/>
                    <a:pt x="1435" y="6831"/>
                  </a:cubicBezTo>
                  <a:cubicBezTo>
                    <a:pt x="1447" y="6831"/>
                    <a:pt x="1458" y="6825"/>
                    <a:pt x="1465" y="6815"/>
                  </a:cubicBezTo>
                  <a:lnTo>
                    <a:pt x="1499" y="6765"/>
                  </a:lnTo>
                  <a:cubicBezTo>
                    <a:pt x="1780" y="6354"/>
                    <a:pt x="2062" y="5945"/>
                    <a:pt x="2345" y="5535"/>
                  </a:cubicBezTo>
                  <a:cubicBezTo>
                    <a:pt x="2628" y="5126"/>
                    <a:pt x="2913" y="4718"/>
                    <a:pt x="3198" y="4310"/>
                  </a:cubicBezTo>
                  <a:lnTo>
                    <a:pt x="3626" y="3699"/>
                  </a:lnTo>
                  <a:cubicBezTo>
                    <a:pt x="3697" y="3598"/>
                    <a:pt x="3769" y="3496"/>
                    <a:pt x="3844" y="3397"/>
                  </a:cubicBezTo>
                  <a:lnTo>
                    <a:pt x="4068" y="3098"/>
                  </a:lnTo>
                  <a:cubicBezTo>
                    <a:pt x="4142" y="2998"/>
                    <a:pt x="4216" y="2897"/>
                    <a:pt x="4286" y="2795"/>
                  </a:cubicBezTo>
                  <a:cubicBezTo>
                    <a:pt x="4357" y="2693"/>
                    <a:pt x="4426" y="2589"/>
                    <a:pt x="4494" y="2484"/>
                  </a:cubicBezTo>
                  <a:cubicBezTo>
                    <a:pt x="4561" y="2380"/>
                    <a:pt x="4626" y="2274"/>
                    <a:pt x="4690" y="2167"/>
                  </a:cubicBezTo>
                  <a:cubicBezTo>
                    <a:pt x="4753" y="2059"/>
                    <a:pt x="4815" y="1950"/>
                    <a:pt x="4872" y="1838"/>
                  </a:cubicBezTo>
                  <a:lnTo>
                    <a:pt x="4889" y="1803"/>
                  </a:lnTo>
                  <a:cubicBezTo>
                    <a:pt x="4900" y="1783"/>
                    <a:pt x="4889" y="1759"/>
                    <a:pt x="4869" y="1753"/>
                  </a:cubicBezTo>
                  <a:lnTo>
                    <a:pt x="4843" y="1744"/>
                  </a:lnTo>
                  <a:cubicBezTo>
                    <a:pt x="4841" y="1743"/>
                    <a:pt x="4838" y="1742"/>
                    <a:pt x="4836" y="1741"/>
                  </a:cubicBezTo>
                  <a:cubicBezTo>
                    <a:pt x="4810" y="1726"/>
                    <a:pt x="4630" y="1622"/>
                    <a:pt x="4606" y="1569"/>
                  </a:cubicBezTo>
                  <a:cubicBezTo>
                    <a:pt x="4592" y="1541"/>
                    <a:pt x="4584" y="1510"/>
                    <a:pt x="4579" y="1479"/>
                  </a:cubicBezTo>
                  <a:cubicBezTo>
                    <a:pt x="4575" y="1450"/>
                    <a:pt x="4630" y="985"/>
                    <a:pt x="4636" y="935"/>
                  </a:cubicBezTo>
                  <a:cubicBezTo>
                    <a:pt x="4637" y="932"/>
                    <a:pt x="4637" y="930"/>
                    <a:pt x="4638" y="927"/>
                  </a:cubicBezTo>
                  <a:lnTo>
                    <a:pt x="4716" y="719"/>
                  </a:lnTo>
                  <a:lnTo>
                    <a:pt x="4796" y="506"/>
                  </a:lnTo>
                  <a:cubicBezTo>
                    <a:pt x="4802" y="489"/>
                    <a:pt x="4810" y="471"/>
                    <a:pt x="4816" y="455"/>
                  </a:cubicBezTo>
                  <a:cubicBezTo>
                    <a:pt x="4816" y="454"/>
                    <a:pt x="4816" y="453"/>
                    <a:pt x="4817" y="451"/>
                  </a:cubicBezTo>
                  <a:cubicBezTo>
                    <a:pt x="4823" y="441"/>
                    <a:pt x="4828" y="428"/>
                    <a:pt x="4836" y="417"/>
                  </a:cubicBezTo>
                  <a:cubicBezTo>
                    <a:pt x="4848" y="394"/>
                    <a:pt x="4865" y="373"/>
                    <a:pt x="4885" y="356"/>
                  </a:cubicBezTo>
                  <a:cubicBezTo>
                    <a:pt x="4923" y="320"/>
                    <a:pt x="4971" y="298"/>
                    <a:pt x="5020" y="289"/>
                  </a:cubicBezTo>
                  <a:cubicBezTo>
                    <a:pt x="5027" y="289"/>
                    <a:pt x="5032" y="288"/>
                    <a:pt x="5037" y="287"/>
                  </a:cubicBezTo>
                  <a:lnTo>
                    <a:pt x="5041" y="287"/>
                  </a:lnTo>
                  <a:cubicBezTo>
                    <a:pt x="5047" y="286"/>
                    <a:pt x="5052" y="286"/>
                    <a:pt x="5058" y="286"/>
                  </a:cubicBezTo>
                  <a:cubicBezTo>
                    <a:pt x="5060" y="286"/>
                    <a:pt x="5061" y="285"/>
                    <a:pt x="5063" y="285"/>
                  </a:cubicBezTo>
                  <a:close/>
                  <a:moveTo>
                    <a:pt x="5111" y="1"/>
                  </a:moveTo>
                  <a:cubicBezTo>
                    <a:pt x="5109" y="1"/>
                    <a:pt x="5106" y="1"/>
                    <a:pt x="5103" y="1"/>
                  </a:cubicBezTo>
                  <a:cubicBezTo>
                    <a:pt x="5090" y="1"/>
                    <a:pt x="5077" y="2"/>
                    <a:pt x="5064" y="3"/>
                  </a:cubicBezTo>
                  <a:cubicBezTo>
                    <a:pt x="5051" y="4"/>
                    <a:pt x="5038" y="5"/>
                    <a:pt x="5026" y="8"/>
                  </a:cubicBezTo>
                  <a:lnTo>
                    <a:pt x="4990" y="15"/>
                  </a:lnTo>
                  <a:cubicBezTo>
                    <a:pt x="4989" y="15"/>
                    <a:pt x="4988" y="15"/>
                    <a:pt x="4987" y="16"/>
                  </a:cubicBezTo>
                  <a:lnTo>
                    <a:pt x="4952" y="25"/>
                  </a:lnTo>
                  <a:cubicBezTo>
                    <a:pt x="4855" y="55"/>
                    <a:pt x="4768" y="114"/>
                    <a:pt x="4704" y="190"/>
                  </a:cubicBezTo>
                  <a:cubicBezTo>
                    <a:pt x="4672" y="227"/>
                    <a:pt x="4645" y="269"/>
                    <a:pt x="4626" y="314"/>
                  </a:cubicBezTo>
                  <a:cubicBezTo>
                    <a:pt x="4615" y="336"/>
                    <a:pt x="4609" y="359"/>
                    <a:pt x="4602" y="382"/>
                  </a:cubicBezTo>
                  <a:cubicBezTo>
                    <a:pt x="4602" y="382"/>
                    <a:pt x="4602" y="383"/>
                    <a:pt x="4601" y="384"/>
                  </a:cubicBezTo>
                  <a:lnTo>
                    <a:pt x="4587" y="438"/>
                  </a:lnTo>
                  <a:lnTo>
                    <a:pt x="4528" y="658"/>
                  </a:lnTo>
                  <a:lnTo>
                    <a:pt x="4468" y="877"/>
                  </a:lnTo>
                  <a:lnTo>
                    <a:pt x="4407" y="1095"/>
                  </a:lnTo>
                  <a:lnTo>
                    <a:pt x="4376" y="1205"/>
                  </a:lnTo>
                  <a:lnTo>
                    <a:pt x="4368" y="1231"/>
                  </a:lnTo>
                  <a:cubicBezTo>
                    <a:pt x="4367" y="1236"/>
                    <a:pt x="4365" y="1241"/>
                    <a:pt x="4364" y="1246"/>
                  </a:cubicBezTo>
                  <a:lnTo>
                    <a:pt x="4360" y="1263"/>
                  </a:lnTo>
                  <a:cubicBezTo>
                    <a:pt x="4354" y="1284"/>
                    <a:pt x="4352" y="1306"/>
                    <a:pt x="4348" y="1327"/>
                  </a:cubicBezTo>
                  <a:cubicBezTo>
                    <a:pt x="4348" y="1329"/>
                    <a:pt x="4348" y="1330"/>
                    <a:pt x="4348" y="1331"/>
                  </a:cubicBezTo>
                  <a:cubicBezTo>
                    <a:pt x="4345" y="1374"/>
                    <a:pt x="4347" y="1419"/>
                    <a:pt x="4356" y="1462"/>
                  </a:cubicBezTo>
                  <a:cubicBezTo>
                    <a:pt x="4364" y="1506"/>
                    <a:pt x="4378" y="1549"/>
                    <a:pt x="4399" y="1587"/>
                  </a:cubicBezTo>
                  <a:cubicBezTo>
                    <a:pt x="4420" y="1627"/>
                    <a:pt x="4443" y="1663"/>
                    <a:pt x="4474" y="1695"/>
                  </a:cubicBezTo>
                  <a:cubicBezTo>
                    <a:pt x="4481" y="1704"/>
                    <a:pt x="4489" y="1711"/>
                    <a:pt x="4498" y="1718"/>
                  </a:cubicBezTo>
                  <a:cubicBezTo>
                    <a:pt x="4505" y="1726"/>
                    <a:pt x="4514" y="1733"/>
                    <a:pt x="4523" y="1740"/>
                  </a:cubicBezTo>
                  <a:lnTo>
                    <a:pt x="4547" y="1759"/>
                  </a:lnTo>
                  <a:cubicBezTo>
                    <a:pt x="4548" y="1759"/>
                    <a:pt x="4549" y="1760"/>
                    <a:pt x="4550" y="1761"/>
                  </a:cubicBezTo>
                  <a:lnTo>
                    <a:pt x="4577" y="1777"/>
                  </a:lnTo>
                  <a:cubicBezTo>
                    <a:pt x="4586" y="1784"/>
                    <a:pt x="4595" y="1788"/>
                    <a:pt x="4606" y="1793"/>
                  </a:cubicBezTo>
                  <a:cubicBezTo>
                    <a:pt x="4615" y="1798"/>
                    <a:pt x="4625" y="1803"/>
                    <a:pt x="4635" y="1807"/>
                  </a:cubicBezTo>
                  <a:lnTo>
                    <a:pt x="4666" y="1819"/>
                  </a:lnTo>
                  <a:cubicBezTo>
                    <a:pt x="4671" y="1821"/>
                    <a:pt x="4676" y="1822"/>
                    <a:pt x="4681" y="1823"/>
                  </a:cubicBezTo>
                  <a:lnTo>
                    <a:pt x="4693" y="1827"/>
                  </a:lnTo>
                  <a:lnTo>
                    <a:pt x="4709" y="1833"/>
                  </a:lnTo>
                  <a:cubicBezTo>
                    <a:pt x="4645" y="1904"/>
                    <a:pt x="4584" y="1977"/>
                    <a:pt x="4524" y="2051"/>
                  </a:cubicBezTo>
                  <a:cubicBezTo>
                    <a:pt x="4445" y="2147"/>
                    <a:pt x="4368" y="2245"/>
                    <a:pt x="4292" y="2343"/>
                  </a:cubicBezTo>
                  <a:cubicBezTo>
                    <a:pt x="4141" y="2542"/>
                    <a:pt x="3998" y="2745"/>
                    <a:pt x="3863" y="2954"/>
                  </a:cubicBezTo>
                  <a:lnTo>
                    <a:pt x="3659" y="3267"/>
                  </a:lnTo>
                  <a:cubicBezTo>
                    <a:pt x="3592" y="3372"/>
                    <a:pt x="3522" y="3475"/>
                    <a:pt x="3450" y="3576"/>
                  </a:cubicBezTo>
                  <a:lnTo>
                    <a:pt x="3024" y="4188"/>
                  </a:lnTo>
                  <a:lnTo>
                    <a:pt x="2167" y="5410"/>
                  </a:lnTo>
                  <a:cubicBezTo>
                    <a:pt x="1902" y="5785"/>
                    <a:pt x="1637" y="6159"/>
                    <a:pt x="1371" y="6532"/>
                  </a:cubicBezTo>
                  <a:cubicBezTo>
                    <a:pt x="1365" y="6542"/>
                    <a:pt x="1354" y="6547"/>
                    <a:pt x="1342" y="6547"/>
                  </a:cubicBezTo>
                  <a:cubicBezTo>
                    <a:pt x="1338" y="6547"/>
                    <a:pt x="1334" y="6546"/>
                    <a:pt x="1330" y="6545"/>
                  </a:cubicBezTo>
                  <a:cubicBezTo>
                    <a:pt x="1286" y="6529"/>
                    <a:pt x="1240" y="6513"/>
                    <a:pt x="1195" y="6498"/>
                  </a:cubicBezTo>
                  <a:lnTo>
                    <a:pt x="1072" y="6456"/>
                  </a:lnTo>
                  <a:lnTo>
                    <a:pt x="1011" y="6436"/>
                  </a:lnTo>
                  <a:lnTo>
                    <a:pt x="980" y="6425"/>
                  </a:lnTo>
                  <a:lnTo>
                    <a:pt x="939" y="6414"/>
                  </a:lnTo>
                  <a:cubicBezTo>
                    <a:pt x="403" y="6535"/>
                    <a:pt x="335" y="6708"/>
                    <a:pt x="335" y="6708"/>
                  </a:cubicBezTo>
                  <a:cubicBezTo>
                    <a:pt x="334" y="6708"/>
                    <a:pt x="334" y="6710"/>
                    <a:pt x="333" y="6711"/>
                  </a:cubicBezTo>
                  <a:cubicBezTo>
                    <a:pt x="327" y="6723"/>
                    <a:pt x="323" y="6736"/>
                    <a:pt x="318" y="6750"/>
                  </a:cubicBezTo>
                  <a:lnTo>
                    <a:pt x="313" y="6760"/>
                  </a:lnTo>
                  <a:lnTo>
                    <a:pt x="311" y="6767"/>
                  </a:lnTo>
                  <a:lnTo>
                    <a:pt x="306" y="6783"/>
                  </a:lnTo>
                  <a:lnTo>
                    <a:pt x="295" y="6814"/>
                  </a:lnTo>
                  <a:lnTo>
                    <a:pt x="256" y="6937"/>
                  </a:lnTo>
                  <a:lnTo>
                    <a:pt x="175" y="7183"/>
                  </a:lnTo>
                  <a:lnTo>
                    <a:pt x="94" y="7427"/>
                  </a:lnTo>
                  <a:lnTo>
                    <a:pt x="54" y="7550"/>
                  </a:lnTo>
                  <a:lnTo>
                    <a:pt x="34" y="7612"/>
                  </a:lnTo>
                  <a:lnTo>
                    <a:pt x="31" y="7620"/>
                  </a:lnTo>
                  <a:cubicBezTo>
                    <a:pt x="30" y="7622"/>
                    <a:pt x="29" y="7624"/>
                    <a:pt x="28" y="7628"/>
                  </a:cubicBezTo>
                  <a:lnTo>
                    <a:pt x="23" y="7649"/>
                  </a:lnTo>
                  <a:cubicBezTo>
                    <a:pt x="19" y="7663"/>
                    <a:pt x="14" y="7676"/>
                    <a:pt x="13" y="7691"/>
                  </a:cubicBezTo>
                  <a:cubicBezTo>
                    <a:pt x="2" y="7748"/>
                    <a:pt x="0" y="7808"/>
                    <a:pt x="8" y="7865"/>
                  </a:cubicBezTo>
                  <a:cubicBezTo>
                    <a:pt x="16" y="7923"/>
                    <a:pt x="33" y="7980"/>
                    <a:pt x="59" y="8032"/>
                  </a:cubicBezTo>
                  <a:cubicBezTo>
                    <a:pt x="85" y="8084"/>
                    <a:pt x="120" y="8132"/>
                    <a:pt x="161" y="8173"/>
                  </a:cubicBezTo>
                  <a:cubicBezTo>
                    <a:pt x="171" y="8184"/>
                    <a:pt x="182" y="8194"/>
                    <a:pt x="194" y="8203"/>
                  </a:cubicBezTo>
                  <a:lnTo>
                    <a:pt x="227" y="8230"/>
                  </a:lnTo>
                  <a:cubicBezTo>
                    <a:pt x="228" y="8230"/>
                    <a:pt x="229" y="8231"/>
                    <a:pt x="229" y="8231"/>
                  </a:cubicBezTo>
                  <a:cubicBezTo>
                    <a:pt x="241" y="8239"/>
                    <a:pt x="254" y="8247"/>
                    <a:pt x="265" y="8254"/>
                  </a:cubicBezTo>
                  <a:cubicBezTo>
                    <a:pt x="277" y="8262"/>
                    <a:pt x="291" y="8268"/>
                    <a:pt x="304" y="8275"/>
                  </a:cubicBezTo>
                  <a:cubicBezTo>
                    <a:pt x="310" y="8278"/>
                    <a:pt x="317" y="8281"/>
                    <a:pt x="324" y="8284"/>
                  </a:cubicBezTo>
                  <a:lnTo>
                    <a:pt x="344" y="8292"/>
                  </a:lnTo>
                  <a:lnTo>
                    <a:pt x="365" y="8300"/>
                  </a:lnTo>
                  <a:lnTo>
                    <a:pt x="374" y="8303"/>
                  </a:lnTo>
                  <a:lnTo>
                    <a:pt x="382" y="8306"/>
                  </a:lnTo>
                  <a:lnTo>
                    <a:pt x="444" y="8326"/>
                  </a:lnTo>
                  <a:lnTo>
                    <a:pt x="567" y="8366"/>
                  </a:lnTo>
                  <a:lnTo>
                    <a:pt x="811" y="8447"/>
                  </a:lnTo>
                  <a:cubicBezTo>
                    <a:pt x="976" y="8500"/>
                    <a:pt x="1140" y="8552"/>
                    <a:pt x="1305" y="8603"/>
                  </a:cubicBezTo>
                  <a:cubicBezTo>
                    <a:pt x="1469" y="8653"/>
                    <a:pt x="1635" y="8702"/>
                    <a:pt x="1802" y="8747"/>
                  </a:cubicBezTo>
                  <a:lnTo>
                    <a:pt x="1813" y="8750"/>
                  </a:lnTo>
                  <a:lnTo>
                    <a:pt x="2293" y="8898"/>
                  </a:lnTo>
                  <a:lnTo>
                    <a:pt x="2782" y="9052"/>
                  </a:lnTo>
                  <a:lnTo>
                    <a:pt x="2799" y="9058"/>
                  </a:lnTo>
                  <a:lnTo>
                    <a:pt x="2802" y="9058"/>
                  </a:lnTo>
                  <a:lnTo>
                    <a:pt x="3206" y="9186"/>
                  </a:lnTo>
                  <a:lnTo>
                    <a:pt x="3418" y="9252"/>
                  </a:lnTo>
                  <a:lnTo>
                    <a:pt x="3524" y="9286"/>
                  </a:lnTo>
                  <a:lnTo>
                    <a:pt x="3550" y="9295"/>
                  </a:lnTo>
                  <a:lnTo>
                    <a:pt x="3583" y="9303"/>
                  </a:lnTo>
                  <a:lnTo>
                    <a:pt x="3598" y="9308"/>
                  </a:lnTo>
                  <a:cubicBezTo>
                    <a:pt x="3600" y="9308"/>
                    <a:pt x="3601" y="9308"/>
                    <a:pt x="3602" y="9309"/>
                  </a:cubicBezTo>
                  <a:lnTo>
                    <a:pt x="3618" y="9311"/>
                  </a:lnTo>
                  <a:cubicBezTo>
                    <a:pt x="3628" y="9313"/>
                    <a:pt x="3640" y="9315"/>
                    <a:pt x="3652" y="9316"/>
                  </a:cubicBezTo>
                  <a:cubicBezTo>
                    <a:pt x="3669" y="9318"/>
                    <a:pt x="3686" y="9319"/>
                    <a:pt x="3703" y="9319"/>
                  </a:cubicBezTo>
                  <a:cubicBezTo>
                    <a:pt x="3733" y="9319"/>
                    <a:pt x="3762" y="9316"/>
                    <a:pt x="3790" y="9311"/>
                  </a:cubicBezTo>
                  <a:cubicBezTo>
                    <a:pt x="3836" y="9302"/>
                    <a:pt x="3879" y="9288"/>
                    <a:pt x="3921" y="9268"/>
                  </a:cubicBezTo>
                  <a:cubicBezTo>
                    <a:pt x="4003" y="9226"/>
                    <a:pt x="4075" y="9162"/>
                    <a:pt x="4122" y="9083"/>
                  </a:cubicBezTo>
                  <a:cubicBezTo>
                    <a:pt x="4135" y="9065"/>
                    <a:pt x="4143" y="9045"/>
                    <a:pt x="4153" y="9024"/>
                  </a:cubicBezTo>
                  <a:cubicBezTo>
                    <a:pt x="4154" y="9023"/>
                    <a:pt x="4154" y="9022"/>
                    <a:pt x="4155" y="9021"/>
                  </a:cubicBezTo>
                  <a:cubicBezTo>
                    <a:pt x="4158" y="9012"/>
                    <a:pt x="4163" y="9001"/>
                    <a:pt x="4166" y="8990"/>
                  </a:cubicBezTo>
                  <a:lnTo>
                    <a:pt x="4172" y="8974"/>
                  </a:lnTo>
                  <a:lnTo>
                    <a:pt x="4176" y="8961"/>
                  </a:lnTo>
                  <a:lnTo>
                    <a:pt x="4210" y="8856"/>
                  </a:lnTo>
                  <a:lnTo>
                    <a:pt x="4277" y="8644"/>
                  </a:lnTo>
                  <a:lnTo>
                    <a:pt x="4410" y="8221"/>
                  </a:lnTo>
                  <a:lnTo>
                    <a:pt x="4427" y="8169"/>
                  </a:lnTo>
                  <a:lnTo>
                    <a:pt x="4436" y="8137"/>
                  </a:lnTo>
                  <a:cubicBezTo>
                    <a:pt x="4439" y="8126"/>
                    <a:pt x="4442" y="8115"/>
                    <a:pt x="4443" y="8105"/>
                  </a:cubicBezTo>
                  <a:cubicBezTo>
                    <a:pt x="4447" y="8082"/>
                    <a:pt x="4452" y="8061"/>
                    <a:pt x="4452" y="8038"/>
                  </a:cubicBezTo>
                  <a:lnTo>
                    <a:pt x="4454" y="8007"/>
                  </a:lnTo>
                  <a:cubicBezTo>
                    <a:pt x="4454" y="8006"/>
                    <a:pt x="4454" y="8005"/>
                    <a:pt x="4454" y="8004"/>
                  </a:cubicBezTo>
                  <a:lnTo>
                    <a:pt x="4453" y="7972"/>
                  </a:lnTo>
                  <a:cubicBezTo>
                    <a:pt x="4453" y="7951"/>
                    <a:pt x="4449" y="7928"/>
                    <a:pt x="4446" y="7907"/>
                  </a:cubicBezTo>
                  <a:cubicBezTo>
                    <a:pt x="4445" y="7896"/>
                    <a:pt x="4441" y="7886"/>
                    <a:pt x="4439" y="7874"/>
                  </a:cubicBezTo>
                  <a:cubicBezTo>
                    <a:pt x="4437" y="7863"/>
                    <a:pt x="4435" y="7853"/>
                    <a:pt x="4432" y="7842"/>
                  </a:cubicBezTo>
                  <a:lnTo>
                    <a:pt x="4421" y="7811"/>
                  </a:lnTo>
                  <a:lnTo>
                    <a:pt x="4416" y="7797"/>
                  </a:lnTo>
                  <a:cubicBezTo>
                    <a:pt x="4416" y="7796"/>
                    <a:pt x="4415" y="7795"/>
                    <a:pt x="4415" y="7794"/>
                  </a:cubicBezTo>
                  <a:lnTo>
                    <a:pt x="4408" y="7780"/>
                  </a:lnTo>
                  <a:lnTo>
                    <a:pt x="4394" y="7750"/>
                  </a:lnTo>
                  <a:cubicBezTo>
                    <a:pt x="4390" y="7740"/>
                    <a:pt x="4384" y="7731"/>
                    <a:pt x="4378" y="7721"/>
                  </a:cubicBezTo>
                  <a:cubicBezTo>
                    <a:pt x="4369" y="7702"/>
                    <a:pt x="4355" y="7684"/>
                    <a:pt x="4342" y="7667"/>
                  </a:cubicBezTo>
                  <a:cubicBezTo>
                    <a:pt x="4336" y="7657"/>
                    <a:pt x="4328" y="7650"/>
                    <a:pt x="4322" y="7641"/>
                  </a:cubicBezTo>
                  <a:cubicBezTo>
                    <a:pt x="4314" y="7633"/>
                    <a:pt x="4307" y="7624"/>
                    <a:pt x="4299" y="7615"/>
                  </a:cubicBezTo>
                  <a:lnTo>
                    <a:pt x="4276" y="7593"/>
                  </a:lnTo>
                  <a:lnTo>
                    <a:pt x="4265" y="7582"/>
                  </a:lnTo>
                  <a:cubicBezTo>
                    <a:pt x="4264" y="7582"/>
                    <a:pt x="4263" y="7581"/>
                    <a:pt x="4262" y="7580"/>
                  </a:cubicBezTo>
                  <a:lnTo>
                    <a:pt x="4250" y="7572"/>
                  </a:lnTo>
                  <a:lnTo>
                    <a:pt x="4224" y="7550"/>
                  </a:lnTo>
                  <a:cubicBezTo>
                    <a:pt x="4216" y="7544"/>
                    <a:pt x="4206" y="7539"/>
                    <a:pt x="4197" y="7532"/>
                  </a:cubicBezTo>
                  <a:cubicBezTo>
                    <a:pt x="4159" y="7509"/>
                    <a:pt x="4119" y="7490"/>
                    <a:pt x="4077" y="7477"/>
                  </a:cubicBezTo>
                  <a:lnTo>
                    <a:pt x="3971" y="7441"/>
                  </a:lnTo>
                  <a:lnTo>
                    <a:pt x="3711" y="7356"/>
                  </a:lnTo>
                  <a:cubicBezTo>
                    <a:pt x="3687" y="7348"/>
                    <a:pt x="3679" y="7322"/>
                    <a:pt x="3692" y="7301"/>
                  </a:cubicBezTo>
                  <a:lnTo>
                    <a:pt x="3862" y="7061"/>
                  </a:lnTo>
                  <a:lnTo>
                    <a:pt x="3931" y="6964"/>
                  </a:lnTo>
                  <a:cubicBezTo>
                    <a:pt x="3995" y="6874"/>
                    <a:pt x="4097" y="6824"/>
                    <a:pt x="4202" y="6824"/>
                  </a:cubicBezTo>
                  <a:cubicBezTo>
                    <a:pt x="4244" y="6824"/>
                    <a:pt x="4286" y="6832"/>
                    <a:pt x="4327" y="6848"/>
                  </a:cubicBezTo>
                  <a:cubicBezTo>
                    <a:pt x="4328" y="6849"/>
                    <a:pt x="4329" y="6849"/>
                    <a:pt x="4330" y="6849"/>
                  </a:cubicBezTo>
                  <a:cubicBezTo>
                    <a:pt x="4433" y="6891"/>
                    <a:pt x="4536" y="6932"/>
                    <a:pt x="4640" y="6971"/>
                  </a:cubicBezTo>
                  <a:cubicBezTo>
                    <a:pt x="4847" y="7049"/>
                    <a:pt x="5056" y="7124"/>
                    <a:pt x="5266" y="7196"/>
                  </a:cubicBezTo>
                  <a:cubicBezTo>
                    <a:pt x="5475" y="7267"/>
                    <a:pt x="5686" y="7334"/>
                    <a:pt x="5898" y="7396"/>
                  </a:cubicBezTo>
                  <a:cubicBezTo>
                    <a:pt x="6005" y="7426"/>
                    <a:pt x="6112" y="7456"/>
                    <a:pt x="6220" y="7483"/>
                  </a:cubicBezTo>
                  <a:cubicBezTo>
                    <a:pt x="6247" y="7489"/>
                    <a:pt x="6275" y="7496"/>
                    <a:pt x="6301" y="7502"/>
                  </a:cubicBezTo>
                  <a:cubicBezTo>
                    <a:pt x="6399" y="7526"/>
                    <a:pt x="6468" y="7614"/>
                    <a:pt x="6466" y="7716"/>
                  </a:cubicBezTo>
                  <a:lnTo>
                    <a:pt x="6460" y="7951"/>
                  </a:lnTo>
                  <a:cubicBezTo>
                    <a:pt x="6458" y="8062"/>
                    <a:pt x="6365" y="8145"/>
                    <a:pt x="6262" y="8145"/>
                  </a:cubicBezTo>
                  <a:cubicBezTo>
                    <a:pt x="6241" y="8145"/>
                    <a:pt x="6220" y="8142"/>
                    <a:pt x="6199" y="8135"/>
                  </a:cubicBezTo>
                  <a:lnTo>
                    <a:pt x="6135" y="8113"/>
                  </a:lnTo>
                  <a:lnTo>
                    <a:pt x="6121" y="8108"/>
                  </a:lnTo>
                  <a:lnTo>
                    <a:pt x="5936" y="8040"/>
                  </a:lnTo>
                  <a:lnTo>
                    <a:pt x="5838" y="8003"/>
                  </a:lnTo>
                  <a:lnTo>
                    <a:pt x="5813" y="7994"/>
                  </a:lnTo>
                  <a:lnTo>
                    <a:pt x="5810" y="7993"/>
                  </a:lnTo>
                  <a:lnTo>
                    <a:pt x="5806" y="7991"/>
                  </a:lnTo>
                  <a:lnTo>
                    <a:pt x="5797" y="7988"/>
                  </a:lnTo>
                  <a:lnTo>
                    <a:pt x="5780" y="7983"/>
                  </a:lnTo>
                  <a:cubicBezTo>
                    <a:pt x="5759" y="7975"/>
                    <a:pt x="5735" y="7972"/>
                    <a:pt x="5713" y="7968"/>
                  </a:cubicBezTo>
                  <a:lnTo>
                    <a:pt x="5709" y="7967"/>
                  </a:lnTo>
                  <a:cubicBezTo>
                    <a:pt x="5683" y="7964"/>
                    <a:pt x="5657" y="7962"/>
                    <a:pt x="5630" y="7962"/>
                  </a:cubicBezTo>
                  <a:cubicBezTo>
                    <a:pt x="5609" y="7962"/>
                    <a:pt x="5589" y="7963"/>
                    <a:pt x="5568" y="7966"/>
                  </a:cubicBezTo>
                  <a:lnTo>
                    <a:pt x="5552" y="7968"/>
                  </a:lnTo>
                  <a:lnTo>
                    <a:pt x="5549" y="7968"/>
                  </a:lnTo>
                  <a:lnTo>
                    <a:pt x="5533" y="7971"/>
                  </a:lnTo>
                  <a:cubicBezTo>
                    <a:pt x="5521" y="7974"/>
                    <a:pt x="5511" y="7977"/>
                    <a:pt x="5499" y="7979"/>
                  </a:cubicBezTo>
                  <a:cubicBezTo>
                    <a:pt x="5498" y="7979"/>
                    <a:pt x="5498" y="7980"/>
                    <a:pt x="5497" y="7980"/>
                  </a:cubicBezTo>
                  <a:cubicBezTo>
                    <a:pt x="5474" y="7986"/>
                    <a:pt x="5452" y="7993"/>
                    <a:pt x="5431" y="8002"/>
                  </a:cubicBezTo>
                  <a:cubicBezTo>
                    <a:pt x="5341" y="8038"/>
                    <a:pt x="5263" y="8100"/>
                    <a:pt x="5204" y="8177"/>
                  </a:cubicBezTo>
                  <a:cubicBezTo>
                    <a:pt x="5197" y="8188"/>
                    <a:pt x="5190" y="8198"/>
                    <a:pt x="5183" y="8208"/>
                  </a:cubicBezTo>
                  <a:lnTo>
                    <a:pt x="5174" y="8222"/>
                  </a:lnTo>
                  <a:cubicBezTo>
                    <a:pt x="5173" y="8223"/>
                    <a:pt x="5173" y="8223"/>
                    <a:pt x="5172" y="8224"/>
                  </a:cubicBezTo>
                  <a:lnTo>
                    <a:pt x="5165" y="8239"/>
                  </a:lnTo>
                  <a:lnTo>
                    <a:pt x="5147" y="8270"/>
                  </a:lnTo>
                  <a:cubicBezTo>
                    <a:pt x="5147" y="8271"/>
                    <a:pt x="5146" y="8272"/>
                    <a:pt x="5146" y="8273"/>
                  </a:cubicBezTo>
                  <a:cubicBezTo>
                    <a:pt x="5142" y="8284"/>
                    <a:pt x="5138" y="8295"/>
                    <a:pt x="5133" y="8306"/>
                  </a:cubicBezTo>
                  <a:lnTo>
                    <a:pt x="5126" y="8323"/>
                  </a:lnTo>
                  <a:lnTo>
                    <a:pt x="5121" y="8335"/>
                  </a:lnTo>
                  <a:lnTo>
                    <a:pt x="5112" y="8360"/>
                  </a:lnTo>
                  <a:lnTo>
                    <a:pt x="5094" y="8409"/>
                  </a:lnTo>
                  <a:lnTo>
                    <a:pt x="5021" y="8607"/>
                  </a:lnTo>
                  <a:lnTo>
                    <a:pt x="4877" y="9003"/>
                  </a:lnTo>
                  <a:cubicBezTo>
                    <a:pt x="4877" y="9003"/>
                    <a:pt x="4705" y="9451"/>
                    <a:pt x="4731" y="9497"/>
                  </a:cubicBezTo>
                  <a:cubicBezTo>
                    <a:pt x="4743" y="9520"/>
                    <a:pt x="4759" y="9542"/>
                    <a:pt x="4772" y="9563"/>
                  </a:cubicBezTo>
                  <a:cubicBezTo>
                    <a:pt x="4774" y="9564"/>
                    <a:pt x="4774" y="9564"/>
                    <a:pt x="4775" y="9565"/>
                  </a:cubicBezTo>
                  <a:cubicBezTo>
                    <a:pt x="4782" y="9576"/>
                    <a:pt x="4791" y="9585"/>
                    <a:pt x="4798" y="9595"/>
                  </a:cubicBezTo>
                  <a:lnTo>
                    <a:pt x="4811" y="9610"/>
                  </a:lnTo>
                  <a:cubicBezTo>
                    <a:pt x="4811" y="9610"/>
                    <a:pt x="4812" y="9611"/>
                    <a:pt x="4812" y="9611"/>
                  </a:cubicBezTo>
                  <a:lnTo>
                    <a:pt x="4825" y="9625"/>
                  </a:lnTo>
                  <a:cubicBezTo>
                    <a:pt x="4861" y="9663"/>
                    <a:pt x="4904" y="9695"/>
                    <a:pt x="4950" y="9724"/>
                  </a:cubicBezTo>
                  <a:cubicBezTo>
                    <a:pt x="4950" y="9724"/>
                    <a:pt x="4951" y="9724"/>
                    <a:pt x="4952" y="9725"/>
                  </a:cubicBezTo>
                  <a:cubicBezTo>
                    <a:pt x="4974" y="9738"/>
                    <a:pt x="5121" y="9921"/>
                    <a:pt x="5145" y="9930"/>
                  </a:cubicBezTo>
                  <a:cubicBezTo>
                    <a:pt x="5157" y="9936"/>
                    <a:pt x="5171" y="9941"/>
                    <a:pt x="5183" y="9945"/>
                  </a:cubicBezTo>
                  <a:lnTo>
                    <a:pt x="5207" y="9955"/>
                  </a:lnTo>
                  <a:lnTo>
                    <a:pt x="5999" y="10242"/>
                  </a:lnTo>
                  <a:lnTo>
                    <a:pt x="6395" y="10387"/>
                  </a:lnTo>
                  <a:cubicBezTo>
                    <a:pt x="6528" y="10434"/>
                    <a:pt x="6660" y="10482"/>
                    <a:pt x="6793" y="10528"/>
                  </a:cubicBezTo>
                  <a:cubicBezTo>
                    <a:pt x="6925" y="10574"/>
                    <a:pt x="7058" y="10621"/>
                    <a:pt x="7190" y="10665"/>
                  </a:cubicBezTo>
                  <a:cubicBezTo>
                    <a:pt x="7257" y="10688"/>
                    <a:pt x="7325" y="10708"/>
                    <a:pt x="7392" y="10726"/>
                  </a:cubicBezTo>
                  <a:cubicBezTo>
                    <a:pt x="7460" y="10743"/>
                    <a:pt x="7529" y="10760"/>
                    <a:pt x="7597" y="10778"/>
                  </a:cubicBezTo>
                  <a:cubicBezTo>
                    <a:pt x="7733" y="10812"/>
                    <a:pt x="7869" y="10847"/>
                    <a:pt x="8006" y="10880"/>
                  </a:cubicBezTo>
                  <a:lnTo>
                    <a:pt x="8211" y="10931"/>
                  </a:lnTo>
                  <a:lnTo>
                    <a:pt x="8416" y="10981"/>
                  </a:lnTo>
                  <a:cubicBezTo>
                    <a:pt x="8690" y="11046"/>
                    <a:pt x="8964" y="11110"/>
                    <a:pt x="9240" y="11170"/>
                  </a:cubicBezTo>
                  <a:lnTo>
                    <a:pt x="9244" y="11171"/>
                  </a:lnTo>
                  <a:lnTo>
                    <a:pt x="9379" y="11216"/>
                  </a:lnTo>
                  <a:lnTo>
                    <a:pt x="9397" y="11221"/>
                  </a:lnTo>
                  <a:cubicBezTo>
                    <a:pt x="9399" y="11222"/>
                    <a:pt x="9404" y="11223"/>
                    <a:pt x="9407" y="11224"/>
                  </a:cubicBezTo>
                  <a:lnTo>
                    <a:pt x="9418" y="11227"/>
                  </a:lnTo>
                  <a:cubicBezTo>
                    <a:pt x="9433" y="11232"/>
                    <a:pt x="9448" y="11236"/>
                    <a:pt x="9464" y="11238"/>
                  </a:cubicBezTo>
                  <a:cubicBezTo>
                    <a:pt x="9479" y="11240"/>
                    <a:pt x="9495" y="11244"/>
                    <a:pt x="9511" y="11245"/>
                  </a:cubicBezTo>
                  <a:cubicBezTo>
                    <a:pt x="9526" y="11245"/>
                    <a:pt x="9542" y="11248"/>
                    <a:pt x="9558" y="11248"/>
                  </a:cubicBezTo>
                  <a:cubicBezTo>
                    <a:pt x="9560" y="11248"/>
                    <a:pt x="9561" y="11248"/>
                    <a:pt x="9562" y="11248"/>
                  </a:cubicBezTo>
                  <a:cubicBezTo>
                    <a:pt x="9688" y="11248"/>
                    <a:pt x="9812" y="11199"/>
                    <a:pt x="9905" y="11115"/>
                  </a:cubicBezTo>
                  <a:cubicBezTo>
                    <a:pt x="9952" y="11072"/>
                    <a:pt x="9990" y="11021"/>
                    <a:pt x="10019" y="10966"/>
                  </a:cubicBezTo>
                  <a:cubicBezTo>
                    <a:pt x="10025" y="10951"/>
                    <a:pt x="10033" y="10937"/>
                    <a:pt x="10038" y="10922"/>
                  </a:cubicBezTo>
                  <a:lnTo>
                    <a:pt x="10046" y="10900"/>
                  </a:lnTo>
                  <a:lnTo>
                    <a:pt x="10050" y="10889"/>
                  </a:lnTo>
                  <a:lnTo>
                    <a:pt x="10053" y="10880"/>
                  </a:lnTo>
                  <a:lnTo>
                    <a:pt x="10075" y="10812"/>
                  </a:lnTo>
                  <a:lnTo>
                    <a:pt x="10164" y="10535"/>
                  </a:lnTo>
                  <a:lnTo>
                    <a:pt x="10253" y="10259"/>
                  </a:lnTo>
                  <a:lnTo>
                    <a:pt x="10298" y="10122"/>
                  </a:lnTo>
                  <a:lnTo>
                    <a:pt x="10320" y="10052"/>
                  </a:lnTo>
                  <a:lnTo>
                    <a:pt x="10325" y="10035"/>
                  </a:lnTo>
                  <a:cubicBezTo>
                    <a:pt x="10328" y="10030"/>
                    <a:pt x="10330" y="10024"/>
                    <a:pt x="10332" y="10016"/>
                  </a:cubicBezTo>
                  <a:cubicBezTo>
                    <a:pt x="10336" y="10001"/>
                    <a:pt x="10340" y="9986"/>
                    <a:pt x="10344" y="9970"/>
                  </a:cubicBezTo>
                  <a:cubicBezTo>
                    <a:pt x="10369" y="9847"/>
                    <a:pt x="10348" y="9715"/>
                    <a:pt x="10285" y="9606"/>
                  </a:cubicBezTo>
                  <a:cubicBezTo>
                    <a:pt x="10253" y="9551"/>
                    <a:pt x="10212" y="9502"/>
                    <a:pt x="10163" y="9462"/>
                  </a:cubicBezTo>
                  <a:cubicBezTo>
                    <a:pt x="10114" y="9423"/>
                    <a:pt x="10057" y="9392"/>
                    <a:pt x="9997" y="9373"/>
                  </a:cubicBezTo>
                  <a:lnTo>
                    <a:pt x="9621" y="9250"/>
                  </a:lnTo>
                  <a:cubicBezTo>
                    <a:pt x="9606" y="9245"/>
                    <a:pt x="9597" y="9231"/>
                    <a:pt x="9597" y="9215"/>
                  </a:cubicBezTo>
                  <a:lnTo>
                    <a:pt x="9630" y="7516"/>
                  </a:lnTo>
                  <a:lnTo>
                    <a:pt x="9667" y="5702"/>
                  </a:lnTo>
                  <a:cubicBezTo>
                    <a:pt x="9680" y="5097"/>
                    <a:pt x="9690" y="4493"/>
                    <a:pt x="9696" y="3888"/>
                  </a:cubicBezTo>
                  <a:cubicBezTo>
                    <a:pt x="9698" y="3586"/>
                    <a:pt x="9702" y="3284"/>
                    <a:pt x="9700" y="2981"/>
                  </a:cubicBezTo>
                  <a:cubicBezTo>
                    <a:pt x="9698" y="2679"/>
                    <a:pt x="9693" y="2377"/>
                    <a:pt x="9686" y="2074"/>
                  </a:cubicBezTo>
                  <a:lnTo>
                    <a:pt x="9683" y="1961"/>
                  </a:lnTo>
                  <a:lnTo>
                    <a:pt x="9681" y="1904"/>
                  </a:lnTo>
                  <a:lnTo>
                    <a:pt x="9681" y="1876"/>
                  </a:lnTo>
                  <a:lnTo>
                    <a:pt x="9679" y="1839"/>
                  </a:lnTo>
                  <a:cubicBezTo>
                    <a:pt x="9671" y="1741"/>
                    <a:pt x="9633" y="1646"/>
                    <a:pt x="9573" y="1570"/>
                  </a:cubicBezTo>
                  <a:cubicBezTo>
                    <a:pt x="9515" y="1492"/>
                    <a:pt x="9432" y="1434"/>
                    <a:pt x="9343" y="1403"/>
                  </a:cubicBezTo>
                  <a:lnTo>
                    <a:pt x="9326" y="1397"/>
                  </a:lnTo>
                  <a:lnTo>
                    <a:pt x="9317" y="1395"/>
                  </a:lnTo>
                  <a:lnTo>
                    <a:pt x="9311" y="1393"/>
                  </a:lnTo>
                  <a:lnTo>
                    <a:pt x="9283" y="1385"/>
                  </a:lnTo>
                  <a:lnTo>
                    <a:pt x="9228" y="1369"/>
                  </a:lnTo>
                  <a:lnTo>
                    <a:pt x="9119" y="1337"/>
                  </a:lnTo>
                  <a:cubicBezTo>
                    <a:pt x="8830" y="1253"/>
                    <a:pt x="8540" y="1164"/>
                    <a:pt x="8253" y="1070"/>
                  </a:cubicBezTo>
                  <a:cubicBezTo>
                    <a:pt x="8110" y="1023"/>
                    <a:pt x="7967" y="974"/>
                    <a:pt x="7824" y="925"/>
                  </a:cubicBezTo>
                  <a:cubicBezTo>
                    <a:pt x="7752" y="899"/>
                    <a:pt x="7681" y="875"/>
                    <a:pt x="7610" y="849"/>
                  </a:cubicBezTo>
                  <a:cubicBezTo>
                    <a:pt x="7538" y="824"/>
                    <a:pt x="7468" y="797"/>
                    <a:pt x="7398" y="766"/>
                  </a:cubicBezTo>
                  <a:cubicBezTo>
                    <a:pt x="7329" y="736"/>
                    <a:pt x="7261" y="701"/>
                    <a:pt x="7192" y="667"/>
                  </a:cubicBezTo>
                  <a:cubicBezTo>
                    <a:pt x="6876" y="505"/>
                    <a:pt x="6266" y="412"/>
                    <a:pt x="6199" y="373"/>
                  </a:cubicBezTo>
                  <a:cubicBezTo>
                    <a:pt x="6069" y="298"/>
                    <a:pt x="5515" y="89"/>
                    <a:pt x="5479" y="77"/>
                  </a:cubicBezTo>
                  <a:cubicBezTo>
                    <a:pt x="5478" y="75"/>
                    <a:pt x="5476" y="75"/>
                    <a:pt x="5475" y="75"/>
                  </a:cubicBezTo>
                  <a:lnTo>
                    <a:pt x="5256" y="20"/>
                  </a:lnTo>
                  <a:cubicBezTo>
                    <a:pt x="5210" y="9"/>
                    <a:pt x="5161" y="1"/>
                    <a:pt x="5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5"/>
            <p:cNvSpPr/>
            <p:nvPr/>
          </p:nvSpPr>
          <p:spPr>
            <a:xfrm>
              <a:off x="4551650" y="2571825"/>
              <a:ext cx="45550" cy="69825"/>
            </a:xfrm>
            <a:custGeom>
              <a:avLst/>
              <a:gdLst/>
              <a:ahLst/>
              <a:cxnLst/>
              <a:rect l="l" t="t" r="r" b="b"/>
              <a:pathLst>
                <a:path w="1822" h="2793" extrusionOk="0">
                  <a:moveTo>
                    <a:pt x="1525" y="191"/>
                  </a:moveTo>
                  <a:cubicBezTo>
                    <a:pt x="1531" y="191"/>
                    <a:pt x="1537" y="194"/>
                    <a:pt x="1542" y="198"/>
                  </a:cubicBezTo>
                  <a:cubicBezTo>
                    <a:pt x="1553" y="208"/>
                    <a:pt x="1559" y="222"/>
                    <a:pt x="1560" y="233"/>
                  </a:cubicBezTo>
                  <a:cubicBezTo>
                    <a:pt x="1563" y="244"/>
                    <a:pt x="1562" y="249"/>
                    <a:pt x="1564" y="249"/>
                  </a:cubicBezTo>
                  <a:cubicBezTo>
                    <a:pt x="1564" y="250"/>
                    <a:pt x="1564" y="250"/>
                    <a:pt x="1564" y="250"/>
                  </a:cubicBezTo>
                  <a:cubicBezTo>
                    <a:pt x="1564" y="251"/>
                    <a:pt x="1564" y="251"/>
                    <a:pt x="1565" y="251"/>
                  </a:cubicBezTo>
                  <a:cubicBezTo>
                    <a:pt x="1565" y="251"/>
                    <a:pt x="1565" y="251"/>
                    <a:pt x="1566" y="250"/>
                  </a:cubicBezTo>
                  <a:cubicBezTo>
                    <a:pt x="1566" y="250"/>
                    <a:pt x="1566" y="250"/>
                    <a:pt x="1567" y="249"/>
                  </a:cubicBezTo>
                  <a:cubicBezTo>
                    <a:pt x="1569" y="248"/>
                    <a:pt x="1569" y="248"/>
                    <a:pt x="1572" y="248"/>
                  </a:cubicBezTo>
                  <a:cubicBezTo>
                    <a:pt x="1574" y="247"/>
                    <a:pt x="1575" y="247"/>
                    <a:pt x="1579" y="247"/>
                  </a:cubicBezTo>
                  <a:cubicBezTo>
                    <a:pt x="1580" y="248"/>
                    <a:pt x="1581" y="248"/>
                    <a:pt x="1582" y="249"/>
                  </a:cubicBezTo>
                  <a:cubicBezTo>
                    <a:pt x="1583" y="249"/>
                    <a:pt x="1584" y="250"/>
                    <a:pt x="1585" y="251"/>
                  </a:cubicBezTo>
                  <a:lnTo>
                    <a:pt x="1586" y="254"/>
                  </a:lnTo>
                  <a:lnTo>
                    <a:pt x="1588" y="255"/>
                  </a:lnTo>
                  <a:cubicBezTo>
                    <a:pt x="1588" y="256"/>
                    <a:pt x="1588" y="260"/>
                    <a:pt x="1588" y="262"/>
                  </a:cubicBezTo>
                  <a:cubicBezTo>
                    <a:pt x="1589" y="280"/>
                    <a:pt x="1589" y="297"/>
                    <a:pt x="1589" y="315"/>
                  </a:cubicBezTo>
                  <a:lnTo>
                    <a:pt x="1588" y="369"/>
                  </a:lnTo>
                  <a:cubicBezTo>
                    <a:pt x="1587" y="439"/>
                    <a:pt x="1585" y="510"/>
                    <a:pt x="1582" y="580"/>
                  </a:cubicBezTo>
                  <a:lnTo>
                    <a:pt x="1570" y="793"/>
                  </a:lnTo>
                  <a:cubicBezTo>
                    <a:pt x="1567" y="863"/>
                    <a:pt x="1564" y="934"/>
                    <a:pt x="1557" y="1004"/>
                  </a:cubicBezTo>
                  <a:cubicBezTo>
                    <a:pt x="1552" y="1075"/>
                    <a:pt x="1545" y="1145"/>
                    <a:pt x="1541" y="1216"/>
                  </a:cubicBezTo>
                  <a:lnTo>
                    <a:pt x="1538" y="1269"/>
                  </a:lnTo>
                  <a:lnTo>
                    <a:pt x="1537" y="1323"/>
                  </a:lnTo>
                  <a:cubicBezTo>
                    <a:pt x="1536" y="1340"/>
                    <a:pt x="1536" y="1358"/>
                    <a:pt x="1537" y="1375"/>
                  </a:cubicBezTo>
                  <a:cubicBezTo>
                    <a:pt x="1539" y="1393"/>
                    <a:pt x="1541" y="1410"/>
                    <a:pt x="1544" y="1428"/>
                  </a:cubicBezTo>
                  <a:cubicBezTo>
                    <a:pt x="1549" y="1447"/>
                    <a:pt x="1551" y="1464"/>
                    <a:pt x="1553" y="1482"/>
                  </a:cubicBezTo>
                  <a:cubicBezTo>
                    <a:pt x="1555" y="1499"/>
                    <a:pt x="1556" y="1517"/>
                    <a:pt x="1557" y="1535"/>
                  </a:cubicBezTo>
                  <a:lnTo>
                    <a:pt x="1564" y="1641"/>
                  </a:lnTo>
                  <a:lnTo>
                    <a:pt x="1569" y="1747"/>
                  </a:lnTo>
                  <a:lnTo>
                    <a:pt x="1573" y="1854"/>
                  </a:lnTo>
                  <a:lnTo>
                    <a:pt x="1578" y="2065"/>
                  </a:lnTo>
                  <a:cubicBezTo>
                    <a:pt x="1579" y="2137"/>
                    <a:pt x="1582" y="2207"/>
                    <a:pt x="1576" y="2278"/>
                  </a:cubicBezTo>
                  <a:cubicBezTo>
                    <a:pt x="1573" y="2313"/>
                    <a:pt x="1570" y="2348"/>
                    <a:pt x="1563" y="2383"/>
                  </a:cubicBezTo>
                  <a:cubicBezTo>
                    <a:pt x="1558" y="2402"/>
                    <a:pt x="1553" y="2419"/>
                    <a:pt x="1545" y="2436"/>
                  </a:cubicBezTo>
                  <a:cubicBezTo>
                    <a:pt x="1538" y="2454"/>
                    <a:pt x="1529" y="2471"/>
                    <a:pt x="1522" y="2489"/>
                  </a:cubicBezTo>
                  <a:cubicBezTo>
                    <a:pt x="1513" y="2506"/>
                    <a:pt x="1507" y="2524"/>
                    <a:pt x="1502" y="2542"/>
                  </a:cubicBezTo>
                  <a:cubicBezTo>
                    <a:pt x="1502" y="2544"/>
                    <a:pt x="1502" y="2545"/>
                    <a:pt x="1501" y="2547"/>
                  </a:cubicBezTo>
                  <a:cubicBezTo>
                    <a:pt x="1502" y="2546"/>
                    <a:pt x="1503" y="2546"/>
                    <a:pt x="1504" y="2546"/>
                  </a:cubicBezTo>
                  <a:cubicBezTo>
                    <a:pt x="1505" y="2546"/>
                    <a:pt x="1506" y="2546"/>
                    <a:pt x="1507" y="2547"/>
                  </a:cubicBezTo>
                  <a:cubicBezTo>
                    <a:pt x="1513" y="2549"/>
                    <a:pt x="1521" y="2556"/>
                    <a:pt x="1524" y="2564"/>
                  </a:cubicBezTo>
                  <a:cubicBezTo>
                    <a:pt x="1527" y="2573"/>
                    <a:pt x="1526" y="2580"/>
                    <a:pt x="1523" y="2584"/>
                  </a:cubicBezTo>
                  <a:cubicBezTo>
                    <a:pt x="1521" y="2590"/>
                    <a:pt x="1516" y="2590"/>
                    <a:pt x="1511" y="2590"/>
                  </a:cubicBezTo>
                  <a:cubicBezTo>
                    <a:pt x="1511" y="2590"/>
                    <a:pt x="1510" y="2590"/>
                    <a:pt x="1510" y="2591"/>
                  </a:cubicBezTo>
                  <a:lnTo>
                    <a:pt x="1504" y="2589"/>
                  </a:lnTo>
                  <a:lnTo>
                    <a:pt x="1491" y="2584"/>
                  </a:lnTo>
                  <a:cubicBezTo>
                    <a:pt x="1482" y="2582"/>
                    <a:pt x="1475" y="2579"/>
                    <a:pt x="1466" y="2577"/>
                  </a:cubicBezTo>
                  <a:cubicBezTo>
                    <a:pt x="1449" y="2570"/>
                    <a:pt x="1433" y="2563"/>
                    <a:pt x="1417" y="2555"/>
                  </a:cubicBezTo>
                  <a:cubicBezTo>
                    <a:pt x="1354" y="2523"/>
                    <a:pt x="1290" y="2490"/>
                    <a:pt x="1228" y="2451"/>
                  </a:cubicBezTo>
                  <a:cubicBezTo>
                    <a:pt x="1167" y="2412"/>
                    <a:pt x="1106" y="2371"/>
                    <a:pt x="1043" y="2333"/>
                  </a:cubicBezTo>
                  <a:cubicBezTo>
                    <a:pt x="981" y="2295"/>
                    <a:pt x="918" y="2258"/>
                    <a:pt x="856" y="2222"/>
                  </a:cubicBezTo>
                  <a:cubicBezTo>
                    <a:pt x="828" y="2206"/>
                    <a:pt x="525" y="2193"/>
                    <a:pt x="439" y="2193"/>
                  </a:cubicBezTo>
                  <a:cubicBezTo>
                    <a:pt x="430" y="2193"/>
                    <a:pt x="423" y="2193"/>
                    <a:pt x="420" y="2193"/>
                  </a:cubicBezTo>
                  <a:cubicBezTo>
                    <a:pt x="408" y="2195"/>
                    <a:pt x="397" y="2195"/>
                    <a:pt x="386" y="2195"/>
                  </a:cubicBezTo>
                  <a:cubicBezTo>
                    <a:pt x="378" y="2195"/>
                    <a:pt x="370" y="2195"/>
                    <a:pt x="363" y="2194"/>
                  </a:cubicBezTo>
                  <a:cubicBezTo>
                    <a:pt x="345" y="2193"/>
                    <a:pt x="327" y="2191"/>
                    <a:pt x="309" y="2188"/>
                  </a:cubicBezTo>
                  <a:cubicBezTo>
                    <a:pt x="291" y="2186"/>
                    <a:pt x="274" y="2182"/>
                    <a:pt x="257" y="2177"/>
                  </a:cubicBezTo>
                  <a:lnTo>
                    <a:pt x="251" y="2175"/>
                  </a:lnTo>
                  <a:lnTo>
                    <a:pt x="248" y="2174"/>
                  </a:lnTo>
                  <a:lnTo>
                    <a:pt x="246" y="2174"/>
                  </a:lnTo>
                  <a:cubicBezTo>
                    <a:pt x="245" y="2174"/>
                    <a:pt x="243" y="2174"/>
                    <a:pt x="242" y="2173"/>
                  </a:cubicBezTo>
                  <a:cubicBezTo>
                    <a:pt x="241" y="2172"/>
                    <a:pt x="239" y="2172"/>
                    <a:pt x="238" y="2170"/>
                  </a:cubicBezTo>
                  <a:cubicBezTo>
                    <a:pt x="233" y="2164"/>
                    <a:pt x="233" y="2155"/>
                    <a:pt x="235" y="2149"/>
                  </a:cubicBezTo>
                  <a:cubicBezTo>
                    <a:pt x="236" y="2146"/>
                    <a:pt x="237" y="2144"/>
                    <a:pt x="239" y="2142"/>
                  </a:cubicBezTo>
                  <a:cubicBezTo>
                    <a:pt x="240" y="2141"/>
                    <a:pt x="241" y="2139"/>
                    <a:pt x="243" y="2137"/>
                  </a:cubicBezTo>
                  <a:cubicBezTo>
                    <a:pt x="262" y="2107"/>
                    <a:pt x="283" y="2077"/>
                    <a:pt x="304" y="2049"/>
                  </a:cubicBezTo>
                  <a:cubicBezTo>
                    <a:pt x="326" y="2021"/>
                    <a:pt x="347" y="1993"/>
                    <a:pt x="369" y="1966"/>
                  </a:cubicBezTo>
                  <a:cubicBezTo>
                    <a:pt x="413" y="1910"/>
                    <a:pt x="455" y="1852"/>
                    <a:pt x="499" y="1797"/>
                  </a:cubicBezTo>
                  <a:cubicBezTo>
                    <a:pt x="585" y="1685"/>
                    <a:pt x="676" y="1576"/>
                    <a:pt x="757" y="1459"/>
                  </a:cubicBezTo>
                  <a:cubicBezTo>
                    <a:pt x="777" y="1431"/>
                    <a:pt x="798" y="1402"/>
                    <a:pt x="817" y="1372"/>
                  </a:cubicBezTo>
                  <a:cubicBezTo>
                    <a:pt x="836" y="1343"/>
                    <a:pt x="856" y="1313"/>
                    <a:pt x="874" y="1282"/>
                  </a:cubicBezTo>
                  <a:cubicBezTo>
                    <a:pt x="908" y="1220"/>
                    <a:pt x="933" y="1152"/>
                    <a:pt x="960" y="1083"/>
                  </a:cubicBezTo>
                  <a:cubicBezTo>
                    <a:pt x="985" y="1015"/>
                    <a:pt x="1013" y="949"/>
                    <a:pt x="1055" y="891"/>
                  </a:cubicBezTo>
                  <a:cubicBezTo>
                    <a:pt x="1075" y="862"/>
                    <a:pt x="1099" y="835"/>
                    <a:pt x="1124" y="810"/>
                  </a:cubicBezTo>
                  <a:cubicBezTo>
                    <a:pt x="1136" y="797"/>
                    <a:pt x="1153" y="787"/>
                    <a:pt x="1176" y="781"/>
                  </a:cubicBezTo>
                  <a:cubicBezTo>
                    <a:pt x="1198" y="776"/>
                    <a:pt x="1406" y="446"/>
                    <a:pt x="1430" y="376"/>
                  </a:cubicBezTo>
                  <a:cubicBezTo>
                    <a:pt x="1442" y="342"/>
                    <a:pt x="1456" y="309"/>
                    <a:pt x="1471" y="276"/>
                  </a:cubicBezTo>
                  <a:cubicBezTo>
                    <a:pt x="1479" y="260"/>
                    <a:pt x="1487" y="244"/>
                    <a:pt x="1495" y="228"/>
                  </a:cubicBezTo>
                  <a:lnTo>
                    <a:pt x="1502" y="216"/>
                  </a:lnTo>
                  <a:cubicBezTo>
                    <a:pt x="1503" y="214"/>
                    <a:pt x="1503" y="213"/>
                    <a:pt x="1504" y="212"/>
                  </a:cubicBezTo>
                  <a:lnTo>
                    <a:pt x="1505" y="208"/>
                  </a:lnTo>
                  <a:cubicBezTo>
                    <a:pt x="1507" y="206"/>
                    <a:pt x="1508" y="204"/>
                    <a:pt x="1509" y="202"/>
                  </a:cubicBezTo>
                  <a:cubicBezTo>
                    <a:pt x="1510" y="200"/>
                    <a:pt x="1511" y="198"/>
                    <a:pt x="1513" y="197"/>
                  </a:cubicBezTo>
                  <a:cubicBezTo>
                    <a:pt x="1516" y="193"/>
                    <a:pt x="1521" y="191"/>
                    <a:pt x="1525" y="191"/>
                  </a:cubicBezTo>
                  <a:close/>
                  <a:moveTo>
                    <a:pt x="1607" y="0"/>
                  </a:moveTo>
                  <a:cubicBezTo>
                    <a:pt x="1599" y="0"/>
                    <a:pt x="1590" y="2"/>
                    <a:pt x="1583" y="4"/>
                  </a:cubicBezTo>
                  <a:cubicBezTo>
                    <a:pt x="1549" y="11"/>
                    <a:pt x="1520" y="30"/>
                    <a:pt x="1496" y="49"/>
                  </a:cubicBezTo>
                  <a:cubicBezTo>
                    <a:pt x="1485" y="60"/>
                    <a:pt x="1473" y="67"/>
                    <a:pt x="1463" y="77"/>
                  </a:cubicBezTo>
                  <a:cubicBezTo>
                    <a:pt x="1454" y="87"/>
                    <a:pt x="1443" y="94"/>
                    <a:pt x="1433" y="103"/>
                  </a:cubicBezTo>
                  <a:lnTo>
                    <a:pt x="1417" y="114"/>
                  </a:lnTo>
                  <a:lnTo>
                    <a:pt x="1404" y="128"/>
                  </a:lnTo>
                  <a:lnTo>
                    <a:pt x="1392" y="141"/>
                  </a:lnTo>
                  <a:lnTo>
                    <a:pt x="1383" y="152"/>
                  </a:lnTo>
                  <a:cubicBezTo>
                    <a:pt x="1371" y="165"/>
                    <a:pt x="1360" y="177"/>
                    <a:pt x="1347" y="191"/>
                  </a:cubicBezTo>
                  <a:cubicBezTo>
                    <a:pt x="1322" y="217"/>
                    <a:pt x="1296" y="241"/>
                    <a:pt x="1268" y="265"/>
                  </a:cubicBezTo>
                  <a:cubicBezTo>
                    <a:pt x="1212" y="313"/>
                    <a:pt x="940" y="769"/>
                    <a:pt x="919" y="799"/>
                  </a:cubicBezTo>
                  <a:cubicBezTo>
                    <a:pt x="881" y="858"/>
                    <a:pt x="830" y="908"/>
                    <a:pt x="774" y="956"/>
                  </a:cubicBezTo>
                  <a:cubicBezTo>
                    <a:pt x="720" y="1004"/>
                    <a:pt x="665" y="1052"/>
                    <a:pt x="619" y="1107"/>
                  </a:cubicBezTo>
                  <a:cubicBezTo>
                    <a:pt x="597" y="1135"/>
                    <a:pt x="577" y="1163"/>
                    <a:pt x="555" y="1191"/>
                  </a:cubicBezTo>
                  <a:cubicBezTo>
                    <a:pt x="535" y="1220"/>
                    <a:pt x="515" y="1249"/>
                    <a:pt x="495" y="1279"/>
                  </a:cubicBezTo>
                  <a:cubicBezTo>
                    <a:pt x="415" y="1396"/>
                    <a:pt x="347" y="1520"/>
                    <a:pt x="272" y="1641"/>
                  </a:cubicBezTo>
                  <a:cubicBezTo>
                    <a:pt x="235" y="1701"/>
                    <a:pt x="197" y="1761"/>
                    <a:pt x="160" y="1821"/>
                  </a:cubicBezTo>
                  <a:cubicBezTo>
                    <a:pt x="142" y="1852"/>
                    <a:pt x="124" y="1882"/>
                    <a:pt x="104" y="1912"/>
                  </a:cubicBezTo>
                  <a:cubicBezTo>
                    <a:pt x="86" y="1942"/>
                    <a:pt x="66" y="1971"/>
                    <a:pt x="46" y="2000"/>
                  </a:cubicBezTo>
                  <a:cubicBezTo>
                    <a:pt x="27" y="2027"/>
                    <a:pt x="14" y="2058"/>
                    <a:pt x="7" y="2091"/>
                  </a:cubicBezTo>
                  <a:cubicBezTo>
                    <a:pt x="1" y="2124"/>
                    <a:pt x="2" y="2157"/>
                    <a:pt x="8" y="2189"/>
                  </a:cubicBezTo>
                  <a:cubicBezTo>
                    <a:pt x="16" y="2221"/>
                    <a:pt x="29" y="2251"/>
                    <a:pt x="47" y="2277"/>
                  </a:cubicBezTo>
                  <a:cubicBezTo>
                    <a:pt x="66" y="2303"/>
                    <a:pt x="88" y="2326"/>
                    <a:pt x="115" y="2344"/>
                  </a:cubicBezTo>
                  <a:cubicBezTo>
                    <a:pt x="128" y="2352"/>
                    <a:pt x="142" y="2360"/>
                    <a:pt x="156" y="2366"/>
                  </a:cubicBezTo>
                  <a:cubicBezTo>
                    <a:pt x="156" y="2366"/>
                    <a:pt x="845" y="2715"/>
                    <a:pt x="917" y="2720"/>
                  </a:cubicBezTo>
                  <a:cubicBezTo>
                    <a:pt x="990" y="2726"/>
                    <a:pt x="1064" y="2728"/>
                    <a:pt x="1136" y="2733"/>
                  </a:cubicBezTo>
                  <a:cubicBezTo>
                    <a:pt x="1204" y="2738"/>
                    <a:pt x="1561" y="2792"/>
                    <a:pt x="1639" y="2792"/>
                  </a:cubicBezTo>
                  <a:cubicBezTo>
                    <a:pt x="1645" y="2792"/>
                    <a:pt x="1649" y="2792"/>
                    <a:pt x="1651" y="2791"/>
                  </a:cubicBezTo>
                  <a:cubicBezTo>
                    <a:pt x="1660" y="2789"/>
                    <a:pt x="1668" y="2786"/>
                    <a:pt x="1677" y="2783"/>
                  </a:cubicBezTo>
                  <a:cubicBezTo>
                    <a:pt x="1685" y="2781"/>
                    <a:pt x="1693" y="2777"/>
                    <a:pt x="1701" y="2772"/>
                  </a:cubicBezTo>
                  <a:cubicBezTo>
                    <a:pt x="1717" y="2764"/>
                    <a:pt x="1735" y="2754"/>
                    <a:pt x="1748" y="2740"/>
                  </a:cubicBezTo>
                  <a:cubicBezTo>
                    <a:pt x="1776" y="2716"/>
                    <a:pt x="1799" y="2680"/>
                    <a:pt x="1808" y="2643"/>
                  </a:cubicBezTo>
                  <a:cubicBezTo>
                    <a:pt x="1812" y="2633"/>
                    <a:pt x="1814" y="2624"/>
                    <a:pt x="1815" y="2614"/>
                  </a:cubicBezTo>
                  <a:cubicBezTo>
                    <a:pt x="1817" y="2605"/>
                    <a:pt x="1817" y="2595"/>
                    <a:pt x="1817" y="2585"/>
                  </a:cubicBezTo>
                  <a:lnTo>
                    <a:pt x="1817" y="2571"/>
                  </a:lnTo>
                  <a:lnTo>
                    <a:pt x="1817" y="2564"/>
                  </a:lnTo>
                  <a:lnTo>
                    <a:pt x="1817" y="2561"/>
                  </a:lnTo>
                  <a:cubicBezTo>
                    <a:pt x="1816" y="2556"/>
                    <a:pt x="1815" y="2552"/>
                    <a:pt x="1814" y="2548"/>
                  </a:cubicBezTo>
                  <a:cubicBezTo>
                    <a:pt x="1809" y="2530"/>
                    <a:pt x="1803" y="2512"/>
                    <a:pt x="1795" y="2495"/>
                  </a:cubicBezTo>
                  <a:cubicBezTo>
                    <a:pt x="1789" y="2476"/>
                    <a:pt x="1781" y="2458"/>
                    <a:pt x="1774" y="2441"/>
                  </a:cubicBezTo>
                  <a:cubicBezTo>
                    <a:pt x="1768" y="2423"/>
                    <a:pt x="1762" y="2405"/>
                    <a:pt x="1758" y="2388"/>
                  </a:cubicBezTo>
                  <a:cubicBezTo>
                    <a:pt x="1753" y="2351"/>
                    <a:pt x="1751" y="2316"/>
                    <a:pt x="1748" y="2281"/>
                  </a:cubicBezTo>
                  <a:cubicBezTo>
                    <a:pt x="1745" y="2210"/>
                    <a:pt x="1751" y="2140"/>
                    <a:pt x="1755" y="2069"/>
                  </a:cubicBezTo>
                  <a:lnTo>
                    <a:pt x="1767" y="1857"/>
                  </a:lnTo>
                  <a:lnTo>
                    <a:pt x="1774" y="1751"/>
                  </a:lnTo>
                  <a:lnTo>
                    <a:pt x="1784" y="1645"/>
                  </a:lnTo>
                  <a:lnTo>
                    <a:pt x="1793" y="1538"/>
                  </a:lnTo>
                  <a:cubicBezTo>
                    <a:pt x="1794" y="1521"/>
                    <a:pt x="1797" y="1503"/>
                    <a:pt x="1799" y="1486"/>
                  </a:cubicBezTo>
                  <a:cubicBezTo>
                    <a:pt x="1802" y="1468"/>
                    <a:pt x="1805" y="1451"/>
                    <a:pt x="1809" y="1433"/>
                  </a:cubicBezTo>
                  <a:cubicBezTo>
                    <a:pt x="1813" y="1416"/>
                    <a:pt x="1817" y="1397"/>
                    <a:pt x="1819" y="1380"/>
                  </a:cubicBezTo>
                  <a:cubicBezTo>
                    <a:pt x="1820" y="1362"/>
                    <a:pt x="1821" y="1345"/>
                    <a:pt x="1821" y="1327"/>
                  </a:cubicBezTo>
                  <a:lnTo>
                    <a:pt x="1821" y="1273"/>
                  </a:lnTo>
                  <a:lnTo>
                    <a:pt x="1820" y="1221"/>
                  </a:lnTo>
                  <a:cubicBezTo>
                    <a:pt x="1819" y="1150"/>
                    <a:pt x="1815" y="1079"/>
                    <a:pt x="1812" y="1009"/>
                  </a:cubicBezTo>
                  <a:cubicBezTo>
                    <a:pt x="1808" y="937"/>
                    <a:pt x="1807" y="866"/>
                    <a:pt x="1805" y="796"/>
                  </a:cubicBezTo>
                  <a:lnTo>
                    <a:pt x="1802" y="583"/>
                  </a:lnTo>
                  <a:cubicBezTo>
                    <a:pt x="1801" y="513"/>
                    <a:pt x="1801" y="442"/>
                    <a:pt x="1803" y="371"/>
                  </a:cubicBezTo>
                  <a:lnTo>
                    <a:pt x="1804" y="318"/>
                  </a:lnTo>
                  <a:cubicBezTo>
                    <a:pt x="1804" y="300"/>
                    <a:pt x="1804" y="283"/>
                    <a:pt x="1806" y="265"/>
                  </a:cubicBezTo>
                  <a:cubicBezTo>
                    <a:pt x="1806" y="263"/>
                    <a:pt x="1806" y="262"/>
                    <a:pt x="1806" y="258"/>
                  </a:cubicBezTo>
                  <a:lnTo>
                    <a:pt x="1806" y="247"/>
                  </a:lnTo>
                  <a:lnTo>
                    <a:pt x="1807" y="223"/>
                  </a:lnTo>
                  <a:cubicBezTo>
                    <a:pt x="1806" y="207"/>
                    <a:pt x="1804" y="191"/>
                    <a:pt x="1802" y="175"/>
                  </a:cubicBezTo>
                  <a:cubicBezTo>
                    <a:pt x="1798" y="159"/>
                    <a:pt x="1793" y="142"/>
                    <a:pt x="1787" y="126"/>
                  </a:cubicBezTo>
                  <a:cubicBezTo>
                    <a:pt x="1779" y="111"/>
                    <a:pt x="1772" y="95"/>
                    <a:pt x="1761" y="81"/>
                  </a:cubicBezTo>
                  <a:cubicBezTo>
                    <a:pt x="1756" y="75"/>
                    <a:pt x="1751" y="67"/>
                    <a:pt x="1744" y="61"/>
                  </a:cubicBezTo>
                  <a:cubicBezTo>
                    <a:pt x="1738" y="55"/>
                    <a:pt x="1731" y="49"/>
                    <a:pt x="1725" y="44"/>
                  </a:cubicBezTo>
                  <a:cubicBezTo>
                    <a:pt x="1722" y="41"/>
                    <a:pt x="1719" y="39"/>
                    <a:pt x="1715" y="35"/>
                  </a:cubicBezTo>
                  <a:cubicBezTo>
                    <a:pt x="1711" y="33"/>
                    <a:pt x="1708" y="31"/>
                    <a:pt x="1704" y="29"/>
                  </a:cubicBezTo>
                  <a:cubicBezTo>
                    <a:pt x="1697" y="25"/>
                    <a:pt x="1690" y="20"/>
                    <a:pt x="1681" y="16"/>
                  </a:cubicBezTo>
                  <a:cubicBezTo>
                    <a:pt x="1674" y="13"/>
                    <a:pt x="1666" y="10"/>
                    <a:pt x="1658" y="8"/>
                  </a:cubicBezTo>
                  <a:cubicBezTo>
                    <a:pt x="1650" y="4"/>
                    <a:pt x="1642" y="2"/>
                    <a:pt x="1633" y="2"/>
                  </a:cubicBezTo>
                  <a:cubicBezTo>
                    <a:pt x="1625" y="1"/>
                    <a:pt x="1616" y="0"/>
                    <a:pt x="1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5"/>
            <p:cNvSpPr/>
            <p:nvPr/>
          </p:nvSpPr>
          <p:spPr>
            <a:xfrm>
              <a:off x="4589025" y="2635475"/>
              <a:ext cx="150" cy="325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6" y="1"/>
                  </a:moveTo>
                  <a:lnTo>
                    <a:pt x="6" y="1"/>
                  </a:lnTo>
                  <a:cubicBezTo>
                    <a:pt x="3" y="2"/>
                    <a:pt x="1" y="3"/>
                    <a:pt x="0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1" y="9"/>
                    <a:pt x="1" y="10"/>
                    <a:pt x="1" y="12"/>
                  </a:cubicBezTo>
                  <a:cubicBezTo>
                    <a:pt x="2" y="12"/>
                    <a:pt x="2" y="12"/>
                    <a:pt x="2" y="13"/>
                  </a:cubicBezTo>
                  <a:lnTo>
                    <a:pt x="3" y="13"/>
                  </a:lnTo>
                  <a:lnTo>
                    <a:pt x="3" y="9"/>
                  </a:lnTo>
                  <a:cubicBezTo>
                    <a:pt x="5" y="6"/>
                    <a:pt x="6" y="4"/>
                    <a:pt x="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2" name="Google Shape;2072;p75"/>
          <p:cNvGrpSpPr/>
          <p:nvPr/>
        </p:nvGrpSpPr>
        <p:grpSpPr>
          <a:xfrm rot="-1464194">
            <a:off x="861313" y="691245"/>
            <a:ext cx="400890" cy="308761"/>
            <a:chOff x="6060100" y="2504357"/>
            <a:chExt cx="256950" cy="197900"/>
          </a:xfrm>
        </p:grpSpPr>
        <p:sp>
          <p:nvSpPr>
            <p:cNvPr id="2073" name="Google Shape;2073;p75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5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5" name="Google Shape;2075;p75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076" name="Google Shape;2076;p75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77" name="Google Shape;2077;p75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5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5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67"/>
          <p:cNvSpPr txBox="1">
            <a:spLocks noGrp="1"/>
          </p:cNvSpPr>
          <p:nvPr>
            <p:ph type="ctrTitle"/>
          </p:nvPr>
        </p:nvSpPr>
        <p:spPr>
          <a:xfrm flipH="1">
            <a:off x="3054663" y="3366608"/>
            <a:ext cx="30435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INTEGRANTES:</a:t>
            </a:r>
            <a:endParaRPr dirty="0"/>
          </a:p>
        </p:txBody>
      </p:sp>
      <p:sp>
        <p:nvSpPr>
          <p:cNvPr id="1708" name="Google Shape;1708;p67"/>
          <p:cNvSpPr txBox="1">
            <a:spLocks noGrp="1"/>
          </p:cNvSpPr>
          <p:nvPr>
            <p:ph type="subTitle" idx="1"/>
          </p:nvPr>
        </p:nvSpPr>
        <p:spPr>
          <a:xfrm flipH="1">
            <a:off x="1649276" y="1813282"/>
            <a:ext cx="5747400" cy="13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dirty="0" smtClean="0"/>
              <a:t>BAJO LA CONDUCCIÓN Y </a:t>
            </a:r>
            <a:r>
              <a:rPr lang="es-MX" dirty="0"/>
              <a:t>LA COORDINACIÓN DE LA AUTORIDAD EDUCATIVA LOCAL, LA ESTURCTURA BÁSICA DEL SISAAE DEBERÁ CONTAR POR LO MENOS CON:</a:t>
            </a:r>
          </a:p>
        </p:txBody>
      </p:sp>
      <p:grpSp>
        <p:nvGrpSpPr>
          <p:cNvPr id="1709" name="Google Shape;1709;p67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710" name="Google Shape;1710;p67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1" name="Google Shape;1711;p67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7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7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81B5FF"/>
      </a:dk2>
      <a:lt2>
        <a:srgbClr val="FF96C6"/>
      </a:lt2>
      <a:accent1>
        <a:srgbClr val="FFCC96"/>
      </a:accent1>
      <a:accent2>
        <a:srgbClr val="A7E57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858</Words>
  <Application>Microsoft Office PowerPoint</Application>
  <PresentationFormat>Presentación en pantalla (16:9)</PresentationFormat>
  <Paragraphs>66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Raleway SemiBold</vt:lpstr>
      <vt:lpstr>Gloria Hallelujah</vt:lpstr>
      <vt:lpstr>Arial</vt:lpstr>
      <vt:lpstr>Raleway</vt:lpstr>
      <vt:lpstr>Fira Sans Extra Condensed</vt:lpstr>
      <vt:lpstr>Team Building Class for Elementary by Slidesgo</vt:lpstr>
      <vt:lpstr>LINEAMIENTOS GENERALES DEL SISTEMA DE ASESORIA Y ACOMPAÑAMIENTOS A LAS ESCUELAS EN LA EDUCACIÓN BÁSICA</vt:lpstr>
      <vt:lpstr>Presentación de PowerPoint</vt:lpstr>
      <vt:lpstr>OBJETIVOS Y CARACTERISTICAS!</vt:lpstr>
      <vt:lpstr>Tiene como objetivos:</vt:lpstr>
      <vt:lpstr>características</vt:lpstr>
      <vt:lpstr>CARACTERISTICAS</vt:lpstr>
      <vt:lpstr>Les corresponde la organización y operación del SISAAE, así como su seguimiento y evaluación, a fin de lograr objetivos. Son responsables de :</vt:lpstr>
      <vt:lpstr>AUTORIDADES EDUCATIVAS LOCALES</vt:lpstr>
      <vt:lpstr>INTEGRANTES:</vt:lpstr>
      <vt:lpstr>—UN SUPERVISOR ESCOLAR:</vt:lpstr>
      <vt:lpstr>DOS ASESOR TÉCNICO PEDAGÓGICO POR PROMOCIÓN</vt:lpstr>
      <vt:lpstr>UN ASESOR TÉCNICO PEDAGÓGICO POR RECONOCIMIENTO </vt:lpstr>
      <vt:lpstr>Un asesor técnico con funciones de asesoría técnica en apoyo a dirección y escuelas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LINEAMIENTOS GENERALES DEL SISTEMA DE ASESORIA Y ACOMPAÑAMIENTOS A LAS ESCUELAS EN LA EDUCACIÓN BÁSICA</dc:title>
  <cp:lastModifiedBy>karla cruz</cp:lastModifiedBy>
  <cp:revision>5</cp:revision>
  <dcterms:modified xsi:type="dcterms:W3CDTF">2023-06-21T00:37:19Z</dcterms:modified>
</cp:coreProperties>
</file>