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7" r:id="rId3"/>
    <p:sldId id="263" r:id="rId4"/>
    <p:sldId id="269" r:id="rId5"/>
    <p:sldId id="268" r:id="rId6"/>
    <p:sldId id="270" r:id="rId7"/>
    <p:sldId id="278" r:id="rId8"/>
    <p:sldId id="276" r:id="rId9"/>
    <p:sldId id="271" r:id="rId10"/>
    <p:sldId id="277" r:id="rId11"/>
    <p:sldId id="272" r:id="rId12"/>
    <p:sldId id="266" r:id="rId13"/>
    <p:sldId id="274" r:id="rId14"/>
    <p:sldId id="273" r:id="rId15"/>
    <p:sldId id="275" r:id="rId16"/>
    <p:sldId id="265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21/06/2023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27118" y="3372154"/>
            <a:ext cx="4689763" cy="695582"/>
          </a:xfrm>
        </p:spPr>
        <p:txBody>
          <a:bodyPr>
            <a:normAutofit/>
          </a:bodyPr>
          <a:lstStyle/>
          <a:p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informe de prácticas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84118" y="4062236"/>
            <a:ext cx="6975764" cy="1100009"/>
          </a:xfrm>
        </p:spPr>
        <p:txBody>
          <a:bodyPr>
            <a:normAutofit/>
          </a:bodyPr>
          <a:lstStyle/>
          <a:p>
            <a:r>
              <a:rPr lang="es-MX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REGULACIÓN DE LAS EMOCIONES A TRAVÉS DE ESTRATEGIAS EN ALUMNOS DE PRIMER GRADO DE PREESCOLAR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4091220-6019-4940-6691-6812CA55E1A1}"/>
              </a:ext>
            </a:extLst>
          </p:cNvPr>
          <p:cNvSpPr txBox="1"/>
          <p:nvPr/>
        </p:nvSpPr>
        <p:spPr>
          <a:xfrm>
            <a:off x="3290454" y="5999018"/>
            <a:ext cx="4121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Nayely Lizbeth Ramos Lara</a:t>
            </a:r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DF45F80-5BD8-2104-7E82-1C3BF8A05AFA}"/>
              </a:ext>
            </a:extLst>
          </p:cNvPr>
          <p:cNvSpPr txBox="1"/>
          <p:nvPr/>
        </p:nvSpPr>
        <p:spPr>
          <a:xfrm>
            <a:off x="226868" y="249820"/>
            <a:ext cx="5134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Diario de las emociones</a:t>
            </a:r>
          </a:p>
        </p:txBody>
      </p:sp>
    </p:spTree>
    <p:extLst>
      <p:ext uri="{BB962C8B-B14F-4D97-AF65-F5344CB8AC3E}">
        <p14:creationId xmlns:p14="http://schemas.microsoft.com/office/powerpoint/2010/main" val="3213777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DF45F80-5BD8-2104-7E82-1C3BF8A05AFA}"/>
              </a:ext>
            </a:extLst>
          </p:cNvPr>
          <p:cNvSpPr txBox="1"/>
          <p:nvPr/>
        </p:nvSpPr>
        <p:spPr>
          <a:xfrm>
            <a:off x="226868" y="249820"/>
            <a:ext cx="4677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Pase de asistencia </a:t>
            </a:r>
          </a:p>
        </p:txBody>
      </p:sp>
    </p:spTree>
    <p:extLst>
      <p:ext uri="{BB962C8B-B14F-4D97-AF65-F5344CB8AC3E}">
        <p14:creationId xmlns:p14="http://schemas.microsoft.com/office/powerpoint/2010/main" val="691178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6FB35-F1F6-7DD2-9FA6-DC08DF22FA11}"/>
              </a:ext>
            </a:extLst>
          </p:cNvPr>
          <p:cNvSpPr txBox="1">
            <a:spLocks/>
          </p:cNvSpPr>
          <p:nvPr/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A35DCB-B75E-9DCD-E348-7114085806C1}"/>
              </a:ext>
            </a:extLst>
          </p:cNvPr>
          <p:cNvSpPr txBox="1"/>
          <p:nvPr/>
        </p:nvSpPr>
        <p:spPr>
          <a:xfrm>
            <a:off x="445943" y="1027910"/>
            <a:ext cx="82521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4000" dirty="0"/>
              <a:t>Hijos únicos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4000" dirty="0"/>
              <a:t>Pandemia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4000" dirty="0"/>
              <a:t> Padres y madres de familia</a:t>
            </a:r>
          </a:p>
          <a:p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6FB35-F1F6-7DD2-9FA6-DC08DF22FA11}"/>
              </a:ext>
            </a:extLst>
          </p:cNvPr>
          <p:cNvSpPr txBox="1">
            <a:spLocks/>
          </p:cNvSpPr>
          <p:nvPr/>
        </p:nvSpPr>
        <p:spPr>
          <a:xfrm>
            <a:off x="628650" y="489820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528203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Recomendaciones </a:t>
            </a:r>
          </a:p>
        </p:txBody>
      </p:sp>
    </p:spTree>
    <p:extLst>
      <p:ext uri="{BB962C8B-B14F-4D97-AF65-F5344CB8AC3E}">
        <p14:creationId xmlns:p14="http://schemas.microsoft.com/office/powerpoint/2010/main" val="3494747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1206759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5F8CE77-E851-E2A3-F1F3-505A15301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BB50E576-53F5-7CCD-2A5F-AD434B219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503674"/>
            <a:ext cx="7886700" cy="1325563"/>
          </a:xfrm>
        </p:spPr>
        <p:txBody>
          <a:bodyPr/>
          <a:lstStyle/>
          <a:p>
            <a:pPr algn="ctr"/>
            <a:r>
              <a:rPr lang="es-MX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71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8368" y="186194"/>
            <a:ext cx="2595435" cy="835609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/>
              <a:t>Contexto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88941" y="1186147"/>
            <a:ext cx="6100635" cy="481294"/>
          </a:xfrm>
        </p:spPr>
        <p:txBody>
          <a:bodyPr>
            <a:normAutofit fontScale="92500"/>
          </a:bodyPr>
          <a:lstStyle/>
          <a:p>
            <a:pPr algn="ctr"/>
            <a:r>
              <a:rPr lang="es-MX" sz="2400" dirty="0"/>
              <a:t>Jardín de niños Alberto Cuellar Goribar T.M.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980371C-0E98-99B5-2E5E-9400274AF400}"/>
              </a:ext>
            </a:extLst>
          </p:cNvPr>
          <p:cNvSpPr txBox="1"/>
          <p:nvPr/>
        </p:nvSpPr>
        <p:spPr>
          <a:xfrm>
            <a:off x="1551709" y="3658141"/>
            <a:ext cx="3020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Infraestructura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A85948F-E0F2-4F54-D87F-F2581331C625}"/>
              </a:ext>
            </a:extLst>
          </p:cNvPr>
          <p:cNvSpPr txBox="1"/>
          <p:nvPr/>
        </p:nvSpPr>
        <p:spPr>
          <a:xfrm>
            <a:off x="2156085" y="2721144"/>
            <a:ext cx="2175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Matricula</a:t>
            </a:r>
            <a:r>
              <a:rPr lang="es-MX" dirty="0"/>
              <a:t>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DFD8DE2-B258-AD88-828F-E80F344EB927}"/>
              </a:ext>
            </a:extLst>
          </p:cNvPr>
          <p:cNvSpPr txBox="1"/>
          <p:nvPr/>
        </p:nvSpPr>
        <p:spPr>
          <a:xfrm>
            <a:off x="917568" y="2233684"/>
            <a:ext cx="2175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Ubicación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/>
              <a:t>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E656963-D0C0-64D5-B342-4F575887DC5A}"/>
              </a:ext>
            </a:extLst>
          </p:cNvPr>
          <p:cNvSpPr txBox="1"/>
          <p:nvPr/>
        </p:nvSpPr>
        <p:spPr>
          <a:xfrm>
            <a:off x="6332729" y="4783249"/>
            <a:ext cx="2175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/>
              <a:t>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598D429-25D4-B63A-E69C-648420BA3FF5}"/>
              </a:ext>
            </a:extLst>
          </p:cNvPr>
          <p:cNvSpPr txBox="1"/>
          <p:nvPr/>
        </p:nvSpPr>
        <p:spPr>
          <a:xfrm>
            <a:off x="917568" y="3011810"/>
            <a:ext cx="145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Grupo</a:t>
            </a:r>
            <a:r>
              <a:rPr lang="es-MX" dirty="0"/>
              <a:t>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3D5CA0A-A2F1-0C3B-A3CA-F086FFFFA7AE}"/>
              </a:ext>
            </a:extLst>
          </p:cNvPr>
          <p:cNvSpPr txBox="1"/>
          <p:nvPr/>
        </p:nvSpPr>
        <p:spPr>
          <a:xfrm>
            <a:off x="858368" y="4098012"/>
            <a:ext cx="2175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es-MX" dirty="0"/>
              <a:t> </a:t>
            </a:r>
          </a:p>
        </p:txBody>
      </p:sp>
      <p:pic>
        <p:nvPicPr>
          <p:cNvPr id="12" name="Imagen 11" descr="Imagen que contiene exterior, azul, tren, montar a caballo&#10;&#10;Descripción generada automáticamente">
            <a:extLst>
              <a:ext uri="{FF2B5EF4-FFF2-40B4-BE49-F238E27FC236}">
                <a16:creationId xmlns:a16="http://schemas.microsoft.com/office/drawing/2014/main" id="{2D16B2AE-BC5A-3524-DAB4-AFBE8C082C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84" y="1734983"/>
            <a:ext cx="3668513" cy="2751385"/>
          </a:xfrm>
          <a:prstGeom prst="rect">
            <a:avLst/>
          </a:prstGeom>
        </p:spPr>
      </p:pic>
      <p:pic>
        <p:nvPicPr>
          <p:cNvPr id="14" name="Imagen 13" descr="Imagen que contiene exterior, edificio, azul, banqueta&#10;&#10;Descripción generada automáticamente">
            <a:extLst>
              <a:ext uri="{FF2B5EF4-FFF2-40B4-BE49-F238E27FC236}">
                <a16:creationId xmlns:a16="http://schemas.microsoft.com/office/drawing/2014/main" id="{A19F008C-C5D9-4BE3-6ED3-535F083992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807" y="3981306"/>
            <a:ext cx="3403769" cy="255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Problemática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21882-BF91-6911-C77F-77FC7B4ED631}"/>
              </a:ext>
            </a:extLst>
          </p:cNvPr>
          <p:cNvSpPr txBox="1"/>
          <p:nvPr/>
        </p:nvSpPr>
        <p:spPr>
          <a:xfrm>
            <a:off x="351560" y="2126389"/>
            <a:ext cx="223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Diagnóstico</a:t>
            </a:r>
            <a:r>
              <a:rPr lang="es-MX" dirty="0"/>
              <a:t> 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0A5596-3859-29F2-A601-B5A50336411F}"/>
              </a:ext>
            </a:extLst>
          </p:cNvPr>
          <p:cNvSpPr txBox="1"/>
          <p:nvPr/>
        </p:nvSpPr>
        <p:spPr>
          <a:xfrm>
            <a:off x="1246908" y="2854473"/>
            <a:ext cx="332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Alumnos afectados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3D92458-785E-E776-3E57-B745A805F976}"/>
              </a:ext>
            </a:extLst>
          </p:cNvPr>
          <p:cNvSpPr txBox="1"/>
          <p:nvPr/>
        </p:nvSpPr>
        <p:spPr>
          <a:xfrm>
            <a:off x="5500255" y="4310641"/>
            <a:ext cx="332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Plan de acción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F02CE79-7040-90B8-609B-1CDF684334FC}"/>
              </a:ext>
            </a:extLst>
          </p:cNvPr>
          <p:cNvSpPr txBox="1"/>
          <p:nvPr/>
        </p:nvSpPr>
        <p:spPr>
          <a:xfrm>
            <a:off x="3837709" y="3582557"/>
            <a:ext cx="332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Investigación </a:t>
            </a:r>
          </a:p>
        </p:txBody>
      </p:sp>
    </p:spTree>
    <p:extLst>
      <p:ext uri="{BB962C8B-B14F-4D97-AF65-F5344CB8AC3E}">
        <p14:creationId xmlns:p14="http://schemas.microsoft.com/office/powerpoint/2010/main" val="299321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3E656963-D0C0-64D5-B342-4F575887DC5A}"/>
              </a:ext>
            </a:extLst>
          </p:cNvPr>
          <p:cNvSpPr txBox="1"/>
          <p:nvPr/>
        </p:nvSpPr>
        <p:spPr>
          <a:xfrm>
            <a:off x="6332729" y="4783249"/>
            <a:ext cx="2175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/>
              <a:t>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7B2A4614-C2A5-2864-88C9-3F3D51BEAE9F}"/>
              </a:ext>
            </a:extLst>
          </p:cNvPr>
          <p:cNvSpPr txBox="1">
            <a:spLocks/>
          </p:cNvSpPr>
          <p:nvPr/>
        </p:nvSpPr>
        <p:spPr>
          <a:xfrm>
            <a:off x="752166" y="263237"/>
            <a:ext cx="7214197" cy="6607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 y unidades de competencia </a:t>
            </a:r>
          </a:p>
        </p:txBody>
      </p:sp>
      <p:sp>
        <p:nvSpPr>
          <p:cNvPr id="12" name="Marcador de contenido 4">
            <a:extLst>
              <a:ext uri="{FF2B5EF4-FFF2-40B4-BE49-F238E27FC236}">
                <a16:creationId xmlns:a16="http://schemas.microsoft.com/office/drawing/2014/main" id="{7F66F45D-7004-08EE-C518-8DDE7A787D8D}"/>
              </a:ext>
            </a:extLst>
          </p:cNvPr>
          <p:cNvSpPr txBox="1">
            <a:spLocks/>
          </p:cNvSpPr>
          <p:nvPr/>
        </p:nvSpPr>
        <p:spPr>
          <a:xfrm>
            <a:off x="1557318" y="1760943"/>
            <a:ext cx="6730134" cy="382668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783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675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566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457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348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240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132" indent="0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>
                <a:solidFill>
                  <a:schemeClr val="tx1"/>
                </a:solidFill>
              </a:rPr>
              <a:t>Diseña planeaciones aplicando sus conocimientos para propiciar espacios de aprendizaje incluyentes que respondan a las necesidades de todos los alumnos en el marco del plan y programas de estudio. Con las unidades de competencia: </a:t>
            </a:r>
          </a:p>
          <a:p>
            <a:endParaRPr lang="es-MX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s-MX" sz="1600" dirty="0">
                <a:solidFill>
                  <a:schemeClr val="tx1"/>
                </a:solidFill>
              </a:rPr>
              <a:t>Elabora diagnósticos de los intereses, motivaciones y necesidades formativas de los alumnos para organizar las actividades de aprendizaje, así como las adecuaciones curriculares y didácticas pertinentes.</a:t>
            </a:r>
          </a:p>
          <a:p>
            <a:r>
              <a:rPr lang="es-MX" sz="1600" dirty="0">
                <a:solidFill>
                  <a:schemeClr val="tx1"/>
                </a:solidFill>
              </a:rPr>
              <a:t> - Selecciona estrategias que favorecen el desarrollo intelectual, físico, social y emocional de los alumnos para procurar el logro de los aprendizajes.</a:t>
            </a:r>
          </a:p>
          <a:p>
            <a:r>
              <a:rPr lang="es-MX" sz="1600" dirty="0">
                <a:solidFill>
                  <a:schemeClr val="tx1"/>
                </a:solidFill>
              </a:rPr>
              <a:t> - Construye escenarios y experiencias de aprendizaje utilizando diversos recursos metodológicos y tecnológicos para favorecer la educación inclusiva. (Diario Oficial de la Federación [DOF], 2018). </a:t>
            </a:r>
          </a:p>
        </p:txBody>
      </p:sp>
    </p:spTree>
    <p:extLst>
      <p:ext uri="{BB962C8B-B14F-4D97-AF65-F5344CB8AC3E}">
        <p14:creationId xmlns:p14="http://schemas.microsoft.com/office/powerpoint/2010/main" val="351280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7B2A4614-C2A5-2864-88C9-3F3D51BEAE9F}"/>
              </a:ext>
            </a:extLst>
          </p:cNvPr>
          <p:cNvSpPr txBox="1">
            <a:spLocks/>
          </p:cNvSpPr>
          <p:nvPr/>
        </p:nvSpPr>
        <p:spPr>
          <a:xfrm>
            <a:off x="863003" y="332510"/>
            <a:ext cx="5329979" cy="6607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Organización del documento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195BB02-2D1C-E946-42EA-5CAF2B2251EE}"/>
              </a:ext>
            </a:extLst>
          </p:cNvPr>
          <p:cNvSpPr txBox="1"/>
          <p:nvPr/>
        </p:nvSpPr>
        <p:spPr>
          <a:xfrm>
            <a:off x="1208164" y="1883462"/>
            <a:ext cx="160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I. Introducción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74A6E87-5E95-68B5-212D-13AEED24C9A4}"/>
              </a:ext>
            </a:extLst>
          </p:cNvPr>
          <p:cNvSpPr txBox="1"/>
          <p:nvPr/>
        </p:nvSpPr>
        <p:spPr>
          <a:xfrm>
            <a:off x="2658871" y="2773646"/>
            <a:ext cx="187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II. Plan de acción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1C6348A-ACE4-5681-75B2-D1935C49A519}"/>
              </a:ext>
            </a:extLst>
          </p:cNvPr>
          <p:cNvSpPr txBox="1"/>
          <p:nvPr/>
        </p:nvSpPr>
        <p:spPr>
          <a:xfrm>
            <a:off x="4322619" y="3587630"/>
            <a:ext cx="1870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III. Desarrollo, reflexión y mejora de la propuesta de mejora.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8B39182-532A-27ED-7E5A-1CA63A3A37FA}"/>
              </a:ext>
            </a:extLst>
          </p:cNvPr>
          <p:cNvSpPr txBox="1"/>
          <p:nvPr/>
        </p:nvSpPr>
        <p:spPr>
          <a:xfrm>
            <a:off x="6192982" y="4909445"/>
            <a:ext cx="1870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IV. Conclusiones y recomendaciones</a:t>
            </a:r>
          </a:p>
        </p:txBody>
      </p:sp>
    </p:spTree>
    <p:extLst>
      <p:ext uri="{BB962C8B-B14F-4D97-AF65-F5344CB8AC3E}">
        <p14:creationId xmlns:p14="http://schemas.microsoft.com/office/powerpoint/2010/main" val="394077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D176C44-F5C9-3E3A-4641-A46140585F2A}"/>
              </a:ext>
            </a:extLst>
          </p:cNvPr>
          <p:cNvSpPr txBox="1"/>
          <p:nvPr/>
        </p:nvSpPr>
        <p:spPr>
          <a:xfrm>
            <a:off x="872837" y="2382983"/>
            <a:ext cx="80079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00" dirty="0">
                <a:latin typeface="Arial Black" panose="020B0A04020102020204" pitchFamily="34" charset="0"/>
              </a:rPr>
              <a:t>Estrategias</a:t>
            </a:r>
          </a:p>
        </p:txBody>
      </p:sp>
    </p:spTree>
    <p:extLst>
      <p:ext uri="{BB962C8B-B14F-4D97-AF65-F5344CB8AC3E}">
        <p14:creationId xmlns:p14="http://schemas.microsoft.com/office/powerpoint/2010/main" val="423050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2367E68-E77C-82BA-3494-6A2291189BD2}"/>
              </a:ext>
            </a:extLst>
          </p:cNvPr>
          <p:cNvSpPr txBox="1"/>
          <p:nvPr/>
        </p:nvSpPr>
        <p:spPr>
          <a:xfrm>
            <a:off x="559377" y="596183"/>
            <a:ext cx="4677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Diagnóstico </a:t>
            </a:r>
          </a:p>
        </p:txBody>
      </p:sp>
    </p:spTree>
    <p:extLst>
      <p:ext uri="{BB962C8B-B14F-4D97-AF65-F5344CB8AC3E}">
        <p14:creationId xmlns:p14="http://schemas.microsoft.com/office/powerpoint/2010/main" val="721052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2367E68-E77C-82BA-3494-6A2291189BD2}"/>
              </a:ext>
            </a:extLst>
          </p:cNvPr>
          <p:cNvSpPr txBox="1"/>
          <p:nvPr/>
        </p:nvSpPr>
        <p:spPr>
          <a:xfrm>
            <a:off x="282286" y="388365"/>
            <a:ext cx="4677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Lectura de cuentos </a:t>
            </a:r>
          </a:p>
        </p:txBody>
      </p:sp>
    </p:spTree>
    <p:extLst>
      <p:ext uri="{BB962C8B-B14F-4D97-AF65-F5344CB8AC3E}">
        <p14:creationId xmlns:p14="http://schemas.microsoft.com/office/powerpoint/2010/main" val="1437318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2964</TotalTime>
  <Words>232</Words>
  <Application>Microsoft Office PowerPoint</Application>
  <PresentationFormat>Presentación en pantalla (4:3)</PresentationFormat>
  <Paragraphs>41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Tema ENEP carta</vt:lpstr>
      <vt:lpstr>El informe de prácticas  </vt:lpstr>
      <vt:lpstr>Propósito </vt:lpstr>
      <vt:lpstr>Contexto</vt:lpstr>
      <vt:lpstr>Problemática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Recomendaciones 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NAYELY LIZBETH RAMOS LARA</cp:lastModifiedBy>
  <cp:revision>10</cp:revision>
  <dcterms:created xsi:type="dcterms:W3CDTF">2020-02-12T18:07:36Z</dcterms:created>
  <dcterms:modified xsi:type="dcterms:W3CDTF">2023-06-24T05:56:11Z</dcterms:modified>
</cp:coreProperties>
</file>