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 Light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 Bold" panose="020B0604020202020204" charset="0"/>
      <p:regular r:id="rId15"/>
    </p:embeddedFont>
    <p:embeddedFont>
      <p:font typeface="League Spartan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489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44034" y="7314923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202135" y="5815557"/>
            <a:ext cx="4985647" cy="5303879"/>
          </a:xfrm>
          <a:custGeom>
            <a:avLst/>
            <a:gdLst/>
            <a:ahLst/>
            <a:cxnLst/>
            <a:rect l="l" t="t" r="r" b="b"/>
            <a:pathLst>
              <a:path w="4985647" h="5303879">
                <a:moveTo>
                  <a:pt x="0" y="0"/>
                </a:moveTo>
                <a:lnTo>
                  <a:pt x="4985647" y="0"/>
                </a:lnTo>
                <a:lnTo>
                  <a:pt x="4985647" y="5303879"/>
                </a:lnTo>
                <a:lnTo>
                  <a:pt x="0" y="530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097666" y="6254241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12080352" y="0"/>
                </a:moveTo>
                <a:lnTo>
                  <a:pt x="0" y="0"/>
                </a:lnTo>
                <a:lnTo>
                  <a:pt x="0" y="7094461"/>
                </a:lnTo>
                <a:lnTo>
                  <a:pt x="12080352" y="7094461"/>
                </a:lnTo>
                <a:lnTo>
                  <a:pt x="120803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4572000" y="-4413013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0" y="7094462"/>
                </a:moveTo>
                <a:lnTo>
                  <a:pt x="12080352" y="7094462"/>
                </a:lnTo>
                <a:lnTo>
                  <a:pt x="12080352" y="0"/>
                </a:lnTo>
                <a:lnTo>
                  <a:pt x="0" y="0"/>
                </a:lnTo>
                <a:lnTo>
                  <a:pt x="0" y="709446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818546" y="-3656601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45019" y="-3656601"/>
            <a:ext cx="4985647" cy="5303879"/>
          </a:xfrm>
          <a:custGeom>
            <a:avLst/>
            <a:gdLst/>
            <a:ahLst/>
            <a:cxnLst/>
            <a:rect l="l" t="t" r="r" b="b"/>
            <a:pathLst>
              <a:path w="4985647" h="5303879">
                <a:moveTo>
                  <a:pt x="0" y="0"/>
                </a:moveTo>
                <a:lnTo>
                  <a:pt x="4985646" y="0"/>
                </a:lnTo>
                <a:lnTo>
                  <a:pt x="4985646" y="5303879"/>
                </a:lnTo>
                <a:lnTo>
                  <a:pt x="0" y="530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276145" y="3396290"/>
            <a:ext cx="11735711" cy="19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54"/>
              </a:lnSpc>
            </a:pPr>
            <a:r>
              <a:rPr lang="en-US" sz="4800" spc="127" dirty="0">
                <a:solidFill>
                  <a:srgbClr val="292F33"/>
                </a:solidFill>
                <a:latin typeface="League Spartan"/>
              </a:rPr>
              <a:t>ENGLISH LEVEL A2.2 LEARNING EVIDENCE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7667" y="1522179"/>
            <a:ext cx="11263728" cy="1221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24"/>
              </a:lnSpc>
            </a:pPr>
            <a:r>
              <a:rPr lang="en-US" sz="3621" spc="-25" dirty="0">
                <a:solidFill>
                  <a:srgbClr val="292F33"/>
                </a:solidFill>
                <a:latin typeface="League Spartan"/>
              </a:rPr>
              <a:t>ESCUELA NORMAL DE EDUCACIÓN PREESCOLAR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76145" y="5478142"/>
            <a:ext cx="11263728" cy="1956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6"/>
              </a:lnSpc>
            </a:pPr>
            <a:r>
              <a:rPr lang="en-US" sz="3200" spc="-26" dirty="0">
                <a:solidFill>
                  <a:srgbClr val="292F33"/>
                </a:solidFill>
                <a:latin typeface="League Spartan"/>
              </a:rPr>
              <a:t>TEACHER: MAYELA ALEJANDRA GAONA GARCÍA</a:t>
            </a:r>
          </a:p>
          <a:p>
            <a:pPr algn="ctr">
              <a:lnSpc>
                <a:spcPts val="5196"/>
              </a:lnSpc>
            </a:pPr>
            <a:r>
              <a:rPr lang="en-US" sz="3200" spc="-26" dirty="0">
                <a:solidFill>
                  <a:srgbClr val="292F33"/>
                </a:solidFill>
                <a:latin typeface="League Spartan"/>
              </a:rPr>
              <a:t>TEAM: BRICIA FERNANDA GONZÁLEZ </a:t>
            </a:r>
            <a:r>
              <a:rPr lang="en-US" sz="3200" spc="-26" dirty="0" err="1">
                <a:solidFill>
                  <a:srgbClr val="292F33"/>
                </a:solidFill>
                <a:latin typeface="League Spartan"/>
              </a:rPr>
              <a:t>GONZÁLEZ</a:t>
            </a:r>
            <a:r>
              <a:rPr lang="en-US" sz="3200" spc="-26" dirty="0">
                <a:solidFill>
                  <a:srgbClr val="292F33"/>
                </a:solidFill>
                <a:latin typeface="League Spartan"/>
              </a:rPr>
              <a:t> </a:t>
            </a:r>
          </a:p>
          <a:p>
            <a:pPr marL="0" lvl="0" indent="0" algn="ctr">
              <a:lnSpc>
                <a:spcPts val="5196"/>
              </a:lnSpc>
            </a:pPr>
            <a:r>
              <a:rPr lang="en-US" sz="3200" spc="-26" dirty="0">
                <a:solidFill>
                  <a:srgbClr val="292F33"/>
                </a:solidFill>
                <a:latin typeface="League Spartan"/>
              </a:rPr>
              <a:t>GABRIELA BERENICE GUTIÉRREZ CISNEROS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240572" y="3007594"/>
            <a:ext cx="78022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 OF THE PROJECT: “This 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u="dotted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tuna salad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knock your socks off”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Un letrero de color blanco&#10;&#10;Descripción generada automáticamente con confianza medi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19" y="1120261"/>
            <a:ext cx="1536961" cy="204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835842">
            <a:off x="4720823" y="248636"/>
            <a:ext cx="8846353" cy="9789727"/>
          </a:xfrm>
          <a:custGeom>
            <a:avLst/>
            <a:gdLst/>
            <a:ahLst/>
            <a:cxnLst/>
            <a:rect l="l" t="t" r="r" b="b"/>
            <a:pathLst>
              <a:path w="8846353" h="9789727">
                <a:moveTo>
                  <a:pt x="0" y="0"/>
                </a:moveTo>
                <a:lnTo>
                  <a:pt x="8846354" y="0"/>
                </a:lnTo>
                <a:lnTo>
                  <a:pt x="8846354" y="9789728"/>
                </a:lnTo>
                <a:lnTo>
                  <a:pt x="0" y="9789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921005" y="8177303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73378" y="4135859"/>
            <a:ext cx="13189653" cy="184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31"/>
              </a:lnSpc>
              <a:spcBef>
                <a:spcPct val="0"/>
              </a:spcBef>
            </a:pPr>
            <a:r>
              <a:rPr lang="en-US" sz="10979" spc="241">
                <a:solidFill>
                  <a:srgbClr val="292F33"/>
                </a:solidFill>
                <a:latin typeface="League Spartan"/>
              </a:rPr>
              <a:t>CONVERSATION</a:t>
            </a:r>
          </a:p>
        </p:txBody>
      </p:sp>
      <p:sp>
        <p:nvSpPr>
          <p:cNvPr id="5" name="Freeform 5"/>
          <p:cNvSpPr/>
          <p:nvPr/>
        </p:nvSpPr>
        <p:spPr>
          <a:xfrm rot="3482184">
            <a:off x="1173785" y="-4265463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393">
            <a:off x="12431377" y="3800041"/>
            <a:ext cx="10586321" cy="9720168"/>
          </a:xfrm>
          <a:custGeom>
            <a:avLst/>
            <a:gdLst/>
            <a:ahLst/>
            <a:cxnLst/>
            <a:rect l="l" t="t" r="r" b="b"/>
            <a:pathLst>
              <a:path w="10586321" h="9720168">
                <a:moveTo>
                  <a:pt x="0" y="0"/>
                </a:moveTo>
                <a:lnTo>
                  <a:pt x="10586321" y="0"/>
                </a:lnTo>
                <a:lnTo>
                  <a:pt x="10586321" y="9720167"/>
                </a:lnTo>
                <a:lnTo>
                  <a:pt x="0" y="972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97666" y="6254241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12080352" y="0"/>
                </a:moveTo>
                <a:lnTo>
                  <a:pt x="0" y="0"/>
                </a:lnTo>
                <a:lnTo>
                  <a:pt x="0" y="7094461"/>
                </a:lnTo>
                <a:lnTo>
                  <a:pt x="12080352" y="7094461"/>
                </a:lnTo>
                <a:lnTo>
                  <a:pt x="1208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5400000">
            <a:off x="-3972649" y="5102128"/>
            <a:ext cx="1033164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002298" y="531340"/>
            <a:ext cx="15638682" cy="884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G: Hello welcome to our program cooking well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B: Great! the name of today's recipe 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is </a:t>
            </a: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tuna salad will knock your socks off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g: yes of course, the recipe is easy and fast. Have you tried it before?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B: 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I've </a:t>
            </a: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never had a tuna salad before.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G: Seriously, last 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night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 </a:t>
            </a: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I made this recipe.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B: did you like it?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g: 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Yes,</a:t>
            </a: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 </a:t>
            </a: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I liked it a lot, the cooking time is 5 minutes </a:t>
            </a:r>
            <a:endParaRPr lang="en-US" sz="3284" dirty="0" smtClean="0">
              <a:solidFill>
                <a:srgbClr val="292F33"/>
              </a:solidFill>
              <a:latin typeface="Open Sans Light Bold"/>
            </a:endParaRPr>
          </a:p>
          <a:p>
            <a:pPr>
              <a:lnSpc>
                <a:spcPts val="4597"/>
              </a:lnSpc>
            </a:pPr>
            <a:r>
              <a:rPr lang="en-US" sz="3284" dirty="0" smtClean="0">
                <a:solidFill>
                  <a:srgbClr val="292F33"/>
                </a:solidFill>
                <a:latin typeface="Open Sans Light Bold"/>
              </a:rPr>
              <a:t>The </a:t>
            </a: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utensils are: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·Spoon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·Dish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·Fork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·Knife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·Cutting board</a:t>
            </a:r>
          </a:p>
          <a:p>
            <a:pPr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·Strainer</a:t>
            </a:r>
          </a:p>
          <a:p>
            <a:pPr algn="l">
              <a:lnSpc>
                <a:spcPts val="4597"/>
              </a:lnSpc>
            </a:pPr>
            <a:r>
              <a:rPr lang="en-US" sz="3284" dirty="0">
                <a:solidFill>
                  <a:srgbClr val="292F33"/>
                </a:solidFill>
                <a:latin typeface="Open Sans Light Bold"/>
              </a:rPr>
              <a:t>·bowl</a:t>
            </a:r>
          </a:p>
        </p:txBody>
      </p:sp>
      <p:sp>
        <p:nvSpPr>
          <p:cNvPr id="5" name="Freeform 5"/>
          <p:cNvSpPr/>
          <p:nvPr/>
        </p:nvSpPr>
        <p:spPr>
          <a:xfrm>
            <a:off x="15621000" y="-4610100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02315" y="-570501"/>
            <a:ext cx="1077329" cy="4114800"/>
          </a:xfrm>
          <a:custGeom>
            <a:avLst/>
            <a:gdLst/>
            <a:ahLst/>
            <a:cxnLst/>
            <a:rect l="l" t="t" r="r" b="b"/>
            <a:pathLst>
              <a:path w="1077329" h="4114800">
                <a:moveTo>
                  <a:pt x="0" y="0"/>
                </a:moveTo>
                <a:lnTo>
                  <a:pt x="1077330" y="0"/>
                </a:lnTo>
                <a:lnTo>
                  <a:pt x="10773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97666" y="6254241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12080352" y="0"/>
                </a:moveTo>
                <a:lnTo>
                  <a:pt x="0" y="0"/>
                </a:lnTo>
                <a:lnTo>
                  <a:pt x="0" y="7094461"/>
                </a:lnTo>
                <a:lnTo>
                  <a:pt x="12080352" y="7094461"/>
                </a:lnTo>
                <a:lnTo>
                  <a:pt x="1208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5400000">
            <a:off x="-3972649" y="5102128"/>
            <a:ext cx="1033164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900078" y="1179762"/>
            <a:ext cx="15740902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27"/>
              </a:lnSpc>
            </a:pPr>
            <a:r>
              <a:rPr lang="en-US" sz="4019" dirty="0">
                <a:solidFill>
                  <a:srgbClr val="292F33"/>
                </a:solidFill>
                <a:latin typeface="Open Sans Light Bold"/>
              </a:rPr>
              <a:t>Okay the ingredients are:</a:t>
            </a:r>
          </a:p>
          <a:p>
            <a:pPr>
              <a:lnSpc>
                <a:spcPts val="5627"/>
              </a:lnSpc>
            </a:pPr>
            <a:r>
              <a:rPr lang="en-US" sz="4019" dirty="0">
                <a:solidFill>
                  <a:srgbClr val="292F33"/>
                </a:solidFill>
                <a:latin typeface="Open Sans Light Bold"/>
              </a:rPr>
              <a:t>·1 can of natural tuna</a:t>
            </a:r>
          </a:p>
          <a:p>
            <a:pPr>
              <a:lnSpc>
                <a:spcPts val="5627"/>
              </a:lnSpc>
            </a:pPr>
            <a:r>
              <a:rPr lang="en-US" sz="4019" dirty="0" smtClean="0">
                <a:solidFill>
                  <a:srgbClr val="292F33"/>
                </a:solidFill>
                <a:latin typeface="Open Sans Light Bold"/>
              </a:rPr>
              <a:t>·onion </a:t>
            </a:r>
          </a:p>
          <a:p>
            <a:pPr>
              <a:lnSpc>
                <a:spcPts val="5627"/>
              </a:lnSpc>
            </a:pPr>
            <a:r>
              <a:rPr lang="en-US" sz="4019" dirty="0" smtClean="0">
                <a:solidFill>
                  <a:srgbClr val="292F33"/>
                </a:solidFill>
                <a:latin typeface="Open Sans Light Bold"/>
              </a:rPr>
              <a:t>··sweet </a:t>
            </a:r>
            <a:r>
              <a:rPr lang="en-US" sz="4019" dirty="0">
                <a:solidFill>
                  <a:srgbClr val="292F33"/>
                </a:solidFill>
                <a:latin typeface="Open Sans Light Bold"/>
              </a:rPr>
              <a:t>corn</a:t>
            </a:r>
          </a:p>
          <a:p>
            <a:pPr>
              <a:lnSpc>
                <a:spcPts val="5627"/>
              </a:lnSpc>
            </a:pPr>
            <a:r>
              <a:rPr lang="en-US" sz="4019" dirty="0">
                <a:solidFill>
                  <a:srgbClr val="292F33"/>
                </a:solidFill>
                <a:latin typeface="Open Sans Light Bold"/>
              </a:rPr>
              <a:t>·mayonnaise</a:t>
            </a:r>
          </a:p>
          <a:p>
            <a:pPr>
              <a:lnSpc>
                <a:spcPts val="5627"/>
              </a:lnSpc>
            </a:pPr>
            <a:endParaRPr lang="en-US" sz="4019" dirty="0">
              <a:solidFill>
                <a:srgbClr val="292F33"/>
              </a:solidFill>
              <a:latin typeface="Open Sans Ligh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818546" y="-3656601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02315" y="-570501"/>
            <a:ext cx="1077329" cy="4114800"/>
          </a:xfrm>
          <a:custGeom>
            <a:avLst/>
            <a:gdLst/>
            <a:ahLst/>
            <a:cxnLst/>
            <a:rect l="l" t="t" r="r" b="b"/>
            <a:pathLst>
              <a:path w="1077329" h="4114800">
                <a:moveTo>
                  <a:pt x="0" y="0"/>
                </a:moveTo>
                <a:lnTo>
                  <a:pt x="1077330" y="0"/>
                </a:lnTo>
                <a:lnTo>
                  <a:pt x="10773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097666" y="6254241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12080352" y="0"/>
                </a:moveTo>
                <a:lnTo>
                  <a:pt x="0" y="0"/>
                </a:lnTo>
                <a:lnTo>
                  <a:pt x="0" y="7094461"/>
                </a:lnTo>
                <a:lnTo>
                  <a:pt x="12080352" y="7094461"/>
                </a:lnTo>
                <a:lnTo>
                  <a:pt x="120803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5400000">
            <a:off x="-3972649" y="5102128"/>
            <a:ext cx="1033164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2470191" y="980033"/>
            <a:ext cx="14789109" cy="850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The process is</a:t>
            </a: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1.First open the can of corn and drain the juice</a:t>
            </a: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2.Then cut the </a:t>
            </a:r>
            <a:r>
              <a:rPr lang="en-US" sz="3619" dirty="0" smtClean="0">
                <a:solidFill>
                  <a:srgbClr val="292F33"/>
                </a:solidFill>
                <a:latin typeface="Open Sans Light Bold"/>
              </a:rPr>
              <a:t>onion</a:t>
            </a:r>
          </a:p>
          <a:p>
            <a:pPr>
              <a:lnSpc>
                <a:spcPts val="5067"/>
              </a:lnSpc>
            </a:pPr>
            <a:r>
              <a:rPr lang="en-US" sz="3619" dirty="0" smtClean="0">
                <a:solidFill>
                  <a:srgbClr val="292F33"/>
                </a:solidFill>
                <a:latin typeface="Open Sans Light Bold"/>
              </a:rPr>
              <a:t>3.Stir </a:t>
            </a: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fry the tuna only if you prefer</a:t>
            </a: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4.Next in a container we are going to add the tuna, the onion</a:t>
            </a:r>
            <a:r>
              <a:rPr lang="en-US" sz="3619" dirty="0" smtClean="0">
                <a:solidFill>
                  <a:srgbClr val="292F33"/>
                </a:solidFill>
                <a:latin typeface="Open Sans Light Bold"/>
              </a:rPr>
              <a:t>,, </a:t>
            </a: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the sweet corn, </a:t>
            </a:r>
            <a:r>
              <a:rPr lang="en-US" sz="3619" dirty="0" smtClean="0">
                <a:solidFill>
                  <a:srgbClr val="292F33"/>
                </a:solidFill>
                <a:latin typeface="Open Sans Light Bold"/>
              </a:rPr>
              <a:t>and </a:t>
            </a: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we mix very well,</a:t>
            </a: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5.After that add a little salt, a little pepper, the mayonnaise, stir until integrated</a:t>
            </a: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6.We serve on a plate and we already have our delicious tuna salad ready!!</a:t>
            </a:r>
          </a:p>
          <a:p>
            <a:pPr>
              <a:lnSpc>
                <a:spcPts val="5067"/>
              </a:lnSpc>
            </a:pPr>
            <a:endParaRPr lang="en-US" sz="3619" dirty="0">
              <a:solidFill>
                <a:srgbClr val="292F33"/>
              </a:solidFill>
              <a:latin typeface="Open Sans Light Bold"/>
            </a:endParaRPr>
          </a:p>
          <a:p>
            <a:pPr>
              <a:lnSpc>
                <a:spcPts val="5067"/>
              </a:lnSpc>
            </a:pPr>
            <a:r>
              <a:rPr lang="en-US" sz="3619" dirty="0">
                <a:solidFill>
                  <a:srgbClr val="292F33"/>
                </a:solidFill>
                <a:latin typeface="Open Sans Light"/>
              </a:rPr>
              <a:t>T</a:t>
            </a:r>
            <a:r>
              <a:rPr lang="en-US" sz="3619" dirty="0">
                <a:solidFill>
                  <a:srgbClr val="292F33"/>
                </a:solidFill>
                <a:latin typeface="Open Sans Light Bold"/>
              </a:rPr>
              <a:t>hanks for seeing us</a:t>
            </a:r>
          </a:p>
          <a:p>
            <a:pPr algn="l">
              <a:lnSpc>
                <a:spcPts val="5067"/>
              </a:lnSpc>
            </a:pPr>
            <a:endParaRPr lang="en-US" sz="3619" dirty="0">
              <a:solidFill>
                <a:srgbClr val="292F33"/>
              </a:solidFill>
              <a:latin typeface="Open Sans Light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818546" y="-3656601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102315" y="-570501"/>
            <a:ext cx="1077329" cy="4114800"/>
          </a:xfrm>
          <a:custGeom>
            <a:avLst/>
            <a:gdLst/>
            <a:ahLst/>
            <a:cxnLst/>
            <a:rect l="l" t="t" r="r" b="b"/>
            <a:pathLst>
              <a:path w="1077329" h="4114800">
                <a:moveTo>
                  <a:pt x="0" y="0"/>
                </a:moveTo>
                <a:lnTo>
                  <a:pt x="1077330" y="0"/>
                </a:lnTo>
                <a:lnTo>
                  <a:pt x="10773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835842">
            <a:off x="4720823" y="248636"/>
            <a:ext cx="8846353" cy="9789727"/>
          </a:xfrm>
          <a:custGeom>
            <a:avLst/>
            <a:gdLst/>
            <a:ahLst/>
            <a:cxnLst/>
            <a:rect l="l" t="t" r="r" b="b"/>
            <a:pathLst>
              <a:path w="8846353" h="9789727">
                <a:moveTo>
                  <a:pt x="0" y="0"/>
                </a:moveTo>
                <a:lnTo>
                  <a:pt x="8846354" y="0"/>
                </a:lnTo>
                <a:lnTo>
                  <a:pt x="8846354" y="9789728"/>
                </a:lnTo>
                <a:lnTo>
                  <a:pt x="0" y="97897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921005" y="8177303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73378" y="4135859"/>
            <a:ext cx="13189653" cy="1843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31"/>
              </a:lnSpc>
              <a:spcBef>
                <a:spcPct val="0"/>
              </a:spcBef>
            </a:pPr>
            <a:r>
              <a:rPr lang="en-US" sz="10979" spc="241">
                <a:solidFill>
                  <a:srgbClr val="292F33"/>
                </a:solidFill>
                <a:latin typeface="League Spartan"/>
              </a:rPr>
              <a:t>RUBRIC</a:t>
            </a:r>
          </a:p>
        </p:txBody>
      </p:sp>
      <p:sp>
        <p:nvSpPr>
          <p:cNvPr id="5" name="Freeform 5"/>
          <p:cNvSpPr/>
          <p:nvPr/>
        </p:nvSpPr>
        <p:spPr>
          <a:xfrm rot="3482184">
            <a:off x="1173785" y="-4265463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9393">
            <a:off x="12431377" y="3800041"/>
            <a:ext cx="10586321" cy="9720168"/>
          </a:xfrm>
          <a:custGeom>
            <a:avLst/>
            <a:gdLst/>
            <a:ahLst/>
            <a:cxnLst/>
            <a:rect l="l" t="t" r="r" b="b"/>
            <a:pathLst>
              <a:path w="10586321" h="9720168">
                <a:moveTo>
                  <a:pt x="0" y="0"/>
                </a:moveTo>
                <a:lnTo>
                  <a:pt x="10586321" y="0"/>
                </a:lnTo>
                <a:lnTo>
                  <a:pt x="10586321" y="9720167"/>
                </a:lnTo>
                <a:lnTo>
                  <a:pt x="0" y="9720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873617" flipH="1">
            <a:off x="-3823794" y="-989888"/>
            <a:ext cx="8638181" cy="5072968"/>
          </a:xfrm>
          <a:custGeom>
            <a:avLst/>
            <a:gdLst/>
            <a:ahLst/>
            <a:cxnLst/>
            <a:rect l="l" t="t" r="r" b="b"/>
            <a:pathLst>
              <a:path w="8638181" h="5072968">
                <a:moveTo>
                  <a:pt x="8638181" y="0"/>
                </a:moveTo>
                <a:lnTo>
                  <a:pt x="0" y="0"/>
                </a:lnTo>
                <a:lnTo>
                  <a:pt x="0" y="5072968"/>
                </a:lnTo>
                <a:lnTo>
                  <a:pt x="8638181" y="5072968"/>
                </a:lnTo>
                <a:lnTo>
                  <a:pt x="86381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473517" flipH="1">
            <a:off x="13031105" y="5012506"/>
            <a:ext cx="8858435" cy="5202317"/>
          </a:xfrm>
          <a:custGeom>
            <a:avLst/>
            <a:gdLst/>
            <a:ahLst/>
            <a:cxnLst/>
            <a:rect l="l" t="t" r="r" b="b"/>
            <a:pathLst>
              <a:path w="8858435" h="5202317">
                <a:moveTo>
                  <a:pt x="8858435" y="0"/>
                </a:moveTo>
                <a:lnTo>
                  <a:pt x="0" y="0"/>
                </a:lnTo>
                <a:lnTo>
                  <a:pt x="0" y="5202317"/>
                </a:lnTo>
                <a:lnTo>
                  <a:pt x="8858435" y="5202317"/>
                </a:lnTo>
                <a:lnTo>
                  <a:pt x="885843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536062">
            <a:off x="13623337" y="-4067532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400000">
            <a:off x="-1926225" y="7888664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114300"/>
            <a:ext cx="7311267" cy="99631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2200" y="5981700"/>
            <a:ext cx="76581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66780" y="9039635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24881" y="7540269"/>
            <a:ext cx="4985647" cy="5303879"/>
          </a:xfrm>
          <a:custGeom>
            <a:avLst/>
            <a:gdLst/>
            <a:ahLst/>
            <a:cxnLst/>
            <a:rect l="l" t="t" r="r" b="b"/>
            <a:pathLst>
              <a:path w="4985647" h="5303879">
                <a:moveTo>
                  <a:pt x="0" y="0"/>
                </a:moveTo>
                <a:lnTo>
                  <a:pt x="4985647" y="0"/>
                </a:lnTo>
                <a:lnTo>
                  <a:pt x="4985647" y="5303879"/>
                </a:lnTo>
                <a:lnTo>
                  <a:pt x="0" y="530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0120078" y="8092005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12080352" y="0"/>
                </a:moveTo>
                <a:lnTo>
                  <a:pt x="0" y="0"/>
                </a:lnTo>
                <a:lnTo>
                  <a:pt x="0" y="7094462"/>
                </a:lnTo>
                <a:lnTo>
                  <a:pt x="12080352" y="7094462"/>
                </a:lnTo>
                <a:lnTo>
                  <a:pt x="1208035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V="1">
            <a:off x="-3506686" y="-4891937"/>
            <a:ext cx="12080352" cy="7094461"/>
          </a:xfrm>
          <a:custGeom>
            <a:avLst/>
            <a:gdLst/>
            <a:ahLst/>
            <a:cxnLst/>
            <a:rect l="l" t="t" r="r" b="b"/>
            <a:pathLst>
              <a:path w="12080352" h="7094461">
                <a:moveTo>
                  <a:pt x="0" y="7094462"/>
                </a:moveTo>
                <a:lnTo>
                  <a:pt x="12080352" y="7094462"/>
                </a:lnTo>
                <a:lnTo>
                  <a:pt x="12080352" y="0"/>
                </a:lnTo>
                <a:lnTo>
                  <a:pt x="0" y="0"/>
                </a:lnTo>
                <a:lnTo>
                  <a:pt x="0" y="709446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04664" y="-4239307"/>
            <a:ext cx="6722198" cy="6172200"/>
          </a:xfrm>
          <a:custGeom>
            <a:avLst/>
            <a:gdLst/>
            <a:ahLst/>
            <a:cxnLst/>
            <a:rect l="l" t="t" r="r" b="b"/>
            <a:pathLst>
              <a:path w="6722198" h="6172200">
                <a:moveTo>
                  <a:pt x="0" y="0"/>
                </a:moveTo>
                <a:lnTo>
                  <a:pt x="6722198" y="0"/>
                </a:lnTo>
                <a:lnTo>
                  <a:pt x="6722198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31136" y="-4239307"/>
            <a:ext cx="4985647" cy="5303879"/>
          </a:xfrm>
          <a:custGeom>
            <a:avLst/>
            <a:gdLst/>
            <a:ahLst/>
            <a:cxnLst/>
            <a:rect l="l" t="t" r="r" b="b"/>
            <a:pathLst>
              <a:path w="4985647" h="5303879">
                <a:moveTo>
                  <a:pt x="0" y="0"/>
                </a:moveTo>
                <a:lnTo>
                  <a:pt x="4985647" y="0"/>
                </a:lnTo>
                <a:lnTo>
                  <a:pt x="4985647" y="5303879"/>
                </a:lnTo>
                <a:lnTo>
                  <a:pt x="0" y="5303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>
              <a:solidFill>
                <a:srgbClr val="000000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5422240" y="5010370"/>
            <a:ext cx="7228233" cy="1427576"/>
          </a:xfrm>
          <a:custGeom>
            <a:avLst/>
            <a:gdLst/>
            <a:ahLst/>
            <a:cxnLst/>
            <a:rect l="l" t="t" r="r" b="b"/>
            <a:pathLst>
              <a:path w="7228233" h="1427576">
                <a:moveTo>
                  <a:pt x="0" y="0"/>
                </a:moveTo>
                <a:lnTo>
                  <a:pt x="7228233" y="0"/>
                </a:lnTo>
                <a:lnTo>
                  <a:pt x="7228233" y="1427576"/>
                </a:lnTo>
                <a:lnTo>
                  <a:pt x="0" y="14275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422240" y="1571152"/>
            <a:ext cx="7443520" cy="4269513"/>
            <a:chOff x="0" y="0"/>
            <a:chExt cx="7981950" cy="4578350"/>
          </a:xfrm>
        </p:grpSpPr>
        <p:sp>
          <p:nvSpPr>
            <p:cNvPr id="13" name="Freeform 13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969696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2717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9"/>
              <a:stretch>
                <a:fillRect t="-124179" b="-15200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461509" y="6330116"/>
            <a:ext cx="15364981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3"/>
              </a:lnSpc>
              <a:spcBef>
                <a:spcPct val="0"/>
              </a:spcBef>
            </a:pPr>
            <a:r>
              <a:rPr lang="en-US" sz="6245" spc="137" dirty="0">
                <a:solidFill>
                  <a:srgbClr val="292F33"/>
                </a:solidFill>
                <a:latin typeface="League Spartan"/>
              </a:rPr>
              <a:t>LINK</a:t>
            </a:r>
            <a:r>
              <a:rPr lang="en-US" sz="6245" spc="137" dirty="0" smtClean="0">
                <a:solidFill>
                  <a:srgbClr val="292F33"/>
                </a:solidFill>
                <a:latin typeface="League Spartan"/>
              </a:rPr>
              <a:t>:</a:t>
            </a:r>
          </a:p>
          <a:p>
            <a:pPr lvl="0" algn="ctr">
              <a:lnSpc>
                <a:spcPts val="8493"/>
              </a:lnSpc>
              <a:spcBef>
                <a:spcPct val="0"/>
              </a:spcBef>
            </a:pPr>
            <a:r>
              <a:rPr lang="en-US" sz="6245" spc="137" dirty="0">
                <a:solidFill>
                  <a:srgbClr val="292F33"/>
                </a:solidFill>
                <a:latin typeface="League Spartan"/>
              </a:rPr>
              <a:t>https://youtu.be/PGi-puQY1ck</a:t>
            </a:r>
            <a:endParaRPr lang="en-US" sz="6245" spc="137" dirty="0">
              <a:solidFill>
                <a:srgbClr val="292F33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262</Words>
  <Application>Microsoft Office PowerPoint</Application>
  <PresentationFormat>Personalizado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Open Sans Light</vt:lpstr>
      <vt:lpstr>Calibri</vt:lpstr>
      <vt:lpstr>Open Sans Light Bold</vt:lpstr>
      <vt:lpstr>League Spartan</vt:lpstr>
      <vt:lpstr>Arial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empresa de marketing formas organicas crema</dc:title>
  <dc:creator>Gabriela Gutierrez</dc:creator>
  <cp:lastModifiedBy>Gaby</cp:lastModifiedBy>
  <cp:revision>3</cp:revision>
  <dcterms:created xsi:type="dcterms:W3CDTF">2006-08-16T00:00:00Z</dcterms:created>
  <dcterms:modified xsi:type="dcterms:W3CDTF">2023-06-21T23:22:37Z</dcterms:modified>
  <dc:identifier>DAFmeShFABI</dc:identifier>
</cp:coreProperties>
</file>