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>
        <p:scale>
          <a:sx n="60" d="100"/>
          <a:sy n="60" d="100"/>
        </p:scale>
        <p:origin x="115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A820D-A6DB-0EAE-FB20-736A682F6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218569-1FC5-5CCB-5523-463D0E467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A7AB7F-55C5-7CE3-18BC-F3941804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8EBE3-5445-8D7E-816D-764F6D8B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99C68B-7A94-5E22-167F-4A4AC4CD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01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2275B-34D1-6B27-38E6-793B3B89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CCC9C4-9DDA-0FCF-C6F9-0F6104F15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FE041-FB97-CD00-FF0B-BA2D3618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21FFA-4A9C-D712-891A-AC7184FA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7EBDB-C003-7EE0-2664-63EE3CBD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82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57B068-5B82-6EE0-684A-9747BE9F3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8F1BBE-34F8-A592-C369-11B028B6D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69F67E-745E-17BD-4700-6B6249BC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ED95DA-48BF-40F3-56C2-69AA467C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97F0D-ADBD-5370-E29B-392D9C97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00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CDD42-A76D-CBC4-9449-A7E15DF4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88B06A-49DA-B026-1BE0-F85D2606A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D9C370-5738-C895-6381-AC04F90C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20BF54-9041-851E-FD6A-739F420E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2C2460-E5CA-62E1-8AE0-448DA38C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02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6F4C5-036C-1139-B62F-6071C248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F5BC4E-47E6-9752-AC6C-B93B4C8C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F5040-D98F-CECD-AE5B-01288E3B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09185-076F-6BF9-227D-53C22FBC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AF5C95-300C-9236-9796-9FEC6B97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91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DA309-524F-CC94-D6A4-1AB3B99C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B20B69-D3C1-5060-77F3-0D2BAD7B3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A1C16-D3B6-44E8-0DD6-1A1BDF42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14D772-C60B-6A2B-16CE-7BC61FAA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9CCAD6-EB7F-11EA-47D2-26EF64F7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7F78ED-52AA-DE9A-782E-425F1C5E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6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E246D-4078-641E-734B-3F82BE33F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EACF99-4D84-5594-1758-5E779793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0FF25C-59E5-9B7B-BD21-6071082A5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4D2EF2-8B75-29FC-6722-11D5B5975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32A85F-0929-CD16-04FB-DD3FCA7F9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910037-F525-A751-4F7B-821CEF2F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761193-FA5E-BDA6-3474-4C74C562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AF26C3-D57E-ACE9-7EF3-EC5BDEC9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72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25B9B-1698-423E-881F-64FA27C7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81AF3B-67C8-9DDE-0A59-AF814E95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C1B34F-A49F-37F0-1CE1-DB396688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1862C3-B58A-126B-785F-2C0DBE8E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17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AB744B-FF02-D2C4-9DBE-1C3448FE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143631-8993-21F3-919F-5248F037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8A8F9F-B149-2B5B-0D5A-7CA64DE7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00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97F7F-11EE-BF71-21BE-ECF2453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C20BC-DC8F-3566-BFF6-1383C998C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3B89FF-EEF4-4FE7-98D6-C4A8A893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6697DD-DDAD-9647-FEDB-7D4872D8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EA7E92-9919-DFF1-5F40-C2C4F297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713DA9-4F19-A42D-A13B-6D7837D9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A5EF6-808C-BD67-CEA1-0EB9D823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5F165A-ABD1-586C-621B-A384E3E76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BD74E9-66DD-D637-186E-1D1D5B937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F0EBD5-409E-A58A-B1FF-AF9CD657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6E58D6-374C-D9BF-2AED-67FEE97F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F4E977-011C-8008-84CD-8FA8A545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276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52092B-1FB7-B6D4-9B11-5EF1FC5A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225E1B-6A00-2A1A-10A9-5BDC7CF53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EA04F1-10B3-604C-BDF7-137541784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F634-DDD4-49E6-BADB-8D17D67E9315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D5DE9A-9D8E-2162-6A83-482992F87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1E9F4-F4E3-2F84-DA85-A401E03B6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97BFD-0AC9-4A5A-A2FD-B444A7AE1B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5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B24722-8F12-0261-FDE7-EA32DA18C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2926"/>
            <a:ext cx="2107428" cy="1567096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3FC77C5-EA33-7FB0-B07C-0020FE2C0771}"/>
              </a:ext>
            </a:extLst>
          </p:cNvPr>
          <p:cNvSpPr txBox="1"/>
          <p:nvPr/>
        </p:nvSpPr>
        <p:spPr>
          <a:xfrm>
            <a:off x="1138989" y="1006670"/>
            <a:ext cx="10291011" cy="484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Curso: </a:t>
            </a:r>
            <a:r>
              <a:rPr lang="es-MX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Bases legales y normativas de la educación básica.</a:t>
            </a:r>
            <a:endParaRPr lang="es-MX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Tercero C.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Docente: Joel Rodríguez Pinal.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 la unidad: </a:t>
            </a:r>
            <a:r>
              <a:rPr lang="es-MX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RESPONSABILIDADES LEGALES Y ÉTICOS DEL QUE HACER PROFESIONAL: </a:t>
            </a: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Actúa de manera ética ante la diversidad de situaciones que se presentan en la práctica profesional.</a:t>
            </a:r>
            <a:endParaRPr lang="es-MX" b="1" i="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Integra recursos de la investigación educativa para enriquecer su práctica profesional, expresando su interés por el conocimiento, la ciencia y la mejora de la educación</a:t>
            </a:r>
            <a:r>
              <a:rPr lang="es-MX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s-MX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Junio, 2023.</a:t>
            </a:r>
          </a:p>
        </p:txBody>
      </p:sp>
    </p:spTree>
    <p:extLst>
      <p:ext uri="{BB962C8B-B14F-4D97-AF65-F5344CB8AC3E}">
        <p14:creationId xmlns:p14="http://schemas.microsoft.com/office/powerpoint/2010/main" val="189034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1C277F-A406-6A79-F0CB-634522D0D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102" r="18552" b="17879"/>
          <a:stretch/>
        </p:blipFill>
        <p:spPr>
          <a:xfrm>
            <a:off x="637446" y="452628"/>
            <a:ext cx="10917107" cy="59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7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D452F8-8750-3F59-CC91-7F9E8172A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9" t="20571" r="18553" b="16241"/>
          <a:stretch/>
        </p:blipFill>
        <p:spPr>
          <a:xfrm>
            <a:off x="657726" y="491762"/>
            <a:ext cx="10595811" cy="58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4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95C3F9-C0CB-A771-DF07-418514249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336" r="18290" b="16943"/>
          <a:stretch/>
        </p:blipFill>
        <p:spPr>
          <a:xfrm>
            <a:off x="497307" y="422585"/>
            <a:ext cx="10948736" cy="60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5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34BD60-F5AD-3B3F-4381-3D4A26C3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336" r="18421" b="17177"/>
          <a:stretch/>
        </p:blipFill>
        <p:spPr>
          <a:xfrm>
            <a:off x="537411" y="381478"/>
            <a:ext cx="11117178" cy="60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1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C2F3B1-0CDD-7F9B-6B2E-C259CA9A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570" r="18552" b="16943"/>
          <a:stretch/>
        </p:blipFill>
        <p:spPr>
          <a:xfrm>
            <a:off x="425297" y="403899"/>
            <a:ext cx="11012725" cy="60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0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9F0A36-F090-6242-330B-C7143D5F2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2" t="20829" r="18684" b="16217"/>
          <a:stretch/>
        </p:blipFill>
        <p:spPr>
          <a:xfrm>
            <a:off x="643235" y="529391"/>
            <a:ext cx="10905529" cy="60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9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789C6-2032-6C9B-869E-6DBE7982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1812758"/>
            <a:ext cx="9829800" cy="1860884"/>
          </a:xfrm>
        </p:spPr>
        <p:txBody>
          <a:bodyPr>
            <a:normAutofit/>
          </a:bodyPr>
          <a:lstStyle/>
          <a:p>
            <a:r>
              <a:rPr lang="es-MX" sz="2000" b="1" dirty="0">
                <a:latin typeface="Century Gothic" panose="020B0502020202020204" pitchFamily="34" charset="0"/>
              </a:rPr>
              <a:t>Conclusión:</a:t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sz="2000" dirty="0">
                <a:latin typeface="Century Gothic" panose="020B0502020202020204" pitchFamily="34" charset="0"/>
              </a:rPr>
              <a:t>Es importante que como futuras docentes abordar valores como la empatía, honestidad, honradez, autocontrol, autor regulación emocional, autoconciencia para el bienestar humano que nos brinden un aprendizaje significativo por y para la vida.</a:t>
            </a:r>
          </a:p>
        </p:txBody>
      </p:sp>
    </p:spTree>
    <p:extLst>
      <p:ext uri="{BB962C8B-B14F-4D97-AF65-F5344CB8AC3E}">
        <p14:creationId xmlns:p14="http://schemas.microsoft.com/office/powerpoint/2010/main" val="87814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3A29CA-C979-7605-B758-79EA9FE34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30540"/>
              </p:ext>
            </p:extLst>
          </p:nvPr>
        </p:nvGraphicFramePr>
        <p:xfrm>
          <a:off x="429215" y="488567"/>
          <a:ext cx="11333570" cy="5246400"/>
        </p:xfrm>
        <a:graphic>
          <a:graphicData uri="http://schemas.openxmlformats.org/drawingml/2006/table">
            <a:tbl>
              <a:tblPr/>
              <a:tblGrid>
                <a:gridCol w="2266714">
                  <a:extLst>
                    <a:ext uri="{9D8B030D-6E8A-4147-A177-3AD203B41FA5}">
                      <a16:colId xmlns:a16="http://schemas.microsoft.com/office/drawing/2014/main" val="4179981704"/>
                    </a:ext>
                  </a:extLst>
                </a:gridCol>
                <a:gridCol w="2266714">
                  <a:extLst>
                    <a:ext uri="{9D8B030D-6E8A-4147-A177-3AD203B41FA5}">
                      <a16:colId xmlns:a16="http://schemas.microsoft.com/office/drawing/2014/main" val="595160144"/>
                    </a:ext>
                  </a:extLst>
                </a:gridCol>
                <a:gridCol w="2266714">
                  <a:extLst>
                    <a:ext uri="{9D8B030D-6E8A-4147-A177-3AD203B41FA5}">
                      <a16:colId xmlns:a16="http://schemas.microsoft.com/office/drawing/2014/main" val="3458338088"/>
                    </a:ext>
                  </a:extLst>
                </a:gridCol>
                <a:gridCol w="2266714">
                  <a:extLst>
                    <a:ext uri="{9D8B030D-6E8A-4147-A177-3AD203B41FA5}">
                      <a16:colId xmlns:a16="http://schemas.microsoft.com/office/drawing/2014/main" val="1923481497"/>
                    </a:ext>
                  </a:extLst>
                </a:gridCol>
                <a:gridCol w="2266714">
                  <a:extLst>
                    <a:ext uri="{9D8B030D-6E8A-4147-A177-3AD203B41FA5}">
                      <a16:colId xmlns:a16="http://schemas.microsoft.com/office/drawing/2014/main" val="270193723"/>
                    </a:ext>
                  </a:extLst>
                </a:gridCol>
              </a:tblGrid>
              <a:tr h="326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b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EXCELENTE (10 y 9)</a:t>
                      </a:r>
                    </a:p>
                  </a:txBody>
                  <a:tcPr marL="18864" marR="18864" marT="12576" marB="1257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BUENO (8 y 7)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SUFICIENTE (6)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DEFICIENTE (5)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PUNTOS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87244"/>
                  </a:ext>
                </a:extLst>
              </a:tr>
              <a:tr h="779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TITULO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 titulo es creativo llama la atención y esta relacionado al cuento y al tema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 titulo está relacionado al cuento y al tema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 titulo esta presente pero no parece estar relacionado al cuento ni al tema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 presento cuento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26961"/>
                  </a:ext>
                </a:extLst>
              </a:tr>
              <a:tr h="779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PORTADA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portada es atractiva tiene una imagen, tiene titulo y el nombre del autor.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portada tiene una imagen, tiene título y el nombre del autor.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portada tiene 1 elemento requerido.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67098"/>
                  </a:ext>
                </a:extLst>
              </a:tr>
              <a:tr h="1232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PERSONAJES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Los personajes principales son nombrados y descritos claramente en el texto, así como en imágenes.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Los personajes principales son nombrados y descritos.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Los personajes principales son nombrados nada mas.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79029"/>
                  </a:ext>
                </a:extLst>
              </a:tr>
              <a:tr h="1232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EXTENSIÓN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Tiene la extensión suficiente para abordar el tema de una manera clara y fácil 8 a 10 ilustraciones.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Tiene la extensión suficiente para abordar el tema de una manera clara y no muy fácil de entender 8 a 10 ilustraciones.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 tiene la extensión suficiente para abordar el tema de una manera clara y fácil 6 a 7 ilustraciones.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8864" marR="18864" marT="12576" marB="12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2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64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789C6-2032-6C9B-869E-6DBE7982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262"/>
            <a:ext cx="10515600" cy="3549148"/>
          </a:xfrm>
        </p:spPr>
        <p:txBody>
          <a:bodyPr>
            <a:normAutofit/>
          </a:bodyPr>
          <a:lstStyle/>
          <a:p>
            <a:r>
              <a:rPr lang="es-MX" sz="2000" b="1" dirty="0">
                <a:latin typeface="Century Gothic" panose="020B0502020202020204" pitchFamily="34" charset="0"/>
              </a:rPr>
              <a:t>Introducción:</a:t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sz="1800" dirty="0">
                <a:latin typeface="Century Gothic" panose="020B0502020202020204" pitchFamily="34" charset="0"/>
              </a:rPr>
              <a:t>En este trabajo se expondrá algunas de las estrategias que se utilizan para autocontrol de las emociones;  ayudando a los alumnos a mejorar y lidiar con sus impulsos cognitivos y emocionales derivados de una situación en específico o de una problemática, poniendo en primer plano la salud mental.</a:t>
            </a:r>
            <a:br>
              <a:rPr lang="es-MX" sz="1800" dirty="0">
                <a:latin typeface="Century Gothic" panose="020B0502020202020204" pitchFamily="34" charset="0"/>
              </a:rPr>
            </a:br>
            <a:br>
              <a:rPr lang="es-MX" sz="1800" dirty="0">
                <a:latin typeface="Century Gothic" panose="020B0502020202020204" pitchFamily="34" charset="0"/>
              </a:rPr>
            </a:br>
            <a:r>
              <a:rPr lang="es-MX" sz="1800" dirty="0">
                <a:latin typeface="Century Gothic" panose="020B0502020202020204" pitchFamily="34" charset="0"/>
              </a:rPr>
              <a:t>Se busca que como futuras docentes podamos abrirnos a la resolución de problemáticas en el jardín, solucionando los problemas emociones de estos.</a:t>
            </a:r>
          </a:p>
        </p:txBody>
      </p:sp>
    </p:spTree>
    <p:extLst>
      <p:ext uri="{BB962C8B-B14F-4D97-AF65-F5344CB8AC3E}">
        <p14:creationId xmlns:p14="http://schemas.microsoft.com/office/powerpoint/2010/main" val="358568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8E34A3-59CD-6C0F-8422-58E6397C1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3" t="20276" r="18261" b="16505"/>
          <a:stretch/>
        </p:blipFill>
        <p:spPr>
          <a:xfrm>
            <a:off x="504036" y="374790"/>
            <a:ext cx="10927908" cy="61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0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FC3338-A28D-79E7-2213-1533BC4E5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8" t="20041" r="18214" b="17197"/>
          <a:stretch/>
        </p:blipFill>
        <p:spPr>
          <a:xfrm>
            <a:off x="753979" y="376361"/>
            <a:ext cx="11085094" cy="61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B055A2-C36E-89EF-3233-F30894245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9" t="20102" r="18552" b="14369"/>
          <a:stretch/>
        </p:blipFill>
        <p:spPr>
          <a:xfrm>
            <a:off x="529389" y="339165"/>
            <a:ext cx="10748210" cy="61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3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B1B2CC-F47C-E4C8-3CD5-7E05EBE7F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491" r="18290" b="15773"/>
          <a:stretch/>
        </p:blipFill>
        <p:spPr>
          <a:xfrm>
            <a:off x="645694" y="387344"/>
            <a:ext cx="10900611" cy="60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018C99-2B4F-C906-9D75-D779420C1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549" r="18290" b="16709"/>
          <a:stretch/>
        </p:blipFill>
        <p:spPr>
          <a:xfrm>
            <a:off x="689810" y="336883"/>
            <a:ext cx="10541677" cy="57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3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16D8C9-F829-64A7-25BE-540D87C84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337" r="18290" b="15772"/>
          <a:stretch/>
        </p:blipFill>
        <p:spPr>
          <a:xfrm>
            <a:off x="734929" y="429876"/>
            <a:ext cx="10722141" cy="59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9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23DCCB-308C-C045-B8F0-054A7402E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103" r="18421" b="15305"/>
          <a:stretch/>
        </p:blipFill>
        <p:spPr>
          <a:xfrm>
            <a:off x="745958" y="396943"/>
            <a:ext cx="10700083" cy="60641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1BD984-9727-DCCD-1485-2D16E1666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42" t="38591" r="28027" b="26772"/>
          <a:stretch/>
        </p:blipFill>
        <p:spPr>
          <a:xfrm rot="1052681">
            <a:off x="9436788" y="4169046"/>
            <a:ext cx="2454444" cy="23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20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430</Words>
  <Application>Microsoft Office PowerPoint</Application>
  <PresentationFormat>Panorámica</PresentationFormat>
  <Paragraphs>45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Introducción: En este trabajo se expondrá algunas de las estrategias que se utilizan para autocontrol de las emociones;  ayudando a los alumnos a mejorar y lidiar con sus impulsos cognitivos y emocionales derivados de una situación en específico o de una problemática, poniendo en primer plano la salud mental.  Se busca que como futuras docentes podamos abrirnos a la resolución de problemáticas en el jardín, solucionando los problemas emociones de estos.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 Es importante que como futuras docentes abordar valores como la empatía, honestidad, honradez, autocontrol, autor regulación emocional, autoconciencia para el bienestar humano que nos brinden un aprendizaje significativo por y para la vida.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RUBEN ADRIAN ESCOBEDO GARCIA</dc:creator>
  <cp:lastModifiedBy>RUBEN ADRIAN ESCOBEDO GARCIA</cp:lastModifiedBy>
  <cp:revision>1</cp:revision>
  <dcterms:created xsi:type="dcterms:W3CDTF">2023-06-29T05:23:05Z</dcterms:created>
  <dcterms:modified xsi:type="dcterms:W3CDTF">2023-06-29T05:29:14Z</dcterms:modified>
</cp:coreProperties>
</file>