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0" r:id="rId3"/>
    <p:sldId id="272" r:id="rId4"/>
    <p:sldId id="256" r:id="rId5"/>
    <p:sldId id="259" r:id="rId6"/>
    <p:sldId id="258" r:id="rId7"/>
    <p:sldId id="261" r:id="rId8"/>
    <p:sldId id="262" r:id="rId9"/>
    <p:sldId id="265" r:id="rId10"/>
    <p:sldId id="264" r:id="rId11"/>
    <p:sldId id="269" r:id="rId12"/>
    <p:sldId id="267" r:id="rId13"/>
    <p:sldId id="266" r:id="rId14"/>
    <p:sldId id="260" r:id="rId15"/>
    <p:sldId id="273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58F6B-BB9C-47C3-A45A-78DC2F6DF91A}" v="415" dt="2023-06-28T04:38:0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corrosofia03@gmail.com" userId="d61c28aeb1d0c1de" providerId="LiveId" clId="{A8658F6B-BB9C-47C3-A45A-78DC2F6DF91A}"/>
    <pc:docChg chg="undo redo custSel addSld delSld modSld sldOrd modMainMaster">
      <pc:chgData name="mascorrosofia03@gmail.com" userId="d61c28aeb1d0c1de" providerId="LiveId" clId="{A8658F6B-BB9C-47C3-A45A-78DC2F6DF91A}" dt="2023-06-28T04:41:21.468" v="3427" actId="1076"/>
      <pc:docMkLst>
        <pc:docMk/>
      </pc:docMkLst>
      <pc:sldChg chg="modSp modTransition">
        <pc:chgData name="mascorrosofia03@gmail.com" userId="d61c28aeb1d0c1de" providerId="LiveId" clId="{A8658F6B-BB9C-47C3-A45A-78DC2F6DF91A}" dt="2023-06-28T03:15:44.651" v="2308"/>
        <pc:sldMkLst>
          <pc:docMk/>
          <pc:sldMk cId="2172052493" sldId="256"/>
        </pc:sldMkLst>
        <pc:picChg chg="mod">
          <ac:chgData name="mascorrosofia03@gmail.com" userId="d61c28aeb1d0c1de" providerId="LiveId" clId="{A8658F6B-BB9C-47C3-A45A-78DC2F6DF91A}" dt="2023-06-28T01:32:57.976" v="680" actId="1076"/>
          <ac:picMkLst>
            <pc:docMk/>
            <pc:sldMk cId="2172052493" sldId="256"/>
            <ac:picMk id="18" creationId="{E31ECB3A-9049-B7D3-AA1D-6E2828827547}"/>
          </ac:picMkLst>
        </pc:picChg>
      </pc:sldChg>
      <pc:sldChg chg="del">
        <pc:chgData name="mascorrosofia03@gmail.com" userId="d61c28aeb1d0c1de" providerId="LiveId" clId="{A8658F6B-BB9C-47C3-A45A-78DC2F6DF91A}" dt="2023-06-28T01:32:35.012" v="668" actId="47"/>
        <pc:sldMkLst>
          <pc:docMk/>
          <pc:sldMk cId="1703207741" sldId="257"/>
        </pc:sldMkLst>
      </pc:sldChg>
      <pc:sldChg chg="addSp delSp modSp add mod modTransition">
        <pc:chgData name="mascorrosofia03@gmail.com" userId="d61c28aeb1d0c1de" providerId="LiveId" clId="{A8658F6B-BB9C-47C3-A45A-78DC2F6DF91A}" dt="2023-06-28T03:15:44.651" v="2308"/>
        <pc:sldMkLst>
          <pc:docMk/>
          <pc:sldMk cId="3227590170" sldId="258"/>
        </pc:sldMkLst>
        <pc:spChg chg="del">
          <ac:chgData name="mascorrosofia03@gmail.com" userId="d61c28aeb1d0c1de" providerId="LiveId" clId="{A8658F6B-BB9C-47C3-A45A-78DC2F6DF91A}" dt="2023-06-28T01:13:36.109" v="7" actId="478"/>
          <ac:spMkLst>
            <pc:docMk/>
            <pc:sldMk cId="3227590170" sldId="258"/>
            <ac:spMk id="2" creationId="{74C779E8-5072-A319-95D9-93A359F4676B}"/>
          </ac:spMkLst>
        </pc:spChg>
        <pc:spChg chg="add del mod">
          <ac:chgData name="mascorrosofia03@gmail.com" userId="d61c28aeb1d0c1de" providerId="LiveId" clId="{A8658F6B-BB9C-47C3-A45A-78DC2F6DF91A}" dt="2023-06-28T01:13:38.990" v="8" actId="478"/>
          <ac:spMkLst>
            <pc:docMk/>
            <pc:sldMk cId="3227590170" sldId="258"/>
            <ac:spMk id="4" creationId="{766B2323-CD66-E3E4-DCB7-D33EF211CF0F}"/>
          </ac:spMkLst>
        </pc:spChg>
        <pc:spChg chg="add mod">
          <ac:chgData name="mascorrosofia03@gmail.com" userId="d61c28aeb1d0c1de" providerId="LiveId" clId="{A8658F6B-BB9C-47C3-A45A-78DC2F6DF91A}" dt="2023-06-28T01:31:31.505" v="662" actId="1076"/>
          <ac:spMkLst>
            <pc:docMk/>
            <pc:sldMk cId="3227590170" sldId="258"/>
            <ac:spMk id="5" creationId="{5C3E0CF2-9F5F-99F8-A8F5-362FF150BF14}"/>
          </ac:spMkLst>
        </pc:spChg>
        <pc:spChg chg="add mod">
          <ac:chgData name="mascorrosofia03@gmail.com" userId="d61c28aeb1d0c1de" providerId="LiveId" clId="{A8658F6B-BB9C-47C3-A45A-78DC2F6DF91A}" dt="2023-06-28T01:31:34.934" v="663" actId="1076"/>
          <ac:spMkLst>
            <pc:docMk/>
            <pc:sldMk cId="3227590170" sldId="258"/>
            <ac:spMk id="6" creationId="{A5546B3D-9202-176C-D189-87B0A59DDFD8}"/>
          </ac:spMkLst>
        </pc:spChg>
        <pc:spChg chg="add del mod">
          <ac:chgData name="mascorrosofia03@gmail.com" userId="d61c28aeb1d0c1de" providerId="LiveId" clId="{A8658F6B-BB9C-47C3-A45A-78DC2F6DF91A}" dt="2023-06-28T01:21:58.457" v="275"/>
          <ac:spMkLst>
            <pc:docMk/>
            <pc:sldMk cId="3227590170" sldId="258"/>
            <ac:spMk id="7" creationId="{188B73BB-2254-F3F0-4B66-3F9FC942BD39}"/>
          </ac:spMkLst>
        </pc:spChg>
        <pc:spChg chg="del mod">
          <ac:chgData name="mascorrosofia03@gmail.com" userId="d61c28aeb1d0c1de" providerId="LiveId" clId="{A8658F6B-BB9C-47C3-A45A-78DC2F6DF91A}" dt="2023-06-28T01:13:31.705" v="6" actId="478"/>
          <ac:spMkLst>
            <pc:docMk/>
            <pc:sldMk cId="3227590170" sldId="258"/>
            <ac:spMk id="8" creationId="{82643546-1912-CDFB-A4DB-34947E281CF7}"/>
          </ac:spMkLst>
        </pc:spChg>
        <pc:spChg chg="del">
          <ac:chgData name="mascorrosofia03@gmail.com" userId="d61c28aeb1d0c1de" providerId="LiveId" clId="{A8658F6B-BB9C-47C3-A45A-78DC2F6DF91A}" dt="2023-06-28T01:13:47.554" v="10" actId="478"/>
          <ac:spMkLst>
            <pc:docMk/>
            <pc:sldMk cId="3227590170" sldId="258"/>
            <ac:spMk id="9" creationId="{9B75790F-22CD-419F-780B-331F5909C38F}"/>
          </ac:spMkLst>
        </pc:spChg>
        <pc:spChg chg="del">
          <ac:chgData name="mascorrosofia03@gmail.com" userId="d61c28aeb1d0c1de" providerId="LiveId" clId="{A8658F6B-BB9C-47C3-A45A-78DC2F6DF91A}" dt="2023-06-28T01:13:44.663" v="9" actId="478"/>
          <ac:spMkLst>
            <pc:docMk/>
            <pc:sldMk cId="3227590170" sldId="258"/>
            <ac:spMk id="10" creationId="{FA9E9793-2B08-A2A7-217D-A1C7A9FCD417}"/>
          </ac:spMkLst>
        </pc:spChg>
        <pc:spChg chg="mod">
          <ac:chgData name="mascorrosofia03@gmail.com" userId="d61c28aeb1d0c1de" providerId="LiveId" clId="{A8658F6B-BB9C-47C3-A45A-78DC2F6DF91A}" dt="2023-06-28T02:51:33.933" v="2219" actId="1076"/>
          <ac:spMkLst>
            <pc:docMk/>
            <pc:sldMk cId="3227590170" sldId="258"/>
            <ac:spMk id="24" creationId="{D6330576-15E5-B1DF-FE4F-61B159ADAEC6}"/>
          </ac:spMkLst>
        </pc:spChg>
        <pc:picChg chg="add mod">
          <ac:chgData name="mascorrosofia03@gmail.com" userId="d61c28aeb1d0c1de" providerId="LiveId" clId="{A8658F6B-BB9C-47C3-A45A-78DC2F6DF91A}" dt="2023-06-28T01:27:01.273" v="507" actId="1076"/>
          <ac:picMkLst>
            <pc:docMk/>
            <pc:sldMk cId="3227590170" sldId="258"/>
            <ac:picMk id="11" creationId="{410D7CC8-CCCC-9F48-0F77-9D556F5CEE1F}"/>
          </ac:picMkLst>
        </pc:picChg>
        <pc:picChg chg="del mod">
          <ac:chgData name="mascorrosofia03@gmail.com" userId="d61c28aeb1d0c1de" providerId="LiveId" clId="{A8658F6B-BB9C-47C3-A45A-78DC2F6DF91A}" dt="2023-06-28T01:13:51.356" v="13" actId="478"/>
          <ac:picMkLst>
            <pc:docMk/>
            <pc:sldMk cId="3227590170" sldId="258"/>
            <ac:picMk id="18" creationId="{E31ECB3A-9049-B7D3-AA1D-6E2828827547}"/>
          </ac:picMkLst>
        </pc:picChg>
        <pc:picChg chg="mod">
          <ac:chgData name="mascorrosofia03@gmail.com" userId="d61c28aeb1d0c1de" providerId="LiveId" clId="{A8658F6B-BB9C-47C3-A45A-78DC2F6DF91A}" dt="2023-06-28T01:14:11.398" v="22" actId="732"/>
          <ac:picMkLst>
            <pc:docMk/>
            <pc:sldMk cId="3227590170" sldId="258"/>
            <ac:picMk id="19" creationId="{1189EC33-E45C-630D-839E-0E6B0DFDD30F}"/>
          </ac:picMkLst>
        </pc:picChg>
        <pc:picChg chg="del">
          <ac:chgData name="mascorrosofia03@gmail.com" userId="d61c28aeb1d0c1de" providerId="LiveId" clId="{A8658F6B-BB9C-47C3-A45A-78DC2F6DF91A}" dt="2023-06-28T01:13:24.988" v="1" actId="478"/>
          <ac:picMkLst>
            <pc:docMk/>
            <pc:sldMk cId="3227590170" sldId="258"/>
            <ac:picMk id="20" creationId="{1265F2E4-3142-CC94-0442-B2A6F0CCCC23}"/>
          </ac:picMkLst>
        </pc:picChg>
        <pc:picChg chg="add del mod">
          <ac:chgData name="mascorrosofia03@gmail.com" userId="d61c28aeb1d0c1de" providerId="LiveId" clId="{A8658F6B-BB9C-47C3-A45A-78DC2F6DF91A}" dt="2023-06-28T01:14:00.679" v="18" actId="1076"/>
          <ac:picMkLst>
            <pc:docMk/>
            <pc:sldMk cId="3227590170" sldId="258"/>
            <ac:picMk id="21" creationId="{75980545-8E5E-954F-3767-87B9E7A5711C}"/>
          </ac:picMkLst>
        </pc:picChg>
        <pc:picChg chg="del mod">
          <ac:chgData name="mascorrosofia03@gmail.com" userId="d61c28aeb1d0c1de" providerId="LiveId" clId="{A8658F6B-BB9C-47C3-A45A-78DC2F6DF91A}" dt="2023-06-28T01:13:52.906" v="15" actId="478"/>
          <ac:picMkLst>
            <pc:docMk/>
            <pc:sldMk cId="3227590170" sldId="258"/>
            <ac:picMk id="22" creationId="{FE228B71-E153-59CF-7F2B-3C46679F524D}"/>
          </ac:picMkLst>
        </pc:picChg>
        <pc:picChg chg="del">
          <ac:chgData name="mascorrosofia03@gmail.com" userId="d61c28aeb1d0c1de" providerId="LiveId" clId="{A8658F6B-BB9C-47C3-A45A-78DC2F6DF91A}" dt="2023-06-28T01:13:49.443" v="11" actId="478"/>
          <ac:picMkLst>
            <pc:docMk/>
            <pc:sldMk cId="3227590170" sldId="258"/>
            <ac:picMk id="23" creationId="{A4DB5A59-2488-54BE-F11B-C3BEF91AA68D}"/>
          </ac:picMkLst>
        </pc:picChg>
        <pc:picChg chg="del">
          <ac:chgData name="mascorrosofia03@gmail.com" userId="d61c28aeb1d0c1de" providerId="LiveId" clId="{A8658F6B-BB9C-47C3-A45A-78DC2F6DF91A}" dt="2023-06-28T01:13:26.435" v="2" actId="478"/>
          <ac:picMkLst>
            <pc:docMk/>
            <pc:sldMk cId="3227590170" sldId="258"/>
            <ac:picMk id="1034" creationId="{F2CFC2A6-4FA2-7A30-DCC0-2108DF7A1A3E}"/>
          </ac:picMkLst>
        </pc:picChg>
        <pc:picChg chg="add mod">
          <ac:chgData name="mascorrosofia03@gmail.com" userId="d61c28aeb1d0c1de" providerId="LiveId" clId="{A8658F6B-BB9C-47C3-A45A-78DC2F6DF91A}" dt="2023-06-28T01:26:54.810" v="502" actId="1076"/>
          <ac:picMkLst>
            <pc:docMk/>
            <pc:sldMk cId="3227590170" sldId="258"/>
            <ac:picMk id="2050" creationId="{8A88220D-7FA9-1C7A-9079-AC2737A2A9CA}"/>
          </ac:picMkLst>
        </pc:picChg>
        <pc:picChg chg="add del mod">
          <ac:chgData name="mascorrosofia03@gmail.com" userId="d61c28aeb1d0c1de" providerId="LiveId" clId="{A8658F6B-BB9C-47C3-A45A-78DC2F6DF91A}" dt="2023-06-28T01:18:53.009" v="76" actId="478"/>
          <ac:picMkLst>
            <pc:docMk/>
            <pc:sldMk cId="3227590170" sldId="258"/>
            <ac:picMk id="2052" creationId="{1A9E7545-C310-308B-540A-1272BEB2187F}"/>
          </ac:picMkLst>
        </pc:picChg>
        <pc:picChg chg="add mod">
          <ac:chgData name="mascorrosofia03@gmail.com" userId="d61c28aeb1d0c1de" providerId="LiveId" clId="{A8658F6B-BB9C-47C3-A45A-78DC2F6DF91A}" dt="2023-06-28T01:26:53.546" v="501" actId="1076"/>
          <ac:picMkLst>
            <pc:docMk/>
            <pc:sldMk cId="3227590170" sldId="258"/>
            <ac:picMk id="2054" creationId="{B95FF638-FF91-656E-8A34-5BF8E799C9F9}"/>
          </ac:picMkLst>
        </pc:picChg>
        <pc:picChg chg="add mod">
          <ac:chgData name="mascorrosofia03@gmail.com" userId="d61c28aeb1d0c1de" providerId="LiveId" clId="{A8658F6B-BB9C-47C3-A45A-78DC2F6DF91A}" dt="2023-06-28T01:27:59.800" v="513" actId="1076"/>
          <ac:picMkLst>
            <pc:docMk/>
            <pc:sldMk cId="3227590170" sldId="258"/>
            <ac:picMk id="2056" creationId="{8C8400A3-D008-80B4-1E3C-3A1F623D76B5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748568912" sldId="259"/>
        </pc:sldMkLst>
        <pc:spChg chg="mod">
          <ac:chgData name="mascorrosofia03@gmail.com" userId="d61c28aeb1d0c1de" providerId="LiveId" clId="{A8658F6B-BB9C-47C3-A45A-78DC2F6DF91A}" dt="2023-06-28T01:22:18.239" v="286" actId="1076"/>
          <ac:spMkLst>
            <pc:docMk/>
            <pc:sldMk cId="748568912" sldId="259"/>
            <ac:spMk id="5" creationId="{5C3E0CF2-9F5F-99F8-A8F5-362FF150BF14}"/>
          </ac:spMkLst>
        </pc:spChg>
        <pc:spChg chg="del">
          <ac:chgData name="mascorrosofia03@gmail.com" userId="d61c28aeb1d0c1de" providerId="LiveId" clId="{A8658F6B-BB9C-47C3-A45A-78DC2F6DF91A}" dt="2023-06-28T01:22:08.537" v="277" actId="478"/>
          <ac:spMkLst>
            <pc:docMk/>
            <pc:sldMk cId="748568912" sldId="259"/>
            <ac:spMk id="6" creationId="{A5546B3D-9202-176C-D189-87B0A59DDFD8}"/>
          </ac:spMkLst>
        </pc:spChg>
        <pc:spChg chg="mod">
          <ac:chgData name="mascorrosofia03@gmail.com" userId="d61c28aeb1d0c1de" providerId="LiveId" clId="{A8658F6B-BB9C-47C3-A45A-78DC2F6DF91A}" dt="2023-06-28T01:22:55.606" v="287" actId="1076"/>
          <ac:spMkLst>
            <pc:docMk/>
            <pc:sldMk cId="748568912" sldId="259"/>
            <ac:spMk id="24" creationId="{D6330576-15E5-B1DF-FE4F-61B159ADAEC6}"/>
          </ac:spMkLst>
        </pc:spChg>
        <pc:graphicFrameChg chg="add del mod modGraphic">
          <ac:chgData name="mascorrosofia03@gmail.com" userId="d61c28aeb1d0c1de" providerId="LiveId" clId="{A8658F6B-BB9C-47C3-A45A-78DC2F6DF91A}" dt="2023-06-28T02:10:25" v="1479" actId="478"/>
          <ac:graphicFrameMkLst>
            <pc:docMk/>
            <pc:sldMk cId="748568912" sldId="259"/>
            <ac:graphicFrameMk id="3" creationId="{9DB33FD8-A8DB-973D-F7CB-DFA802BE42FE}"/>
          </ac:graphicFrameMkLst>
        </pc:graphicFrameChg>
        <pc:picChg chg="del">
          <ac:chgData name="mascorrosofia03@gmail.com" userId="d61c28aeb1d0c1de" providerId="LiveId" clId="{A8658F6B-BB9C-47C3-A45A-78DC2F6DF91A}" dt="2023-06-28T01:22:09.783" v="278" actId="478"/>
          <ac:picMkLst>
            <pc:docMk/>
            <pc:sldMk cId="748568912" sldId="259"/>
            <ac:picMk id="2050" creationId="{8A88220D-7FA9-1C7A-9079-AC2737A2A9CA}"/>
          </ac:picMkLst>
        </pc:picChg>
        <pc:picChg chg="add mod">
          <ac:chgData name="mascorrosofia03@gmail.com" userId="d61c28aeb1d0c1de" providerId="LiveId" clId="{A8658F6B-BB9C-47C3-A45A-78DC2F6DF91A}" dt="2023-06-28T01:23:12.757" v="293" actId="1076"/>
          <ac:picMkLst>
            <pc:docMk/>
            <pc:sldMk cId="748568912" sldId="259"/>
            <ac:picMk id="3074" creationId="{96462AD2-9431-3C01-CF57-D498F7F97D9F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1673588519" sldId="260"/>
        </pc:sldMkLst>
        <pc:spChg chg="mod">
          <ac:chgData name="mascorrosofia03@gmail.com" userId="d61c28aeb1d0c1de" providerId="LiveId" clId="{A8658F6B-BB9C-47C3-A45A-78DC2F6DF91A}" dt="2023-06-28T01:23:40.110" v="306" actId="313"/>
          <ac:spMkLst>
            <pc:docMk/>
            <pc:sldMk cId="1673588519" sldId="260"/>
            <ac:spMk id="5" creationId="{5C3E0CF2-9F5F-99F8-A8F5-362FF150BF14}"/>
          </ac:spMkLst>
        </pc:spChg>
        <pc:spChg chg="mod">
          <ac:chgData name="mascorrosofia03@gmail.com" userId="d61c28aeb1d0c1de" providerId="LiveId" clId="{A8658F6B-BB9C-47C3-A45A-78DC2F6DF91A}" dt="2023-06-28T02:56:33.125" v="2283" actId="1076"/>
          <ac:spMkLst>
            <pc:docMk/>
            <pc:sldMk cId="1673588519" sldId="260"/>
            <ac:spMk id="24" creationId="{D6330576-15E5-B1DF-FE4F-61B159ADAEC6}"/>
          </ac:spMkLst>
        </pc:spChg>
        <pc:picChg chg="del">
          <ac:chgData name="mascorrosofia03@gmail.com" userId="d61c28aeb1d0c1de" providerId="LiveId" clId="{A8658F6B-BB9C-47C3-A45A-78DC2F6DF91A}" dt="2023-06-28T01:23:41.508" v="307" actId="478"/>
          <ac:picMkLst>
            <pc:docMk/>
            <pc:sldMk cId="1673588519" sldId="260"/>
            <ac:picMk id="3074" creationId="{96462AD2-9431-3C01-CF57-D498F7F97D9F}"/>
          </ac:picMkLst>
        </pc:picChg>
        <pc:picChg chg="add mod">
          <ac:chgData name="mascorrosofia03@gmail.com" userId="d61c28aeb1d0c1de" providerId="LiveId" clId="{A8658F6B-BB9C-47C3-A45A-78DC2F6DF91A}" dt="2023-06-28T01:24:30.719" v="313" actId="1076"/>
          <ac:picMkLst>
            <pc:docMk/>
            <pc:sldMk cId="1673588519" sldId="260"/>
            <ac:picMk id="4098" creationId="{BAA9B068-EA07-4187-68D2-19EF0B90BF38}"/>
          </ac:picMkLst>
        </pc:picChg>
      </pc:sldChg>
      <pc:sldChg chg="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2476354365" sldId="261"/>
        </pc:sldMkLst>
        <pc:spChg chg="mod">
          <ac:chgData name="mascorrosofia03@gmail.com" userId="d61c28aeb1d0c1de" providerId="LiveId" clId="{A8658F6B-BB9C-47C3-A45A-78DC2F6DF91A}" dt="2023-06-28T01:30:35.576" v="584" actId="1076"/>
          <ac:spMkLst>
            <pc:docMk/>
            <pc:sldMk cId="2476354365" sldId="261"/>
            <ac:spMk id="5" creationId="{5C3E0CF2-9F5F-99F8-A8F5-362FF150BF14}"/>
          </ac:spMkLst>
        </pc:spChg>
        <pc:spChg chg="del">
          <ac:chgData name="mascorrosofia03@gmail.com" userId="d61c28aeb1d0c1de" providerId="LiveId" clId="{A8658F6B-BB9C-47C3-A45A-78DC2F6DF91A}" dt="2023-06-28T01:30:05.222" v="576" actId="478"/>
          <ac:spMkLst>
            <pc:docMk/>
            <pc:sldMk cId="2476354365" sldId="261"/>
            <ac:spMk id="6" creationId="{A5546B3D-9202-176C-D189-87B0A59DDFD8}"/>
          </ac:spMkLst>
        </pc:spChg>
        <pc:spChg chg="mod">
          <ac:chgData name="mascorrosofia03@gmail.com" userId="d61c28aeb1d0c1de" providerId="LiveId" clId="{A8658F6B-BB9C-47C3-A45A-78DC2F6DF91A}" dt="2023-06-28T01:32:25.170" v="666" actId="1076"/>
          <ac:spMkLst>
            <pc:docMk/>
            <pc:sldMk cId="2476354365" sldId="261"/>
            <ac:spMk id="24" creationId="{D6330576-15E5-B1DF-FE4F-61B159ADAEC6}"/>
          </ac:spMkLst>
        </pc:spChg>
        <pc:picChg chg="mod">
          <ac:chgData name="mascorrosofia03@gmail.com" userId="d61c28aeb1d0c1de" providerId="LiveId" clId="{A8658F6B-BB9C-47C3-A45A-78DC2F6DF91A}" dt="2023-06-28T01:32:19.598" v="665" actId="1076"/>
          <ac:picMkLst>
            <pc:docMk/>
            <pc:sldMk cId="2476354365" sldId="261"/>
            <ac:picMk id="21" creationId="{75980545-8E5E-954F-3767-87B9E7A5711C}"/>
          </ac:picMkLst>
        </pc:picChg>
        <pc:picChg chg="mod">
          <ac:chgData name="mascorrosofia03@gmail.com" userId="d61c28aeb1d0c1de" providerId="LiveId" clId="{A8658F6B-BB9C-47C3-A45A-78DC2F6DF91A}" dt="2023-06-28T01:30:26.432" v="579" actId="1076"/>
          <ac:picMkLst>
            <pc:docMk/>
            <pc:sldMk cId="2476354365" sldId="261"/>
            <ac:picMk id="2050" creationId="{8A88220D-7FA9-1C7A-9079-AC2737A2A9CA}"/>
          </ac:picMkLst>
        </pc:picChg>
      </pc:sldChg>
      <pc:sldChg chg="addSp delSp modSp add mod modTransition">
        <pc:chgData name="mascorrosofia03@gmail.com" userId="d61c28aeb1d0c1de" providerId="LiveId" clId="{A8658F6B-BB9C-47C3-A45A-78DC2F6DF91A}" dt="2023-06-28T03:15:44.651" v="2308"/>
        <pc:sldMkLst>
          <pc:docMk/>
          <pc:sldMk cId="1226726196" sldId="262"/>
        </pc:sldMkLst>
        <pc:spChg chg="add mod">
          <ac:chgData name="mascorrosofia03@gmail.com" userId="d61c28aeb1d0c1de" providerId="LiveId" clId="{A8658F6B-BB9C-47C3-A45A-78DC2F6DF91A}" dt="2023-06-28T01:33:04.997" v="684" actId="571"/>
          <ac:spMkLst>
            <pc:docMk/>
            <pc:sldMk cId="1226726196" sldId="262"/>
            <ac:spMk id="3" creationId="{F1C2ACED-F67F-7B11-BDBD-1E5524449F90}"/>
          </ac:spMkLst>
        </pc:spChg>
        <pc:spChg chg="del">
          <ac:chgData name="mascorrosofia03@gmail.com" userId="d61c28aeb1d0c1de" providerId="LiveId" clId="{A8658F6B-BB9C-47C3-A45A-78DC2F6DF91A}" dt="2023-06-28T01:32:37.981" v="669" actId="478"/>
          <ac:spMkLst>
            <pc:docMk/>
            <pc:sldMk cId="1226726196" sldId="262"/>
            <ac:spMk id="5" creationId="{5C3E0CF2-9F5F-99F8-A8F5-362FF150BF14}"/>
          </ac:spMkLst>
        </pc:spChg>
        <pc:spChg chg="add mod">
          <ac:chgData name="mascorrosofia03@gmail.com" userId="d61c28aeb1d0c1de" providerId="LiveId" clId="{A8658F6B-BB9C-47C3-A45A-78DC2F6DF91A}" dt="2023-06-28T01:33:10.371" v="688" actId="571"/>
          <ac:spMkLst>
            <pc:docMk/>
            <pc:sldMk cId="1226726196" sldId="262"/>
            <ac:spMk id="6" creationId="{83B59122-0687-D670-0EC7-03534C216B0E}"/>
          </ac:spMkLst>
        </pc:spChg>
        <pc:spChg chg="add mod">
          <ac:chgData name="mascorrosofia03@gmail.com" userId="d61c28aeb1d0c1de" providerId="LiveId" clId="{A8658F6B-BB9C-47C3-A45A-78DC2F6DF91A}" dt="2023-06-28T01:33:30.113" v="697" actId="571"/>
          <ac:spMkLst>
            <pc:docMk/>
            <pc:sldMk cId="1226726196" sldId="262"/>
            <ac:spMk id="9" creationId="{66696EE1-F830-AA97-14B6-046195829664}"/>
          </ac:spMkLst>
        </pc:spChg>
        <pc:spChg chg="add del mod">
          <ac:chgData name="mascorrosofia03@gmail.com" userId="d61c28aeb1d0c1de" providerId="LiveId" clId="{A8658F6B-BB9C-47C3-A45A-78DC2F6DF91A}" dt="2023-06-28T01:33:25.785" v="694"/>
          <ac:spMkLst>
            <pc:docMk/>
            <pc:sldMk cId="1226726196" sldId="262"/>
            <ac:spMk id="10" creationId="{C9F220C6-AEAA-BFA6-8CF7-A2D988B148D1}"/>
          </ac:spMkLst>
        </pc:spChg>
        <pc:spChg chg="add del mod">
          <ac:chgData name="mascorrosofia03@gmail.com" userId="d61c28aeb1d0c1de" providerId="LiveId" clId="{A8658F6B-BB9C-47C3-A45A-78DC2F6DF91A}" dt="2023-06-28T01:33:29.365" v="696"/>
          <ac:spMkLst>
            <pc:docMk/>
            <pc:sldMk cId="1226726196" sldId="262"/>
            <ac:spMk id="12" creationId="{C031B311-1D61-7704-E48D-0CF29AAE7A08}"/>
          </ac:spMkLst>
        </pc:spChg>
        <pc:spChg chg="add mod">
          <ac:chgData name="mascorrosofia03@gmail.com" userId="d61c28aeb1d0c1de" providerId="LiveId" clId="{A8658F6B-BB9C-47C3-A45A-78DC2F6DF91A}" dt="2023-06-28T01:40:30.336" v="1054" actId="1076"/>
          <ac:spMkLst>
            <pc:docMk/>
            <pc:sldMk cId="1226726196" sldId="262"/>
            <ac:spMk id="13" creationId="{B4C86064-A024-7514-A68A-A4C527F86749}"/>
          </ac:spMkLst>
        </pc:spChg>
        <pc:spChg chg="add mod">
          <ac:chgData name="mascorrosofia03@gmail.com" userId="d61c28aeb1d0c1de" providerId="LiveId" clId="{A8658F6B-BB9C-47C3-A45A-78DC2F6DF91A}" dt="2023-06-28T01:40:44.100" v="1060" actId="1076"/>
          <ac:spMkLst>
            <pc:docMk/>
            <pc:sldMk cId="1226726196" sldId="262"/>
            <ac:spMk id="14" creationId="{1E0FFE5F-98CC-1FAC-ABCA-758F4D506541}"/>
          </ac:spMkLst>
        </pc:spChg>
        <pc:spChg chg="add mod">
          <ac:chgData name="mascorrosofia03@gmail.com" userId="d61c28aeb1d0c1de" providerId="LiveId" clId="{A8658F6B-BB9C-47C3-A45A-78DC2F6DF91A}" dt="2023-06-28T01:41:34.108" v="1081" actId="1076"/>
          <ac:spMkLst>
            <pc:docMk/>
            <pc:sldMk cId="1226726196" sldId="262"/>
            <ac:spMk id="15" creationId="{0A429CEB-41AA-072F-6003-95AA2E3AA125}"/>
          </ac:spMkLst>
        </pc:spChg>
        <pc:spChg chg="add mod">
          <ac:chgData name="mascorrosofia03@gmail.com" userId="d61c28aeb1d0c1de" providerId="LiveId" clId="{A8658F6B-BB9C-47C3-A45A-78DC2F6DF91A}" dt="2023-06-28T01:41:12.892" v="1072" actId="1076"/>
          <ac:spMkLst>
            <pc:docMk/>
            <pc:sldMk cId="1226726196" sldId="262"/>
            <ac:spMk id="16" creationId="{243FABF3-98D2-26EC-3838-26882CD9457E}"/>
          </ac:spMkLst>
        </pc:spChg>
        <pc:spChg chg="add mod">
          <ac:chgData name="mascorrosofia03@gmail.com" userId="d61c28aeb1d0c1de" providerId="LiveId" clId="{A8658F6B-BB9C-47C3-A45A-78DC2F6DF91A}" dt="2023-06-28T01:41:16.074" v="1073" actId="1076"/>
          <ac:spMkLst>
            <pc:docMk/>
            <pc:sldMk cId="1226726196" sldId="262"/>
            <ac:spMk id="18" creationId="{3C2A71CA-473B-9F78-F9FB-1BD790768B21}"/>
          </ac:spMkLst>
        </pc:spChg>
        <pc:spChg chg="add mod">
          <ac:chgData name="mascorrosofia03@gmail.com" userId="d61c28aeb1d0c1de" providerId="LiveId" clId="{A8658F6B-BB9C-47C3-A45A-78DC2F6DF91A}" dt="2023-06-28T01:43:00.793" v="1117" actId="113"/>
          <ac:spMkLst>
            <pc:docMk/>
            <pc:sldMk cId="1226726196" sldId="262"/>
            <ac:spMk id="20" creationId="{E90A3607-6424-38CB-30EA-CE017EE706B5}"/>
          </ac:spMkLst>
        </pc:spChg>
        <pc:spChg chg="add mod">
          <ac:chgData name="mascorrosofia03@gmail.com" userId="d61c28aeb1d0c1de" providerId="LiveId" clId="{A8658F6B-BB9C-47C3-A45A-78DC2F6DF91A}" dt="2023-06-28T01:46:54.940" v="1149" actId="571"/>
          <ac:spMkLst>
            <pc:docMk/>
            <pc:sldMk cId="1226726196" sldId="262"/>
            <ac:spMk id="22" creationId="{2146DC6A-6AEB-E0E2-F756-7E7AC33787DD}"/>
          </ac:spMkLst>
        </pc:spChg>
        <pc:spChg chg="mod">
          <ac:chgData name="mascorrosofia03@gmail.com" userId="d61c28aeb1d0c1de" providerId="LiveId" clId="{A8658F6B-BB9C-47C3-A45A-78DC2F6DF91A}" dt="2023-06-28T01:43:59.487" v="1136" actId="1076"/>
          <ac:spMkLst>
            <pc:docMk/>
            <pc:sldMk cId="1226726196" sldId="262"/>
            <ac:spMk id="24" creationId="{D6330576-15E5-B1DF-FE4F-61B159ADAEC6}"/>
          </ac:spMkLst>
        </pc:spChg>
        <pc:picChg chg="add mod">
          <ac:chgData name="mascorrosofia03@gmail.com" userId="d61c28aeb1d0c1de" providerId="LiveId" clId="{A8658F6B-BB9C-47C3-A45A-78DC2F6DF91A}" dt="2023-06-28T01:44:01.430" v="1137" actId="1076"/>
          <ac:picMkLst>
            <pc:docMk/>
            <pc:sldMk cId="1226726196" sldId="262"/>
            <ac:picMk id="2" creationId="{0A84B971-308A-F7C5-42C2-BC9C228402E1}"/>
          </ac:picMkLst>
        </pc:picChg>
        <pc:picChg chg="add del mod">
          <ac:chgData name="mascorrosofia03@gmail.com" userId="d61c28aeb1d0c1de" providerId="LiveId" clId="{A8658F6B-BB9C-47C3-A45A-78DC2F6DF91A}" dt="2023-06-28T01:33:04.084" v="683"/>
          <ac:picMkLst>
            <pc:docMk/>
            <pc:sldMk cId="1226726196" sldId="262"/>
            <ac:picMk id="4" creationId="{0105B725-BB28-DB23-E1F6-1E662B4324D0}"/>
          </ac:picMkLst>
        </pc:picChg>
        <pc:picChg chg="add del mod">
          <ac:chgData name="mascorrosofia03@gmail.com" userId="d61c28aeb1d0c1de" providerId="LiveId" clId="{A8658F6B-BB9C-47C3-A45A-78DC2F6DF91A}" dt="2023-06-28T01:33:08.818" v="687"/>
          <ac:picMkLst>
            <pc:docMk/>
            <pc:sldMk cId="1226726196" sldId="262"/>
            <ac:picMk id="7" creationId="{6B965383-A845-F906-E11F-CF31AA9A15B4}"/>
          </ac:picMkLst>
        </pc:picChg>
        <pc:picChg chg="add mod">
          <ac:chgData name="mascorrosofia03@gmail.com" userId="d61c28aeb1d0c1de" providerId="LiveId" clId="{A8658F6B-BB9C-47C3-A45A-78DC2F6DF91A}" dt="2023-06-28T01:44:08.481" v="1140" actId="1076"/>
          <ac:picMkLst>
            <pc:docMk/>
            <pc:sldMk cId="1226726196" sldId="262"/>
            <ac:picMk id="8" creationId="{1D0C7A93-64B3-468D-399D-811AB1B87788}"/>
          </ac:picMkLst>
        </pc:picChg>
        <pc:picChg chg="del">
          <ac:chgData name="mascorrosofia03@gmail.com" userId="d61c28aeb1d0c1de" providerId="LiveId" clId="{A8658F6B-BB9C-47C3-A45A-78DC2F6DF91A}" dt="2023-06-28T01:32:44.603" v="674" actId="478"/>
          <ac:picMkLst>
            <pc:docMk/>
            <pc:sldMk cId="1226726196" sldId="262"/>
            <ac:picMk id="11" creationId="{410D7CC8-CCCC-9F48-0F77-9D556F5CEE1F}"/>
          </ac:picMkLst>
        </pc:picChg>
        <pc:picChg chg="add del mod">
          <ac:chgData name="mascorrosofia03@gmail.com" userId="d61c28aeb1d0c1de" providerId="LiveId" clId="{A8658F6B-BB9C-47C3-A45A-78DC2F6DF91A}" dt="2023-06-28T01:40:01.317" v="1025" actId="478"/>
          <ac:picMkLst>
            <pc:docMk/>
            <pc:sldMk cId="1226726196" sldId="262"/>
            <ac:picMk id="17" creationId="{9B3223CC-E4E8-7F4D-66C1-DF3A2FC546CF}"/>
          </ac:picMkLst>
        </pc:picChg>
        <pc:picChg chg="del">
          <ac:chgData name="mascorrosofia03@gmail.com" userId="d61c28aeb1d0c1de" providerId="LiveId" clId="{A8658F6B-BB9C-47C3-A45A-78DC2F6DF91A}" dt="2023-06-28T01:32:54.260" v="679" actId="478"/>
          <ac:picMkLst>
            <pc:docMk/>
            <pc:sldMk cId="1226726196" sldId="262"/>
            <ac:picMk id="19" creationId="{1189EC33-E45C-630D-839E-0E6B0DFDD30F}"/>
          </ac:picMkLst>
        </pc:picChg>
        <pc:picChg chg="del mod">
          <ac:chgData name="mascorrosofia03@gmail.com" userId="d61c28aeb1d0c1de" providerId="LiveId" clId="{A8658F6B-BB9C-47C3-A45A-78DC2F6DF91A}" dt="2023-06-28T01:32:50.401" v="676" actId="478"/>
          <ac:picMkLst>
            <pc:docMk/>
            <pc:sldMk cId="1226726196" sldId="262"/>
            <ac:picMk id="21" creationId="{75980545-8E5E-954F-3767-87B9E7A5711C}"/>
          </ac:picMkLst>
        </pc:picChg>
        <pc:picChg chg="del">
          <ac:chgData name="mascorrosofia03@gmail.com" userId="d61c28aeb1d0c1de" providerId="LiveId" clId="{A8658F6B-BB9C-47C3-A45A-78DC2F6DF91A}" dt="2023-06-28T01:32:41.354" v="672" actId="478"/>
          <ac:picMkLst>
            <pc:docMk/>
            <pc:sldMk cId="1226726196" sldId="262"/>
            <ac:picMk id="2050" creationId="{8A88220D-7FA9-1C7A-9079-AC2737A2A9CA}"/>
          </ac:picMkLst>
        </pc:picChg>
        <pc:picChg chg="del mod">
          <ac:chgData name="mascorrosofia03@gmail.com" userId="d61c28aeb1d0c1de" providerId="LiveId" clId="{A8658F6B-BB9C-47C3-A45A-78DC2F6DF91A}" dt="2023-06-28T01:32:39.896" v="671" actId="478"/>
          <ac:picMkLst>
            <pc:docMk/>
            <pc:sldMk cId="1226726196" sldId="262"/>
            <ac:picMk id="2054" creationId="{B95FF638-FF91-656E-8A34-5BF8E799C9F9}"/>
          </ac:picMkLst>
        </pc:picChg>
        <pc:picChg chg="del">
          <ac:chgData name="mascorrosofia03@gmail.com" userId="d61c28aeb1d0c1de" providerId="LiveId" clId="{A8658F6B-BB9C-47C3-A45A-78DC2F6DF91A}" dt="2023-06-28T01:32:43.103" v="673" actId="478"/>
          <ac:picMkLst>
            <pc:docMk/>
            <pc:sldMk cId="1226726196" sldId="262"/>
            <ac:picMk id="2056" creationId="{8C8400A3-D008-80B4-1E3C-3A1F623D76B5}"/>
          </ac:picMkLst>
        </pc:picChg>
        <pc:picChg chg="add mod">
          <ac:chgData name="mascorrosofia03@gmail.com" userId="d61c28aeb1d0c1de" providerId="LiveId" clId="{A8658F6B-BB9C-47C3-A45A-78DC2F6DF91A}" dt="2023-06-28T01:41:23.357" v="1077" actId="1076"/>
          <ac:picMkLst>
            <pc:docMk/>
            <pc:sldMk cId="1226726196" sldId="262"/>
            <ac:picMk id="5122" creationId="{681D48B0-0F58-60DF-395A-643871947275}"/>
          </ac:picMkLst>
        </pc:picChg>
        <pc:picChg chg="add mod">
          <ac:chgData name="mascorrosofia03@gmail.com" userId="d61c28aeb1d0c1de" providerId="LiveId" clId="{A8658F6B-BB9C-47C3-A45A-78DC2F6DF91A}" dt="2023-06-28T01:40:55.385" v="1063" actId="1076"/>
          <ac:picMkLst>
            <pc:docMk/>
            <pc:sldMk cId="1226726196" sldId="262"/>
            <ac:picMk id="5124" creationId="{ADFD4E75-A4E9-2112-A445-FA04ECF7921E}"/>
          </ac:picMkLst>
        </pc:picChg>
        <pc:picChg chg="add mod">
          <ac:chgData name="mascorrosofia03@gmail.com" userId="d61c28aeb1d0c1de" providerId="LiveId" clId="{A8658F6B-BB9C-47C3-A45A-78DC2F6DF91A}" dt="2023-06-28T01:41:03.887" v="1068" actId="1076"/>
          <ac:picMkLst>
            <pc:docMk/>
            <pc:sldMk cId="1226726196" sldId="262"/>
            <ac:picMk id="5126" creationId="{451B58C0-24E6-5116-0003-7868043CE5B3}"/>
          </ac:picMkLst>
        </pc:picChg>
        <pc:picChg chg="add mod">
          <ac:chgData name="mascorrosofia03@gmail.com" userId="d61c28aeb1d0c1de" providerId="LiveId" clId="{A8658F6B-BB9C-47C3-A45A-78DC2F6DF91A}" dt="2023-06-28T01:42:30.025" v="1088" actId="1076"/>
          <ac:picMkLst>
            <pc:docMk/>
            <pc:sldMk cId="1226726196" sldId="262"/>
            <ac:picMk id="5128" creationId="{180D77C1-AA22-5599-42EF-DEDA0F61BD66}"/>
          </ac:picMkLst>
        </pc:picChg>
      </pc:sldChg>
      <pc:sldChg chg="addSp delSp modSp new del mod">
        <pc:chgData name="mascorrosofia03@gmail.com" userId="d61c28aeb1d0c1de" providerId="LiveId" clId="{A8658F6B-BB9C-47C3-A45A-78DC2F6DF91A}" dt="2023-06-28T02:30:16.930" v="1728" actId="47"/>
        <pc:sldMkLst>
          <pc:docMk/>
          <pc:sldMk cId="2524471126" sldId="263"/>
        </pc:sldMkLst>
        <pc:spChg chg="add del mod">
          <ac:chgData name="mascorrosofia03@gmail.com" userId="d61c28aeb1d0c1de" providerId="LiveId" clId="{A8658F6B-BB9C-47C3-A45A-78DC2F6DF91A}" dt="2023-06-28T01:43:23.475" v="1120" actId="478"/>
          <ac:spMkLst>
            <pc:docMk/>
            <pc:sldMk cId="2524471126" sldId="263"/>
            <ac:spMk id="2" creationId="{F61A3EAB-91DD-89BB-2672-D4090BF5F903}"/>
          </ac:spMkLst>
        </pc:sp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1675979666" sldId="264"/>
        </pc:sldMkLst>
        <pc:spChg chg="add mod">
          <ac:chgData name="mascorrosofia03@gmail.com" userId="d61c28aeb1d0c1de" providerId="LiveId" clId="{A8658F6B-BB9C-47C3-A45A-78DC2F6DF91A}" dt="2023-06-28T02:05:36.301" v="1427" actId="1076"/>
          <ac:spMkLst>
            <pc:docMk/>
            <pc:sldMk cId="1675979666" sldId="264"/>
            <ac:spMk id="2" creationId="{55910E76-03C8-D980-999E-E7531F95700B}"/>
          </ac:spMkLst>
        </pc:spChg>
        <pc:spChg chg="add mod">
          <ac:chgData name="mascorrosofia03@gmail.com" userId="d61c28aeb1d0c1de" providerId="LiveId" clId="{A8658F6B-BB9C-47C3-A45A-78DC2F6DF91A}" dt="2023-06-28T02:04:03.765" v="1385" actId="1076"/>
          <ac:spMkLst>
            <pc:docMk/>
            <pc:sldMk cId="1675979666" sldId="264"/>
            <ac:spMk id="3" creationId="{34A723F0-6D49-FF45-7473-BA378BFEF64F}"/>
          </ac:spMkLst>
        </pc:spChg>
        <pc:spChg chg="add mod">
          <ac:chgData name="mascorrosofia03@gmail.com" userId="d61c28aeb1d0c1de" providerId="LiveId" clId="{A8658F6B-BB9C-47C3-A45A-78DC2F6DF91A}" dt="2023-06-28T02:05:25.929" v="1425" actId="1076"/>
          <ac:spMkLst>
            <pc:docMk/>
            <pc:sldMk cId="1675979666" sldId="264"/>
            <ac:spMk id="4" creationId="{6C2022FB-C342-19CE-DB20-F9319AF2A3D1}"/>
          </ac:spMkLst>
        </pc:spChg>
        <pc:spChg chg="del">
          <ac:chgData name="mascorrosofia03@gmail.com" userId="d61c28aeb1d0c1de" providerId="LiveId" clId="{A8658F6B-BB9C-47C3-A45A-78DC2F6DF91A}" dt="2023-06-28T01:43:36.652" v="1124" actId="478"/>
          <ac:spMkLst>
            <pc:docMk/>
            <pc:sldMk cId="1675979666" sldId="264"/>
            <ac:spMk id="5" creationId="{5C3E0CF2-9F5F-99F8-A8F5-362FF150BF14}"/>
          </ac:spMkLst>
        </pc:spChg>
        <pc:spChg chg="add mod">
          <ac:chgData name="mascorrosofia03@gmail.com" userId="d61c28aeb1d0c1de" providerId="LiveId" clId="{A8658F6B-BB9C-47C3-A45A-78DC2F6DF91A}" dt="2023-06-28T02:08:27.791" v="1457" actId="122"/>
          <ac:spMkLst>
            <pc:docMk/>
            <pc:sldMk cId="1675979666" sldId="264"/>
            <ac:spMk id="6" creationId="{08F924D1-4184-0E9D-3C4E-0B5F7F93CE3C}"/>
          </ac:spMkLst>
        </pc:spChg>
        <pc:spChg chg="add mod">
          <ac:chgData name="mascorrosofia03@gmail.com" userId="d61c28aeb1d0c1de" providerId="LiveId" clId="{A8658F6B-BB9C-47C3-A45A-78DC2F6DF91A}" dt="2023-06-28T02:09:51.237" v="1477" actId="1076"/>
          <ac:spMkLst>
            <pc:docMk/>
            <pc:sldMk cId="1675979666" sldId="264"/>
            <ac:spMk id="7" creationId="{1A47208C-CF5B-8B08-6A86-183BA9AE92CD}"/>
          </ac:spMkLst>
        </pc:spChg>
        <pc:spChg chg="add mod">
          <ac:chgData name="mascorrosofia03@gmail.com" userId="d61c28aeb1d0c1de" providerId="LiveId" clId="{A8658F6B-BB9C-47C3-A45A-78DC2F6DF91A}" dt="2023-06-28T02:15:29.564" v="1572" actId="571"/>
          <ac:spMkLst>
            <pc:docMk/>
            <pc:sldMk cId="1675979666" sldId="264"/>
            <ac:spMk id="8" creationId="{850E1D1E-F462-2B5B-11E6-DD23B432B7C0}"/>
          </ac:spMkLst>
        </pc:spChg>
        <pc:spChg chg="mod">
          <ac:chgData name="mascorrosofia03@gmail.com" userId="d61c28aeb1d0c1de" providerId="LiveId" clId="{A8658F6B-BB9C-47C3-A45A-78DC2F6DF91A}" dt="2023-06-28T02:03:59.768" v="1384" actId="1076"/>
          <ac:spMkLst>
            <pc:docMk/>
            <pc:sldMk cId="1675979666" sldId="264"/>
            <ac:spMk id="24" creationId="{D6330576-15E5-B1DF-FE4F-61B159ADAEC6}"/>
          </ac:spMkLst>
        </pc:spChg>
        <pc:picChg chg="del">
          <ac:chgData name="mascorrosofia03@gmail.com" userId="d61c28aeb1d0c1de" providerId="LiveId" clId="{A8658F6B-BB9C-47C3-A45A-78DC2F6DF91A}" dt="2023-06-28T01:43:38.435" v="1125" actId="478"/>
          <ac:picMkLst>
            <pc:docMk/>
            <pc:sldMk cId="1675979666" sldId="264"/>
            <ac:picMk id="11" creationId="{410D7CC8-CCCC-9F48-0F77-9D556F5CEE1F}"/>
          </ac:picMkLst>
        </pc:picChg>
        <pc:picChg chg="mod">
          <ac:chgData name="mascorrosofia03@gmail.com" userId="d61c28aeb1d0c1de" providerId="LiveId" clId="{A8658F6B-BB9C-47C3-A45A-78DC2F6DF91A}" dt="2023-06-28T01:54:57.602" v="1230" actId="1076"/>
          <ac:picMkLst>
            <pc:docMk/>
            <pc:sldMk cId="1675979666" sldId="264"/>
            <ac:picMk id="21" creationId="{75980545-8E5E-954F-3767-87B9E7A5711C}"/>
          </ac:picMkLst>
        </pc:picChg>
        <pc:picChg chg="del">
          <ac:chgData name="mascorrosofia03@gmail.com" userId="d61c28aeb1d0c1de" providerId="LiveId" clId="{A8658F6B-BB9C-47C3-A45A-78DC2F6DF91A}" dt="2023-06-28T01:43:41.031" v="1128" actId="478"/>
          <ac:picMkLst>
            <pc:docMk/>
            <pc:sldMk cId="1675979666" sldId="264"/>
            <ac:picMk id="2050" creationId="{8A88220D-7FA9-1C7A-9079-AC2737A2A9CA}"/>
          </ac:picMkLst>
        </pc:picChg>
        <pc:picChg chg="del mod">
          <ac:chgData name="mascorrosofia03@gmail.com" userId="d61c28aeb1d0c1de" providerId="LiveId" clId="{A8658F6B-BB9C-47C3-A45A-78DC2F6DF91A}" dt="2023-06-28T01:43:39.681" v="1127" actId="478"/>
          <ac:picMkLst>
            <pc:docMk/>
            <pc:sldMk cId="1675979666" sldId="264"/>
            <ac:picMk id="2054" creationId="{B95FF638-FF91-656E-8A34-5BF8E799C9F9}"/>
          </ac:picMkLst>
        </pc:picChg>
        <pc:picChg chg="del">
          <ac:chgData name="mascorrosofia03@gmail.com" userId="d61c28aeb1d0c1de" providerId="LiveId" clId="{A8658F6B-BB9C-47C3-A45A-78DC2F6DF91A}" dt="2023-06-28T01:43:42.938" v="1129" actId="478"/>
          <ac:picMkLst>
            <pc:docMk/>
            <pc:sldMk cId="1675979666" sldId="264"/>
            <ac:picMk id="2056" creationId="{8C8400A3-D008-80B4-1E3C-3A1F623D76B5}"/>
          </ac:picMkLst>
        </pc:picChg>
        <pc:picChg chg="add mod">
          <ac:chgData name="mascorrosofia03@gmail.com" userId="d61c28aeb1d0c1de" providerId="LiveId" clId="{A8658F6B-BB9C-47C3-A45A-78DC2F6DF91A}" dt="2023-06-28T02:02:27.610" v="1343" actId="1076"/>
          <ac:picMkLst>
            <pc:docMk/>
            <pc:sldMk cId="1675979666" sldId="264"/>
            <ac:picMk id="8194" creationId="{20CC9730-63E0-FD50-CE03-46A08699BDFE}"/>
          </ac:picMkLst>
        </pc:picChg>
        <pc:picChg chg="add mod">
          <ac:chgData name="mascorrosofia03@gmail.com" userId="d61c28aeb1d0c1de" providerId="LiveId" clId="{A8658F6B-BB9C-47C3-A45A-78DC2F6DF91A}" dt="2023-06-28T02:03:08.747" v="1349" actId="1076"/>
          <ac:picMkLst>
            <pc:docMk/>
            <pc:sldMk cId="1675979666" sldId="264"/>
            <ac:picMk id="8196" creationId="{B7E2CACE-39E8-9F83-8EAC-ED5B55553974}"/>
          </ac:picMkLst>
        </pc:picChg>
        <pc:picChg chg="add mod">
          <ac:chgData name="mascorrosofia03@gmail.com" userId="d61c28aeb1d0c1de" providerId="LiveId" clId="{A8658F6B-BB9C-47C3-A45A-78DC2F6DF91A}" dt="2023-06-28T02:05:11.011" v="1395" actId="1076"/>
          <ac:picMkLst>
            <pc:docMk/>
            <pc:sldMk cId="1675979666" sldId="264"/>
            <ac:picMk id="8198" creationId="{50481EDB-7A2D-F176-BA81-79BDD4BAC05A}"/>
          </ac:picMkLst>
        </pc:picChg>
        <pc:picChg chg="add mod">
          <ac:chgData name="mascorrosofia03@gmail.com" userId="d61c28aeb1d0c1de" providerId="LiveId" clId="{A8658F6B-BB9C-47C3-A45A-78DC2F6DF91A}" dt="2023-06-28T02:06:52.494" v="1433" actId="1076"/>
          <ac:picMkLst>
            <pc:docMk/>
            <pc:sldMk cId="1675979666" sldId="264"/>
            <ac:picMk id="8200" creationId="{77124CE6-49C1-D904-FFB4-20F4B6535CC9}"/>
          </ac:picMkLst>
        </pc:picChg>
        <pc:picChg chg="add mod">
          <ac:chgData name="mascorrosofia03@gmail.com" userId="d61c28aeb1d0c1de" providerId="LiveId" clId="{A8658F6B-BB9C-47C3-A45A-78DC2F6DF91A}" dt="2023-06-28T02:09:41.580" v="1467" actId="1076"/>
          <ac:picMkLst>
            <pc:docMk/>
            <pc:sldMk cId="1675979666" sldId="264"/>
            <ac:picMk id="8202" creationId="{24E50104-6667-2B40-180B-0B01EF79A23B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3367282180" sldId="265"/>
        </pc:sldMkLst>
        <pc:spChg chg="add mod">
          <ac:chgData name="mascorrosofia03@gmail.com" userId="d61c28aeb1d0c1de" providerId="LiveId" clId="{A8658F6B-BB9C-47C3-A45A-78DC2F6DF91A}" dt="2023-06-28T01:47:17.260" v="1194" actId="1076"/>
          <ac:spMkLst>
            <pc:docMk/>
            <pc:sldMk cId="3367282180" sldId="265"/>
            <ac:spMk id="4" creationId="{538F59FA-D25D-2E51-4911-96D7E38038CB}"/>
          </ac:spMkLst>
        </pc:spChg>
        <pc:spChg chg="mod">
          <ac:chgData name="mascorrosofia03@gmail.com" userId="d61c28aeb1d0c1de" providerId="LiveId" clId="{A8658F6B-BB9C-47C3-A45A-78DC2F6DF91A}" dt="2023-06-28T01:50:15.130" v="1197" actId="14100"/>
          <ac:spMkLst>
            <pc:docMk/>
            <pc:sldMk cId="3367282180" sldId="265"/>
            <ac:spMk id="24" creationId="{D6330576-15E5-B1DF-FE4F-61B159ADAEC6}"/>
          </ac:spMkLst>
        </pc:spChg>
        <pc:picChg chg="add mod">
          <ac:chgData name="mascorrosofia03@gmail.com" userId="d61c28aeb1d0c1de" providerId="LiveId" clId="{A8658F6B-BB9C-47C3-A45A-78DC2F6DF91A}" dt="2023-06-28T01:44:29.921" v="1148" actId="1076"/>
          <ac:picMkLst>
            <pc:docMk/>
            <pc:sldMk cId="3367282180" sldId="265"/>
            <ac:picMk id="2" creationId="{2C5E6447-E0F4-B896-F6B9-3D3C35C7362D}"/>
          </ac:picMkLst>
        </pc:picChg>
        <pc:picChg chg="add mod">
          <ac:chgData name="mascorrosofia03@gmail.com" userId="d61c28aeb1d0c1de" providerId="LiveId" clId="{A8658F6B-BB9C-47C3-A45A-78DC2F6DF91A}" dt="2023-06-28T01:44:16.467" v="1144" actId="1076"/>
          <ac:picMkLst>
            <pc:docMk/>
            <pc:sldMk cId="3367282180" sldId="265"/>
            <ac:picMk id="3" creationId="{5FBB4BCB-4F14-443F-A5A2-577A229C864F}"/>
          </ac:picMkLst>
        </pc:picChg>
        <pc:picChg chg="add mod">
          <ac:chgData name="mascorrosofia03@gmail.com" userId="d61c28aeb1d0c1de" providerId="LiveId" clId="{A8658F6B-BB9C-47C3-A45A-78DC2F6DF91A}" dt="2023-06-28T01:52:12.573" v="1208" actId="1076"/>
          <ac:picMkLst>
            <pc:docMk/>
            <pc:sldMk cId="3367282180" sldId="265"/>
            <ac:picMk id="6" creationId="{2964628D-EE56-B3AF-7991-93D5E5AC62CB}"/>
          </ac:picMkLst>
        </pc:picChg>
        <pc:picChg chg="del">
          <ac:chgData name="mascorrosofia03@gmail.com" userId="d61c28aeb1d0c1de" providerId="LiveId" clId="{A8658F6B-BB9C-47C3-A45A-78DC2F6DF91A}" dt="2023-06-28T01:43:53.771" v="1135" actId="478"/>
          <ac:picMkLst>
            <pc:docMk/>
            <pc:sldMk cId="3367282180" sldId="265"/>
            <ac:picMk id="19" creationId="{1189EC33-E45C-630D-839E-0E6B0DFDD30F}"/>
          </ac:picMkLst>
        </pc:picChg>
        <pc:picChg chg="del mod">
          <ac:chgData name="mascorrosofia03@gmail.com" userId="d61c28aeb1d0c1de" providerId="LiveId" clId="{A8658F6B-BB9C-47C3-A45A-78DC2F6DF91A}" dt="2023-06-28T01:43:52.070" v="1134" actId="478"/>
          <ac:picMkLst>
            <pc:docMk/>
            <pc:sldMk cId="3367282180" sldId="265"/>
            <ac:picMk id="21" creationId="{75980545-8E5E-954F-3767-87B9E7A5711C}"/>
          </ac:picMkLst>
        </pc:picChg>
        <pc:picChg chg="add mod">
          <ac:chgData name="mascorrosofia03@gmail.com" userId="d61c28aeb1d0c1de" providerId="LiveId" clId="{A8658F6B-BB9C-47C3-A45A-78DC2F6DF91A}" dt="2023-06-28T01:54:16.284" v="1226" actId="1076"/>
          <ac:picMkLst>
            <pc:docMk/>
            <pc:sldMk cId="3367282180" sldId="265"/>
            <ac:picMk id="7170" creationId="{E15744C3-B392-CB26-59C8-616C4A24DFF0}"/>
          </ac:picMkLst>
        </pc:picChg>
        <pc:picChg chg="add mod">
          <ac:chgData name="mascorrosofia03@gmail.com" userId="d61c28aeb1d0c1de" providerId="LiveId" clId="{A8658F6B-BB9C-47C3-A45A-78DC2F6DF91A}" dt="2023-06-28T01:54:23.042" v="1229" actId="1076"/>
          <ac:picMkLst>
            <pc:docMk/>
            <pc:sldMk cId="3367282180" sldId="265"/>
            <ac:picMk id="7172" creationId="{2279F073-3C63-EA28-B8C3-B0DDB90988A0}"/>
          </ac:picMkLst>
        </pc:picChg>
        <pc:picChg chg="add mod">
          <ac:chgData name="mascorrosofia03@gmail.com" userId="d61c28aeb1d0c1de" providerId="LiveId" clId="{A8658F6B-BB9C-47C3-A45A-78DC2F6DF91A}" dt="2023-06-28T01:54:18.940" v="1228" actId="1076"/>
          <ac:picMkLst>
            <pc:docMk/>
            <pc:sldMk cId="3367282180" sldId="265"/>
            <ac:picMk id="7174" creationId="{3B57582D-440A-D14F-E8B6-ECE650C61729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1107907034" sldId="266"/>
        </pc:sldMkLst>
        <pc:spChg chg="add del mod">
          <ac:chgData name="mascorrosofia03@gmail.com" userId="d61c28aeb1d0c1de" providerId="LiveId" clId="{A8658F6B-BB9C-47C3-A45A-78DC2F6DF91A}" dt="2023-06-28T02:01:30.641" v="1333" actId="478"/>
          <ac:spMkLst>
            <pc:docMk/>
            <pc:sldMk cId="1107907034" sldId="266"/>
            <ac:spMk id="2" creationId="{F27D3F75-A88D-D907-2CD2-353EA40F1918}"/>
          </ac:spMkLst>
        </pc:spChg>
        <pc:spChg chg="add del mod">
          <ac:chgData name="mascorrosofia03@gmail.com" userId="d61c28aeb1d0c1de" providerId="LiveId" clId="{A8658F6B-BB9C-47C3-A45A-78DC2F6DF91A}" dt="2023-06-28T01:55:35.874" v="1241" actId="478"/>
          <ac:spMkLst>
            <pc:docMk/>
            <pc:sldMk cId="1107907034" sldId="266"/>
            <ac:spMk id="4" creationId="{17543982-3A73-8229-42C0-5C03E0C97622}"/>
          </ac:spMkLst>
        </pc:spChg>
        <pc:spChg chg="add mod">
          <ac:chgData name="mascorrosofia03@gmail.com" userId="d61c28aeb1d0c1de" providerId="LiveId" clId="{A8658F6B-BB9C-47C3-A45A-78DC2F6DF91A}" dt="2023-06-28T02:11:04.787" v="1503" actId="1076"/>
          <ac:spMkLst>
            <pc:docMk/>
            <pc:sldMk cId="1107907034" sldId="266"/>
            <ac:spMk id="7" creationId="{E3B9E96D-6FE0-0769-6343-CB1352D3BB92}"/>
          </ac:spMkLst>
        </pc:spChg>
        <pc:picChg chg="add mod">
          <ac:chgData name="mascorrosofia03@gmail.com" userId="d61c28aeb1d0c1de" providerId="LiveId" clId="{A8658F6B-BB9C-47C3-A45A-78DC2F6DF91A}" dt="2023-06-28T01:55:20.273" v="1236" actId="1076"/>
          <ac:picMkLst>
            <pc:docMk/>
            <pc:sldMk cId="1107907034" sldId="266"/>
            <ac:picMk id="3" creationId="{DBFF8FAA-5519-4A5A-B9E8-079820D11B07}"/>
          </ac:picMkLst>
        </pc:picChg>
        <pc:picChg chg="add del mod">
          <ac:chgData name="mascorrosofia03@gmail.com" userId="d61c28aeb1d0c1de" providerId="LiveId" clId="{A8658F6B-BB9C-47C3-A45A-78DC2F6DF91A}" dt="2023-06-28T01:55:33.827" v="1239"/>
          <ac:picMkLst>
            <pc:docMk/>
            <pc:sldMk cId="1107907034" sldId="266"/>
            <ac:picMk id="5" creationId="{09677DE7-DFCA-6BE5-0DA3-FBF455C84C2D}"/>
          </ac:picMkLst>
        </pc:picChg>
        <pc:picChg chg="add mod">
          <ac:chgData name="mascorrosofia03@gmail.com" userId="d61c28aeb1d0c1de" providerId="LiveId" clId="{A8658F6B-BB9C-47C3-A45A-78DC2F6DF91A}" dt="2023-06-28T01:55:43.052" v="1244" actId="1076"/>
          <ac:picMkLst>
            <pc:docMk/>
            <pc:sldMk cId="1107907034" sldId="266"/>
            <ac:picMk id="6" creationId="{4361694A-BA11-DD01-8947-9108F01356D5}"/>
          </ac:picMkLst>
        </pc:picChg>
        <pc:picChg chg="del">
          <ac:chgData name="mascorrosofia03@gmail.com" userId="d61c28aeb1d0c1de" providerId="LiveId" clId="{A8658F6B-BB9C-47C3-A45A-78DC2F6DF91A}" dt="2023-06-28T01:55:08.083" v="1233" actId="478"/>
          <ac:picMkLst>
            <pc:docMk/>
            <pc:sldMk cId="1107907034" sldId="266"/>
            <ac:picMk id="19" creationId="{1189EC33-E45C-630D-839E-0E6B0DFDD30F}"/>
          </ac:picMkLst>
        </pc:picChg>
        <pc:picChg chg="del">
          <ac:chgData name="mascorrosofia03@gmail.com" userId="d61c28aeb1d0c1de" providerId="LiveId" clId="{A8658F6B-BB9C-47C3-A45A-78DC2F6DF91A}" dt="2023-06-28T01:55:06.269" v="1232" actId="478"/>
          <ac:picMkLst>
            <pc:docMk/>
            <pc:sldMk cId="1107907034" sldId="266"/>
            <ac:picMk id="21" creationId="{75980545-8E5E-954F-3767-87B9E7A5711C}"/>
          </ac:picMkLst>
        </pc:picChg>
        <pc:picChg chg="add mod">
          <ac:chgData name="mascorrosofia03@gmail.com" userId="d61c28aeb1d0c1de" providerId="LiveId" clId="{A8658F6B-BB9C-47C3-A45A-78DC2F6DF91A}" dt="2023-06-28T02:01:57.477" v="1337" actId="1076"/>
          <ac:picMkLst>
            <pc:docMk/>
            <pc:sldMk cId="1107907034" sldId="266"/>
            <ac:picMk id="10242" creationId="{64BA16C5-2AD1-08B9-59E5-FB60DC87C755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3141100354" sldId="267"/>
        </pc:sldMkLst>
        <pc:spChg chg="add del mod">
          <ac:chgData name="mascorrosofia03@gmail.com" userId="d61c28aeb1d0c1de" providerId="LiveId" clId="{A8658F6B-BB9C-47C3-A45A-78DC2F6DF91A}" dt="2023-06-28T02:15:35.490" v="1577" actId="478"/>
          <ac:spMkLst>
            <pc:docMk/>
            <pc:sldMk cId="3141100354" sldId="267"/>
            <ac:spMk id="2" creationId="{AD7DE7D1-B2CE-17B9-726F-48B017A2A316}"/>
          </ac:spMkLst>
        </pc:spChg>
        <pc:spChg chg="add del mod">
          <ac:chgData name="mascorrosofia03@gmail.com" userId="d61c28aeb1d0c1de" providerId="LiveId" clId="{A8658F6B-BB9C-47C3-A45A-78DC2F6DF91A}" dt="2023-06-28T02:15:33.668" v="1575" actId="478"/>
          <ac:spMkLst>
            <pc:docMk/>
            <pc:sldMk cId="3141100354" sldId="267"/>
            <ac:spMk id="4" creationId="{EC41507E-AD1F-1948-5659-B6357763C24D}"/>
          </ac:spMkLst>
        </pc:spChg>
        <pc:spChg chg="add mod">
          <ac:chgData name="mascorrosofia03@gmail.com" userId="d61c28aeb1d0c1de" providerId="LiveId" clId="{A8658F6B-BB9C-47C3-A45A-78DC2F6DF91A}" dt="2023-06-28T02:25:32.039" v="1715" actId="1076"/>
          <ac:spMkLst>
            <pc:docMk/>
            <pc:sldMk cId="3141100354" sldId="267"/>
            <ac:spMk id="5" creationId="{316C147A-B6AB-0AA6-B245-CAF3263A8E7E}"/>
          </ac:spMkLst>
        </pc:spChg>
        <pc:spChg chg="mod">
          <ac:chgData name="mascorrosofia03@gmail.com" userId="d61c28aeb1d0c1de" providerId="LiveId" clId="{A8658F6B-BB9C-47C3-A45A-78DC2F6DF91A}" dt="2023-06-28T02:22:25.685" v="1681" actId="1076"/>
          <ac:spMkLst>
            <pc:docMk/>
            <pc:sldMk cId="3141100354" sldId="267"/>
            <ac:spMk id="7" creationId="{E3B9E96D-6FE0-0769-6343-CB1352D3BB92}"/>
          </ac:spMkLst>
        </pc:spChg>
        <pc:spChg chg="add mod">
          <ac:chgData name="mascorrosofia03@gmail.com" userId="d61c28aeb1d0c1de" providerId="LiveId" clId="{A8658F6B-BB9C-47C3-A45A-78DC2F6DF91A}" dt="2023-06-28T02:18:07.726" v="1630" actId="1076"/>
          <ac:spMkLst>
            <pc:docMk/>
            <pc:sldMk cId="3141100354" sldId="267"/>
            <ac:spMk id="8" creationId="{CB2187E9-A765-DDD2-24A3-088A97B63E08}"/>
          </ac:spMkLst>
        </pc:spChg>
        <pc:spChg chg="add mod">
          <ac:chgData name="mascorrosofia03@gmail.com" userId="d61c28aeb1d0c1de" providerId="LiveId" clId="{A8658F6B-BB9C-47C3-A45A-78DC2F6DF91A}" dt="2023-06-28T02:19:36.924" v="1662" actId="1076"/>
          <ac:spMkLst>
            <pc:docMk/>
            <pc:sldMk cId="3141100354" sldId="267"/>
            <ac:spMk id="9" creationId="{B14D4A0D-2251-798F-957D-22B1098CB085}"/>
          </ac:spMkLst>
        </pc:spChg>
        <pc:spChg chg="add mod">
          <ac:chgData name="mascorrosofia03@gmail.com" userId="d61c28aeb1d0c1de" providerId="LiveId" clId="{A8658F6B-BB9C-47C3-A45A-78DC2F6DF91A}" dt="2023-06-28T02:22:21.359" v="1680" actId="20577"/>
          <ac:spMkLst>
            <pc:docMk/>
            <pc:sldMk cId="3141100354" sldId="267"/>
            <ac:spMk id="10" creationId="{FE2B7EAE-56B1-6621-B709-1B0F6C6CA4BF}"/>
          </ac:spMkLst>
        </pc:spChg>
        <pc:spChg chg="add mod">
          <ac:chgData name="mascorrosofia03@gmail.com" userId="d61c28aeb1d0c1de" providerId="LiveId" clId="{A8658F6B-BB9C-47C3-A45A-78DC2F6DF91A}" dt="2023-06-28T02:25:01.086" v="1710" actId="1076"/>
          <ac:spMkLst>
            <pc:docMk/>
            <pc:sldMk cId="3141100354" sldId="267"/>
            <ac:spMk id="11" creationId="{39568FE7-A885-76B3-5E73-17E4FF7531C8}"/>
          </ac:spMkLst>
        </pc:spChg>
        <pc:spChg chg="mod">
          <ac:chgData name="mascorrosofia03@gmail.com" userId="d61c28aeb1d0c1de" providerId="LiveId" clId="{A8658F6B-BB9C-47C3-A45A-78DC2F6DF91A}" dt="2023-06-28T02:23:37.003" v="1683" actId="1076"/>
          <ac:spMkLst>
            <pc:docMk/>
            <pc:sldMk cId="3141100354" sldId="267"/>
            <ac:spMk id="24" creationId="{D6330576-15E5-B1DF-FE4F-61B159ADAEC6}"/>
          </ac:spMkLst>
        </pc:spChg>
        <pc:picChg chg="mod">
          <ac:chgData name="mascorrosofia03@gmail.com" userId="d61c28aeb1d0c1de" providerId="LiveId" clId="{A8658F6B-BB9C-47C3-A45A-78DC2F6DF91A}" dt="2023-06-28T02:17:29.232" v="1612" actId="1076"/>
          <ac:picMkLst>
            <pc:docMk/>
            <pc:sldMk cId="3141100354" sldId="267"/>
            <ac:picMk id="3" creationId="{DBFF8FAA-5519-4A5A-B9E8-079820D11B07}"/>
          </ac:picMkLst>
        </pc:picChg>
        <pc:picChg chg="del mod">
          <ac:chgData name="mascorrosofia03@gmail.com" userId="d61c28aeb1d0c1de" providerId="LiveId" clId="{A8658F6B-BB9C-47C3-A45A-78DC2F6DF91A}" dt="2023-06-28T02:11:36.040" v="1508" actId="478"/>
          <ac:picMkLst>
            <pc:docMk/>
            <pc:sldMk cId="3141100354" sldId="267"/>
            <ac:picMk id="10242" creationId="{64BA16C5-2AD1-08B9-59E5-FB60DC87C755}"/>
          </ac:picMkLst>
        </pc:picChg>
        <pc:picChg chg="add mod">
          <ac:chgData name="mascorrosofia03@gmail.com" userId="d61c28aeb1d0c1de" providerId="LiveId" clId="{A8658F6B-BB9C-47C3-A45A-78DC2F6DF91A}" dt="2023-06-28T02:16:34.678" v="1603" actId="1076"/>
          <ac:picMkLst>
            <pc:docMk/>
            <pc:sldMk cId="3141100354" sldId="267"/>
            <ac:picMk id="11266" creationId="{4E1F3AD2-4BDD-8509-2195-D45C1DCC502C}"/>
          </ac:picMkLst>
        </pc:picChg>
        <pc:picChg chg="add mod">
          <ac:chgData name="mascorrosofia03@gmail.com" userId="d61c28aeb1d0c1de" providerId="LiveId" clId="{A8658F6B-BB9C-47C3-A45A-78DC2F6DF91A}" dt="2023-06-28T02:17:43.960" v="1616" actId="1076"/>
          <ac:picMkLst>
            <pc:docMk/>
            <pc:sldMk cId="3141100354" sldId="267"/>
            <ac:picMk id="11268" creationId="{91A87F8A-2C77-BDF5-0BF8-6530FF7A41D1}"/>
          </ac:picMkLst>
        </pc:picChg>
        <pc:picChg chg="add mod">
          <ac:chgData name="mascorrosofia03@gmail.com" userId="d61c28aeb1d0c1de" providerId="LiveId" clId="{A8658F6B-BB9C-47C3-A45A-78DC2F6DF91A}" dt="2023-06-28T02:19:13.171" v="1639" actId="14100"/>
          <ac:picMkLst>
            <pc:docMk/>
            <pc:sldMk cId="3141100354" sldId="267"/>
            <ac:picMk id="11270" creationId="{36C469C8-9B29-D3AA-B5F7-4A82A98B86B8}"/>
          </ac:picMkLst>
        </pc:picChg>
        <pc:picChg chg="add mod">
          <ac:chgData name="mascorrosofia03@gmail.com" userId="d61c28aeb1d0c1de" providerId="LiveId" clId="{A8658F6B-BB9C-47C3-A45A-78DC2F6DF91A}" dt="2023-06-28T02:22:09.820" v="1668" actId="1076"/>
          <ac:picMkLst>
            <pc:docMk/>
            <pc:sldMk cId="3141100354" sldId="267"/>
            <ac:picMk id="11272" creationId="{7612BD83-556D-C7FA-E2A7-41887E08E5E1}"/>
          </ac:picMkLst>
        </pc:picChg>
        <pc:picChg chg="add mod">
          <ac:chgData name="mascorrosofia03@gmail.com" userId="d61c28aeb1d0c1de" providerId="LiveId" clId="{A8658F6B-BB9C-47C3-A45A-78DC2F6DF91A}" dt="2023-06-28T02:25:10.725" v="1714" actId="688"/>
          <ac:picMkLst>
            <pc:docMk/>
            <pc:sldMk cId="3141100354" sldId="267"/>
            <ac:picMk id="11274" creationId="{6710344B-02A2-2842-819A-A63428CC6656}"/>
          </ac:picMkLst>
        </pc:picChg>
        <pc:picChg chg="add mod">
          <ac:chgData name="mascorrosofia03@gmail.com" userId="d61c28aeb1d0c1de" providerId="LiveId" clId="{A8658F6B-BB9C-47C3-A45A-78DC2F6DF91A}" dt="2023-06-28T02:24:43.833" v="1695" actId="1076"/>
          <ac:picMkLst>
            <pc:docMk/>
            <pc:sldMk cId="3141100354" sldId="267"/>
            <ac:picMk id="11276" creationId="{E8FD344D-CBE8-197B-13F3-4706994075E2}"/>
          </ac:picMkLst>
        </pc:picChg>
      </pc:sldChg>
      <pc:sldChg chg="addSp delSp modSp add mod ord modTransition">
        <pc:chgData name="mascorrosofia03@gmail.com" userId="d61c28aeb1d0c1de" providerId="LiveId" clId="{A8658F6B-BB9C-47C3-A45A-78DC2F6DF91A}" dt="2023-06-28T03:15:44.651" v="2308"/>
        <pc:sldMkLst>
          <pc:docMk/>
          <pc:sldMk cId="1365659720" sldId="268"/>
        </pc:sldMkLst>
        <pc:spChg chg="add del mod">
          <ac:chgData name="mascorrosofia03@gmail.com" userId="d61c28aeb1d0c1de" providerId="LiveId" clId="{A8658F6B-BB9C-47C3-A45A-78DC2F6DF91A}" dt="2023-06-28T02:34:05.056" v="1741" actId="478"/>
          <ac:spMkLst>
            <pc:docMk/>
            <pc:sldMk cId="1365659720" sldId="268"/>
            <ac:spMk id="2" creationId="{2F711F97-C7BC-D23E-5E48-14147533F362}"/>
          </ac:spMkLst>
        </pc:spChg>
        <pc:spChg chg="add mod">
          <ac:chgData name="mascorrosofia03@gmail.com" userId="d61c28aeb1d0c1de" providerId="LiveId" clId="{A8658F6B-BB9C-47C3-A45A-78DC2F6DF91A}" dt="2023-06-28T02:51:17.288" v="2213" actId="20577"/>
          <ac:spMkLst>
            <pc:docMk/>
            <pc:sldMk cId="1365659720" sldId="268"/>
            <ac:spMk id="4" creationId="{1EF529A9-4909-C1C3-E2B1-037CDB594DE5}"/>
          </ac:spMkLst>
        </pc:spChg>
        <pc:spChg chg="del">
          <ac:chgData name="mascorrosofia03@gmail.com" userId="d61c28aeb1d0c1de" providerId="LiveId" clId="{A8658F6B-BB9C-47C3-A45A-78DC2F6DF91A}" dt="2023-06-28T02:30:49.585" v="1738" actId="478"/>
          <ac:spMkLst>
            <pc:docMk/>
            <pc:sldMk cId="1365659720" sldId="268"/>
            <ac:spMk id="7" creationId="{E3B9E96D-6FE0-0769-6343-CB1352D3BB92}"/>
          </ac:spMkLst>
        </pc:spChg>
        <pc:spChg chg="mod">
          <ac:chgData name="mascorrosofia03@gmail.com" userId="d61c28aeb1d0c1de" providerId="LiveId" clId="{A8658F6B-BB9C-47C3-A45A-78DC2F6DF91A}" dt="2023-06-28T02:34:16.549" v="1746" actId="1076"/>
          <ac:spMkLst>
            <pc:docMk/>
            <pc:sldMk cId="1365659720" sldId="268"/>
            <ac:spMk id="24" creationId="{D6330576-15E5-B1DF-FE4F-61B159ADAEC6}"/>
          </ac:spMkLst>
        </pc:spChg>
        <pc:picChg chg="mod">
          <ac:chgData name="mascorrosofia03@gmail.com" userId="d61c28aeb1d0c1de" providerId="LiveId" clId="{A8658F6B-BB9C-47C3-A45A-78DC2F6DF91A}" dt="2023-06-28T02:34:22.166" v="1750" actId="1076"/>
          <ac:picMkLst>
            <pc:docMk/>
            <pc:sldMk cId="1365659720" sldId="268"/>
            <ac:picMk id="3" creationId="{DBFF8FAA-5519-4A5A-B9E8-079820D11B07}"/>
          </ac:picMkLst>
        </pc:picChg>
        <pc:picChg chg="del mod">
          <ac:chgData name="mascorrosofia03@gmail.com" userId="d61c28aeb1d0c1de" providerId="LiveId" clId="{A8658F6B-BB9C-47C3-A45A-78DC2F6DF91A}" dt="2023-06-28T02:30:46.096" v="1737" actId="478"/>
          <ac:picMkLst>
            <pc:docMk/>
            <pc:sldMk cId="1365659720" sldId="268"/>
            <ac:picMk id="10242" creationId="{64BA16C5-2AD1-08B9-59E5-FB60DC87C755}"/>
          </ac:picMkLst>
        </pc:picChg>
        <pc:picChg chg="add mod">
          <ac:chgData name="mascorrosofia03@gmail.com" userId="d61c28aeb1d0c1de" providerId="LiveId" clId="{A8658F6B-BB9C-47C3-A45A-78DC2F6DF91A}" dt="2023-06-28T02:50:44.204" v="2169" actId="1076"/>
          <ac:picMkLst>
            <pc:docMk/>
            <pc:sldMk cId="1365659720" sldId="268"/>
            <ac:picMk id="13314" creationId="{595DF99D-07BC-7099-8E00-28E07EA2CAB3}"/>
          </ac:picMkLst>
        </pc:picChg>
      </pc:sldChg>
      <pc:sldChg chg="addSp delSp modSp add del mod">
        <pc:chgData name="mascorrosofia03@gmail.com" userId="d61c28aeb1d0c1de" providerId="LiveId" clId="{A8658F6B-BB9C-47C3-A45A-78DC2F6DF91A}" dt="2023-06-28T02:30:15.536" v="1727" actId="47"/>
        <pc:sldMkLst>
          <pc:docMk/>
          <pc:sldMk cId="2323198365" sldId="268"/>
        </pc:sldMkLst>
        <pc:spChg chg="add del mod">
          <ac:chgData name="mascorrosofia03@gmail.com" userId="d61c28aeb1d0c1de" providerId="LiveId" clId="{A8658F6B-BB9C-47C3-A45A-78DC2F6DF91A}" dt="2023-06-28T02:30:05.571" v="1726" actId="478"/>
          <ac:spMkLst>
            <pc:docMk/>
            <pc:sldMk cId="2323198365" sldId="268"/>
            <ac:spMk id="4" creationId="{B38AFA3B-7EFD-3511-8166-6EDBB8A2603E}"/>
          </ac:spMkLst>
        </pc:spChg>
        <pc:spChg chg="add mod">
          <ac:chgData name="mascorrosofia03@gmail.com" userId="d61c28aeb1d0c1de" providerId="LiveId" clId="{A8658F6B-BB9C-47C3-A45A-78DC2F6DF91A}" dt="2023-06-28T02:30:03.782" v="1725"/>
          <ac:spMkLst>
            <pc:docMk/>
            <pc:sldMk cId="2323198365" sldId="268"/>
            <ac:spMk id="5" creationId="{84446BC8-C480-45A5-427E-1BA592264B56}"/>
          </ac:spMkLst>
        </pc:spChg>
        <pc:spChg chg="del">
          <ac:chgData name="mascorrosofia03@gmail.com" userId="d61c28aeb1d0c1de" providerId="LiveId" clId="{A8658F6B-BB9C-47C3-A45A-78DC2F6DF91A}" dt="2023-06-28T02:29:16.411" v="1718" actId="478"/>
          <ac:spMkLst>
            <pc:docMk/>
            <pc:sldMk cId="2323198365" sldId="268"/>
            <ac:spMk id="7" creationId="{E3B9E96D-6FE0-0769-6343-CB1352D3BB92}"/>
          </ac:spMkLst>
        </pc:spChg>
        <pc:spChg chg="mod">
          <ac:chgData name="mascorrosofia03@gmail.com" userId="d61c28aeb1d0c1de" providerId="LiveId" clId="{A8658F6B-BB9C-47C3-A45A-78DC2F6DF91A}" dt="2023-06-28T02:29:29.296" v="1720" actId="1076"/>
          <ac:spMkLst>
            <pc:docMk/>
            <pc:sldMk cId="2323198365" sldId="268"/>
            <ac:spMk id="24" creationId="{D6330576-15E5-B1DF-FE4F-61B159ADAEC6}"/>
          </ac:spMkLst>
        </pc:spChg>
        <pc:picChg chg="add mod">
          <ac:chgData name="mascorrosofia03@gmail.com" userId="d61c28aeb1d0c1de" providerId="LiveId" clId="{A8658F6B-BB9C-47C3-A45A-78DC2F6DF91A}" dt="2023-06-28T02:29:35.829" v="1723" actId="1076"/>
          <ac:picMkLst>
            <pc:docMk/>
            <pc:sldMk cId="2323198365" sldId="268"/>
            <ac:picMk id="2" creationId="{9D56F903-37AE-599E-5964-94D5951FD9D0}"/>
          </ac:picMkLst>
        </pc:picChg>
        <pc:picChg chg="del">
          <ac:chgData name="mascorrosofia03@gmail.com" userId="d61c28aeb1d0c1de" providerId="LiveId" clId="{A8658F6B-BB9C-47C3-A45A-78DC2F6DF91A}" dt="2023-06-28T02:29:18.212" v="1719" actId="478"/>
          <ac:picMkLst>
            <pc:docMk/>
            <pc:sldMk cId="2323198365" sldId="268"/>
            <ac:picMk id="3" creationId="{DBFF8FAA-5519-4A5A-B9E8-079820D11B07}"/>
          </ac:picMkLst>
        </pc:picChg>
        <pc:picChg chg="del">
          <ac:chgData name="mascorrosofia03@gmail.com" userId="d61c28aeb1d0c1de" providerId="LiveId" clId="{A8658F6B-BB9C-47C3-A45A-78DC2F6DF91A}" dt="2023-06-28T02:29:11.434" v="1717" actId="478"/>
          <ac:picMkLst>
            <pc:docMk/>
            <pc:sldMk cId="2323198365" sldId="268"/>
            <ac:picMk id="10242" creationId="{64BA16C5-2AD1-08B9-59E5-FB60DC87C755}"/>
          </ac:picMkLst>
        </pc:picChg>
      </pc:sldChg>
      <pc:sldChg chg="addSp delSp modSp new del mod">
        <pc:chgData name="mascorrosofia03@gmail.com" userId="d61c28aeb1d0c1de" providerId="LiveId" clId="{A8658F6B-BB9C-47C3-A45A-78DC2F6DF91A}" dt="2023-06-28T02:30:31.613" v="1732" actId="47"/>
        <pc:sldMkLst>
          <pc:docMk/>
          <pc:sldMk cId="3019625498" sldId="268"/>
        </pc:sldMkLst>
        <pc:spChg chg="add del mod">
          <ac:chgData name="mascorrosofia03@gmail.com" userId="d61c28aeb1d0c1de" providerId="LiveId" clId="{A8658F6B-BB9C-47C3-A45A-78DC2F6DF91A}" dt="2023-06-28T02:30:29.694" v="1731" actId="478"/>
          <ac:spMkLst>
            <pc:docMk/>
            <pc:sldMk cId="3019625498" sldId="268"/>
            <ac:spMk id="2" creationId="{28DF6C68-F155-E8AD-5919-797D4EEE1217}"/>
          </ac:spMkLst>
        </pc:spChg>
      </pc:sldChg>
      <pc:sldChg chg="addSp delSp modSp add mod modTransition">
        <pc:chgData name="mascorrosofia03@gmail.com" userId="d61c28aeb1d0c1de" providerId="LiveId" clId="{A8658F6B-BB9C-47C3-A45A-78DC2F6DF91A}" dt="2023-06-28T03:15:44.651" v="2308"/>
        <pc:sldMkLst>
          <pc:docMk/>
          <pc:sldMk cId="584634012" sldId="269"/>
        </pc:sldMkLst>
        <pc:spChg chg="del mod">
          <ac:chgData name="mascorrosofia03@gmail.com" userId="d61c28aeb1d0c1de" providerId="LiveId" clId="{A8658F6B-BB9C-47C3-A45A-78DC2F6DF91A}" dt="2023-06-28T02:46:24.504" v="2050" actId="478"/>
          <ac:spMkLst>
            <pc:docMk/>
            <pc:sldMk cId="584634012" sldId="269"/>
            <ac:spMk id="2" creationId="{55910E76-03C8-D980-999E-E7531F95700B}"/>
          </ac:spMkLst>
        </pc:spChg>
        <pc:spChg chg="mod">
          <ac:chgData name="mascorrosofia03@gmail.com" userId="d61c28aeb1d0c1de" providerId="LiveId" clId="{A8658F6B-BB9C-47C3-A45A-78DC2F6DF91A}" dt="2023-06-28T02:43:43.372" v="2031" actId="1076"/>
          <ac:spMkLst>
            <pc:docMk/>
            <pc:sldMk cId="584634012" sldId="269"/>
            <ac:spMk id="3" creationId="{34A723F0-6D49-FF45-7473-BA378BFEF64F}"/>
          </ac:spMkLst>
        </pc:spChg>
        <pc:spChg chg="mod">
          <ac:chgData name="mascorrosofia03@gmail.com" userId="d61c28aeb1d0c1de" providerId="LiveId" clId="{A8658F6B-BB9C-47C3-A45A-78DC2F6DF91A}" dt="2023-06-28T02:46:40.725" v="2056" actId="1076"/>
          <ac:spMkLst>
            <pc:docMk/>
            <pc:sldMk cId="584634012" sldId="269"/>
            <ac:spMk id="4" creationId="{6C2022FB-C342-19CE-DB20-F9319AF2A3D1}"/>
          </ac:spMkLst>
        </pc:spChg>
        <pc:spChg chg="add del">
          <ac:chgData name="mascorrosofia03@gmail.com" userId="d61c28aeb1d0c1de" providerId="LiveId" clId="{A8658F6B-BB9C-47C3-A45A-78DC2F6DF91A}" dt="2023-06-28T02:44:31.662" v="2035" actId="478"/>
          <ac:spMkLst>
            <pc:docMk/>
            <pc:sldMk cId="584634012" sldId="269"/>
            <ac:spMk id="5" creationId="{5A87F64E-8D93-D72F-29A1-E35756ABBBD1}"/>
          </ac:spMkLst>
        </pc:spChg>
        <pc:spChg chg="del mod">
          <ac:chgData name="mascorrosofia03@gmail.com" userId="d61c28aeb1d0c1de" providerId="LiveId" clId="{A8658F6B-BB9C-47C3-A45A-78DC2F6DF91A}" dt="2023-06-28T02:43:48.801" v="2033" actId="478"/>
          <ac:spMkLst>
            <pc:docMk/>
            <pc:sldMk cId="584634012" sldId="269"/>
            <ac:spMk id="6" creationId="{08F924D1-4184-0E9D-3C4E-0B5F7F93CE3C}"/>
          </ac:spMkLst>
        </pc:spChg>
        <pc:spChg chg="del mod">
          <ac:chgData name="mascorrosofia03@gmail.com" userId="d61c28aeb1d0c1de" providerId="LiveId" clId="{A8658F6B-BB9C-47C3-A45A-78DC2F6DF91A}" dt="2023-06-28T02:45:01.821" v="2041" actId="478"/>
          <ac:spMkLst>
            <pc:docMk/>
            <pc:sldMk cId="584634012" sldId="269"/>
            <ac:spMk id="7" creationId="{1A47208C-CF5B-8B08-6A86-183BA9AE92CD}"/>
          </ac:spMkLst>
        </pc:spChg>
        <pc:spChg chg="del mod">
          <ac:chgData name="mascorrosofia03@gmail.com" userId="d61c28aeb1d0c1de" providerId="LiveId" clId="{A8658F6B-BB9C-47C3-A45A-78DC2F6DF91A}" dt="2023-06-28T02:40:48.266" v="1939"/>
          <ac:spMkLst>
            <pc:docMk/>
            <pc:sldMk cId="584634012" sldId="269"/>
            <ac:spMk id="8" creationId="{850E1D1E-F462-2B5B-11E6-DD23B432B7C0}"/>
          </ac:spMkLst>
        </pc:spChg>
        <pc:spChg chg="add mod">
          <ac:chgData name="mascorrosofia03@gmail.com" userId="d61c28aeb1d0c1de" providerId="LiveId" clId="{A8658F6B-BB9C-47C3-A45A-78DC2F6DF91A}" dt="2023-06-28T02:47:11.391" v="2088" actId="1076"/>
          <ac:spMkLst>
            <pc:docMk/>
            <pc:sldMk cId="584634012" sldId="269"/>
            <ac:spMk id="9" creationId="{14BC1342-86DA-EC7F-834E-5DA45DDBCA06}"/>
          </ac:spMkLst>
        </pc:spChg>
        <pc:spChg chg="add mod">
          <ac:chgData name="mascorrosofia03@gmail.com" userId="d61c28aeb1d0c1de" providerId="LiveId" clId="{A8658F6B-BB9C-47C3-A45A-78DC2F6DF91A}" dt="2023-06-28T02:49:02.814" v="2158" actId="1076"/>
          <ac:spMkLst>
            <pc:docMk/>
            <pc:sldMk cId="584634012" sldId="269"/>
            <ac:spMk id="10" creationId="{6274B398-85FE-8D12-3CC7-FE0EA56C31F9}"/>
          </ac:spMkLst>
        </pc:spChg>
        <pc:spChg chg="add mod">
          <ac:chgData name="mascorrosofia03@gmail.com" userId="d61c28aeb1d0c1de" providerId="LiveId" clId="{A8658F6B-BB9C-47C3-A45A-78DC2F6DF91A}" dt="2023-06-28T02:49:32.318" v="2164" actId="2085"/>
          <ac:spMkLst>
            <pc:docMk/>
            <pc:sldMk cId="584634012" sldId="269"/>
            <ac:spMk id="11" creationId="{F5EE9B99-59EB-8F6A-2056-1D9C75AA5011}"/>
          </ac:spMkLst>
        </pc:spChg>
        <pc:picChg chg="del">
          <ac:chgData name="mascorrosofia03@gmail.com" userId="d61c28aeb1d0c1de" providerId="LiveId" clId="{A8658F6B-BB9C-47C3-A45A-78DC2F6DF91A}" dt="2023-06-28T02:40:48.266" v="1937" actId="478"/>
          <ac:picMkLst>
            <pc:docMk/>
            <pc:sldMk cId="584634012" sldId="269"/>
            <ac:picMk id="8194" creationId="{20CC9730-63E0-FD50-CE03-46A08699BDFE}"/>
          </ac:picMkLst>
        </pc:picChg>
        <pc:picChg chg="del">
          <ac:chgData name="mascorrosofia03@gmail.com" userId="d61c28aeb1d0c1de" providerId="LiveId" clId="{A8658F6B-BB9C-47C3-A45A-78DC2F6DF91A}" dt="2023-06-28T02:39:12.924" v="1891" actId="478"/>
          <ac:picMkLst>
            <pc:docMk/>
            <pc:sldMk cId="584634012" sldId="269"/>
            <ac:picMk id="8196" creationId="{B7E2CACE-39E8-9F83-8EAC-ED5B55553974}"/>
          </ac:picMkLst>
        </pc:picChg>
        <pc:picChg chg="del">
          <ac:chgData name="mascorrosofia03@gmail.com" userId="d61c28aeb1d0c1de" providerId="LiveId" clId="{A8658F6B-BB9C-47C3-A45A-78DC2F6DF91A}" dt="2023-06-28T02:39:17.671" v="1892" actId="478"/>
          <ac:picMkLst>
            <pc:docMk/>
            <pc:sldMk cId="584634012" sldId="269"/>
            <ac:picMk id="8198" creationId="{50481EDB-7A2D-F176-BA81-79BDD4BAC05A}"/>
          </ac:picMkLst>
        </pc:picChg>
        <pc:picChg chg="del">
          <ac:chgData name="mascorrosofia03@gmail.com" userId="d61c28aeb1d0c1de" providerId="LiveId" clId="{A8658F6B-BB9C-47C3-A45A-78DC2F6DF91A}" dt="2023-06-28T02:39:19.170" v="1893" actId="478"/>
          <ac:picMkLst>
            <pc:docMk/>
            <pc:sldMk cId="584634012" sldId="269"/>
            <ac:picMk id="8200" creationId="{77124CE6-49C1-D904-FFB4-20F4B6535CC9}"/>
          </ac:picMkLst>
        </pc:picChg>
        <pc:picChg chg="del">
          <ac:chgData name="mascorrosofia03@gmail.com" userId="d61c28aeb1d0c1de" providerId="LiveId" clId="{A8658F6B-BB9C-47C3-A45A-78DC2F6DF91A}" dt="2023-06-28T02:39:20.359" v="1894" actId="478"/>
          <ac:picMkLst>
            <pc:docMk/>
            <pc:sldMk cId="584634012" sldId="269"/>
            <ac:picMk id="8202" creationId="{24E50104-6667-2B40-180B-0B01EF79A23B}"/>
          </ac:picMkLst>
        </pc:picChg>
        <pc:picChg chg="add mod">
          <ac:chgData name="mascorrosofia03@gmail.com" userId="d61c28aeb1d0c1de" providerId="LiveId" clId="{A8658F6B-BB9C-47C3-A45A-78DC2F6DF91A}" dt="2023-06-28T02:46:31.293" v="2053" actId="1076"/>
          <ac:picMkLst>
            <pc:docMk/>
            <pc:sldMk cId="584634012" sldId="269"/>
            <ac:picMk id="12290" creationId="{50DEA86A-5FFA-5F39-F22C-8DA2C68AA4BA}"/>
          </ac:picMkLst>
        </pc:picChg>
        <pc:picChg chg="add del mod">
          <ac:chgData name="mascorrosofia03@gmail.com" userId="d61c28aeb1d0c1de" providerId="LiveId" clId="{A8658F6B-BB9C-47C3-A45A-78DC2F6DF91A}" dt="2023-06-28T02:42:08.007" v="1947" actId="478"/>
          <ac:picMkLst>
            <pc:docMk/>
            <pc:sldMk cId="584634012" sldId="269"/>
            <ac:picMk id="12292" creationId="{71CB0DAB-FEE8-8CA5-637F-D1A570CCEAED}"/>
          </ac:picMkLst>
        </pc:picChg>
        <pc:picChg chg="add mod">
          <ac:chgData name="mascorrosofia03@gmail.com" userId="d61c28aeb1d0c1de" providerId="LiveId" clId="{A8658F6B-BB9C-47C3-A45A-78DC2F6DF91A}" dt="2023-06-28T02:46:35.617" v="2055" actId="1076"/>
          <ac:picMkLst>
            <pc:docMk/>
            <pc:sldMk cId="584634012" sldId="269"/>
            <ac:picMk id="12294" creationId="{30C073E3-7AE8-D08B-9041-831A70AC2762}"/>
          </ac:picMkLst>
        </pc:picChg>
        <pc:picChg chg="add del mod">
          <ac:chgData name="mascorrosofia03@gmail.com" userId="d61c28aeb1d0c1de" providerId="LiveId" clId="{A8658F6B-BB9C-47C3-A45A-78DC2F6DF91A}" dt="2023-06-28T02:45:04.644" v="2043" actId="478"/>
          <ac:picMkLst>
            <pc:docMk/>
            <pc:sldMk cId="584634012" sldId="269"/>
            <ac:picMk id="12298" creationId="{6C691603-FE24-D6DB-7B58-1890558CA1A6}"/>
          </ac:picMkLst>
        </pc:picChg>
        <pc:picChg chg="add mod">
          <ac:chgData name="mascorrosofia03@gmail.com" userId="d61c28aeb1d0c1de" providerId="LiveId" clId="{A8658F6B-BB9C-47C3-A45A-78DC2F6DF91A}" dt="2023-06-28T02:46:27.673" v="2051" actId="1076"/>
          <ac:picMkLst>
            <pc:docMk/>
            <pc:sldMk cId="584634012" sldId="269"/>
            <ac:picMk id="12300" creationId="{A709580C-E819-41E0-3C89-BE0EEE35FB29}"/>
          </ac:picMkLst>
        </pc:picChg>
        <pc:picChg chg="add mod">
          <ac:chgData name="mascorrosofia03@gmail.com" userId="d61c28aeb1d0c1de" providerId="LiveId" clId="{A8658F6B-BB9C-47C3-A45A-78DC2F6DF91A}" dt="2023-06-28T02:48:26.970" v="2095" actId="1076"/>
          <ac:picMkLst>
            <pc:docMk/>
            <pc:sldMk cId="584634012" sldId="269"/>
            <ac:picMk id="12302" creationId="{F7502F22-4460-6546-7F7B-3C17F45CB62F}"/>
          </ac:picMkLst>
        </pc:picChg>
      </pc:sldChg>
      <pc:sldChg chg="addSp delSp modSp add mod modTransition">
        <pc:chgData name="mascorrosofia03@gmail.com" userId="d61c28aeb1d0c1de" providerId="LiveId" clId="{A8658F6B-BB9C-47C3-A45A-78DC2F6DF91A}" dt="2023-06-28T03:15:44.651" v="2308"/>
        <pc:sldMkLst>
          <pc:docMk/>
          <pc:sldMk cId="3110056482" sldId="270"/>
        </pc:sldMkLst>
        <pc:spChg chg="add del mod">
          <ac:chgData name="mascorrosofia03@gmail.com" userId="d61c28aeb1d0c1de" providerId="LiveId" clId="{A8658F6B-BB9C-47C3-A45A-78DC2F6DF91A}" dt="2023-06-28T02:51:43.003" v="2223" actId="478"/>
          <ac:spMkLst>
            <pc:docMk/>
            <pc:sldMk cId="3110056482" sldId="270"/>
            <ac:spMk id="2" creationId="{D608EF4A-1FDB-E585-B8C3-11F4C55E29C7}"/>
          </ac:spMkLst>
        </pc:spChg>
        <pc:spChg chg="del mod">
          <ac:chgData name="mascorrosofia03@gmail.com" userId="d61c28aeb1d0c1de" providerId="LiveId" clId="{A8658F6B-BB9C-47C3-A45A-78DC2F6DF91A}" dt="2023-06-28T02:51:29.557" v="2216" actId="478"/>
          <ac:spMkLst>
            <pc:docMk/>
            <pc:sldMk cId="3110056482" sldId="270"/>
            <ac:spMk id="4" creationId="{1EF529A9-4909-C1C3-E2B1-037CDB594DE5}"/>
          </ac:spMkLst>
        </pc:spChg>
        <pc:spChg chg="add mod">
          <ac:chgData name="mascorrosofia03@gmail.com" userId="d61c28aeb1d0c1de" providerId="LiveId" clId="{A8658F6B-BB9C-47C3-A45A-78DC2F6DF91A}" dt="2023-06-28T02:55:56.455" v="2276" actId="1076"/>
          <ac:spMkLst>
            <pc:docMk/>
            <pc:sldMk cId="3110056482" sldId="270"/>
            <ac:spMk id="5" creationId="{43F2E1C8-E955-17E3-6457-7617E14166A5}"/>
          </ac:spMkLst>
        </pc:spChg>
        <pc:spChg chg="add mod">
          <ac:chgData name="mascorrosofia03@gmail.com" userId="d61c28aeb1d0c1de" providerId="LiveId" clId="{A8658F6B-BB9C-47C3-A45A-78DC2F6DF91A}" dt="2023-06-28T02:56:19.266" v="2282" actId="1076"/>
          <ac:spMkLst>
            <pc:docMk/>
            <pc:sldMk cId="3110056482" sldId="270"/>
            <ac:spMk id="8" creationId="{55888BA0-D6B0-EBA9-D0C0-A853A6FD7171}"/>
          </ac:spMkLst>
        </pc:spChg>
        <pc:spChg chg="mod">
          <ac:chgData name="mascorrosofia03@gmail.com" userId="d61c28aeb1d0c1de" providerId="LiveId" clId="{A8658F6B-BB9C-47C3-A45A-78DC2F6DF91A}" dt="2023-06-28T02:56:14.451" v="2281" actId="1076"/>
          <ac:spMkLst>
            <pc:docMk/>
            <pc:sldMk cId="3110056482" sldId="270"/>
            <ac:spMk id="24" creationId="{D6330576-15E5-B1DF-FE4F-61B159ADAEC6}"/>
          </ac:spMkLst>
        </pc:spChg>
        <pc:picChg chg="del mod">
          <ac:chgData name="mascorrosofia03@gmail.com" userId="d61c28aeb1d0c1de" providerId="LiveId" clId="{A8658F6B-BB9C-47C3-A45A-78DC2F6DF91A}" dt="2023-06-28T02:51:30.692" v="2218" actId="478"/>
          <ac:picMkLst>
            <pc:docMk/>
            <pc:sldMk cId="3110056482" sldId="270"/>
            <ac:picMk id="13314" creationId="{595DF99D-07BC-7099-8E00-28E07EA2CAB3}"/>
          </ac:picMkLst>
        </pc:picChg>
      </pc:sldChg>
      <pc:sldChg chg="addSp delSp modSp add mod modTransition">
        <pc:chgData name="mascorrosofia03@gmail.com" userId="d61c28aeb1d0c1de" providerId="LiveId" clId="{A8658F6B-BB9C-47C3-A45A-78DC2F6DF91A}" dt="2023-06-28T03:15:44.651" v="2308"/>
        <pc:sldMkLst>
          <pc:docMk/>
          <pc:sldMk cId="3501044060" sldId="271"/>
        </pc:sldMkLst>
        <pc:spChg chg="add mod">
          <ac:chgData name="mascorrosofia03@gmail.com" userId="d61c28aeb1d0c1de" providerId="LiveId" clId="{A8658F6B-BB9C-47C3-A45A-78DC2F6DF91A}" dt="2023-06-28T03:12:16.934" v="2305" actId="1076"/>
          <ac:spMkLst>
            <pc:docMk/>
            <pc:sldMk cId="3501044060" sldId="271"/>
            <ac:spMk id="4" creationId="{2DC90C80-5395-3D97-089F-D7EFE3A0ACFA}"/>
          </ac:spMkLst>
        </pc:spChg>
        <pc:spChg chg="del">
          <ac:chgData name="mascorrosofia03@gmail.com" userId="d61c28aeb1d0c1de" providerId="LiveId" clId="{A8658F6B-BB9C-47C3-A45A-78DC2F6DF91A}" dt="2023-06-28T03:09:20.915" v="2287" actId="478"/>
          <ac:spMkLst>
            <pc:docMk/>
            <pc:sldMk cId="3501044060" sldId="271"/>
            <ac:spMk id="5" creationId="{5C3E0CF2-9F5F-99F8-A8F5-362FF150BF14}"/>
          </ac:spMkLst>
        </pc:spChg>
        <pc:spChg chg="add del">
          <ac:chgData name="mascorrosofia03@gmail.com" userId="d61c28aeb1d0c1de" providerId="LiveId" clId="{A8658F6B-BB9C-47C3-A45A-78DC2F6DF91A}" dt="2023-06-28T03:09:18.582" v="2286" actId="478"/>
          <ac:spMkLst>
            <pc:docMk/>
            <pc:sldMk cId="3501044060" sldId="271"/>
            <ac:spMk id="24" creationId="{D6330576-15E5-B1DF-FE4F-61B159ADAEC6}"/>
          </ac:spMkLst>
        </pc:spChg>
        <pc:picChg chg="add mod">
          <ac:chgData name="mascorrosofia03@gmail.com" userId="d61c28aeb1d0c1de" providerId="LiveId" clId="{A8658F6B-BB9C-47C3-A45A-78DC2F6DF91A}" dt="2023-06-28T03:11:56.126" v="2291" actId="1076"/>
          <ac:picMkLst>
            <pc:docMk/>
            <pc:sldMk cId="3501044060" sldId="271"/>
            <ac:picMk id="3" creationId="{177BAE56-D7F1-CD51-F365-890F91FB7A2B}"/>
          </ac:picMkLst>
        </pc:picChg>
        <pc:picChg chg="del">
          <ac:chgData name="mascorrosofia03@gmail.com" userId="d61c28aeb1d0c1de" providerId="LiveId" clId="{A8658F6B-BB9C-47C3-A45A-78DC2F6DF91A}" dt="2023-06-28T03:09:22.547" v="2288" actId="478"/>
          <ac:picMkLst>
            <pc:docMk/>
            <pc:sldMk cId="3501044060" sldId="271"/>
            <ac:picMk id="4098" creationId="{BAA9B068-EA07-4187-68D2-19EF0B90BF38}"/>
          </ac:picMkLst>
        </pc:picChg>
      </pc:sldChg>
      <pc:sldChg chg="addSp delSp modSp add mod ord">
        <pc:chgData name="mascorrosofia03@gmail.com" userId="d61c28aeb1d0c1de" providerId="LiveId" clId="{A8658F6B-BB9C-47C3-A45A-78DC2F6DF91A}" dt="2023-06-28T04:37:25.593" v="2774" actId="1076"/>
        <pc:sldMkLst>
          <pc:docMk/>
          <pc:sldMk cId="663556976" sldId="272"/>
        </pc:sldMkLst>
        <pc:spChg chg="add mod">
          <ac:chgData name="mascorrosofia03@gmail.com" userId="d61c28aeb1d0c1de" providerId="LiveId" clId="{A8658F6B-BB9C-47C3-A45A-78DC2F6DF91A}" dt="2023-06-28T04:37:17.408" v="2773" actId="1076"/>
          <ac:spMkLst>
            <pc:docMk/>
            <pc:sldMk cId="663556976" sldId="272"/>
            <ac:spMk id="2" creationId="{242D3482-62E4-113B-603B-326149F35B64}"/>
          </ac:spMkLst>
        </pc:spChg>
        <pc:spChg chg="mod">
          <ac:chgData name="mascorrosofia03@gmail.com" userId="d61c28aeb1d0c1de" providerId="LiveId" clId="{A8658F6B-BB9C-47C3-A45A-78DC2F6DF91A}" dt="2023-06-28T04:37:25.593" v="2774" actId="1076"/>
          <ac:spMkLst>
            <pc:docMk/>
            <pc:sldMk cId="663556976" sldId="272"/>
            <ac:spMk id="5" creationId="{5C3E0CF2-9F5F-99F8-A8F5-362FF150BF14}"/>
          </ac:spMkLst>
        </pc:spChg>
        <pc:spChg chg="mod">
          <ac:chgData name="mascorrosofia03@gmail.com" userId="d61c28aeb1d0c1de" providerId="LiveId" clId="{A8658F6B-BB9C-47C3-A45A-78DC2F6DF91A}" dt="2023-06-28T04:37:13.267" v="2772" actId="1076"/>
          <ac:spMkLst>
            <pc:docMk/>
            <pc:sldMk cId="663556976" sldId="272"/>
            <ac:spMk id="24" creationId="{D6330576-15E5-B1DF-FE4F-61B159ADAEC6}"/>
          </ac:spMkLst>
        </pc:spChg>
        <pc:picChg chg="del">
          <ac:chgData name="mascorrosofia03@gmail.com" userId="d61c28aeb1d0c1de" providerId="LiveId" clId="{A8658F6B-BB9C-47C3-A45A-78DC2F6DF91A}" dt="2023-06-28T03:17:33.572" v="2312" actId="478"/>
          <ac:picMkLst>
            <pc:docMk/>
            <pc:sldMk cId="663556976" sldId="272"/>
            <ac:picMk id="3074" creationId="{96462AD2-9431-3C01-CF57-D498F7F97D9F}"/>
          </ac:picMkLst>
        </pc:picChg>
      </pc:sldChg>
      <pc:sldChg chg="addSp delSp modSp add mod">
        <pc:chgData name="mascorrosofia03@gmail.com" userId="d61c28aeb1d0c1de" providerId="LiveId" clId="{A8658F6B-BB9C-47C3-A45A-78DC2F6DF91A}" dt="2023-06-28T04:41:21.468" v="3427" actId="1076"/>
        <pc:sldMkLst>
          <pc:docMk/>
          <pc:sldMk cId="4179234312" sldId="273"/>
        </pc:sldMkLst>
        <pc:spChg chg="add del mod">
          <ac:chgData name="mascorrosofia03@gmail.com" userId="d61c28aeb1d0c1de" providerId="LiveId" clId="{A8658F6B-BB9C-47C3-A45A-78DC2F6DF91A}" dt="2023-06-28T04:37:47.772" v="2776" actId="478"/>
          <ac:spMkLst>
            <pc:docMk/>
            <pc:sldMk cId="4179234312" sldId="273"/>
            <ac:spMk id="2" creationId="{D25F5D6C-116C-39DF-3D53-61E08EFF5249}"/>
          </ac:spMkLst>
        </pc:spChg>
        <pc:spChg chg="add mod">
          <ac:chgData name="mascorrosofia03@gmail.com" userId="d61c28aeb1d0c1de" providerId="LiveId" clId="{A8658F6B-BB9C-47C3-A45A-78DC2F6DF91A}" dt="2023-06-28T04:41:21.468" v="3427" actId="1076"/>
          <ac:spMkLst>
            <pc:docMk/>
            <pc:sldMk cId="4179234312" sldId="273"/>
            <ac:spMk id="3" creationId="{31926EA2-5EE8-BC46-FBF6-2C2C3C8BAAF6}"/>
          </ac:spMkLst>
        </pc:spChg>
        <pc:spChg chg="mod">
          <ac:chgData name="mascorrosofia03@gmail.com" userId="d61c28aeb1d0c1de" providerId="LiveId" clId="{A8658F6B-BB9C-47C3-A45A-78DC2F6DF91A}" dt="2023-06-28T03:18:35.417" v="2355" actId="20577"/>
          <ac:spMkLst>
            <pc:docMk/>
            <pc:sldMk cId="4179234312" sldId="273"/>
            <ac:spMk id="5" creationId="{5C3E0CF2-9F5F-99F8-A8F5-362FF150BF14}"/>
          </ac:spMkLst>
        </pc:spChg>
      </pc:sldChg>
      <pc:sldMasterChg chg="modTransition modSldLayout">
        <pc:chgData name="mascorrosofia03@gmail.com" userId="d61c28aeb1d0c1de" providerId="LiveId" clId="{A8658F6B-BB9C-47C3-A45A-78DC2F6DF91A}" dt="2023-06-28T03:15:44.651" v="2308"/>
        <pc:sldMasterMkLst>
          <pc:docMk/>
          <pc:sldMasterMk cId="3035580010" sldId="2147483648"/>
        </pc:sldMasterMkLst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441742801" sldId="2147483649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1024875362" sldId="2147483650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413011334" sldId="2147483651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30904654" sldId="2147483652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3442174471" sldId="2147483653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2328558584" sldId="2147483654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3182537172" sldId="2147483655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4098542766" sldId="2147483656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2600485759" sldId="2147483657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506258876" sldId="2147483658"/>
          </pc:sldLayoutMkLst>
        </pc:sldLayoutChg>
        <pc:sldLayoutChg chg="modTransition">
          <pc:chgData name="mascorrosofia03@gmail.com" userId="d61c28aeb1d0c1de" providerId="LiveId" clId="{A8658F6B-BB9C-47C3-A45A-78DC2F6DF91A}" dt="2023-06-28T03:15:44.651" v="2308"/>
          <pc:sldLayoutMkLst>
            <pc:docMk/>
            <pc:sldMasterMk cId="3035580010" sldId="2147483648"/>
            <pc:sldLayoutMk cId="340932321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1F01-4143-4C54-A265-0A903F73B975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DC71-37B3-4F6C-9D89-7D4BE985ED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18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F3B30-45FF-B7CB-B963-CAF9FAA66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B487AC-11D8-1E79-1132-CA2858E1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760D7-EFA8-94B6-D561-713ED7D5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980F44-C9EF-65EC-2B02-EA8B0187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42418-7E0A-4CA5-F14F-97E7E980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74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9449-1782-8A76-23FB-CE22E1E0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3C4999-47EA-38F0-0100-76C66F68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04534-A5D8-07B5-722A-34EA30D8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A46906-5EC0-E29D-7B0A-45CA5354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75A71-4F8E-C006-8D6A-FBC2C14F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25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64A1CC-8849-DC36-53DC-AB741B731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E0F3E2-5253-5227-4C61-95FA5D25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D2951-9EFC-F8F5-68E6-C40D0A5D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DF06F-DD2B-FF25-9B9B-E921AB7A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64839-62FF-D10F-68DB-179D0466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32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67DEC-5658-E59C-6348-7CAC6D29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EEAFA-6F20-C1E1-C9BB-AD4EBAB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7CF72-C1DE-C1DE-760C-BC7B46F4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45E2B-43C0-39BF-A9D7-9A401636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6BBD0-70B9-8D6C-6781-61EDDE9E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87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9646C-C2E9-89F0-B81B-16D5A685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CB1FB9-6FE3-7DD7-C7F2-2C2A004A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294240-5915-8BB5-8B5B-DD52F059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19EAE-6DC6-D485-7396-556F6E2F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B783C-2840-FFAB-A939-7095CB45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1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5412A-F7B1-1963-7677-BA5EE40E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291C8-343A-374B-5D51-04487E711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6A409-DDB2-7F78-9096-A4DF28635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22A19-F9FF-19D3-DE0F-7EF54622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DFF359-D39D-2C92-0032-F6D337EC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7CB0FF-F30D-E18B-8AFD-B1E4129B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417B8-9869-440B-965E-26DA4EA0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FA0CC6-3DE8-FACA-DE8B-CC0042AA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FCEA29-4575-C20E-CC1E-2BC81264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301B1B-C6A2-1C7A-603E-9B798F77A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513A75-63E2-D332-22EC-6428CCFEA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DFFB54-9C2E-AEC3-49AB-05D8069D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419D6C-7616-C32E-25AC-653F58B7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FEE2A5-671F-E870-5735-497970A4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17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89C13-0CFB-8AE9-A3D4-7D73FD58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260A60-DDC1-1311-46CD-DE83C228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F8066E-455E-4E54-AB65-7D48F7C2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FFF2F0-29FB-1711-EE9D-AF3B44C3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55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D46786-B336-6982-24C1-EA7E01EF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1855EF-3288-DEBF-15B5-6EC768C8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EF28C1-A0E2-DB08-9EE6-3C327088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537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938A3-4F0C-0D4F-298F-15DCCD5A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A65BA-1052-D25F-57B4-203C5A85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53F4B9-5F22-CD96-353D-0C4682958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652B25-A432-732F-44AE-720BAB60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339B0-0805-67B1-4EBE-32D151FC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A404B-08F8-7B04-CE1A-A300EBD7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4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66EE1-0972-12BA-AC30-0E4DD93C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82F7AB-7132-FEE7-42A4-13AB7476B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5D508C-6259-76D2-DDAD-FC0F3ACA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912E46-1CCB-B205-1DA1-7DB4C55D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56008-C93A-3682-C1A7-07C3CD31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FBB836-2E2E-0A69-AB84-9B82407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48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153E28-6DED-7197-2F27-375AF96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BE3792-4831-0D8D-4292-82DC3A29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18FE5D-417E-337D-052F-EC999CB19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86B1-2961-4F33-A521-536396F94FE3}" type="datetimeFigureOut">
              <a:rPr lang="es-MX" smtClean="0"/>
              <a:t>27/06/2023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91EE4-1F20-4C00-4DED-58C34C583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B4E9C-19F7-91DC-4585-A846595B1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9C0A-C742-456E-97C2-BBE94E53F9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5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45172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DBFF8FAA-5519-4A5A-B9E8-079820D11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80306" r="-10514" b="8138"/>
          <a:stretch/>
        </p:blipFill>
        <p:spPr bwMode="auto">
          <a:xfrm rot="9483670">
            <a:off x="-648136" y="707937"/>
            <a:ext cx="4268913" cy="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4361694A-BA11-DD01-8947-9108F0135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7340907">
            <a:off x="9443220" y="4821652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1EF529A9-4909-C1C3-E2B1-037CDB59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052" y="587107"/>
            <a:ext cx="9224010" cy="61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GOBIERNO DEL ESTADO DE COAHUILA DE ZARAGOZA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SECRETARIA DE EDUCACIÓN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ESCUELA NORMAL DE EDUCACIÓN PREESCOLAR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PRESENTADO POR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SOFÍA ABIGAIL MASCORRO ARELLANO #13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CURSO: Bases legales y 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normativas de la educación básica 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DOCENTE: Joel Ramírez Pinal </a:t>
            </a:r>
            <a:endParaRPr lang="es-MX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“El beneficio del estudio”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EVIDENCIA INTEGRADORA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SALTILLO, COAHUILA DE ZARAGOZA         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 DE JUNIO DEL 2023.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DIRECTORIO SELECCION 2023 ESCUELAS PARTICIPANTES - Secretaria de Educacion  del Estado de Coahuila DIRECTORIO SELECCION 2023 ESCUELAS PARTICIPANTES">
            <a:extLst>
              <a:ext uri="{FF2B5EF4-FFF2-40B4-BE49-F238E27FC236}">
                <a16:creationId xmlns:a16="http://schemas.microsoft.com/office/drawing/2014/main" id="{595DF99D-07BC-7099-8E00-28E07EA2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96" y="344560"/>
            <a:ext cx="2272387" cy="16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5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56868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910E76-03C8-D980-999E-E7531F95700B}"/>
              </a:ext>
            </a:extLst>
          </p:cNvPr>
          <p:cNvSpPr/>
          <p:nvPr/>
        </p:nvSpPr>
        <p:spPr>
          <a:xfrm>
            <a:off x="1037691" y="943007"/>
            <a:ext cx="105346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Existe algo maravilloso sabes lo que es</a:t>
            </a:r>
          </a:p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¡</a:t>
            </a:r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Transformar la educación!</a:t>
            </a:r>
          </a:p>
        </p:txBody>
      </p:sp>
      <p:pic>
        <p:nvPicPr>
          <p:cNvPr id="8194" name="Picture 2" descr="Ilustración De Dibujos Animados Burro Feliz Ilustraciones Svg, Vectoriales,  Clip Art Vectorizado Libre De Derechos. Image 63713247.">
            <a:extLst>
              <a:ext uri="{FF2B5EF4-FFF2-40B4-BE49-F238E27FC236}">
                <a16:creationId xmlns:a16="http://schemas.microsoft.com/office/drawing/2014/main" id="{20CC9730-63E0-FD50-CE03-46A08699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2" y="2646514"/>
            <a:ext cx="2393782" cy="32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erebro con una lámpara de idea cerebro feliz de dibujos animados lindo con  conocimiento órganos internos humanos ilustración vectorial | Vector Premium">
            <a:extLst>
              <a:ext uri="{FF2B5EF4-FFF2-40B4-BE49-F238E27FC236}">
                <a16:creationId xmlns:a16="http://schemas.microsoft.com/office/drawing/2014/main" id="{B7E2CACE-39E8-9F83-8EAC-ED5B5555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25" y="2539697"/>
            <a:ext cx="2135392" cy="213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4A723F0-6D49-FF45-7473-BA378BFEF64F}"/>
              </a:ext>
            </a:extLst>
          </p:cNvPr>
          <p:cNvSpPr txBox="1"/>
          <p:nvPr/>
        </p:nvSpPr>
        <p:spPr>
          <a:xfrm>
            <a:off x="4271921" y="2879696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Brinda nuevos conocimientos</a:t>
            </a:r>
          </a:p>
        </p:txBody>
      </p:sp>
      <p:pic>
        <p:nvPicPr>
          <p:cNvPr id="8198" name="Picture 6" descr="Competencias | ingenieriaticelaya">
            <a:extLst>
              <a:ext uri="{FF2B5EF4-FFF2-40B4-BE49-F238E27FC236}">
                <a16:creationId xmlns:a16="http://schemas.microsoft.com/office/drawing/2014/main" id="{50481EDB-7A2D-F176-BA81-79BDD4BA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05" y="4039451"/>
            <a:ext cx="1796823" cy="17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2022FB-C342-19CE-DB20-F9319AF2A3D1}"/>
              </a:ext>
            </a:extLst>
          </p:cNvPr>
          <p:cNvSpPr txBox="1"/>
          <p:nvPr/>
        </p:nvSpPr>
        <p:spPr>
          <a:xfrm>
            <a:off x="3241080" y="5548504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Te hace competente </a:t>
            </a:r>
          </a:p>
        </p:txBody>
      </p:sp>
      <p:pic>
        <p:nvPicPr>
          <p:cNvPr id="8200" name="Picture 8" descr="Te gustaría ser apto para algo? |">
            <a:extLst>
              <a:ext uri="{FF2B5EF4-FFF2-40B4-BE49-F238E27FC236}">
                <a16:creationId xmlns:a16="http://schemas.microsoft.com/office/drawing/2014/main" id="{77124CE6-49C1-D904-FFB4-20F4B653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60" y="2539697"/>
            <a:ext cx="2673409" cy="24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F924D1-4184-0E9D-3C4E-0B5F7F93CE3C}"/>
              </a:ext>
            </a:extLst>
          </p:cNvPr>
          <p:cNvSpPr txBox="1"/>
          <p:nvPr/>
        </p:nvSpPr>
        <p:spPr>
          <a:xfrm>
            <a:off x="6383945" y="5020167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Desarrolla aptitudes</a:t>
            </a:r>
          </a:p>
        </p:txBody>
      </p:sp>
      <p:pic>
        <p:nvPicPr>
          <p:cNvPr id="8202" name="Picture 10" descr="Lámina de valores personales y sociales – Librería Punto de Lectura">
            <a:extLst>
              <a:ext uri="{FF2B5EF4-FFF2-40B4-BE49-F238E27FC236}">
                <a16:creationId xmlns:a16="http://schemas.microsoft.com/office/drawing/2014/main" id="{24E50104-6667-2B40-180B-0B01EF79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73" y="2252948"/>
            <a:ext cx="2394890" cy="36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47208C-CF5B-8B08-6A86-183BA9AE92CD}"/>
              </a:ext>
            </a:extLst>
          </p:cNvPr>
          <p:cNvSpPr txBox="1"/>
          <p:nvPr/>
        </p:nvSpPr>
        <p:spPr>
          <a:xfrm>
            <a:off x="9078100" y="5896990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Desarrolla</a:t>
            </a:r>
          </a:p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valores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0E1D1E-F462-2B5B-11E6-DD23B432B7C0}"/>
              </a:ext>
            </a:extLst>
          </p:cNvPr>
          <p:cNvSpPr txBox="1"/>
          <p:nvPr/>
        </p:nvSpPr>
        <p:spPr>
          <a:xfrm>
            <a:off x="3241081" y="5548503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Te hace competente </a:t>
            </a:r>
          </a:p>
        </p:txBody>
      </p:sp>
    </p:spTree>
    <p:extLst>
      <p:ext uri="{BB962C8B-B14F-4D97-AF65-F5344CB8AC3E}">
        <p14:creationId xmlns:p14="http://schemas.microsoft.com/office/powerpoint/2010/main" val="167597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56868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4A723F0-6D49-FF45-7473-BA378BFEF64F}"/>
              </a:ext>
            </a:extLst>
          </p:cNvPr>
          <p:cNvSpPr txBox="1"/>
          <p:nvPr/>
        </p:nvSpPr>
        <p:spPr>
          <a:xfrm>
            <a:off x="3800152" y="5163839"/>
            <a:ext cx="250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Conoces tus raíces y culturas además te apropias de ellas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2022FB-C342-19CE-DB20-F9319AF2A3D1}"/>
              </a:ext>
            </a:extLst>
          </p:cNvPr>
          <p:cNvSpPr txBox="1"/>
          <p:nvPr/>
        </p:nvSpPr>
        <p:spPr>
          <a:xfrm>
            <a:off x="1438768" y="5636443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Regula tus emociones</a:t>
            </a:r>
          </a:p>
        </p:txBody>
      </p:sp>
      <p:pic>
        <p:nvPicPr>
          <p:cNvPr id="12290" name="Picture 2" descr="Inteligencia emocional - Blog Psicohuma">
            <a:extLst>
              <a:ext uri="{FF2B5EF4-FFF2-40B4-BE49-F238E27FC236}">
                <a16:creationId xmlns:a16="http://schemas.microsoft.com/office/drawing/2014/main" id="{50DEA86A-5FFA-5F39-F22C-8DA2C68A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B58C1"/>
              </a:clrFrom>
              <a:clrTo>
                <a:srgbClr val="6B58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72" y="1041571"/>
            <a:ext cx="4806998" cy="4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apa De Doodle México De Color Dibujado a Mano. Nombres De Ciudades De  México Y Monumentos En Caricatura Stock de ilustración - Ilustración de  tequila, bosquejo: 176552620">
            <a:extLst>
              <a:ext uri="{FF2B5EF4-FFF2-40B4-BE49-F238E27FC236}">
                <a16:creationId xmlns:a16="http://schemas.microsoft.com/office/drawing/2014/main" id="{30C073E3-7AE8-D08B-9041-831A70AC2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2"/>
          <a:stretch/>
        </p:blipFill>
        <p:spPr bwMode="auto">
          <a:xfrm>
            <a:off x="3179148" y="2166051"/>
            <a:ext cx="6251725" cy="38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Gracioso animal burro gafas cara expresión gracioso animal, Fondo de  pantalla HD | Peakpx">
            <a:extLst>
              <a:ext uri="{FF2B5EF4-FFF2-40B4-BE49-F238E27FC236}">
                <a16:creationId xmlns:a16="http://schemas.microsoft.com/office/drawing/2014/main" id="{A709580C-E819-41E0-3C89-BE0EEE35F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 t="-2914" r="5813" b="-1245"/>
          <a:stretch/>
        </p:blipFill>
        <p:spPr bwMode="auto">
          <a:xfrm>
            <a:off x="8300657" y="1137450"/>
            <a:ext cx="3120712" cy="287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4BC1342-86DA-EC7F-834E-5DA45DDBCA06}"/>
              </a:ext>
            </a:extLst>
          </p:cNvPr>
          <p:cNvSpPr txBox="1"/>
          <p:nvPr/>
        </p:nvSpPr>
        <p:spPr>
          <a:xfrm>
            <a:off x="8377460" y="219574"/>
            <a:ext cx="283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LA EDUCACIÓN TRANSFORMA</a:t>
            </a:r>
          </a:p>
        </p:txBody>
      </p:sp>
      <p:pic>
        <p:nvPicPr>
          <p:cNvPr id="12302" name="Picture 14" descr="empatia entre todos - Puzzle Factory">
            <a:extLst>
              <a:ext uri="{FF2B5EF4-FFF2-40B4-BE49-F238E27FC236}">
                <a16:creationId xmlns:a16="http://schemas.microsoft.com/office/drawing/2014/main" id="{F7502F22-4460-6546-7F7B-3C17F45C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5" y="-117292"/>
            <a:ext cx="2581945" cy="25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74B398-85FE-8D12-3CC7-FE0EA56C31F9}"/>
              </a:ext>
            </a:extLst>
          </p:cNvPr>
          <p:cNvSpPr txBox="1"/>
          <p:nvPr/>
        </p:nvSpPr>
        <p:spPr>
          <a:xfrm>
            <a:off x="5779963" y="1184075"/>
            <a:ext cx="218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Aprendes a ponerte en el lugar de los demás y empatizas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5EE9B99-59EB-8F6A-2056-1D9C75AA5011}"/>
              </a:ext>
            </a:extLst>
          </p:cNvPr>
          <p:cNvSpPr/>
          <p:nvPr/>
        </p:nvSpPr>
        <p:spPr>
          <a:xfrm rot="14263173">
            <a:off x="9336102" y="4877414"/>
            <a:ext cx="2180040" cy="778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3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66895" y="86880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DBFF8FAA-5519-4A5A-B9E8-079820D11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80306" r="-10514" b="8138"/>
          <a:stretch/>
        </p:blipFill>
        <p:spPr bwMode="auto">
          <a:xfrm rot="9603790">
            <a:off x="-796926" y="612356"/>
            <a:ext cx="4268913" cy="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4361694A-BA11-DD01-8947-9108F0135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7340907">
            <a:off x="9443220" y="4821652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3B9E96D-6FE0-0769-6343-CB1352D3BB92}"/>
              </a:ext>
            </a:extLst>
          </p:cNvPr>
          <p:cNvSpPr/>
          <p:nvPr/>
        </p:nvSpPr>
        <p:spPr>
          <a:xfrm>
            <a:off x="2707941" y="400358"/>
            <a:ext cx="9260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Aprendes la importancia de los valores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dern Love Grunge" panose="04070805081005020601" pitchFamily="82" charset="0"/>
            </a:endParaRPr>
          </a:p>
        </p:txBody>
      </p:sp>
      <p:pic>
        <p:nvPicPr>
          <p:cNvPr id="11266" name="Picture 2" descr="Tips para convivir con respeto | Especias Mixlti">
            <a:extLst>
              <a:ext uri="{FF2B5EF4-FFF2-40B4-BE49-F238E27FC236}">
                <a16:creationId xmlns:a16="http://schemas.microsoft.com/office/drawing/2014/main" id="{4E1F3AD2-4BDD-8509-2195-D45C1DCC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756">
            <a:off x="233385" y="1478118"/>
            <a:ext cx="4868526" cy="29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16C147A-B6AB-0AA6-B245-CAF3263A8E7E}"/>
              </a:ext>
            </a:extLst>
          </p:cNvPr>
          <p:cNvSpPr txBox="1"/>
          <p:nvPr/>
        </p:nvSpPr>
        <p:spPr>
          <a:xfrm rot="1668113">
            <a:off x="428248" y="3419269"/>
            <a:ext cx="169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guet Script" panose="00000500000000000000" pitchFamily="2" charset="0"/>
                <a:ea typeface="Cambria Math" panose="02040503050406030204" pitchFamily="18" charset="0"/>
              </a:rPr>
              <a:t>Respeto</a:t>
            </a:r>
          </a:p>
        </p:txBody>
      </p:sp>
      <p:pic>
        <p:nvPicPr>
          <p:cNvPr id="11268" name="Picture 4" descr="La inclusión en el mundo, más allá de las estadísticas » ELLA Global  Community">
            <a:extLst>
              <a:ext uri="{FF2B5EF4-FFF2-40B4-BE49-F238E27FC236}">
                <a16:creationId xmlns:a16="http://schemas.microsoft.com/office/drawing/2014/main" id="{91A87F8A-2C77-BDF5-0BF8-6530FF7A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47" y="4051907"/>
            <a:ext cx="4813441" cy="27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B2187E9-A765-DDD2-24A3-088A97B63E08}"/>
              </a:ext>
            </a:extLst>
          </p:cNvPr>
          <p:cNvSpPr txBox="1"/>
          <p:nvPr/>
        </p:nvSpPr>
        <p:spPr>
          <a:xfrm>
            <a:off x="3475377" y="3816415"/>
            <a:ext cx="210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guet Script" panose="00000500000000000000" pitchFamily="2" charset="0"/>
                <a:ea typeface="Cambria Math" panose="02040503050406030204" pitchFamily="18" charset="0"/>
              </a:rPr>
              <a:t>Inclusión</a:t>
            </a:r>
          </a:p>
        </p:txBody>
      </p:sp>
      <p:pic>
        <p:nvPicPr>
          <p:cNvPr id="11270" name="Picture 6" descr="10 ejemplos de honestidad y definición - Yavendrás">
            <a:extLst>
              <a:ext uri="{FF2B5EF4-FFF2-40B4-BE49-F238E27FC236}">
                <a16:creationId xmlns:a16="http://schemas.microsoft.com/office/drawing/2014/main" id="{36C469C8-9B29-D3AA-B5F7-4A82A98B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5704" y="1562267"/>
            <a:ext cx="2280527" cy="22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14D4A0D-2251-798F-957D-22B1098CB085}"/>
              </a:ext>
            </a:extLst>
          </p:cNvPr>
          <p:cNvSpPr txBox="1"/>
          <p:nvPr/>
        </p:nvSpPr>
        <p:spPr>
          <a:xfrm>
            <a:off x="6132196" y="2252206"/>
            <a:ext cx="241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guet Script" panose="00000500000000000000" pitchFamily="2" charset="0"/>
                <a:ea typeface="Cambria Math" panose="02040503050406030204" pitchFamily="18" charset="0"/>
              </a:rPr>
              <a:t>Honestidad</a:t>
            </a:r>
          </a:p>
        </p:txBody>
      </p:sp>
      <p:pic>
        <p:nvPicPr>
          <p:cNvPr id="11272" name="Picture 8" descr="Cuál es la importancia de la honestidad en la escuela? | JOBATUS">
            <a:extLst>
              <a:ext uri="{FF2B5EF4-FFF2-40B4-BE49-F238E27FC236}">
                <a16:creationId xmlns:a16="http://schemas.microsoft.com/office/drawing/2014/main" id="{7612BD83-556D-C7FA-E2A7-41887E08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00" y="2973741"/>
            <a:ext cx="2470935" cy="24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2B7EAE-56B1-6621-B709-1B0F6C6CA4BF}"/>
              </a:ext>
            </a:extLst>
          </p:cNvPr>
          <p:cNvSpPr txBox="1"/>
          <p:nvPr/>
        </p:nvSpPr>
        <p:spPr>
          <a:xfrm>
            <a:off x="6300329" y="5404176"/>
            <a:ext cx="241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guet Script" panose="00000500000000000000" pitchFamily="2" charset="0"/>
                <a:ea typeface="Cambria Math" panose="02040503050406030204" pitchFamily="18" charset="0"/>
              </a:rPr>
              <a:t>Igualdad</a:t>
            </a:r>
          </a:p>
        </p:txBody>
      </p:sp>
      <p:pic>
        <p:nvPicPr>
          <p:cNvPr id="11274" name="Picture 10" descr="Paz Band Logo by Kyle Ische on Dribbble">
            <a:extLst>
              <a:ext uri="{FF2B5EF4-FFF2-40B4-BE49-F238E27FC236}">
                <a16:creationId xmlns:a16="http://schemas.microsoft.com/office/drawing/2014/main" id="{6710344B-02A2-2842-819A-A63428CC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345">
            <a:off x="8208230" y="4559409"/>
            <a:ext cx="2692550" cy="20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ooperación Internacional - Qué es, definición y concepto | 2023 |  Economipedia">
            <a:extLst>
              <a:ext uri="{FF2B5EF4-FFF2-40B4-BE49-F238E27FC236}">
                <a16:creationId xmlns:a16="http://schemas.microsoft.com/office/drawing/2014/main" id="{E8FD344D-CBE8-197B-13F3-47069940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17" y="1284819"/>
            <a:ext cx="2412034" cy="25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9568FE7-A885-76B3-5E73-17E4FF7531C8}"/>
              </a:ext>
            </a:extLst>
          </p:cNvPr>
          <p:cNvSpPr txBox="1"/>
          <p:nvPr/>
        </p:nvSpPr>
        <p:spPr>
          <a:xfrm>
            <a:off x="8635901" y="3991215"/>
            <a:ext cx="265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guet Script" panose="00000500000000000000" pitchFamily="2" charset="0"/>
                <a:ea typeface="Cambria Math" panose="02040503050406030204" pitchFamily="18" charset="0"/>
              </a:rPr>
              <a:t>Cooperación</a:t>
            </a:r>
          </a:p>
        </p:txBody>
      </p:sp>
    </p:spTree>
    <p:extLst>
      <p:ext uri="{BB962C8B-B14F-4D97-AF65-F5344CB8AC3E}">
        <p14:creationId xmlns:p14="http://schemas.microsoft.com/office/powerpoint/2010/main" val="314110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DBFF8FAA-5519-4A5A-B9E8-079820D11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80306" r="-10514" b="8138"/>
          <a:stretch/>
        </p:blipFill>
        <p:spPr bwMode="auto">
          <a:xfrm rot="10800000">
            <a:off x="666956" y="428110"/>
            <a:ext cx="4268913" cy="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4361694A-BA11-DD01-8947-9108F0135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7340907">
            <a:off x="9443220" y="4821652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I ME ABURRO ES PORQUE NO LEO - ppt descargar">
            <a:extLst>
              <a:ext uri="{FF2B5EF4-FFF2-40B4-BE49-F238E27FC236}">
                <a16:creationId xmlns:a16="http://schemas.microsoft.com/office/drawing/2014/main" id="{64BA16C5-2AD1-08B9-59E5-FB60DC87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66" y="702718"/>
            <a:ext cx="8349465" cy="62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3B9E96D-6FE0-0769-6343-CB1352D3BB92}"/>
              </a:ext>
            </a:extLst>
          </p:cNvPr>
          <p:cNvSpPr/>
          <p:nvPr/>
        </p:nvSpPr>
        <p:spPr>
          <a:xfrm>
            <a:off x="828678" y="550462"/>
            <a:ext cx="105346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Recuerda…</a:t>
            </a:r>
          </a:p>
        </p:txBody>
      </p:sp>
    </p:spTree>
    <p:extLst>
      <p:ext uri="{BB962C8B-B14F-4D97-AF65-F5344CB8AC3E}">
        <p14:creationId xmlns:p14="http://schemas.microsoft.com/office/powerpoint/2010/main" val="110790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1076468" y="1536174"/>
            <a:ext cx="7090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Ahora</a:t>
            </a:r>
          </a:p>
          <a:p>
            <a:pPr algn="ctr"/>
            <a:r>
              <a:rPr lang="es-E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¿Para </a:t>
            </a:r>
            <a:r>
              <a:rPr lang="es-E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ti</a:t>
            </a:r>
            <a:r>
              <a:rPr lang="es-E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 que es el estudio?</a:t>
            </a:r>
          </a:p>
        </p:txBody>
      </p:sp>
      <p:pic>
        <p:nvPicPr>
          <p:cNvPr id="4098" name="Picture 2" descr="Niño Alegre Feliz - Imagen gratis en Pixabay - Pixabay">
            <a:extLst>
              <a:ext uri="{FF2B5EF4-FFF2-40B4-BE49-F238E27FC236}">
                <a16:creationId xmlns:a16="http://schemas.microsoft.com/office/drawing/2014/main" id="{BAA9B068-EA07-4187-68D2-19EF0B90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33" y="439167"/>
            <a:ext cx="4111019" cy="59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8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1" y="24429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3059152" y="668779"/>
            <a:ext cx="7090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Conclusiones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dern Love Grunge" panose="04070805081005020601" pitchFamily="8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926EA2-5EE8-BC46-FBF6-2C2C3C8BAAF6}"/>
              </a:ext>
            </a:extLst>
          </p:cNvPr>
          <p:cNvSpPr/>
          <p:nvPr/>
        </p:nvSpPr>
        <p:spPr>
          <a:xfrm>
            <a:off x="649268" y="2218903"/>
            <a:ext cx="1014065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En este cuento me enfoqué demasiado en la idea que tengo sobre la educación y se complementa con todo lo que he aprendido a lo largo de estos 6 semestres. 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 quise enfocar en los beneficios que brinda la educación y la escuela lo cual en verdad abre nuevas oportunidades en nuestra vida además nos hace crear una ideología correcta enfocada a la realidad y contexto, se busca que podamos desarrollarnos en un ambiente de lo que he aprendido lo pongo en práctica y me doy cuenta de todo lo que hay alrededor de el gracias a la educación. 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7BAE56-D7F1-CD51-F365-890F91FB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7" y="428814"/>
            <a:ext cx="4941053" cy="61334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DC90C80-5395-3D97-089F-D7EFE3A0ACFA}"/>
              </a:ext>
            </a:extLst>
          </p:cNvPr>
          <p:cNvSpPr/>
          <p:nvPr/>
        </p:nvSpPr>
        <p:spPr>
          <a:xfrm>
            <a:off x="-764182" y="2767280"/>
            <a:ext cx="7090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Rúbrica</a:t>
            </a:r>
          </a:p>
        </p:txBody>
      </p:sp>
    </p:spTree>
    <p:extLst>
      <p:ext uri="{BB962C8B-B14F-4D97-AF65-F5344CB8AC3E}">
        <p14:creationId xmlns:p14="http://schemas.microsoft.com/office/powerpoint/2010/main" val="350104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86880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DBFF8FAA-5519-4A5A-B9E8-079820D11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80306" r="-10514" b="8138"/>
          <a:stretch/>
        </p:blipFill>
        <p:spPr bwMode="auto">
          <a:xfrm rot="9483670">
            <a:off x="-648136" y="707937"/>
            <a:ext cx="4268913" cy="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4361694A-BA11-DD01-8947-9108F0135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7340907">
            <a:off x="9443220" y="4821652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3F2E1C8-E955-17E3-6457-7617E14166A5}"/>
              </a:ext>
            </a:extLst>
          </p:cNvPr>
          <p:cNvSpPr/>
          <p:nvPr/>
        </p:nvSpPr>
        <p:spPr>
          <a:xfrm>
            <a:off x="2546147" y="323029"/>
            <a:ext cx="78923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Competencias profesionales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888BA0-D6B0-EBA9-D0C0-A853A6FD7171}"/>
              </a:ext>
            </a:extLst>
          </p:cNvPr>
          <p:cNvSpPr txBox="1"/>
          <p:nvPr/>
        </p:nvSpPr>
        <p:spPr>
          <a:xfrm>
            <a:off x="2546147" y="1162423"/>
            <a:ext cx="77537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 recursos de la investigación educativa para enriquecer su práctica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profesional, expresando su interés por el conocimiento, la ciencia y la mejora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educación.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Utiliza los recursos metodológicos y técnicos de la investigación para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explicar, comprender situaciones educativas y mejorar su docencia.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Actúa de manera ética ante la diversidad de situaciones que se presentan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práctica profesional.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Orienta su actuación profesional con sentido ético-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asume los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diversos principios y reglas que aseguran una mejor convivencia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 y social, en beneficio de los alumnos y de la comunidad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escolar.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Previene y soluciona conflictos, así como situaciones emergentes con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en los derechos humanos, los principios derivados de la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normatividad educativa y los valores propios de la profesión docente.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Decide las estrategias pedagógicas para minimizar o eliminar las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barreras para el aprendizaje y la participación, asegurando una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inclusiva.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005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86880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2896592" y="714800"/>
            <a:ext cx="70901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Introducción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dern Love Grunge" panose="04070805081005020601" pitchFamily="8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42D3482-62E4-113B-603B-326149F35B64}"/>
              </a:ext>
            </a:extLst>
          </p:cNvPr>
          <p:cNvSpPr/>
          <p:nvPr/>
        </p:nvSpPr>
        <p:spPr>
          <a:xfrm>
            <a:off x="756433" y="1992218"/>
            <a:ext cx="106791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De acuerdo con este trabajo se da a conocer la importancia del estudio exponiendo ciertas situaciones las cuales son de mucha ayuda para poder seguir aprendiendo más y sobre todo desarrollando nuestro conocimiento que constantemente las situaciones cambian y nosotros mismos.</a:t>
            </a:r>
          </a:p>
        </p:txBody>
      </p:sp>
    </p:spTree>
    <p:extLst>
      <p:ext uri="{BB962C8B-B14F-4D97-AF65-F5344CB8AC3E}">
        <p14:creationId xmlns:p14="http://schemas.microsoft.com/office/powerpoint/2010/main" val="66355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55816" y="120574"/>
            <a:ext cx="11825555" cy="66596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C779E8-5072-A319-95D9-93A359F46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073" y="691274"/>
            <a:ext cx="6000108" cy="2626574"/>
          </a:xfrm>
        </p:spPr>
        <p:txBody>
          <a:bodyPr>
            <a:noAutofit/>
          </a:bodyPr>
          <a:lstStyle/>
          <a:p>
            <a:br>
              <a:rPr lang="es-MX" sz="9600" dirty="0">
                <a:latin typeface="Modern Love Grunge" panose="020F0502020204030204" pitchFamily="82" charset="0"/>
              </a:rPr>
            </a:br>
            <a:r>
              <a:rPr lang="es-MX" sz="9600" dirty="0">
                <a:latin typeface="Modern Love Grunge" panose="020F0502020204030204" pitchFamily="82" charset="0"/>
              </a:rPr>
              <a:t>Beneficio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2643546-1912-CDFB-A4DB-34947E281CF7}"/>
              </a:ext>
            </a:extLst>
          </p:cNvPr>
          <p:cNvSpPr txBox="1">
            <a:spLocks/>
          </p:cNvSpPr>
          <p:nvPr/>
        </p:nvSpPr>
        <p:spPr>
          <a:xfrm rot="20783914">
            <a:off x="1299960" y="3007737"/>
            <a:ext cx="4268913" cy="885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9600" dirty="0">
                <a:latin typeface="Script MT Bold" panose="03040602040607080904" pitchFamily="66" charset="0"/>
                <a:cs typeface="Aharoni" panose="020F0502020204030204" pitchFamily="2" charset="-79"/>
              </a:rPr>
              <a:t>El</a:t>
            </a:r>
            <a:br>
              <a:rPr lang="es-MX" sz="9600" dirty="0">
                <a:latin typeface="Modern Love Grunge" panose="020F0502020204030204" pitchFamily="82" charset="0"/>
              </a:rPr>
            </a:br>
            <a:endParaRPr lang="es-MX" sz="9600" dirty="0">
              <a:latin typeface="Modern Love Grunge" panose="020F0502020204030204" pitchFamily="8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B75790F-22CD-419F-780B-331F5909C38F}"/>
              </a:ext>
            </a:extLst>
          </p:cNvPr>
          <p:cNvSpPr txBox="1">
            <a:spLocks/>
          </p:cNvSpPr>
          <p:nvPr/>
        </p:nvSpPr>
        <p:spPr>
          <a:xfrm>
            <a:off x="5613107" y="4463267"/>
            <a:ext cx="4268913" cy="885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Script MT Bold" panose="03040602040607080904" pitchFamily="66" charset="0"/>
                <a:cs typeface="Aharoni" panose="020F0502020204030204" pitchFamily="2" charset="-79"/>
              </a:rPr>
              <a:t>del</a:t>
            </a:r>
            <a:br>
              <a:rPr lang="es-MX" sz="9600" dirty="0">
                <a:latin typeface="Modern Love Grunge" panose="020F0502020204030204" pitchFamily="82" charset="0"/>
              </a:rPr>
            </a:br>
            <a:endParaRPr lang="es-MX" sz="9600" dirty="0">
              <a:latin typeface="Modern Love Grunge" panose="020F0502020204030204" pitchFamily="8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A9E9793-2B08-A2A7-217D-A1C7A9FCD417}"/>
              </a:ext>
            </a:extLst>
          </p:cNvPr>
          <p:cNvSpPr txBox="1">
            <a:spLocks/>
          </p:cNvSpPr>
          <p:nvPr/>
        </p:nvSpPr>
        <p:spPr>
          <a:xfrm>
            <a:off x="3367468" y="4282646"/>
            <a:ext cx="7165078" cy="1864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600" dirty="0">
                <a:latin typeface="Modern Love Grunge" panose="020F0502020204030204" pitchFamily="82" charset="0"/>
              </a:rPr>
              <a:t>estudio</a:t>
            </a:r>
          </a:p>
        </p:txBody>
      </p:sp>
      <p:pic>
        <p:nvPicPr>
          <p:cNvPr id="1034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F2CFC2A6-4FA2-7A30-DCC0-2108DF7A1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2885499">
            <a:off x="-68489" y="2493007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E31ECB3A-9049-B7D3-AA1D-6E2828827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0955" r="-175" b="67489"/>
          <a:stretch/>
        </p:blipFill>
        <p:spPr bwMode="auto">
          <a:xfrm rot="14888617">
            <a:off x="8818046" y="1305402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-307" b="54692"/>
          <a:stretch/>
        </p:blipFill>
        <p:spPr bwMode="auto">
          <a:xfrm rot="20027212">
            <a:off x="-9422" y="5104678"/>
            <a:ext cx="3316726" cy="7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265F2E4-3142-CC94-0442-B2A6F0CCC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3" t="44181" r="5633" b="44263"/>
          <a:stretch/>
        </p:blipFill>
        <p:spPr bwMode="auto">
          <a:xfrm rot="9857173">
            <a:off x="783933" y="42374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9240884" y="5233148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FE228B71-E153-59CF-7F2B-3C46679F5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80306" r="-10514" b="8138"/>
          <a:stretch/>
        </p:blipFill>
        <p:spPr bwMode="auto">
          <a:xfrm rot="10800000">
            <a:off x="3934138" y="5739850"/>
            <a:ext cx="4268913" cy="7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A4DB5A59-2488-54BE-F11B-C3BEF91AA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" t="9388" r="-2023" b="79056"/>
          <a:stretch/>
        </p:blipFill>
        <p:spPr bwMode="auto">
          <a:xfrm rot="12885499">
            <a:off x="4644932" y="707123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5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1" y="34589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1210032" y="2113852"/>
            <a:ext cx="70901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¿Para mí que es el estudio?</a:t>
            </a:r>
          </a:p>
        </p:txBody>
      </p:sp>
      <p:pic>
        <p:nvPicPr>
          <p:cNvPr id="3074" name="Picture 2" descr="Pinterest">
            <a:extLst>
              <a:ext uri="{FF2B5EF4-FFF2-40B4-BE49-F238E27FC236}">
                <a16:creationId xmlns:a16="http://schemas.microsoft.com/office/drawing/2014/main" id="{96462AD2-9431-3C01-CF57-D498F7F9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25" y="416573"/>
            <a:ext cx="5520753" cy="55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33411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1385167" y="1427788"/>
            <a:ext cx="59506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Para mi Sofía… 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dern Love Grunge" panose="04070805081005020601" pitchFamily="82" charset="0"/>
            </a:endParaRPr>
          </a:p>
        </p:txBody>
      </p:sp>
      <p:pic>
        <p:nvPicPr>
          <p:cNvPr id="2050" name="Picture 2" descr="Puertas Abiertas PNG Imágenes Transparentes - Pngtree">
            <a:extLst>
              <a:ext uri="{FF2B5EF4-FFF2-40B4-BE49-F238E27FC236}">
                <a16:creationId xmlns:a16="http://schemas.microsoft.com/office/drawing/2014/main" id="{8A88220D-7FA9-1C7A-9079-AC2737A2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66" y="1272757"/>
            <a:ext cx="5409822" cy="54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546B3D-9202-176C-D189-87B0A59DDFD8}"/>
              </a:ext>
            </a:extLst>
          </p:cNvPr>
          <p:cNvSpPr/>
          <p:nvPr/>
        </p:nvSpPr>
        <p:spPr>
          <a:xfrm>
            <a:off x="557828" y="2254980"/>
            <a:ext cx="73237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El estudio es una gran puerta donde a través de ella tenemos nuevos aprendizajes en la vida, además ¡Abre nuevos caminos en tu vida!</a:t>
            </a:r>
          </a:p>
          <a:p>
            <a:pPr algn="ctr"/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 encantaría que me acompañaras a esta gran aventura</a:t>
            </a:r>
          </a:p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4" name="Picture 6" descr="fuegos artificiales 1188960 PNG">
            <a:extLst>
              <a:ext uri="{FF2B5EF4-FFF2-40B4-BE49-F238E27FC236}">
                <a16:creationId xmlns:a16="http://schemas.microsoft.com/office/drawing/2014/main" id="{B95FF638-FF91-656E-8A34-5BF8E799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36" y="2527"/>
            <a:ext cx="2936568" cy="24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uegos artificiales 1188960 PNG">
            <a:extLst>
              <a:ext uri="{FF2B5EF4-FFF2-40B4-BE49-F238E27FC236}">
                <a16:creationId xmlns:a16="http://schemas.microsoft.com/office/drawing/2014/main" id="{410D7CC8-CCCC-9F48-0F77-9D556F5C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29" y="1305423"/>
            <a:ext cx="2298650" cy="19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ciendo Camino Transparent PNG - 881x786 - Free Download on NicePNG">
            <a:extLst>
              <a:ext uri="{FF2B5EF4-FFF2-40B4-BE49-F238E27FC236}">
                <a16:creationId xmlns:a16="http://schemas.microsoft.com/office/drawing/2014/main" id="{8C8400A3-D008-80B4-1E3C-3A1F623D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50" y="5767346"/>
            <a:ext cx="982403" cy="9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9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106817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19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189EC33-E45C-630D-839E-0E6B0DFDD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1680" r="3857" b="56757"/>
          <a:stretch/>
        </p:blipFill>
        <p:spPr bwMode="auto">
          <a:xfrm rot="17112573">
            <a:off x="9451668" y="4829105"/>
            <a:ext cx="3173935" cy="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75980545-8E5E-954F-3767-87B9E7A57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68044" r="-9015" b="20400"/>
          <a:stretch/>
        </p:blipFill>
        <p:spPr bwMode="auto">
          <a:xfrm rot="19945869">
            <a:off x="333189" y="64060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C3E0CF2-9F5F-99F8-A8F5-362FF150BF14}"/>
              </a:ext>
            </a:extLst>
          </p:cNvPr>
          <p:cNvSpPr/>
          <p:nvPr/>
        </p:nvSpPr>
        <p:spPr>
          <a:xfrm>
            <a:off x="1031488" y="2301071"/>
            <a:ext cx="68415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¡Detrás de esa puerta se esconde algo maravilloso!</a:t>
            </a:r>
          </a:p>
        </p:txBody>
      </p:sp>
      <p:pic>
        <p:nvPicPr>
          <p:cNvPr id="2050" name="Picture 2" descr="Puertas Abiertas PNG Imágenes Transparentes - Pngtree">
            <a:extLst>
              <a:ext uri="{FF2B5EF4-FFF2-40B4-BE49-F238E27FC236}">
                <a16:creationId xmlns:a16="http://schemas.microsoft.com/office/drawing/2014/main" id="{8A88220D-7FA9-1C7A-9079-AC2737A2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66" y="1272757"/>
            <a:ext cx="5409822" cy="54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egos artificiales 1188960 PNG">
            <a:extLst>
              <a:ext uri="{FF2B5EF4-FFF2-40B4-BE49-F238E27FC236}">
                <a16:creationId xmlns:a16="http://schemas.microsoft.com/office/drawing/2014/main" id="{B95FF638-FF91-656E-8A34-5BF8E799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36" y="2527"/>
            <a:ext cx="2936568" cy="24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uegos artificiales 1188960 PNG">
            <a:extLst>
              <a:ext uri="{FF2B5EF4-FFF2-40B4-BE49-F238E27FC236}">
                <a16:creationId xmlns:a16="http://schemas.microsoft.com/office/drawing/2014/main" id="{410D7CC8-CCCC-9F48-0F77-9D556F5C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29" y="1305423"/>
            <a:ext cx="2298650" cy="19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ciendo Camino Transparent PNG - 881x786 - Free Download on NicePNG">
            <a:extLst>
              <a:ext uri="{FF2B5EF4-FFF2-40B4-BE49-F238E27FC236}">
                <a16:creationId xmlns:a16="http://schemas.microsoft.com/office/drawing/2014/main" id="{8C8400A3-D008-80B4-1E3C-3A1F623D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50" y="5767346"/>
            <a:ext cx="982403" cy="9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5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86880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2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0A84B971-308A-F7C5-42C2-BC9C22840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3" t="44181" r="5633" b="44263"/>
          <a:stretch/>
        </p:blipFill>
        <p:spPr bwMode="auto">
          <a:xfrm rot="9857173">
            <a:off x="640095" y="793610"/>
            <a:ext cx="3429000" cy="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1D0C7A93-64B3-468D-399D-811AB1B87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0955" r="-175" b="67489"/>
          <a:stretch/>
        </p:blipFill>
        <p:spPr bwMode="auto">
          <a:xfrm rot="17861830">
            <a:off x="10107345" y="5530144"/>
            <a:ext cx="2754727" cy="4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4C86064-A024-7514-A68A-A4C527F86749}"/>
              </a:ext>
            </a:extLst>
          </p:cNvPr>
          <p:cNvSpPr/>
          <p:nvPr/>
        </p:nvSpPr>
        <p:spPr>
          <a:xfrm>
            <a:off x="3574417" y="258634"/>
            <a:ext cx="8028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¿</a:t>
            </a:r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Conoces los derechos que tienes como persona?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E0FFE5F-98CC-1FAC-ABCA-758F4D506541}"/>
              </a:ext>
            </a:extLst>
          </p:cNvPr>
          <p:cNvSpPr/>
          <p:nvPr/>
        </p:nvSpPr>
        <p:spPr>
          <a:xfrm>
            <a:off x="590101" y="1863662"/>
            <a:ext cx="56778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 el estudio puedes aprender mucho de ello además algo super increíble es que todos los niños y niñas tenemos derechos</a:t>
            </a:r>
          </a:p>
        </p:txBody>
      </p:sp>
      <p:pic>
        <p:nvPicPr>
          <p:cNvPr id="5122" name="Picture 2" descr="Los derechos de los niños, explicado para niños">
            <a:extLst>
              <a:ext uri="{FF2B5EF4-FFF2-40B4-BE49-F238E27FC236}">
                <a16:creationId xmlns:a16="http://schemas.microsoft.com/office/drawing/2014/main" id="{681D48B0-0F58-60DF-395A-643871947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5"/>
          <a:stretch/>
        </p:blipFill>
        <p:spPr bwMode="auto">
          <a:xfrm>
            <a:off x="1604872" y="4710335"/>
            <a:ext cx="2509261" cy="18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A429CEB-41AA-072F-6003-95AA2E3AA125}"/>
              </a:ext>
            </a:extLst>
          </p:cNvPr>
          <p:cNvSpPr txBox="1"/>
          <p:nvPr/>
        </p:nvSpPr>
        <p:spPr>
          <a:xfrm>
            <a:off x="3986327" y="5455475"/>
            <a:ext cx="199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Derecho a tener </a:t>
            </a:r>
          </a:p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un nombre</a:t>
            </a:r>
          </a:p>
        </p:txBody>
      </p:sp>
      <p:pic>
        <p:nvPicPr>
          <p:cNvPr id="5124" name="Picture 4" descr="Convención sobre los Derechos del Niño: versión para niños (2) - Escolar -  ABC Color">
            <a:extLst>
              <a:ext uri="{FF2B5EF4-FFF2-40B4-BE49-F238E27FC236}">
                <a16:creationId xmlns:a16="http://schemas.microsoft.com/office/drawing/2014/main" id="{ADFD4E75-A4E9-2112-A445-FA04ECF7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42" y="1666513"/>
            <a:ext cx="2509261" cy="22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43FABF3-98D2-26EC-3838-26882CD9457E}"/>
              </a:ext>
            </a:extLst>
          </p:cNvPr>
          <p:cNvSpPr txBox="1"/>
          <p:nvPr/>
        </p:nvSpPr>
        <p:spPr>
          <a:xfrm>
            <a:off x="6425959" y="3892852"/>
            <a:ext cx="300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Derecho a tener </a:t>
            </a:r>
          </a:p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una familia</a:t>
            </a:r>
          </a:p>
        </p:txBody>
      </p:sp>
      <p:pic>
        <p:nvPicPr>
          <p:cNvPr id="5126" name="Picture 6" descr="Carta de un niño, en el Día de los Derechos de la Infancia">
            <a:extLst>
              <a:ext uri="{FF2B5EF4-FFF2-40B4-BE49-F238E27FC236}">
                <a16:creationId xmlns:a16="http://schemas.microsoft.com/office/drawing/2014/main" id="{451B58C0-24E6-5116-0003-7868043C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23" y="1674845"/>
            <a:ext cx="2866306" cy="22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C2A71CA-473B-9F78-F9FB-1BD790768B21}"/>
              </a:ext>
            </a:extLst>
          </p:cNvPr>
          <p:cNvSpPr txBox="1"/>
          <p:nvPr/>
        </p:nvSpPr>
        <p:spPr>
          <a:xfrm>
            <a:off x="9432984" y="3884520"/>
            <a:ext cx="223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ambria Math" panose="02040503050406030204" pitchFamily="18" charset="0"/>
                <a:ea typeface="Cambria Math" panose="02040503050406030204" pitchFamily="18" charset="0"/>
              </a:rPr>
              <a:t>Derecho a tener un hogar</a:t>
            </a:r>
          </a:p>
        </p:txBody>
      </p:sp>
      <p:pic>
        <p:nvPicPr>
          <p:cNvPr id="5128" name="Picture 8" descr="Autoridades deben garantizar el acceso a la educación a menor que vive en  una zona remota y de difícil acceso, que viaja 3 horas diarias para asistir  a la escuela. - Diario Constitucional">
            <a:extLst>
              <a:ext uri="{FF2B5EF4-FFF2-40B4-BE49-F238E27FC236}">
                <a16:creationId xmlns:a16="http://schemas.microsoft.com/office/drawing/2014/main" id="{180D77C1-AA22-5599-42EF-DEDA0F61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13" y="4547515"/>
            <a:ext cx="2786790" cy="20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0A3607-6424-38CB-30EA-CE017EE706B5}"/>
              </a:ext>
            </a:extLst>
          </p:cNvPr>
          <p:cNvSpPr txBox="1"/>
          <p:nvPr/>
        </p:nvSpPr>
        <p:spPr>
          <a:xfrm>
            <a:off x="9125743" y="5170125"/>
            <a:ext cx="223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Derecho a la educación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46DC6A-6AEB-E0E2-F756-7E7AC33787DD}"/>
              </a:ext>
            </a:extLst>
          </p:cNvPr>
          <p:cNvSpPr/>
          <p:nvPr/>
        </p:nvSpPr>
        <p:spPr>
          <a:xfrm>
            <a:off x="3584564" y="268354"/>
            <a:ext cx="8028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¿</a:t>
            </a:r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Conoces los derechos que tienes como persona?</a:t>
            </a:r>
          </a:p>
        </p:txBody>
      </p:sp>
    </p:spTree>
    <p:extLst>
      <p:ext uri="{BB962C8B-B14F-4D97-AF65-F5344CB8AC3E}">
        <p14:creationId xmlns:p14="http://schemas.microsoft.com/office/powerpoint/2010/main" val="122672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65F18E85-2737-02AD-6427-B43651CED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6330576-15E5-B1DF-FE4F-61B159ADAEC6}"/>
              </a:ext>
            </a:extLst>
          </p:cNvPr>
          <p:cNvSpPr/>
          <p:nvPr/>
        </p:nvSpPr>
        <p:spPr>
          <a:xfrm>
            <a:off x="183222" y="86880"/>
            <a:ext cx="11825555" cy="66842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</a:t>
            </a:r>
          </a:p>
        </p:txBody>
      </p:sp>
      <p:pic>
        <p:nvPicPr>
          <p:cNvPr id="2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2C5E6447-E0F4-B896-F6B9-3D3C35C73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3" t="44181" r="5633" b="44263"/>
          <a:stretch/>
        </p:blipFill>
        <p:spPr bwMode="auto">
          <a:xfrm rot="9857173">
            <a:off x="396373" y="605377"/>
            <a:ext cx="3926679" cy="7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tas de tinta naranja, salpicaduras, manchas secantes, goteo de pintura  líquida, salpicaduras de gotas y decoración de arte artístico con  salpicaduras de tinta 17711053 Vector en Vecteezy">
            <a:extLst>
              <a:ext uri="{FF2B5EF4-FFF2-40B4-BE49-F238E27FC236}">
                <a16:creationId xmlns:a16="http://schemas.microsoft.com/office/drawing/2014/main" id="{2279F073-3C63-EA28-B8C3-B0DDB909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11" y="2615111"/>
            <a:ext cx="3473599" cy="34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Página 50 | Imágenes de Lapices Colores Dibujo - Descarga gratuita en  Freepik">
            <a:extLst>
              <a:ext uri="{FF2B5EF4-FFF2-40B4-BE49-F238E27FC236}">
                <a16:creationId xmlns:a16="http://schemas.microsoft.com/office/drawing/2014/main" id="{5FBB4BCB-4F14-443F-A5A2-577A229C8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0955" r="-175" b="67489"/>
          <a:stretch/>
        </p:blipFill>
        <p:spPr bwMode="auto">
          <a:xfrm rot="17861830">
            <a:off x="9340871" y="4977407"/>
            <a:ext cx="3925692" cy="7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lpicadura de pintura vectorial mancha abstracta salpicadura de pintura  naranja de dibujos animados | Vector Premium">
            <a:extLst>
              <a:ext uri="{FF2B5EF4-FFF2-40B4-BE49-F238E27FC236}">
                <a16:creationId xmlns:a16="http://schemas.microsoft.com/office/drawing/2014/main" id="{3B57582D-440A-D14F-E8B6-ECE650C6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77" y="959593"/>
            <a:ext cx="2902449" cy="29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38F59FA-D25D-2E51-4911-96D7E38038CB}"/>
              </a:ext>
            </a:extLst>
          </p:cNvPr>
          <p:cNvSpPr/>
          <p:nvPr/>
        </p:nvSpPr>
        <p:spPr>
          <a:xfrm>
            <a:off x="3553741" y="573792"/>
            <a:ext cx="8028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Love Grunge" panose="04070805081005020601" pitchFamily="82" charset="0"/>
              </a:rPr>
              <a:t>Pero ¿Qué es el derecho a la educación?</a:t>
            </a:r>
          </a:p>
        </p:txBody>
      </p:sp>
      <p:pic>
        <p:nvPicPr>
          <p:cNvPr id="7170" name="Picture 2" descr="Derecho a la educación by Alejandra Bibas">
            <a:extLst>
              <a:ext uri="{FF2B5EF4-FFF2-40B4-BE49-F238E27FC236}">
                <a16:creationId xmlns:a16="http://schemas.microsoft.com/office/drawing/2014/main" id="{E15744C3-B392-CB26-59C8-616C4A24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83" y="1554362"/>
            <a:ext cx="4991430" cy="49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64628D-EE56-B3AF-7991-93D5E5AC62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082" y="3582463"/>
            <a:ext cx="2007013" cy="31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589</Words>
  <Application>Microsoft Office PowerPoint</Application>
  <PresentationFormat>Panorámica</PresentationFormat>
  <Paragraphs>98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Baguet Script</vt:lpstr>
      <vt:lpstr>Calibri</vt:lpstr>
      <vt:lpstr>Calibri Light</vt:lpstr>
      <vt:lpstr>Cambria Math</vt:lpstr>
      <vt:lpstr>Modern Love Grunge</vt:lpstr>
      <vt:lpstr>Script MT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 Beneficio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Beneficio</dc:title>
  <dc:creator>SOFIA ABIGAIL MASCORRO ARELLANO</dc:creator>
  <cp:lastModifiedBy>SOFIA ABIGAIL MASCORRO ARELLANO</cp:lastModifiedBy>
  <cp:revision>1</cp:revision>
  <dcterms:created xsi:type="dcterms:W3CDTF">2023-06-28T00:51:32Z</dcterms:created>
  <dcterms:modified xsi:type="dcterms:W3CDTF">2023-06-28T04:41:21Z</dcterms:modified>
</cp:coreProperties>
</file>