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Lst>
  <p:notesMasterIdLst>
    <p:notesMasterId r:id="rId15"/>
  </p:notesMasterIdLst>
  <p:sldIdLst>
    <p:sldId id="309" r:id="rId2"/>
    <p:sldId id="311" r:id="rId3"/>
    <p:sldId id="256" r:id="rId4"/>
    <p:sldId id="285" r:id="rId5"/>
    <p:sldId id="303" r:id="rId6"/>
    <p:sldId id="264" r:id="rId7"/>
    <p:sldId id="259" r:id="rId8"/>
    <p:sldId id="298" r:id="rId9"/>
    <p:sldId id="262" r:id="rId10"/>
    <p:sldId id="310" r:id="rId11"/>
    <p:sldId id="263" r:id="rId12"/>
    <p:sldId id="313" r:id="rId13"/>
    <p:sldId id="258" r:id="rId14"/>
  </p:sldIdLst>
  <p:sldSz cx="9144000" cy="5143500" type="screen16x9"/>
  <p:notesSz cx="6858000" cy="9144000"/>
  <p:embeddedFontLst>
    <p:embeddedFont>
      <p:font typeface="Nanum Pen Script" panose="020B0604020202020204" charset="-127"/>
      <p:regular r:id="rId16"/>
    </p:embeddedFont>
    <p:embeddedFont>
      <p:font typeface="Bebas Neue" panose="020B0606020202050201" pitchFamily="34" charset="0"/>
      <p:regular r:id="rId17"/>
    </p:embeddedFont>
    <p:embeddedFont>
      <p:font typeface="Roboto" panose="02000000000000000000" pitchFamily="2" charset="0"/>
      <p:regular r:id="rId18"/>
      <p:bold r:id="rId19"/>
      <p:italic r:id="rId20"/>
      <p:boldItalic r:id="rId21"/>
    </p:embeddedFont>
    <p:embeddedFont>
      <p:font typeface="Roboto Light" panose="02000000000000000000" pitchFamily="2" charset="0"/>
      <p:regular r:id="rId22"/>
      <p:bold r:id="rId23"/>
      <p:italic r:id="rId24"/>
      <p:boldItalic r:id="rId25"/>
    </p:embeddedFont>
    <p:embeddedFont>
      <p:font typeface="Verdana" panose="020B060403050404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81F630-B599-442E-B6EB-3E0AD60022E8}">
  <a:tblStyle styleId="{A581F630-B599-442E-B6EB-3E0AD60022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snapToGrid="0">
      <p:cViewPr varScale="1">
        <p:scale>
          <a:sx n="85" d="100"/>
          <a:sy n="85" d="100"/>
        </p:scale>
        <p:origin x="906"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137ff7a1c5e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137ff7a1c5e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g145b7db350d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6" name="Google Shape;1256;g145b7db350d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45b7db350d_0_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145b7db350d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45b7db350d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45b7db350d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1462df69418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1462df69418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45b7db350d_0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45b7db350d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45b7db350d_0_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145b7db350d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8782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45b7db350d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45b7db350d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514750" y="1482600"/>
            <a:ext cx="4058700" cy="1835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5200"/>
              <a:buNone/>
              <a:defRPr sz="4800">
                <a:solidFill>
                  <a:schemeClr val="lt1"/>
                </a:solidFill>
              </a:defRPr>
            </a:lvl1pPr>
            <a:lvl2pPr lvl="1" algn="ctr" rtl="0">
              <a:spcBef>
                <a:spcPts val="0"/>
              </a:spcBef>
              <a:spcAft>
                <a:spcPts val="0"/>
              </a:spcAft>
              <a:buClr>
                <a:schemeClr val="accent1"/>
              </a:buClr>
              <a:buSzPts val="5200"/>
              <a:buNone/>
              <a:defRPr sz="5200">
                <a:solidFill>
                  <a:schemeClr val="accent1"/>
                </a:solidFill>
              </a:defRPr>
            </a:lvl2pPr>
            <a:lvl3pPr lvl="2" algn="ctr" rtl="0">
              <a:spcBef>
                <a:spcPts val="0"/>
              </a:spcBef>
              <a:spcAft>
                <a:spcPts val="0"/>
              </a:spcAft>
              <a:buClr>
                <a:schemeClr val="accent1"/>
              </a:buClr>
              <a:buSzPts val="5200"/>
              <a:buNone/>
              <a:defRPr sz="5200">
                <a:solidFill>
                  <a:schemeClr val="accent1"/>
                </a:solidFill>
              </a:defRPr>
            </a:lvl3pPr>
            <a:lvl4pPr lvl="3" algn="ctr" rtl="0">
              <a:spcBef>
                <a:spcPts val="0"/>
              </a:spcBef>
              <a:spcAft>
                <a:spcPts val="0"/>
              </a:spcAft>
              <a:buClr>
                <a:schemeClr val="accent1"/>
              </a:buClr>
              <a:buSzPts val="5200"/>
              <a:buNone/>
              <a:defRPr sz="5200">
                <a:solidFill>
                  <a:schemeClr val="accent1"/>
                </a:solidFill>
              </a:defRPr>
            </a:lvl4pPr>
            <a:lvl5pPr lvl="4" algn="ctr" rtl="0">
              <a:spcBef>
                <a:spcPts val="0"/>
              </a:spcBef>
              <a:spcAft>
                <a:spcPts val="0"/>
              </a:spcAft>
              <a:buClr>
                <a:schemeClr val="accent1"/>
              </a:buClr>
              <a:buSzPts val="5200"/>
              <a:buNone/>
              <a:defRPr sz="5200">
                <a:solidFill>
                  <a:schemeClr val="accent1"/>
                </a:solidFill>
              </a:defRPr>
            </a:lvl5pPr>
            <a:lvl6pPr lvl="5" algn="ctr" rtl="0">
              <a:spcBef>
                <a:spcPts val="0"/>
              </a:spcBef>
              <a:spcAft>
                <a:spcPts val="0"/>
              </a:spcAft>
              <a:buClr>
                <a:schemeClr val="accent1"/>
              </a:buClr>
              <a:buSzPts val="5200"/>
              <a:buNone/>
              <a:defRPr sz="5200">
                <a:solidFill>
                  <a:schemeClr val="accent1"/>
                </a:solidFill>
              </a:defRPr>
            </a:lvl6pPr>
            <a:lvl7pPr lvl="6" algn="ctr" rtl="0">
              <a:spcBef>
                <a:spcPts val="0"/>
              </a:spcBef>
              <a:spcAft>
                <a:spcPts val="0"/>
              </a:spcAft>
              <a:buClr>
                <a:schemeClr val="accent1"/>
              </a:buClr>
              <a:buSzPts val="5200"/>
              <a:buNone/>
              <a:defRPr sz="5200">
                <a:solidFill>
                  <a:schemeClr val="accent1"/>
                </a:solidFill>
              </a:defRPr>
            </a:lvl7pPr>
            <a:lvl8pPr lvl="7" algn="ctr" rtl="0">
              <a:spcBef>
                <a:spcPts val="0"/>
              </a:spcBef>
              <a:spcAft>
                <a:spcPts val="0"/>
              </a:spcAft>
              <a:buClr>
                <a:schemeClr val="accent1"/>
              </a:buClr>
              <a:buSzPts val="5200"/>
              <a:buNone/>
              <a:defRPr sz="5200">
                <a:solidFill>
                  <a:schemeClr val="accent1"/>
                </a:solidFill>
              </a:defRPr>
            </a:lvl8pPr>
            <a:lvl9pPr lvl="8" algn="ctr" rtl="0">
              <a:spcBef>
                <a:spcPts val="0"/>
              </a:spcBef>
              <a:spcAft>
                <a:spcPts val="0"/>
              </a:spcAft>
              <a:buClr>
                <a:schemeClr val="accent1"/>
              </a:buClr>
              <a:buSzPts val="5200"/>
              <a:buNone/>
              <a:defRPr sz="5200">
                <a:solidFill>
                  <a:schemeClr val="accent1"/>
                </a:solidFill>
              </a:defRPr>
            </a:lvl9pPr>
          </a:lstStyle>
          <a:p>
            <a:endParaRPr/>
          </a:p>
        </p:txBody>
      </p:sp>
      <p:sp>
        <p:nvSpPr>
          <p:cNvPr id="10" name="Google Shape;10;p2"/>
          <p:cNvSpPr txBox="1">
            <a:spLocks noGrp="1"/>
          </p:cNvSpPr>
          <p:nvPr>
            <p:ph type="subTitle" idx="1"/>
          </p:nvPr>
        </p:nvSpPr>
        <p:spPr>
          <a:xfrm>
            <a:off x="2446608" y="4009325"/>
            <a:ext cx="41268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800"/>
              <a:buNone/>
              <a:defRPr sz="1400">
                <a:solidFill>
                  <a:schemeClr val="lt1"/>
                </a:solidFill>
              </a:defRPr>
            </a:lvl1pPr>
            <a:lvl2pPr lvl="1" algn="ctr" rtl="0">
              <a:lnSpc>
                <a:spcPct val="100000"/>
              </a:lnSpc>
              <a:spcBef>
                <a:spcPts val="0"/>
              </a:spcBef>
              <a:spcAft>
                <a:spcPts val="0"/>
              </a:spcAft>
              <a:buClr>
                <a:schemeClr val="accent1"/>
              </a:buClr>
              <a:buSzPts val="2800"/>
              <a:buNone/>
              <a:defRPr sz="2800">
                <a:solidFill>
                  <a:schemeClr val="accent1"/>
                </a:solidFill>
              </a:defRPr>
            </a:lvl2pPr>
            <a:lvl3pPr lvl="2" algn="ctr" rtl="0">
              <a:lnSpc>
                <a:spcPct val="100000"/>
              </a:lnSpc>
              <a:spcBef>
                <a:spcPts val="0"/>
              </a:spcBef>
              <a:spcAft>
                <a:spcPts val="0"/>
              </a:spcAft>
              <a:buClr>
                <a:schemeClr val="accent1"/>
              </a:buClr>
              <a:buSzPts val="2800"/>
              <a:buNone/>
              <a:defRPr sz="2800">
                <a:solidFill>
                  <a:schemeClr val="accent1"/>
                </a:solidFill>
              </a:defRPr>
            </a:lvl3pPr>
            <a:lvl4pPr lvl="3" algn="ctr" rtl="0">
              <a:lnSpc>
                <a:spcPct val="100000"/>
              </a:lnSpc>
              <a:spcBef>
                <a:spcPts val="0"/>
              </a:spcBef>
              <a:spcAft>
                <a:spcPts val="0"/>
              </a:spcAft>
              <a:buClr>
                <a:schemeClr val="accent1"/>
              </a:buClr>
              <a:buSzPts val="2800"/>
              <a:buNone/>
              <a:defRPr sz="2800">
                <a:solidFill>
                  <a:schemeClr val="accent1"/>
                </a:solidFill>
              </a:defRPr>
            </a:lvl4pPr>
            <a:lvl5pPr lvl="4" algn="ctr" rtl="0">
              <a:lnSpc>
                <a:spcPct val="100000"/>
              </a:lnSpc>
              <a:spcBef>
                <a:spcPts val="0"/>
              </a:spcBef>
              <a:spcAft>
                <a:spcPts val="0"/>
              </a:spcAft>
              <a:buClr>
                <a:schemeClr val="accent1"/>
              </a:buClr>
              <a:buSzPts val="2800"/>
              <a:buNone/>
              <a:defRPr sz="2800">
                <a:solidFill>
                  <a:schemeClr val="accent1"/>
                </a:solidFill>
              </a:defRPr>
            </a:lvl5pPr>
            <a:lvl6pPr lvl="5" algn="ctr" rtl="0">
              <a:lnSpc>
                <a:spcPct val="100000"/>
              </a:lnSpc>
              <a:spcBef>
                <a:spcPts val="0"/>
              </a:spcBef>
              <a:spcAft>
                <a:spcPts val="0"/>
              </a:spcAft>
              <a:buClr>
                <a:schemeClr val="accent1"/>
              </a:buClr>
              <a:buSzPts val="2800"/>
              <a:buNone/>
              <a:defRPr sz="2800">
                <a:solidFill>
                  <a:schemeClr val="accent1"/>
                </a:solidFill>
              </a:defRPr>
            </a:lvl6pPr>
            <a:lvl7pPr lvl="6" algn="ctr" rtl="0">
              <a:lnSpc>
                <a:spcPct val="100000"/>
              </a:lnSpc>
              <a:spcBef>
                <a:spcPts val="0"/>
              </a:spcBef>
              <a:spcAft>
                <a:spcPts val="0"/>
              </a:spcAft>
              <a:buClr>
                <a:schemeClr val="accent1"/>
              </a:buClr>
              <a:buSzPts val="2800"/>
              <a:buNone/>
              <a:defRPr sz="2800">
                <a:solidFill>
                  <a:schemeClr val="accent1"/>
                </a:solidFill>
              </a:defRPr>
            </a:lvl7pPr>
            <a:lvl8pPr lvl="7" algn="ctr" rtl="0">
              <a:lnSpc>
                <a:spcPct val="100000"/>
              </a:lnSpc>
              <a:spcBef>
                <a:spcPts val="0"/>
              </a:spcBef>
              <a:spcAft>
                <a:spcPts val="0"/>
              </a:spcAft>
              <a:buClr>
                <a:schemeClr val="accent1"/>
              </a:buClr>
              <a:buSzPts val="2800"/>
              <a:buNone/>
              <a:defRPr sz="2800">
                <a:solidFill>
                  <a:schemeClr val="accent1"/>
                </a:solidFill>
              </a:defRPr>
            </a:lvl8pPr>
            <a:lvl9pPr lvl="8" algn="ctr" rtl="0">
              <a:lnSpc>
                <a:spcPct val="100000"/>
              </a:lnSpc>
              <a:spcBef>
                <a:spcPts val="0"/>
              </a:spcBef>
              <a:spcAft>
                <a:spcPts val="0"/>
              </a:spcAft>
              <a:buClr>
                <a:schemeClr val="accent1"/>
              </a:buClr>
              <a:buSzPts val="2800"/>
              <a:buNone/>
              <a:defRPr sz="2800">
                <a:solidFill>
                  <a:schemeClr val="accen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blipFill>
          <a:blip r:embed="rId2">
            <a:alphaModFix/>
          </a:blip>
          <a:stretch>
            <a:fillRect/>
          </a:stretch>
        </a:blipFill>
        <a:effectLst/>
      </p:bgPr>
    </p:bg>
    <p:spTree>
      <p:nvGrpSpPr>
        <p:cNvPr id="1" name="Shape 28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720000" y="363163"/>
            <a:ext cx="7708800" cy="634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000">
                <a:solidFill>
                  <a:schemeClr val="accent1"/>
                </a:solidFill>
              </a:defRPr>
            </a:lvl1pPr>
            <a:lvl2pPr lvl="1" algn="ctr" rtl="0">
              <a:spcBef>
                <a:spcPts val="0"/>
              </a:spcBef>
              <a:spcAft>
                <a:spcPts val="0"/>
              </a:spcAft>
              <a:buNone/>
              <a:defRPr sz="3000">
                <a:solidFill>
                  <a:schemeClr val="accent1"/>
                </a:solidFill>
              </a:defRPr>
            </a:lvl2pPr>
            <a:lvl3pPr lvl="2" algn="ctr" rtl="0">
              <a:spcBef>
                <a:spcPts val="0"/>
              </a:spcBef>
              <a:spcAft>
                <a:spcPts val="0"/>
              </a:spcAft>
              <a:buNone/>
              <a:defRPr sz="3000">
                <a:solidFill>
                  <a:schemeClr val="accent1"/>
                </a:solidFill>
              </a:defRPr>
            </a:lvl3pPr>
            <a:lvl4pPr lvl="3" algn="ctr" rtl="0">
              <a:spcBef>
                <a:spcPts val="0"/>
              </a:spcBef>
              <a:spcAft>
                <a:spcPts val="0"/>
              </a:spcAft>
              <a:buNone/>
              <a:defRPr sz="3000">
                <a:solidFill>
                  <a:schemeClr val="accent1"/>
                </a:solidFill>
              </a:defRPr>
            </a:lvl4pPr>
            <a:lvl5pPr lvl="4" algn="ctr" rtl="0">
              <a:spcBef>
                <a:spcPts val="0"/>
              </a:spcBef>
              <a:spcAft>
                <a:spcPts val="0"/>
              </a:spcAft>
              <a:buNone/>
              <a:defRPr sz="3000">
                <a:solidFill>
                  <a:schemeClr val="accent1"/>
                </a:solidFill>
              </a:defRPr>
            </a:lvl5pPr>
            <a:lvl6pPr lvl="5" algn="ctr" rtl="0">
              <a:spcBef>
                <a:spcPts val="0"/>
              </a:spcBef>
              <a:spcAft>
                <a:spcPts val="0"/>
              </a:spcAft>
              <a:buNone/>
              <a:defRPr sz="3000">
                <a:solidFill>
                  <a:schemeClr val="accent1"/>
                </a:solidFill>
              </a:defRPr>
            </a:lvl6pPr>
            <a:lvl7pPr lvl="6" algn="ctr" rtl="0">
              <a:spcBef>
                <a:spcPts val="0"/>
              </a:spcBef>
              <a:spcAft>
                <a:spcPts val="0"/>
              </a:spcAft>
              <a:buNone/>
              <a:defRPr sz="3000">
                <a:solidFill>
                  <a:schemeClr val="accent1"/>
                </a:solidFill>
              </a:defRPr>
            </a:lvl7pPr>
            <a:lvl8pPr lvl="7" algn="ctr" rtl="0">
              <a:spcBef>
                <a:spcPts val="0"/>
              </a:spcBef>
              <a:spcAft>
                <a:spcPts val="0"/>
              </a:spcAft>
              <a:buNone/>
              <a:defRPr sz="3000">
                <a:solidFill>
                  <a:schemeClr val="accent1"/>
                </a:solidFill>
              </a:defRPr>
            </a:lvl8pPr>
            <a:lvl9pPr lvl="8" algn="ctr" rtl="0">
              <a:spcBef>
                <a:spcPts val="0"/>
              </a:spcBef>
              <a:spcAft>
                <a:spcPts val="0"/>
              </a:spcAft>
              <a:buNone/>
              <a:defRPr sz="3000">
                <a:solidFill>
                  <a:schemeClr val="accen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7"/>
          <p:cNvSpPr txBox="1">
            <a:spLocks noGrp="1"/>
          </p:cNvSpPr>
          <p:nvPr>
            <p:ph type="subTitle" idx="1"/>
          </p:nvPr>
        </p:nvSpPr>
        <p:spPr>
          <a:xfrm flipH="1">
            <a:off x="4356438" y="1997425"/>
            <a:ext cx="3713700" cy="188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200"/>
              <a:buChar char="●"/>
              <a:defRPr sz="14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31" name="Google Shape;31;p7"/>
          <p:cNvSpPr txBox="1">
            <a:spLocks noGrp="1"/>
          </p:cNvSpPr>
          <p:nvPr>
            <p:ph type="title"/>
          </p:nvPr>
        </p:nvSpPr>
        <p:spPr>
          <a:xfrm>
            <a:off x="1399750" y="416250"/>
            <a:ext cx="7024200" cy="63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solidFill>
                  <a:schemeClr val="accent1"/>
                </a:solidFill>
              </a:defRPr>
            </a:lvl1pPr>
            <a:lvl2pPr lvl="1" algn="ctr" rtl="0">
              <a:spcBef>
                <a:spcPts val="0"/>
              </a:spcBef>
              <a:spcAft>
                <a:spcPts val="0"/>
              </a:spcAft>
              <a:buNone/>
              <a:defRPr sz="3000">
                <a:solidFill>
                  <a:schemeClr val="accent1"/>
                </a:solidFill>
              </a:defRPr>
            </a:lvl2pPr>
            <a:lvl3pPr lvl="2" algn="ctr" rtl="0">
              <a:spcBef>
                <a:spcPts val="0"/>
              </a:spcBef>
              <a:spcAft>
                <a:spcPts val="0"/>
              </a:spcAft>
              <a:buNone/>
              <a:defRPr sz="3000">
                <a:solidFill>
                  <a:schemeClr val="accent1"/>
                </a:solidFill>
              </a:defRPr>
            </a:lvl3pPr>
            <a:lvl4pPr lvl="3" algn="ctr" rtl="0">
              <a:spcBef>
                <a:spcPts val="0"/>
              </a:spcBef>
              <a:spcAft>
                <a:spcPts val="0"/>
              </a:spcAft>
              <a:buNone/>
              <a:defRPr sz="3000">
                <a:solidFill>
                  <a:schemeClr val="accent1"/>
                </a:solidFill>
              </a:defRPr>
            </a:lvl4pPr>
            <a:lvl5pPr lvl="4" algn="ctr" rtl="0">
              <a:spcBef>
                <a:spcPts val="0"/>
              </a:spcBef>
              <a:spcAft>
                <a:spcPts val="0"/>
              </a:spcAft>
              <a:buNone/>
              <a:defRPr sz="3000">
                <a:solidFill>
                  <a:schemeClr val="accent1"/>
                </a:solidFill>
              </a:defRPr>
            </a:lvl5pPr>
            <a:lvl6pPr lvl="5" algn="ctr" rtl="0">
              <a:spcBef>
                <a:spcPts val="0"/>
              </a:spcBef>
              <a:spcAft>
                <a:spcPts val="0"/>
              </a:spcAft>
              <a:buNone/>
              <a:defRPr sz="3000">
                <a:solidFill>
                  <a:schemeClr val="accent1"/>
                </a:solidFill>
              </a:defRPr>
            </a:lvl6pPr>
            <a:lvl7pPr lvl="6" algn="ctr" rtl="0">
              <a:spcBef>
                <a:spcPts val="0"/>
              </a:spcBef>
              <a:spcAft>
                <a:spcPts val="0"/>
              </a:spcAft>
              <a:buNone/>
              <a:defRPr sz="3000">
                <a:solidFill>
                  <a:schemeClr val="accent1"/>
                </a:solidFill>
              </a:defRPr>
            </a:lvl7pPr>
            <a:lvl8pPr lvl="7" algn="ctr" rtl="0">
              <a:spcBef>
                <a:spcPts val="0"/>
              </a:spcBef>
              <a:spcAft>
                <a:spcPts val="0"/>
              </a:spcAft>
              <a:buNone/>
              <a:defRPr sz="3000">
                <a:solidFill>
                  <a:schemeClr val="accent1"/>
                </a:solidFill>
              </a:defRPr>
            </a:lvl8pPr>
            <a:lvl9pPr lvl="8" algn="ctr" rtl="0">
              <a:spcBef>
                <a:spcPts val="0"/>
              </a:spcBef>
              <a:spcAft>
                <a:spcPts val="0"/>
              </a:spcAft>
              <a:buNone/>
              <a:defRPr sz="3000">
                <a:solidFill>
                  <a:schemeClr val="accent1"/>
                </a:solidFill>
              </a:defRPr>
            </a:lvl9pPr>
          </a:lstStyle>
          <a:p>
            <a:endParaRPr/>
          </a:p>
        </p:txBody>
      </p:sp>
      <p:sp>
        <p:nvSpPr>
          <p:cNvPr id="32" name="Google Shape;32;p7"/>
          <p:cNvSpPr>
            <a:spLocks noGrp="1"/>
          </p:cNvSpPr>
          <p:nvPr>
            <p:ph type="pic" idx="2"/>
          </p:nvPr>
        </p:nvSpPr>
        <p:spPr>
          <a:xfrm rot="-575357">
            <a:off x="1440396" y="1596094"/>
            <a:ext cx="2849009" cy="1749769"/>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rot="-336">
            <a:off x="1591609" y="1216593"/>
            <a:ext cx="3071100" cy="272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6000"/>
            </a:lvl1pPr>
            <a:lvl2pPr lvl="1" rtl="0">
              <a:spcBef>
                <a:spcPts val="0"/>
              </a:spcBef>
              <a:spcAft>
                <a:spcPts val="0"/>
              </a:spcAft>
              <a:buClr>
                <a:schemeClr val="accent1"/>
              </a:buClr>
              <a:buSzPts val="4800"/>
              <a:buNone/>
              <a:defRPr sz="4800">
                <a:solidFill>
                  <a:schemeClr val="accent1"/>
                </a:solidFill>
              </a:defRPr>
            </a:lvl2pPr>
            <a:lvl3pPr lvl="2" rtl="0">
              <a:spcBef>
                <a:spcPts val="0"/>
              </a:spcBef>
              <a:spcAft>
                <a:spcPts val="0"/>
              </a:spcAft>
              <a:buClr>
                <a:schemeClr val="accent1"/>
              </a:buClr>
              <a:buSzPts val="4800"/>
              <a:buNone/>
              <a:defRPr sz="4800">
                <a:solidFill>
                  <a:schemeClr val="accent1"/>
                </a:solidFill>
              </a:defRPr>
            </a:lvl3pPr>
            <a:lvl4pPr lvl="3" rtl="0">
              <a:spcBef>
                <a:spcPts val="0"/>
              </a:spcBef>
              <a:spcAft>
                <a:spcPts val="0"/>
              </a:spcAft>
              <a:buClr>
                <a:schemeClr val="accent1"/>
              </a:buClr>
              <a:buSzPts val="4800"/>
              <a:buNone/>
              <a:defRPr sz="4800">
                <a:solidFill>
                  <a:schemeClr val="accent1"/>
                </a:solidFill>
              </a:defRPr>
            </a:lvl4pPr>
            <a:lvl5pPr lvl="4" rtl="0">
              <a:spcBef>
                <a:spcPts val="0"/>
              </a:spcBef>
              <a:spcAft>
                <a:spcPts val="0"/>
              </a:spcAft>
              <a:buClr>
                <a:schemeClr val="accent1"/>
              </a:buClr>
              <a:buSzPts val="4800"/>
              <a:buNone/>
              <a:defRPr sz="4800">
                <a:solidFill>
                  <a:schemeClr val="accent1"/>
                </a:solidFill>
              </a:defRPr>
            </a:lvl5pPr>
            <a:lvl6pPr lvl="5" rtl="0">
              <a:spcBef>
                <a:spcPts val="0"/>
              </a:spcBef>
              <a:spcAft>
                <a:spcPts val="0"/>
              </a:spcAft>
              <a:buClr>
                <a:schemeClr val="accent1"/>
              </a:buClr>
              <a:buSzPts val="4800"/>
              <a:buNone/>
              <a:defRPr sz="4800">
                <a:solidFill>
                  <a:schemeClr val="accent1"/>
                </a:solidFill>
              </a:defRPr>
            </a:lvl6pPr>
            <a:lvl7pPr lvl="6" rtl="0">
              <a:spcBef>
                <a:spcPts val="0"/>
              </a:spcBef>
              <a:spcAft>
                <a:spcPts val="0"/>
              </a:spcAft>
              <a:buClr>
                <a:schemeClr val="accent1"/>
              </a:buClr>
              <a:buSzPts val="4800"/>
              <a:buNone/>
              <a:defRPr sz="4800">
                <a:solidFill>
                  <a:schemeClr val="accent1"/>
                </a:solidFill>
              </a:defRPr>
            </a:lvl7pPr>
            <a:lvl8pPr lvl="7" rtl="0">
              <a:spcBef>
                <a:spcPts val="0"/>
              </a:spcBef>
              <a:spcAft>
                <a:spcPts val="0"/>
              </a:spcAft>
              <a:buClr>
                <a:schemeClr val="accent1"/>
              </a:buClr>
              <a:buSzPts val="4800"/>
              <a:buNone/>
              <a:defRPr sz="4800">
                <a:solidFill>
                  <a:schemeClr val="accent1"/>
                </a:solidFill>
              </a:defRPr>
            </a:lvl8pPr>
            <a:lvl9pPr lvl="8" rtl="0">
              <a:spcBef>
                <a:spcPts val="0"/>
              </a:spcBef>
              <a:spcAft>
                <a:spcPts val="0"/>
              </a:spcAft>
              <a:buClr>
                <a:schemeClr val="accent1"/>
              </a:buClr>
              <a:buSzPts val="4800"/>
              <a:buNone/>
              <a:defRPr sz="4800">
                <a:solidFill>
                  <a:schemeClr val="accent1"/>
                </a:solidFill>
              </a:defRPr>
            </a:lvl9pPr>
          </a:lstStyle>
          <a:p>
            <a:endParaRPr/>
          </a:p>
        </p:txBody>
      </p:sp>
      <p:sp>
        <p:nvSpPr>
          <p:cNvPr id="35" name="Google Shape;35;p8"/>
          <p:cNvSpPr>
            <a:spLocks noGrp="1"/>
          </p:cNvSpPr>
          <p:nvPr>
            <p:ph type="pic" idx="2"/>
          </p:nvPr>
        </p:nvSpPr>
        <p:spPr>
          <a:xfrm rot="-605679">
            <a:off x="5222844" y="740966"/>
            <a:ext cx="2274714" cy="2754622"/>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5"/>
          <p:cNvSpPr txBox="1">
            <a:spLocks noGrp="1"/>
          </p:cNvSpPr>
          <p:nvPr>
            <p:ph type="ctrTitle"/>
          </p:nvPr>
        </p:nvSpPr>
        <p:spPr>
          <a:xfrm flipH="1">
            <a:off x="2814075" y="3650550"/>
            <a:ext cx="3615300" cy="46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b="0">
                <a:latin typeface="Roboto Light"/>
                <a:ea typeface="Roboto Light"/>
                <a:cs typeface="Roboto Light"/>
                <a:sym typeface="Roboto Light"/>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78" name="Google Shape;78;p15"/>
          <p:cNvSpPr txBox="1">
            <a:spLocks noGrp="1"/>
          </p:cNvSpPr>
          <p:nvPr>
            <p:ph type="subTitle" idx="1"/>
          </p:nvPr>
        </p:nvSpPr>
        <p:spPr>
          <a:xfrm rot="281705" flipH="1">
            <a:off x="3241900" y="1611155"/>
            <a:ext cx="3393888" cy="13310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solidFill>
                  <a:schemeClr val="accent1"/>
                </a:solidFill>
                <a:latin typeface="Nanum Pen Script"/>
                <a:ea typeface="Nanum Pen Script"/>
                <a:cs typeface="Nanum Pen Script"/>
                <a:sym typeface="Nanum Pen Script"/>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1">
  <p:cSld name="CUSTOM_3">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40"/>
          <p:cNvSpPr txBox="1">
            <a:spLocks noGrp="1"/>
          </p:cNvSpPr>
          <p:nvPr>
            <p:ph type="ctrTitle"/>
          </p:nvPr>
        </p:nvSpPr>
        <p:spPr>
          <a:xfrm flipH="1">
            <a:off x="1160625" y="3857800"/>
            <a:ext cx="3961200" cy="577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000" b="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255" name="Google Shape;255;p40"/>
          <p:cNvSpPr txBox="1">
            <a:spLocks noGrp="1"/>
          </p:cNvSpPr>
          <p:nvPr>
            <p:ph type="subTitle" idx="1"/>
          </p:nvPr>
        </p:nvSpPr>
        <p:spPr>
          <a:xfrm rot="-260" flipH="1">
            <a:off x="1160525" y="969850"/>
            <a:ext cx="3961200" cy="288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None/>
              <a:defRPr sz="3000">
                <a:latin typeface="Roboto"/>
                <a:ea typeface="Roboto"/>
                <a:cs typeface="Roboto"/>
                <a:sym typeface="Robo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6" name="Google Shape;256;p40"/>
          <p:cNvSpPr>
            <a:spLocks noGrp="1"/>
          </p:cNvSpPr>
          <p:nvPr>
            <p:ph type="pic" idx="2"/>
          </p:nvPr>
        </p:nvSpPr>
        <p:spPr>
          <a:xfrm rot="615866">
            <a:off x="5562156" y="1206697"/>
            <a:ext cx="2244217" cy="2722861"/>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
  <p:cSld name="CUSTOM_5">
    <p:bg>
      <p:bgPr>
        <a:blipFill>
          <a:blip r:embed="rId2">
            <a:alphaModFix/>
          </a:blip>
          <a:stretch>
            <a:fillRect/>
          </a:stretch>
        </a:blipFill>
        <a:effectLst/>
      </p:bgPr>
    </p:bg>
    <p:spTree>
      <p:nvGrpSpPr>
        <p:cNvPr id="1" name="Shape 260"/>
        <p:cNvGrpSpPr/>
        <p:nvPr/>
      </p:nvGrpSpPr>
      <p:grpSpPr>
        <a:xfrm>
          <a:off x="0" y="0"/>
          <a:ext cx="0" cy="0"/>
          <a:chOff x="0" y="0"/>
          <a:chExt cx="0" cy="0"/>
        </a:xfrm>
      </p:grpSpPr>
      <p:sp>
        <p:nvSpPr>
          <p:cNvPr id="261" name="Google Shape;261;p42"/>
          <p:cNvSpPr>
            <a:spLocks noGrp="1"/>
          </p:cNvSpPr>
          <p:nvPr>
            <p:ph type="pic" idx="2"/>
          </p:nvPr>
        </p:nvSpPr>
        <p:spPr>
          <a:xfrm rot="-566902">
            <a:off x="1574140" y="1104823"/>
            <a:ext cx="4453618" cy="2667407"/>
          </a:xfrm>
          <a:prstGeom prst="rect">
            <a:avLst/>
          </a:prstGeom>
          <a:noFill/>
          <a:ln>
            <a:noFill/>
          </a:ln>
        </p:spPr>
      </p:sp>
      <p:sp>
        <p:nvSpPr>
          <p:cNvPr id="262" name="Google Shape;262;p42"/>
          <p:cNvSpPr txBox="1">
            <a:spLocks noGrp="1"/>
          </p:cNvSpPr>
          <p:nvPr>
            <p:ph type="title"/>
          </p:nvPr>
        </p:nvSpPr>
        <p:spPr>
          <a:xfrm rot="243617">
            <a:off x="1143605" y="3410421"/>
            <a:ext cx="3868309" cy="84182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chemeClr val="accent5"/>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3" name="Google Shape;263;p42"/>
          <p:cNvSpPr txBox="1">
            <a:spLocks noGrp="1"/>
          </p:cNvSpPr>
          <p:nvPr>
            <p:ph type="subTitle" idx="1"/>
          </p:nvPr>
        </p:nvSpPr>
        <p:spPr>
          <a:xfrm rot="1436487" flipH="1">
            <a:off x="5622649" y="2918843"/>
            <a:ext cx="2488400" cy="450722"/>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blipFill>
          <a:blip r:embed="rId2">
            <a:alphaModFix/>
          </a:blip>
          <a:stretch>
            <a:fillRect/>
          </a:stretch>
        </a:blipFill>
        <a:effectLst/>
      </p:bgPr>
    </p:bg>
    <p:spTree>
      <p:nvGrpSpPr>
        <p:cNvPr id="1" name="Shape 28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Nanum Pen Script"/>
              <a:buNone/>
              <a:defRPr sz="3000">
                <a:solidFill>
                  <a:schemeClr val="dk1"/>
                </a:solidFill>
                <a:latin typeface="Nanum Pen Script"/>
                <a:ea typeface="Nanum Pen Script"/>
                <a:cs typeface="Nanum Pen Script"/>
                <a:sym typeface="Nanum Pen Script"/>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Roboto Light"/>
              <a:buChar char="●"/>
              <a:defRPr sz="1800">
                <a:solidFill>
                  <a:schemeClr val="dk1"/>
                </a:solidFill>
                <a:latin typeface="Roboto Light"/>
                <a:ea typeface="Roboto Light"/>
                <a:cs typeface="Roboto Light"/>
                <a:sym typeface="Roboto Light"/>
              </a:defRPr>
            </a:lvl1pPr>
            <a:lvl2pPr marL="914400" lvl="1" indent="-342900">
              <a:lnSpc>
                <a:spcPct val="100000"/>
              </a:lnSpc>
              <a:spcBef>
                <a:spcPts val="1600"/>
              </a:spcBef>
              <a:spcAft>
                <a:spcPts val="0"/>
              </a:spcAft>
              <a:buClr>
                <a:schemeClr val="dk1"/>
              </a:buClr>
              <a:buSzPts val="1800"/>
              <a:buFont typeface="Roboto Light"/>
              <a:buChar char="○"/>
              <a:defRPr sz="1800">
                <a:solidFill>
                  <a:schemeClr val="dk1"/>
                </a:solidFill>
                <a:latin typeface="Roboto Light"/>
                <a:ea typeface="Roboto Light"/>
                <a:cs typeface="Roboto Light"/>
                <a:sym typeface="Roboto Light"/>
              </a:defRPr>
            </a:lvl2pPr>
            <a:lvl3pPr marL="1371600" lvl="2" indent="-342900">
              <a:lnSpc>
                <a:spcPct val="100000"/>
              </a:lnSpc>
              <a:spcBef>
                <a:spcPts val="1600"/>
              </a:spcBef>
              <a:spcAft>
                <a:spcPts val="0"/>
              </a:spcAft>
              <a:buClr>
                <a:schemeClr val="dk1"/>
              </a:buClr>
              <a:buSzPts val="1800"/>
              <a:buFont typeface="Roboto Light"/>
              <a:buChar char="■"/>
              <a:defRPr sz="1800">
                <a:solidFill>
                  <a:schemeClr val="dk1"/>
                </a:solidFill>
                <a:latin typeface="Roboto Light"/>
                <a:ea typeface="Roboto Light"/>
                <a:cs typeface="Roboto Light"/>
                <a:sym typeface="Roboto Light"/>
              </a:defRPr>
            </a:lvl3pPr>
            <a:lvl4pPr marL="1828800" lvl="3" indent="-342900">
              <a:lnSpc>
                <a:spcPct val="100000"/>
              </a:lnSpc>
              <a:spcBef>
                <a:spcPts val="1600"/>
              </a:spcBef>
              <a:spcAft>
                <a:spcPts val="0"/>
              </a:spcAft>
              <a:buClr>
                <a:schemeClr val="dk1"/>
              </a:buClr>
              <a:buSzPts val="1800"/>
              <a:buFont typeface="Roboto Light"/>
              <a:buChar char="●"/>
              <a:defRPr sz="1800">
                <a:solidFill>
                  <a:schemeClr val="dk1"/>
                </a:solidFill>
                <a:latin typeface="Roboto Light"/>
                <a:ea typeface="Roboto Light"/>
                <a:cs typeface="Roboto Light"/>
                <a:sym typeface="Roboto Light"/>
              </a:defRPr>
            </a:lvl4pPr>
            <a:lvl5pPr marL="2286000" lvl="4" indent="-342900">
              <a:lnSpc>
                <a:spcPct val="100000"/>
              </a:lnSpc>
              <a:spcBef>
                <a:spcPts val="1600"/>
              </a:spcBef>
              <a:spcAft>
                <a:spcPts val="0"/>
              </a:spcAft>
              <a:buClr>
                <a:schemeClr val="dk1"/>
              </a:buClr>
              <a:buSzPts val="1800"/>
              <a:buFont typeface="Roboto Light"/>
              <a:buChar char="○"/>
              <a:defRPr sz="1800">
                <a:solidFill>
                  <a:schemeClr val="dk1"/>
                </a:solidFill>
                <a:latin typeface="Roboto Light"/>
                <a:ea typeface="Roboto Light"/>
                <a:cs typeface="Roboto Light"/>
                <a:sym typeface="Roboto Light"/>
              </a:defRPr>
            </a:lvl5pPr>
            <a:lvl6pPr marL="2743200" lvl="5" indent="-342900">
              <a:lnSpc>
                <a:spcPct val="100000"/>
              </a:lnSpc>
              <a:spcBef>
                <a:spcPts val="1600"/>
              </a:spcBef>
              <a:spcAft>
                <a:spcPts val="0"/>
              </a:spcAft>
              <a:buClr>
                <a:schemeClr val="dk1"/>
              </a:buClr>
              <a:buSzPts val="1800"/>
              <a:buFont typeface="Roboto Light"/>
              <a:buChar char="■"/>
              <a:defRPr sz="1800">
                <a:solidFill>
                  <a:schemeClr val="dk1"/>
                </a:solidFill>
                <a:latin typeface="Roboto Light"/>
                <a:ea typeface="Roboto Light"/>
                <a:cs typeface="Roboto Light"/>
                <a:sym typeface="Roboto Light"/>
              </a:defRPr>
            </a:lvl6pPr>
            <a:lvl7pPr marL="3200400" lvl="6" indent="-342900">
              <a:lnSpc>
                <a:spcPct val="100000"/>
              </a:lnSpc>
              <a:spcBef>
                <a:spcPts val="1600"/>
              </a:spcBef>
              <a:spcAft>
                <a:spcPts val="0"/>
              </a:spcAft>
              <a:buClr>
                <a:schemeClr val="dk1"/>
              </a:buClr>
              <a:buSzPts val="1800"/>
              <a:buFont typeface="Roboto Light"/>
              <a:buChar char="●"/>
              <a:defRPr sz="1800">
                <a:solidFill>
                  <a:schemeClr val="dk1"/>
                </a:solidFill>
                <a:latin typeface="Roboto Light"/>
                <a:ea typeface="Roboto Light"/>
                <a:cs typeface="Roboto Light"/>
                <a:sym typeface="Roboto Light"/>
              </a:defRPr>
            </a:lvl7pPr>
            <a:lvl8pPr marL="3657600" lvl="7" indent="-342900">
              <a:lnSpc>
                <a:spcPct val="100000"/>
              </a:lnSpc>
              <a:spcBef>
                <a:spcPts val="1600"/>
              </a:spcBef>
              <a:spcAft>
                <a:spcPts val="0"/>
              </a:spcAft>
              <a:buClr>
                <a:schemeClr val="dk1"/>
              </a:buClr>
              <a:buSzPts val="1800"/>
              <a:buFont typeface="Roboto Light"/>
              <a:buChar char="○"/>
              <a:defRPr sz="1800">
                <a:solidFill>
                  <a:schemeClr val="dk1"/>
                </a:solidFill>
                <a:latin typeface="Roboto Light"/>
                <a:ea typeface="Roboto Light"/>
                <a:cs typeface="Roboto Light"/>
                <a:sym typeface="Roboto Light"/>
              </a:defRPr>
            </a:lvl8pPr>
            <a:lvl9pPr marL="4114800" lvl="8" indent="-342900">
              <a:lnSpc>
                <a:spcPct val="100000"/>
              </a:lnSpc>
              <a:spcBef>
                <a:spcPts val="1600"/>
              </a:spcBef>
              <a:spcAft>
                <a:spcPts val="1600"/>
              </a:spcAft>
              <a:buClr>
                <a:schemeClr val="dk1"/>
              </a:buClr>
              <a:buSzPts val="1800"/>
              <a:buFont typeface="Roboto Light"/>
              <a:buChar char="■"/>
              <a:defRPr sz="1800">
                <a:solidFill>
                  <a:schemeClr val="dk1"/>
                </a:solidFill>
                <a:latin typeface="Roboto Light"/>
                <a:ea typeface="Roboto Light"/>
                <a:cs typeface="Roboto Light"/>
                <a:sym typeface="Robot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8" r:id="rId5"/>
    <p:sldLayoutId id="2147483661" r:id="rId6"/>
    <p:sldLayoutId id="2147483686" r:id="rId7"/>
    <p:sldLayoutId id="2147483688" r:id="rId8"/>
    <p:sldLayoutId id="2147483694" r:id="rId9"/>
    <p:sldLayoutId id="2147483695"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3.png"/><Relationship Id="rId7" Type="http://schemas.openxmlformats.org/officeDocument/2006/relationships/image" Target="../media/image5.png"/><Relationship Id="rId12" Type="http://schemas.microsoft.com/office/2007/relationships/hdphoto" Target="../media/hdphoto9.wdp"/><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32.png"/><Relationship Id="rId5" Type="http://schemas.openxmlformats.org/officeDocument/2006/relationships/image" Target="../media/image10.png"/><Relationship Id="rId10" Type="http://schemas.openxmlformats.org/officeDocument/2006/relationships/image" Target="../media/image31.png"/><Relationship Id="rId4" Type="http://schemas.openxmlformats.org/officeDocument/2006/relationships/image" Target="../media/image17.png"/><Relationship Id="rId9" Type="http://schemas.microsoft.com/office/2007/relationships/hdphoto" Target="../media/hdphoto8.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11" Type="http://schemas.microsoft.com/office/2007/relationships/hdphoto" Target="../media/hdphoto3.wdp"/><Relationship Id="rId5" Type="http://schemas.openxmlformats.org/officeDocument/2006/relationships/image" Target="../media/image13.png"/><Relationship Id="rId10" Type="http://schemas.openxmlformats.org/officeDocument/2006/relationships/image" Target="../media/image16.png"/><Relationship Id="rId4" Type="http://schemas.microsoft.com/office/2007/relationships/hdphoto" Target="../media/hdphoto1.wdp"/><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7.wdp"/><Relationship Id="rId3" Type="http://schemas.openxmlformats.org/officeDocument/2006/relationships/image" Target="../media/image13.png"/><Relationship Id="rId7" Type="http://schemas.microsoft.com/office/2007/relationships/hdphoto" Target="../media/hdphoto4.wdp"/><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2.png"/><Relationship Id="rId11" Type="http://schemas.microsoft.com/office/2007/relationships/hdphoto" Target="../media/hdphoto6.wdp"/><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0.png"/><Relationship Id="rId9"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5.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2C212D5-8213-1233-22B8-ECFF15E7030C}"/>
              </a:ext>
            </a:extLst>
          </p:cNvPr>
          <p:cNvPicPr>
            <a:picLocks noChangeAspect="1"/>
          </p:cNvPicPr>
          <p:nvPr/>
        </p:nvPicPr>
        <p:blipFill>
          <a:blip r:embed="rId2"/>
          <a:stretch>
            <a:fillRect/>
          </a:stretch>
        </p:blipFill>
        <p:spPr>
          <a:xfrm>
            <a:off x="2242458" y="182295"/>
            <a:ext cx="4855028" cy="5464416"/>
          </a:xfrm>
          <a:prstGeom prst="rect">
            <a:avLst/>
          </a:prstGeom>
        </p:spPr>
      </p:pic>
    </p:spTree>
    <p:extLst>
      <p:ext uri="{BB962C8B-B14F-4D97-AF65-F5344CB8AC3E}">
        <p14:creationId xmlns:p14="http://schemas.microsoft.com/office/powerpoint/2010/main" val="1272150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66"/>
          <p:cNvPicPr preferRelativeResize="0"/>
          <p:nvPr/>
        </p:nvPicPr>
        <p:blipFill>
          <a:blip r:embed="rId3">
            <a:alphaModFix/>
          </a:blip>
          <a:stretch>
            <a:fillRect/>
          </a:stretch>
        </p:blipFill>
        <p:spPr>
          <a:xfrm rot="-7">
            <a:off x="951283" y="3668421"/>
            <a:ext cx="4852761" cy="1144750"/>
          </a:xfrm>
          <a:prstGeom prst="rect">
            <a:avLst/>
          </a:prstGeom>
          <a:noFill/>
          <a:ln>
            <a:noFill/>
          </a:ln>
        </p:spPr>
      </p:pic>
      <p:pic>
        <p:nvPicPr>
          <p:cNvPr id="411" name="Google Shape;411;p66"/>
          <p:cNvPicPr preferRelativeResize="0"/>
          <p:nvPr/>
        </p:nvPicPr>
        <p:blipFill>
          <a:blip r:embed="rId4">
            <a:alphaModFix/>
          </a:blip>
          <a:stretch>
            <a:fillRect/>
          </a:stretch>
        </p:blipFill>
        <p:spPr>
          <a:xfrm>
            <a:off x="846999" y="790961"/>
            <a:ext cx="5285877" cy="3606478"/>
          </a:xfrm>
          <a:prstGeom prst="rect">
            <a:avLst/>
          </a:prstGeom>
          <a:noFill/>
          <a:ln>
            <a:noFill/>
          </a:ln>
        </p:spPr>
      </p:pic>
      <p:sp>
        <p:nvSpPr>
          <p:cNvPr id="412" name="Google Shape;412;p66"/>
          <p:cNvSpPr txBox="1">
            <a:spLocks noGrp="1"/>
          </p:cNvSpPr>
          <p:nvPr>
            <p:ph type="title"/>
          </p:nvPr>
        </p:nvSpPr>
        <p:spPr>
          <a:xfrm rot="-336">
            <a:off x="1591609" y="1216593"/>
            <a:ext cx="3071100" cy="272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2400" dirty="0"/>
              <a:t>El pez nada, el águila vuela, el perro camina y todos ellos a pesar de ser diferentes tienen derecho a ir a la escuela.</a:t>
            </a:r>
            <a:endParaRPr sz="2400" dirty="0"/>
          </a:p>
        </p:txBody>
      </p:sp>
      <p:pic>
        <p:nvPicPr>
          <p:cNvPr id="413" name="Google Shape;413;p66"/>
          <p:cNvPicPr preferRelativeResize="0"/>
          <p:nvPr/>
        </p:nvPicPr>
        <p:blipFill>
          <a:blip r:embed="rId5">
            <a:alphaModFix/>
          </a:blip>
          <a:stretch>
            <a:fillRect/>
          </a:stretch>
        </p:blipFill>
        <p:spPr>
          <a:xfrm rot="-1073194">
            <a:off x="904853" y="935977"/>
            <a:ext cx="902097" cy="314276"/>
          </a:xfrm>
          <a:prstGeom prst="rect">
            <a:avLst/>
          </a:prstGeom>
          <a:noFill/>
          <a:ln>
            <a:noFill/>
          </a:ln>
        </p:spPr>
      </p:pic>
      <p:pic>
        <p:nvPicPr>
          <p:cNvPr id="415" name="Google Shape;415;p66"/>
          <p:cNvPicPr preferRelativeResize="0"/>
          <p:nvPr/>
        </p:nvPicPr>
        <p:blipFill>
          <a:blip r:embed="rId6">
            <a:alphaModFix/>
          </a:blip>
          <a:stretch>
            <a:fillRect/>
          </a:stretch>
        </p:blipFill>
        <p:spPr>
          <a:xfrm rot="-619657">
            <a:off x="4972202" y="612766"/>
            <a:ext cx="2804771" cy="3240208"/>
          </a:xfrm>
          <a:prstGeom prst="rect">
            <a:avLst/>
          </a:prstGeom>
          <a:noFill/>
          <a:ln>
            <a:noFill/>
          </a:ln>
        </p:spPr>
      </p:pic>
      <p:pic>
        <p:nvPicPr>
          <p:cNvPr id="417" name="Google Shape;417;p66"/>
          <p:cNvPicPr preferRelativeResize="0"/>
          <p:nvPr/>
        </p:nvPicPr>
        <p:blipFill>
          <a:blip r:embed="rId7">
            <a:alphaModFix/>
          </a:blip>
          <a:stretch>
            <a:fillRect/>
          </a:stretch>
        </p:blipFill>
        <p:spPr>
          <a:xfrm rot="10484576">
            <a:off x="5462297" y="544365"/>
            <a:ext cx="1070030" cy="217499"/>
          </a:xfrm>
          <a:prstGeom prst="rect">
            <a:avLst/>
          </a:prstGeom>
          <a:noFill/>
          <a:ln>
            <a:noFill/>
          </a:ln>
        </p:spPr>
      </p:pic>
      <p:pic>
        <p:nvPicPr>
          <p:cNvPr id="2" name="Imagen 1">
            <a:extLst>
              <a:ext uri="{FF2B5EF4-FFF2-40B4-BE49-F238E27FC236}">
                <a16:creationId xmlns:a16="http://schemas.microsoft.com/office/drawing/2014/main" id="{AD34547C-B0D0-EBEA-B50D-45DC575F0BA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778" b="89778" l="9778" r="93333">
                        <a14:foregroundMark x1="68444" y1="59111" x2="40444" y2="22222"/>
                        <a14:foregroundMark x1="82222" y1="56889" x2="62222" y2="30667"/>
                        <a14:foregroundMark x1="62222" y1="30667" x2="60444" y2="29778"/>
                        <a14:foregroundMark x1="53778" y1="77778" x2="29778" y2="60889"/>
                        <a14:foregroundMark x1="29778" y1="60889" x2="28889" y2="59556"/>
                        <a14:foregroundMark x1="25778" y1="49333" x2="31111" y2="75556"/>
                        <a14:foregroundMark x1="31111" y1="75556" x2="35556" y2="76444"/>
                        <a14:foregroundMark x1="71111" y1="59111" x2="55556" y2="28000"/>
                        <a14:foregroundMark x1="55556" y1="53778" x2="48889" y2="42667"/>
                        <a14:foregroundMark x1="55556" y1="72444" x2="36889" y2="46222"/>
                        <a14:foregroundMark x1="67556" y1="76444" x2="54222" y2="67556"/>
                        <a14:foregroundMark x1="74667" y1="68444" x2="70222" y2="76444"/>
                        <a14:foregroundMark x1="93333" y1="34667" x2="93333" y2="34667"/>
                      </a14:backgroundRemoval>
                    </a14:imgEffect>
                  </a14:imgLayer>
                </a14:imgProps>
              </a:ext>
            </a:extLst>
          </a:blip>
          <a:stretch>
            <a:fillRect/>
          </a:stretch>
        </p:blipFill>
        <p:spPr>
          <a:xfrm>
            <a:off x="5813894" y="258392"/>
            <a:ext cx="2143125" cy="2143125"/>
          </a:xfrm>
          <a:prstGeom prst="rect">
            <a:avLst/>
          </a:prstGeom>
        </p:spPr>
      </p:pic>
      <p:pic>
        <p:nvPicPr>
          <p:cNvPr id="3" name="Imagen 2">
            <a:extLst>
              <a:ext uri="{FF2B5EF4-FFF2-40B4-BE49-F238E27FC236}">
                <a16:creationId xmlns:a16="http://schemas.microsoft.com/office/drawing/2014/main" id="{BBAE5689-88E9-6A02-0418-7D4586064A5C}"/>
              </a:ext>
            </a:extLst>
          </p:cNvPr>
          <p:cNvPicPr>
            <a:picLocks noChangeAspect="1"/>
          </p:cNvPicPr>
          <p:nvPr/>
        </p:nvPicPr>
        <p:blipFill>
          <a:blip r:embed="rId10"/>
          <a:stretch>
            <a:fillRect/>
          </a:stretch>
        </p:blipFill>
        <p:spPr>
          <a:xfrm>
            <a:off x="7003121" y="2138801"/>
            <a:ext cx="1219306" cy="1518036"/>
          </a:xfrm>
          <a:prstGeom prst="rect">
            <a:avLst/>
          </a:prstGeom>
        </p:spPr>
      </p:pic>
      <p:pic>
        <p:nvPicPr>
          <p:cNvPr id="6" name="Imagen 5">
            <a:extLst>
              <a:ext uri="{FF2B5EF4-FFF2-40B4-BE49-F238E27FC236}">
                <a16:creationId xmlns:a16="http://schemas.microsoft.com/office/drawing/2014/main" id="{BBBBCB0F-3BE5-AAC5-2058-D7F3FE4EC148}"/>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5065377" y="1733316"/>
            <a:ext cx="2143125" cy="2143125"/>
          </a:xfrm>
          <a:prstGeom prst="rect">
            <a:avLst/>
          </a:prstGeom>
        </p:spPr>
      </p:pic>
    </p:spTree>
    <p:extLst>
      <p:ext uri="{BB962C8B-B14F-4D97-AF65-F5344CB8AC3E}">
        <p14:creationId xmlns:p14="http://schemas.microsoft.com/office/powerpoint/2010/main" val="30230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animEffect transition="in" filter="fade">
                                      <p:cBhvr>
                                        <p:cTn id="7" dur="1000"/>
                                        <p:tgtEl>
                                          <p:spTgt spid="415"/>
                                        </p:tgtEl>
                                      </p:cBhvr>
                                    </p:animEffect>
                                  </p:childTnLst>
                                </p:cTn>
                              </p:par>
                              <p:par>
                                <p:cTn id="8" presetID="10" presetClass="entr" presetSubtype="0" fill="hold" nodeType="withEffect">
                                  <p:stCondLst>
                                    <p:cond delay="0"/>
                                  </p:stCondLst>
                                  <p:childTnLst>
                                    <p:set>
                                      <p:cBhvr>
                                        <p:cTn id="9" dur="1" fill="hold">
                                          <p:stCondLst>
                                            <p:cond delay="0"/>
                                          </p:stCondLst>
                                        </p:cTn>
                                        <p:tgtEl>
                                          <p:spTgt spid="417"/>
                                        </p:tgtEl>
                                        <p:attrNameLst>
                                          <p:attrName>style.visibility</p:attrName>
                                        </p:attrNameLst>
                                      </p:cBhvr>
                                      <p:to>
                                        <p:strVal val="visible"/>
                                      </p:to>
                                    </p:set>
                                    <p:animEffect transition="in" filter="fade">
                                      <p:cBhvr>
                                        <p:cTn id="10" dur="10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1" name="Google Shape;401;p65"/>
          <p:cNvPicPr preferRelativeResize="0"/>
          <p:nvPr/>
        </p:nvPicPr>
        <p:blipFill>
          <a:blip r:embed="rId3">
            <a:alphaModFix/>
          </a:blip>
          <a:stretch>
            <a:fillRect/>
          </a:stretch>
        </p:blipFill>
        <p:spPr>
          <a:xfrm rot="600897">
            <a:off x="5275037" y="1065968"/>
            <a:ext cx="2780102" cy="3211716"/>
          </a:xfrm>
          <a:prstGeom prst="rect">
            <a:avLst/>
          </a:prstGeom>
          <a:noFill/>
          <a:ln>
            <a:noFill/>
          </a:ln>
        </p:spPr>
      </p:pic>
      <p:sp>
        <p:nvSpPr>
          <p:cNvPr id="402" name="Google Shape;402;p65"/>
          <p:cNvSpPr txBox="1">
            <a:spLocks noGrp="1"/>
          </p:cNvSpPr>
          <p:nvPr>
            <p:ph type="subTitle" idx="1"/>
          </p:nvPr>
        </p:nvSpPr>
        <p:spPr>
          <a:xfrm rot="-260" flipH="1">
            <a:off x="1160525" y="969850"/>
            <a:ext cx="3961200" cy="288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400" dirty="0"/>
              <a:t>Gracias a la nueva escuela mexicana se pretende un aprendizaje más inclusivo, equitativo, promoviendo valores, con excelencia académica y comunidad como centro de aprendizaje</a:t>
            </a:r>
            <a:r>
              <a:rPr lang="es-MX" dirty="0"/>
              <a:t>. </a:t>
            </a:r>
          </a:p>
          <a:p>
            <a:pPr marL="0" lvl="0" indent="0" algn="l" rtl="0">
              <a:spcBef>
                <a:spcPts val="0"/>
              </a:spcBef>
              <a:spcAft>
                <a:spcPts val="0"/>
              </a:spcAft>
              <a:buNone/>
            </a:pPr>
            <a:endParaRPr dirty="0"/>
          </a:p>
        </p:txBody>
      </p:sp>
      <p:pic>
        <p:nvPicPr>
          <p:cNvPr id="404" name="Google Shape;404;p65"/>
          <p:cNvPicPr preferRelativeResize="0"/>
          <p:nvPr/>
        </p:nvPicPr>
        <p:blipFill rotWithShape="1">
          <a:blip r:embed="rId4">
            <a:alphaModFix/>
          </a:blip>
          <a:srcRect l="777" t="-19079" r="767" b="-19079"/>
          <a:stretch/>
        </p:blipFill>
        <p:spPr>
          <a:xfrm rot="668655">
            <a:off x="5372359" y="3768806"/>
            <a:ext cx="2623732" cy="539415"/>
          </a:xfrm>
          <a:prstGeom prst="rect">
            <a:avLst/>
          </a:prstGeom>
          <a:noFill/>
          <a:ln>
            <a:noFill/>
          </a:ln>
        </p:spPr>
      </p:pic>
      <p:pic>
        <p:nvPicPr>
          <p:cNvPr id="6" name="Imagen 5">
            <a:extLst>
              <a:ext uri="{FF2B5EF4-FFF2-40B4-BE49-F238E27FC236}">
                <a16:creationId xmlns:a16="http://schemas.microsoft.com/office/drawing/2014/main" id="{EB5C0714-CC70-3763-46C0-5EF3B77F29A6}"/>
              </a:ext>
            </a:extLst>
          </p:cNvPr>
          <p:cNvPicPr>
            <a:picLocks noChangeAspect="1"/>
          </p:cNvPicPr>
          <p:nvPr/>
        </p:nvPicPr>
        <p:blipFill>
          <a:blip r:embed="rId5"/>
          <a:stretch>
            <a:fillRect/>
          </a:stretch>
        </p:blipFill>
        <p:spPr>
          <a:xfrm rot="858023">
            <a:off x="5408122" y="1001061"/>
            <a:ext cx="3005588" cy="2647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10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694A746-66DF-6140-E574-360384BA68D7}"/>
              </a:ext>
            </a:extLst>
          </p:cNvPr>
          <p:cNvSpPr/>
          <p:nvPr/>
        </p:nvSpPr>
        <p:spPr>
          <a:xfrm>
            <a:off x="880533" y="519289"/>
            <a:ext cx="7834489" cy="3860800"/>
          </a:xfrm>
          <a:prstGeom prst="rect">
            <a:avLst/>
          </a:prstGeom>
          <a:solidFill>
            <a:srgbClr val="FFCCFF"/>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tx1"/>
                </a:solidFill>
              </a:rPr>
              <a:t>Conclusiones </a:t>
            </a:r>
            <a:r>
              <a:rPr lang="es-MX" sz="2000" dirty="0">
                <a:solidFill>
                  <a:schemeClr val="tx1"/>
                </a:solidFill>
              </a:rPr>
              <a:t> </a:t>
            </a:r>
          </a:p>
          <a:p>
            <a:pPr algn="ctr"/>
            <a:r>
              <a:rPr lang="es-MX" sz="2000" dirty="0">
                <a:solidFill>
                  <a:schemeClr val="tx1"/>
                </a:solidFill>
              </a:rPr>
              <a:t>En el cuento se puede apreciar de lo que trata la nueva escuela mexicana donde se pretende un aprendizaje más inclusivo donde todos sean tratados con respeto y exista una solidaridad donde todos sean amigos y participes de manera grupal en actividades, equitativo donde todos tengan las mismas oportunidades, promover valores donde todos sen tratados de una manera justa, con excelencia académica donde los maestros se preparen para enseñar un aprendizaje significativo y una comunidad como centro de aprendizaje donde apoyen al aprendizaje del niño y al desarrollo de la institución académica.</a:t>
            </a:r>
          </a:p>
          <a:p>
            <a:pPr algn="ctr"/>
            <a:endParaRPr lang="es-MX" sz="2000" dirty="0">
              <a:solidFill>
                <a:schemeClr val="tx1"/>
              </a:solidFill>
            </a:endParaRPr>
          </a:p>
        </p:txBody>
      </p:sp>
    </p:spTree>
    <p:extLst>
      <p:ext uri="{BB962C8B-B14F-4D97-AF65-F5344CB8AC3E}">
        <p14:creationId xmlns:p14="http://schemas.microsoft.com/office/powerpoint/2010/main" val="2394846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6898787D-46EA-FC4B-0232-FA9B23E04311}"/>
              </a:ext>
            </a:extLst>
          </p:cNvPr>
          <p:cNvGraphicFramePr>
            <a:graphicFrameLocks noGrp="1"/>
          </p:cNvGraphicFramePr>
          <p:nvPr/>
        </p:nvGraphicFramePr>
        <p:xfrm>
          <a:off x="1698171" y="939998"/>
          <a:ext cx="5131565" cy="3263504"/>
        </p:xfrm>
        <a:graphic>
          <a:graphicData uri="http://schemas.openxmlformats.org/drawingml/2006/table">
            <a:tbl>
              <a:tblPr/>
              <a:tblGrid>
                <a:gridCol w="1026313">
                  <a:extLst>
                    <a:ext uri="{9D8B030D-6E8A-4147-A177-3AD203B41FA5}">
                      <a16:colId xmlns:a16="http://schemas.microsoft.com/office/drawing/2014/main" val="639583520"/>
                    </a:ext>
                  </a:extLst>
                </a:gridCol>
                <a:gridCol w="1026313">
                  <a:extLst>
                    <a:ext uri="{9D8B030D-6E8A-4147-A177-3AD203B41FA5}">
                      <a16:colId xmlns:a16="http://schemas.microsoft.com/office/drawing/2014/main" val="2024766122"/>
                    </a:ext>
                  </a:extLst>
                </a:gridCol>
                <a:gridCol w="1026313">
                  <a:extLst>
                    <a:ext uri="{9D8B030D-6E8A-4147-A177-3AD203B41FA5}">
                      <a16:colId xmlns:a16="http://schemas.microsoft.com/office/drawing/2014/main" val="2047638537"/>
                    </a:ext>
                  </a:extLst>
                </a:gridCol>
                <a:gridCol w="1026313">
                  <a:extLst>
                    <a:ext uri="{9D8B030D-6E8A-4147-A177-3AD203B41FA5}">
                      <a16:colId xmlns:a16="http://schemas.microsoft.com/office/drawing/2014/main" val="2517661165"/>
                    </a:ext>
                  </a:extLst>
                </a:gridCol>
                <a:gridCol w="1026313">
                  <a:extLst>
                    <a:ext uri="{9D8B030D-6E8A-4147-A177-3AD203B41FA5}">
                      <a16:colId xmlns:a16="http://schemas.microsoft.com/office/drawing/2014/main" val="300647087"/>
                    </a:ext>
                  </a:extLst>
                </a:gridCol>
              </a:tblGrid>
              <a:tr h="229018">
                <a:tc>
                  <a:txBody>
                    <a:bodyPr/>
                    <a:lstStyle/>
                    <a:p>
                      <a:pPr algn="just">
                        <a:spcAft>
                          <a:spcPts val="0"/>
                        </a:spcAft>
                      </a:pPr>
                      <a:br>
                        <a:rPr lang="es-MX" sz="700" dirty="0">
                          <a:solidFill>
                            <a:srgbClr val="000000"/>
                          </a:solidFill>
                          <a:effectLst/>
                          <a:latin typeface="Verdana" panose="020B0604030504040204" pitchFamily="34" charset="0"/>
                        </a:rPr>
                      </a:br>
                      <a:r>
                        <a:rPr lang="es-MX" sz="700" dirty="0">
                          <a:solidFill>
                            <a:srgbClr val="000000"/>
                          </a:solidFill>
                          <a:effectLst/>
                          <a:latin typeface="Verdana" panose="020B0604030504040204" pitchFamily="34" charset="0"/>
                        </a:rPr>
                        <a:t>EXCELENTE (10 y 9)</a:t>
                      </a:r>
                    </a:p>
                  </a:txBody>
                  <a:tcPr marL="14314" marR="1431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MX" sz="700">
                          <a:solidFill>
                            <a:srgbClr val="000000"/>
                          </a:solidFill>
                          <a:effectLst/>
                          <a:latin typeface="Verdana" panose="020B0604030504040204" pitchFamily="34" charset="0"/>
                        </a:rPr>
                        <a:t>BUENO (8 y 7)</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MX" sz="700">
                          <a:solidFill>
                            <a:srgbClr val="000000"/>
                          </a:solidFill>
                          <a:effectLst/>
                          <a:latin typeface="Verdana" panose="020B0604030504040204" pitchFamily="34" charset="0"/>
                        </a:rPr>
                        <a:t>SUFICIENTE (6)</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MX" sz="700">
                          <a:solidFill>
                            <a:srgbClr val="000000"/>
                          </a:solidFill>
                          <a:effectLst/>
                          <a:latin typeface="Verdana" panose="020B0604030504040204" pitchFamily="34" charset="0"/>
                        </a:rPr>
                        <a:t>DEFICIENTE (5)</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MX" sz="700">
                          <a:solidFill>
                            <a:srgbClr val="000000"/>
                          </a:solidFill>
                          <a:effectLst/>
                          <a:latin typeface="Verdana" panose="020B0604030504040204" pitchFamily="34" charset="0"/>
                        </a:rPr>
                        <a:t>PUNTOS</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8310143"/>
                  </a:ext>
                </a:extLst>
              </a:tr>
              <a:tr h="572545">
                <a:tc>
                  <a:txBody>
                    <a:bodyPr/>
                    <a:lstStyle/>
                    <a:p>
                      <a:pPr algn="just">
                        <a:spcAft>
                          <a:spcPts val="0"/>
                        </a:spcAft>
                      </a:pPr>
                      <a:r>
                        <a:rPr lang="es-MX" sz="700">
                          <a:solidFill>
                            <a:srgbClr val="000000"/>
                          </a:solidFill>
                          <a:effectLst/>
                          <a:latin typeface="Verdana" panose="020B0604030504040204" pitchFamily="34" charset="0"/>
                        </a:rPr>
                        <a:t>TITULO</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MX" sz="700">
                          <a:solidFill>
                            <a:srgbClr val="000000"/>
                          </a:solidFill>
                          <a:effectLst/>
                          <a:latin typeface="Verdana" panose="020B0604030504040204" pitchFamily="34" charset="0"/>
                        </a:rPr>
                        <a:t>El titulo es creativo llama la atención y esta relacionado al cuento y al tema</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MX" sz="700">
                          <a:solidFill>
                            <a:srgbClr val="000000"/>
                          </a:solidFill>
                          <a:effectLst/>
                          <a:latin typeface="Verdana" panose="020B0604030504040204" pitchFamily="34" charset="0"/>
                        </a:rPr>
                        <a:t>El titulo está relacionado al cuento y al tema</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MX" sz="700">
                          <a:solidFill>
                            <a:srgbClr val="000000"/>
                          </a:solidFill>
                          <a:effectLst/>
                          <a:latin typeface="Verdana" panose="020B0604030504040204" pitchFamily="34" charset="0"/>
                        </a:rPr>
                        <a:t>El titulo esta presente pero no parece estar relacionado al cuento ni al tema</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MX" sz="700">
                          <a:solidFill>
                            <a:srgbClr val="000000"/>
                          </a:solidFill>
                          <a:effectLst/>
                          <a:latin typeface="Verdana" panose="020B0604030504040204" pitchFamily="34" charset="0"/>
                        </a:rPr>
                        <a:t>No presento cuento</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0083014"/>
                  </a:ext>
                </a:extLst>
              </a:tr>
              <a:tr h="572545">
                <a:tc>
                  <a:txBody>
                    <a:bodyPr/>
                    <a:lstStyle/>
                    <a:p>
                      <a:pPr algn="just">
                        <a:spcAft>
                          <a:spcPts val="0"/>
                        </a:spcAft>
                      </a:pPr>
                      <a:r>
                        <a:rPr lang="es-MX" sz="700">
                          <a:solidFill>
                            <a:srgbClr val="000000"/>
                          </a:solidFill>
                          <a:effectLst/>
                          <a:latin typeface="Verdana" panose="020B0604030504040204" pitchFamily="34" charset="0"/>
                        </a:rPr>
                        <a:t>PORTADA</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MX" sz="700" dirty="0">
                          <a:solidFill>
                            <a:srgbClr val="000000"/>
                          </a:solidFill>
                          <a:effectLst/>
                          <a:latin typeface="Verdana" panose="020B0604030504040204" pitchFamily="34" charset="0"/>
                        </a:rPr>
                        <a:t>La portada es atractiva tiene una imagen, tiene titulo y el nombre del autor.</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MX" sz="700">
                          <a:solidFill>
                            <a:srgbClr val="000000"/>
                          </a:solidFill>
                          <a:effectLst/>
                          <a:latin typeface="Verdana" panose="020B0604030504040204" pitchFamily="34" charset="0"/>
                        </a:rPr>
                        <a:t>La portada tiene una imagen, tiene título y el nombre del autor.</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MX" sz="700">
                          <a:solidFill>
                            <a:srgbClr val="000000"/>
                          </a:solidFill>
                          <a:effectLst/>
                          <a:latin typeface="Verdana" panose="020B0604030504040204" pitchFamily="34" charset="0"/>
                        </a:rPr>
                        <a:t>La portada tiene 1 elemento requerido.</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MX" sz="700" dirty="0">
                          <a:solidFill>
                            <a:srgbClr val="000000"/>
                          </a:solidFill>
                          <a:effectLst/>
                          <a:latin typeface="Verdana" panose="020B0604030504040204" pitchFamily="34" charset="0"/>
                        </a:rPr>
                        <a:t> </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3128020"/>
                  </a:ext>
                </a:extLst>
              </a:tr>
              <a:tr h="916071">
                <a:tc>
                  <a:txBody>
                    <a:bodyPr/>
                    <a:lstStyle/>
                    <a:p>
                      <a:pPr algn="just">
                        <a:spcAft>
                          <a:spcPts val="0"/>
                        </a:spcAft>
                      </a:pPr>
                      <a:r>
                        <a:rPr lang="es-MX" sz="700">
                          <a:solidFill>
                            <a:srgbClr val="000000"/>
                          </a:solidFill>
                          <a:effectLst/>
                          <a:latin typeface="Verdana" panose="020B0604030504040204" pitchFamily="34" charset="0"/>
                        </a:rPr>
                        <a:t>PERSONAJES</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MX" sz="700">
                          <a:solidFill>
                            <a:srgbClr val="000000"/>
                          </a:solidFill>
                          <a:effectLst/>
                          <a:latin typeface="Verdana" panose="020B0604030504040204" pitchFamily="34" charset="0"/>
                        </a:rPr>
                        <a:t>Los personajes principales son nombrados y descritos claramente en el texto, así como en imágenes.</a:t>
                      </a:r>
                    </a:p>
                    <a:p>
                      <a:pPr algn="just">
                        <a:spcAft>
                          <a:spcPts val="0"/>
                        </a:spcAft>
                      </a:pPr>
                      <a:r>
                        <a:rPr lang="es-MX" sz="700">
                          <a:solidFill>
                            <a:srgbClr val="000000"/>
                          </a:solidFill>
                          <a:effectLst/>
                          <a:latin typeface="Verdana" panose="020B0604030504040204" pitchFamily="34" charset="0"/>
                        </a:rPr>
                        <a:t> </a:t>
                      </a:r>
                    </a:p>
                    <a:p>
                      <a:pPr algn="just">
                        <a:spcAft>
                          <a:spcPts val="0"/>
                        </a:spcAft>
                      </a:pPr>
                      <a:r>
                        <a:rPr lang="es-MX" sz="700">
                          <a:solidFill>
                            <a:srgbClr val="000000"/>
                          </a:solidFill>
                          <a:effectLst/>
                          <a:latin typeface="Verdana" panose="020B0604030504040204" pitchFamily="34" charset="0"/>
                        </a:rPr>
                        <a:t> </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MX" sz="700">
                          <a:solidFill>
                            <a:srgbClr val="000000"/>
                          </a:solidFill>
                          <a:effectLst/>
                          <a:latin typeface="Verdana" panose="020B0604030504040204" pitchFamily="34" charset="0"/>
                        </a:rPr>
                        <a:t>Los personajes principales son nombrados y descritos.</a:t>
                      </a:r>
                    </a:p>
                    <a:p>
                      <a:pPr algn="just">
                        <a:spcAft>
                          <a:spcPts val="0"/>
                        </a:spcAft>
                      </a:pPr>
                      <a:r>
                        <a:rPr lang="es-MX" sz="700">
                          <a:solidFill>
                            <a:srgbClr val="000000"/>
                          </a:solidFill>
                          <a:effectLst/>
                          <a:latin typeface="Verdana" panose="020B0604030504040204" pitchFamily="34" charset="0"/>
                        </a:rPr>
                        <a:t> </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MX" sz="700">
                          <a:solidFill>
                            <a:srgbClr val="000000"/>
                          </a:solidFill>
                          <a:effectLst/>
                          <a:latin typeface="Verdana" panose="020B0604030504040204" pitchFamily="34" charset="0"/>
                        </a:rPr>
                        <a:t>Los personajes principales son nombrados nada mas.</a:t>
                      </a:r>
                    </a:p>
                    <a:p>
                      <a:pPr algn="just">
                        <a:spcAft>
                          <a:spcPts val="0"/>
                        </a:spcAft>
                      </a:pPr>
                      <a:r>
                        <a:rPr lang="es-MX" sz="700">
                          <a:solidFill>
                            <a:srgbClr val="000000"/>
                          </a:solidFill>
                          <a:effectLst/>
                          <a:latin typeface="Verdana" panose="020B0604030504040204" pitchFamily="34" charset="0"/>
                        </a:rPr>
                        <a:t> </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MX" sz="700">
                          <a:solidFill>
                            <a:srgbClr val="000000"/>
                          </a:solidFill>
                          <a:effectLst/>
                          <a:latin typeface="Verdana" panose="020B0604030504040204" pitchFamily="34" charset="0"/>
                        </a:rPr>
                        <a:t> </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4087621"/>
                  </a:ext>
                </a:extLst>
              </a:tr>
              <a:tr h="973325">
                <a:tc>
                  <a:txBody>
                    <a:bodyPr/>
                    <a:lstStyle/>
                    <a:p>
                      <a:pPr algn="just">
                        <a:spcAft>
                          <a:spcPts val="0"/>
                        </a:spcAft>
                      </a:pPr>
                      <a:r>
                        <a:rPr lang="es-MX" sz="700">
                          <a:solidFill>
                            <a:srgbClr val="000000"/>
                          </a:solidFill>
                          <a:effectLst/>
                          <a:latin typeface="Verdana" panose="020B0604030504040204" pitchFamily="34" charset="0"/>
                        </a:rPr>
                        <a:t>EXTENSIÓN</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MX" sz="700">
                          <a:solidFill>
                            <a:srgbClr val="000000"/>
                          </a:solidFill>
                          <a:effectLst/>
                          <a:latin typeface="Verdana" panose="020B0604030504040204" pitchFamily="34" charset="0"/>
                        </a:rPr>
                        <a:t>Tiene la extensión suficiente para abordar el tema de una manera clara y fácil 8 a 10 ilustraciones.</a:t>
                      </a:r>
                    </a:p>
                    <a:p>
                      <a:pPr algn="just">
                        <a:spcAft>
                          <a:spcPts val="0"/>
                        </a:spcAft>
                      </a:pPr>
                      <a:r>
                        <a:rPr lang="es-MX" sz="700">
                          <a:solidFill>
                            <a:srgbClr val="000000"/>
                          </a:solidFill>
                          <a:effectLst/>
                          <a:latin typeface="Verdana" panose="020B0604030504040204" pitchFamily="34" charset="0"/>
                        </a:rPr>
                        <a:t> </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MX" sz="700">
                          <a:solidFill>
                            <a:srgbClr val="000000"/>
                          </a:solidFill>
                          <a:effectLst/>
                          <a:latin typeface="Verdana" panose="020B0604030504040204" pitchFamily="34" charset="0"/>
                        </a:rPr>
                        <a:t>Tiene la extensión suficiente para abordar el tema de una manera clara y no muy fácil de entender 8 a 10 ilustraciones.</a:t>
                      </a:r>
                    </a:p>
                    <a:p>
                      <a:pPr algn="just">
                        <a:spcAft>
                          <a:spcPts val="0"/>
                        </a:spcAft>
                      </a:pPr>
                      <a:r>
                        <a:rPr lang="es-MX" sz="700">
                          <a:solidFill>
                            <a:srgbClr val="000000"/>
                          </a:solidFill>
                          <a:effectLst/>
                          <a:latin typeface="Verdana" panose="020B0604030504040204" pitchFamily="34" charset="0"/>
                        </a:rPr>
                        <a:t> </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MX" sz="700">
                          <a:solidFill>
                            <a:srgbClr val="000000"/>
                          </a:solidFill>
                          <a:effectLst/>
                          <a:latin typeface="Verdana" panose="020B0604030504040204" pitchFamily="34" charset="0"/>
                        </a:rPr>
                        <a:t>No tiene la extensión suficiente para abordar el tema de una manera clara y fácil 6 a 7 ilustraciones.</a:t>
                      </a:r>
                    </a:p>
                    <a:p>
                      <a:pPr algn="just">
                        <a:spcAft>
                          <a:spcPts val="0"/>
                        </a:spcAft>
                      </a:pPr>
                      <a:r>
                        <a:rPr lang="es-MX" sz="700">
                          <a:solidFill>
                            <a:srgbClr val="000000"/>
                          </a:solidFill>
                          <a:effectLst/>
                          <a:latin typeface="Verdana" panose="020B0604030504040204" pitchFamily="34" charset="0"/>
                        </a:rPr>
                        <a:t> </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s-MX" sz="700" dirty="0">
                          <a:solidFill>
                            <a:srgbClr val="000000"/>
                          </a:solidFill>
                          <a:effectLst/>
                          <a:latin typeface="Verdana" panose="020B0604030504040204" pitchFamily="34" charset="0"/>
                        </a:rPr>
                        <a:t>.</a:t>
                      </a:r>
                    </a:p>
                    <a:p>
                      <a:pPr algn="just">
                        <a:spcAft>
                          <a:spcPts val="0"/>
                        </a:spcAft>
                      </a:pPr>
                      <a:r>
                        <a:rPr lang="es-MX" sz="700" dirty="0">
                          <a:solidFill>
                            <a:srgbClr val="000000"/>
                          </a:solidFill>
                          <a:effectLst/>
                          <a:latin typeface="Verdana" panose="020B0604030504040204" pitchFamily="34" charset="0"/>
                        </a:rPr>
                        <a:t> </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4596850"/>
                  </a:ext>
                </a:extLst>
              </a:tr>
            </a:tbl>
          </a:graphicData>
        </a:graphic>
      </p:graphicFrame>
    </p:spTree>
    <p:extLst>
      <p:ext uri="{BB962C8B-B14F-4D97-AF65-F5344CB8AC3E}">
        <p14:creationId xmlns:p14="http://schemas.microsoft.com/office/powerpoint/2010/main" val="3301078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694A746-66DF-6140-E574-360384BA68D7}"/>
              </a:ext>
            </a:extLst>
          </p:cNvPr>
          <p:cNvSpPr/>
          <p:nvPr/>
        </p:nvSpPr>
        <p:spPr>
          <a:xfrm>
            <a:off x="880533" y="677333"/>
            <a:ext cx="7834489" cy="3386667"/>
          </a:xfrm>
          <a:prstGeom prst="rect">
            <a:avLst/>
          </a:prstGeom>
          <a:solidFill>
            <a:srgbClr val="FFCCFF"/>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tx1"/>
                </a:solidFill>
              </a:rPr>
              <a:t>Introducción</a:t>
            </a:r>
            <a:r>
              <a:rPr lang="es-MX" sz="2000" dirty="0">
                <a:solidFill>
                  <a:schemeClr val="tx1"/>
                </a:solidFill>
              </a:rPr>
              <a:t> </a:t>
            </a:r>
          </a:p>
          <a:p>
            <a:pPr algn="ctr"/>
            <a:endParaRPr lang="es-MX" sz="2000" dirty="0">
              <a:solidFill>
                <a:schemeClr val="tx1"/>
              </a:solidFill>
            </a:endParaRPr>
          </a:p>
          <a:p>
            <a:pPr algn="ctr"/>
            <a:r>
              <a:rPr lang="es-MX" sz="2000" dirty="0">
                <a:solidFill>
                  <a:schemeClr val="tx1"/>
                </a:solidFill>
              </a:rPr>
              <a:t>A lo largo del curso trabajamos aspectos sobre el articulo tercero, la nueva escuela mexicana y la perspectiva que tenemos sobre la educación y nuestro desarrollo profesional. Así que tome la opción de trabajar sobre la nueva escuela mexicana y para hablar de ello implemente un cuento en el cual se puede apreciar de lo que trata la nueva escuela mexicana donde con la ayuda de imágenes se puede apreciar de lo que trata el texto.</a:t>
            </a:r>
          </a:p>
        </p:txBody>
      </p:sp>
    </p:spTree>
    <p:extLst>
      <p:ext uri="{BB962C8B-B14F-4D97-AF65-F5344CB8AC3E}">
        <p14:creationId xmlns:p14="http://schemas.microsoft.com/office/powerpoint/2010/main" val="1582873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8"/>
          <p:cNvSpPr txBox="1">
            <a:spLocks noGrp="1"/>
          </p:cNvSpPr>
          <p:nvPr>
            <p:ph type="ctrTitle"/>
          </p:nvPr>
        </p:nvSpPr>
        <p:spPr>
          <a:xfrm>
            <a:off x="2514750" y="1482600"/>
            <a:ext cx="4058700" cy="1835400"/>
          </a:xfrm>
          <a:prstGeom prst="rect">
            <a:avLst/>
          </a:prstGeom>
        </p:spPr>
        <p:txBody>
          <a:bodyPr spcFirstLastPara="1" wrap="square" lIns="91425" tIns="91425" rIns="91425" bIns="91425" anchor="b" anchorCtr="0">
            <a:noAutofit/>
          </a:bodyPr>
          <a:lstStyle/>
          <a:p>
            <a:pPr marL="18288" lvl="0" indent="-192024" algn="ctr" rtl="0">
              <a:spcBef>
                <a:spcPts val="0"/>
              </a:spcBef>
              <a:spcAft>
                <a:spcPts val="0"/>
              </a:spcAft>
              <a:buNone/>
            </a:pPr>
            <a:r>
              <a:rPr lang="es-MX" dirty="0"/>
              <a:t>C</a:t>
            </a:r>
            <a:r>
              <a:rPr lang="en" dirty="0"/>
              <a:t>omo es la</a:t>
            </a:r>
            <a:br>
              <a:rPr lang="en" dirty="0"/>
            </a:br>
            <a:r>
              <a:rPr lang="en" dirty="0"/>
              <a:t> escuela </a:t>
            </a:r>
            <a:endParaRPr dirty="0"/>
          </a:p>
        </p:txBody>
      </p:sp>
      <p:pic>
        <p:nvPicPr>
          <p:cNvPr id="304" name="Google Shape;304;p58"/>
          <p:cNvPicPr preferRelativeResize="0"/>
          <p:nvPr/>
        </p:nvPicPr>
        <p:blipFill>
          <a:blip r:embed="rId3">
            <a:alphaModFix/>
          </a:blip>
          <a:stretch>
            <a:fillRect/>
          </a:stretch>
        </p:blipFill>
        <p:spPr>
          <a:xfrm rot="-134740">
            <a:off x="3752507" y="1427159"/>
            <a:ext cx="1151736" cy="234093"/>
          </a:xfrm>
          <a:prstGeom prst="rect">
            <a:avLst/>
          </a:prstGeom>
          <a:noFill/>
          <a:ln>
            <a:noFill/>
          </a:ln>
          <a:effectLst>
            <a:outerShdw blurRad="57150" dist="19050" dir="5400000" algn="bl" rotWithShape="0">
              <a:srgbClr val="000000">
                <a:alpha val="29000"/>
              </a:srgbClr>
            </a:outerShdw>
          </a:effectLst>
        </p:spPr>
      </p:pic>
      <p:pic>
        <p:nvPicPr>
          <p:cNvPr id="305" name="Google Shape;305;p58"/>
          <p:cNvPicPr preferRelativeResize="0"/>
          <p:nvPr/>
        </p:nvPicPr>
        <p:blipFill rotWithShape="1">
          <a:blip r:embed="rId4">
            <a:alphaModFix/>
          </a:blip>
          <a:srcRect r="19736"/>
          <a:stretch/>
        </p:blipFill>
        <p:spPr>
          <a:xfrm rot="1021990">
            <a:off x="1221985" y="2305852"/>
            <a:ext cx="1981230" cy="1833972"/>
          </a:xfrm>
          <a:prstGeom prst="rect">
            <a:avLst/>
          </a:prstGeom>
          <a:noFill/>
          <a:ln>
            <a:noFill/>
          </a:ln>
          <a:effectLst>
            <a:outerShdw blurRad="142875" dist="57150" dir="5700000" algn="bl" rotWithShape="0">
              <a:srgbClr val="000000">
                <a:alpha val="74000"/>
              </a:srgbClr>
            </a:outerShdw>
          </a:effectLst>
        </p:spPr>
      </p:pic>
      <p:pic>
        <p:nvPicPr>
          <p:cNvPr id="306" name="Google Shape;306;p58"/>
          <p:cNvPicPr preferRelativeResize="0"/>
          <p:nvPr/>
        </p:nvPicPr>
        <p:blipFill>
          <a:blip r:embed="rId5">
            <a:alphaModFix/>
          </a:blip>
          <a:stretch>
            <a:fillRect/>
          </a:stretch>
        </p:blipFill>
        <p:spPr>
          <a:xfrm rot="-1237240">
            <a:off x="5863294" y="1141607"/>
            <a:ext cx="1048686" cy="10486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pic>
        <p:nvPicPr>
          <p:cNvPr id="752" name="Google Shape;752;p87"/>
          <p:cNvPicPr preferRelativeResize="0"/>
          <p:nvPr/>
        </p:nvPicPr>
        <p:blipFill>
          <a:blip r:embed="rId3">
            <a:alphaModFix/>
          </a:blip>
          <a:stretch>
            <a:fillRect/>
          </a:stretch>
        </p:blipFill>
        <p:spPr>
          <a:xfrm>
            <a:off x="6652439" y="3327408"/>
            <a:ext cx="1341685" cy="1341693"/>
          </a:xfrm>
          <a:prstGeom prst="rect">
            <a:avLst/>
          </a:prstGeom>
          <a:noFill/>
          <a:ln>
            <a:noFill/>
          </a:ln>
        </p:spPr>
      </p:pic>
      <p:pic>
        <p:nvPicPr>
          <p:cNvPr id="753" name="Google Shape;753;p87"/>
          <p:cNvPicPr preferRelativeResize="0"/>
          <p:nvPr/>
        </p:nvPicPr>
        <p:blipFill>
          <a:blip r:embed="rId4">
            <a:alphaModFix/>
          </a:blip>
          <a:stretch>
            <a:fillRect/>
          </a:stretch>
        </p:blipFill>
        <p:spPr>
          <a:xfrm rot="-7">
            <a:off x="4075288" y="790222"/>
            <a:ext cx="3665695" cy="3644051"/>
          </a:xfrm>
          <a:prstGeom prst="rect">
            <a:avLst/>
          </a:prstGeom>
          <a:noFill/>
          <a:ln>
            <a:noFill/>
          </a:ln>
        </p:spPr>
      </p:pic>
      <p:sp>
        <p:nvSpPr>
          <p:cNvPr id="754" name="Google Shape;754;p87"/>
          <p:cNvSpPr txBox="1">
            <a:spLocks noGrp="1"/>
          </p:cNvSpPr>
          <p:nvPr>
            <p:ph type="title"/>
          </p:nvPr>
        </p:nvSpPr>
        <p:spPr>
          <a:xfrm>
            <a:off x="4767174" y="2084305"/>
            <a:ext cx="2841610" cy="63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rPr>
              <a:t>En la esuela hay un pajarito que vuela y un perrito que camina sbre la tierra, ambos se trasladas de manera diferente, pero… ¿Que creen? </a:t>
            </a:r>
            <a:r>
              <a:rPr lang="es-MX" sz="2400" dirty="0">
                <a:solidFill>
                  <a:schemeClr val="dk1"/>
                </a:solidFill>
              </a:rPr>
              <a:t>L</a:t>
            </a:r>
            <a:r>
              <a:rPr lang="en" sz="2400" dirty="0">
                <a:solidFill>
                  <a:schemeClr val="dk1"/>
                </a:solidFill>
              </a:rPr>
              <a:t>os dos son mejores amigos  </a:t>
            </a:r>
            <a:endParaRPr sz="2400" dirty="0"/>
          </a:p>
        </p:txBody>
      </p:sp>
      <p:pic>
        <p:nvPicPr>
          <p:cNvPr id="764" name="Google Shape;764;p87"/>
          <p:cNvPicPr preferRelativeResize="0"/>
          <p:nvPr/>
        </p:nvPicPr>
        <p:blipFill>
          <a:blip r:embed="rId5">
            <a:alphaModFix/>
          </a:blip>
          <a:stretch>
            <a:fillRect/>
          </a:stretch>
        </p:blipFill>
        <p:spPr>
          <a:xfrm rot="-1991482">
            <a:off x="3798520" y="863957"/>
            <a:ext cx="1208963" cy="273990"/>
          </a:xfrm>
          <a:prstGeom prst="rect">
            <a:avLst/>
          </a:prstGeom>
          <a:noFill/>
          <a:ln>
            <a:noFill/>
          </a:ln>
        </p:spPr>
      </p:pic>
      <p:pic>
        <p:nvPicPr>
          <p:cNvPr id="2" name="Imagen 1">
            <a:extLst>
              <a:ext uri="{FF2B5EF4-FFF2-40B4-BE49-F238E27FC236}">
                <a16:creationId xmlns:a16="http://schemas.microsoft.com/office/drawing/2014/main" id="{312132C6-BC6E-2F6B-FBDA-315D6CD64B50}"/>
              </a:ext>
            </a:extLst>
          </p:cNvPr>
          <p:cNvPicPr>
            <a:picLocks noChangeAspect="1"/>
          </p:cNvPicPr>
          <p:nvPr/>
        </p:nvPicPr>
        <p:blipFill rotWithShape="1">
          <a:blip r:embed="rId6"/>
          <a:srcRect l="6256" t="13789" b="15363"/>
          <a:stretch/>
        </p:blipFill>
        <p:spPr>
          <a:xfrm>
            <a:off x="387525" y="1446512"/>
            <a:ext cx="4379649" cy="235006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pic>
        <p:nvPicPr>
          <p:cNvPr id="7" name="Imagen 6">
            <a:extLst>
              <a:ext uri="{FF2B5EF4-FFF2-40B4-BE49-F238E27FC236}">
                <a16:creationId xmlns:a16="http://schemas.microsoft.com/office/drawing/2014/main" id="{F0123845-CB47-70CB-C9BC-14EE2AA8A82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20538336">
            <a:off x="814275" y="1029834"/>
            <a:ext cx="2352675" cy="1943100"/>
          </a:xfrm>
          <a:prstGeom prst="rect">
            <a:avLst/>
          </a:prstGeom>
        </p:spPr>
      </p:pic>
      <p:pic>
        <p:nvPicPr>
          <p:cNvPr id="1258" name="Google Shape;1258;p105"/>
          <p:cNvPicPr preferRelativeResize="0"/>
          <p:nvPr/>
        </p:nvPicPr>
        <p:blipFill>
          <a:blip r:embed="rId5">
            <a:alphaModFix/>
          </a:blip>
          <a:stretch>
            <a:fillRect/>
          </a:stretch>
        </p:blipFill>
        <p:spPr>
          <a:xfrm rot="-140280">
            <a:off x="3939923" y="3646843"/>
            <a:ext cx="4546753" cy="1358147"/>
          </a:xfrm>
          <a:prstGeom prst="rect">
            <a:avLst/>
          </a:prstGeom>
          <a:noFill/>
          <a:ln>
            <a:noFill/>
          </a:ln>
        </p:spPr>
      </p:pic>
      <p:pic>
        <p:nvPicPr>
          <p:cNvPr id="1259" name="Google Shape;1259;p105"/>
          <p:cNvPicPr preferRelativeResize="0"/>
          <p:nvPr/>
        </p:nvPicPr>
        <p:blipFill rotWithShape="1">
          <a:blip r:embed="rId6">
            <a:alphaModFix/>
          </a:blip>
          <a:srcRect/>
          <a:stretch/>
        </p:blipFill>
        <p:spPr>
          <a:xfrm>
            <a:off x="4255775" y="1513627"/>
            <a:ext cx="3892075" cy="2848300"/>
          </a:xfrm>
          <a:prstGeom prst="rect">
            <a:avLst/>
          </a:prstGeom>
          <a:noFill/>
          <a:ln>
            <a:noFill/>
          </a:ln>
        </p:spPr>
      </p:pic>
      <p:sp>
        <p:nvSpPr>
          <p:cNvPr id="1260" name="Google Shape;1260;p105"/>
          <p:cNvSpPr txBox="1">
            <a:spLocks noGrp="1"/>
          </p:cNvSpPr>
          <p:nvPr>
            <p:ph type="title"/>
          </p:nvPr>
        </p:nvSpPr>
        <p:spPr>
          <a:xfrm>
            <a:off x="4415244" y="1843146"/>
            <a:ext cx="3724155" cy="63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400" dirty="0"/>
              <a:t>E</a:t>
            </a:r>
            <a:r>
              <a:rPr lang="en" sz="2400" dirty="0"/>
              <a:t>l perro y la jirafa pazan al pizarron a escribir su nombre, pero el perro no alnanza asi que la jirafa lo sube a su cuello y ambos de igual manera pueden escribir su nombre.</a:t>
            </a:r>
            <a:endParaRPr sz="2400" dirty="0"/>
          </a:p>
        </p:txBody>
      </p:sp>
      <p:pic>
        <p:nvPicPr>
          <p:cNvPr id="1265" name="Google Shape;1265;p105"/>
          <p:cNvPicPr preferRelativeResize="0"/>
          <p:nvPr/>
        </p:nvPicPr>
        <p:blipFill>
          <a:blip r:embed="rId7">
            <a:alphaModFix/>
          </a:blip>
          <a:stretch>
            <a:fillRect/>
          </a:stretch>
        </p:blipFill>
        <p:spPr>
          <a:xfrm rot="7084204">
            <a:off x="816985" y="1777513"/>
            <a:ext cx="748605" cy="260802"/>
          </a:xfrm>
          <a:prstGeom prst="rect">
            <a:avLst/>
          </a:prstGeom>
          <a:noFill/>
          <a:ln>
            <a:noFill/>
          </a:ln>
        </p:spPr>
      </p:pic>
      <p:pic>
        <p:nvPicPr>
          <p:cNvPr id="6" name="Imagen 5">
            <a:extLst>
              <a:ext uri="{FF2B5EF4-FFF2-40B4-BE49-F238E27FC236}">
                <a16:creationId xmlns:a16="http://schemas.microsoft.com/office/drawing/2014/main" id="{0B83A64A-E251-CF8E-05DE-D6E8C0D892B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167" b="99000" l="9908" r="89862">
                        <a14:foregroundMark x1="15207" y1="3333" x2="24885" y2="10500"/>
                        <a14:foregroundMark x1="33410" y1="1333" x2="33410" y2="1333"/>
                        <a14:foregroundMark x1="70968" y1="53333" x2="72811" y2="57333"/>
                        <a14:foregroundMark x1="38479" y1="13833" x2="35484" y2="17333"/>
                        <a14:foregroundMark x1="47926" y1="16833" x2="47926" y2="15167"/>
                        <a14:foregroundMark x1="48848" y1="99000" x2="49309" y2="97000"/>
                      </a14:backgroundRemoval>
                    </a14:imgEffect>
                  </a14:imgLayer>
                </a14:imgProps>
              </a:ext>
            </a:extLst>
          </a:blip>
          <a:stretch>
            <a:fillRect/>
          </a:stretch>
        </p:blipFill>
        <p:spPr>
          <a:xfrm>
            <a:off x="2347082" y="1226583"/>
            <a:ext cx="1552224" cy="2145932"/>
          </a:xfrm>
          <a:prstGeom prst="rect">
            <a:avLst/>
          </a:prstGeom>
        </p:spPr>
      </p:pic>
      <p:pic>
        <p:nvPicPr>
          <p:cNvPr id="8" name="Imagen 7">
            <a:extLst>
              <a:ext uri="{FF2B5EF4-FFF2-40B4-BE49-F238E27FC236}">
                <a16:creationId xmlns:a16="http://schemas.microsoft.com/office/drawing/2014/main" id="{21EAF105-19A0-A0E2-A8C6-C30BFDE57C6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2167" b="95667" l="9959" r="89627">
                        <a14:foregroundMark x1="17012" y1="16500" x2="26971" y2="7667"/>
                        <a14:foregroundMark x1="26763" y1="55500" x2="31743" y2="24500"/>
                        <a14:foregroundMark x1="31743" y1="24500" x2="31950" y2="24333"/>
                        <a14:foregroundMark x1="13900" y1="91333" x2="25519" y2="93833"/>
                        <a14:foregroundMark x1="25519" y1="93833" x2="25934" y2="94000"/>
                        <a14:foregroundMark x1="60373" y1="95333" x2="38797" y2="82500"/>
                        <a14:foregroundMark x1="85477" y1="69833" x2="84440" y2="83167"/>
                        <a14:foregroundMark x1="46473" y1="26167" x2="28423" y2="55500"/>
                        <a14:foregroundMark x1="28423" y1="55500" x2="28423" y2="55167"/>
                        <a14:foregroundMark x1="24689" y1="2333" x2="29046" y2="6833"/>
                        <a14:foregroundMark x1="17427" y1="28333" x2="24066" y2="43500"/>
                        <a14:foregroundMark x1="24066" y1="43500" x2="24896" y2="43500"/>
                        <a14:foregroundMark x1="47718" y1="26500" x2="45851" y2="36833"/>
                        <a14:foregroundMark x1="45851" y1="36833" x2="45021" y2="38000"/>
                        <a14:foregroundMark x1="29253" y1="95667" x2="36100" y2="90000"/>
                        <a14:foregroundMark x1="10373" y1="91667" x2="12241" y2="91667"/>
                        <a14:foregroundMark x1="73444" y1="94333" x2="53942" y2="92000"/>
                        <a14:foregroundMark x1="53942" y1="92000" x2="53734" y2="91500"/>
                      </a14:backgroundRemoval>
                    </a14:imgEffect>
                  </a14:imgLayer>
                </a14:imgProps>
              </a:ext>
            </a:extLst>
          </a:blip>
          <a:stretch>
            <a:fillRect/>
          </a:stretch>
        </p:blipFill>
        <p:spPr>
          <a:xfrm>
            <a:off x="3123194" y="1112122"/>
            <a:ext cx="1218866" cy="15172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65"/>
                                        </p:tgtEl>
                                        <p:attrNameLst>
                                          <p:attrName>style.visibility</p:attrName>
                                        </p:attrNameLst>
                                      </p:cBhvr>
                                      <p:to>
                                        <p:strVal val="visible"/>
                                      </p:to>
                                    </p:set>
                                    <p:animEffect transition="in" filter="fade">
                                      <p:cBhvr>
                                        <p:cTn id="7" dur="1000"/>
                                        <p:tgtEl>
                                          <p:spTgt spid="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66"/>
          <p:cNvPicPr preferRelativeResize="0"/>
          <p:nvPr/>
        </p:nvPicPr>
        <p:blipFill>
          <a:blip r:embed="rId3">
            <a:alphaModFix/>
          </a:blip>
          <a:stretch>
            <a:fillRect/>
          </a:stretch>
        </p:blipFill>
        <p:spPr>
          <a:xfrm rot="-7">
            <a:off x="951283" y="3668421"/>
            <a:ext cx="4852761" cy="1144750"/>
          </a:xfrm>
          <a:prstGeom prst="rect">
            <a:avLst/>
          </a:prstGeom>
          <a:noFill/>
          <a:ln>
            <a:noFill/>
          </a:ln>
        </p:spPr>
      </p:pic>
      <p:pic>
        <p:nvPicPr>
          <p:cNvPr id="411" name="Google Shape;411;p66"/>
          <p:cNvPicPr preferRelativeResize="0"/>
          <p:nvPr/>
        </p:nvPicPr>
        <p:blipFill>
          <a:blip r:embed="rId4">
            <a:alphaModFix/>
          </a:blip>
          <a:stretch>
            <a:fillRect/>
          </a:stretch>
        </p:blipFill>
        <p:spPr>
          <a:xfrm>
            <a:off x="846999" y="790961"/>
            <a:ext cx="5285877" cy="3606478"/>
          </a:xfrm>
          <a:prstGeom prst="rect">
            <a:avLst/>
          </a:prstGeom>
          <a:noFill/>
          <a:ln>
            <a:noFill/>
          </a:ln>
        </p:spPr>
      </p:pic>
      <p:sp>
        <p:nvSpPr>
          <p:cNvPr id="412" name="Google Shape;412;p66"/>
          <p:cNvSpPr txBox="1">
            <a:spLocks noGrp="1"/>
          </p:cNvSpPr>
          <p:nvPr>
            <p:ph type="title"/>
          </p:nvPr>
        </p:nvSpPr>
        <p:spPr>
          <a:xfrm rot="-336">
            <a:off x="1591609" y="1216593"/>
            <a:ext cx="3071100" cy="272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Hansel es niño y Gretel  es niña pero los dos reciben educacion y tienen las mismas oportunidades </a:t>
            </a:r>
            <a:endParaRPr sz="2400" dirty="0"/>
          </a:p>
        </p:txBody>
      </p:sp>
      <p:pic>
        <p:nvPicPr>
          <p:cNvPr id="413" name="Google Shape;413;p66"/>
          <p:cNvPicPr preferRelativeResize="0"/>
          <p:nvPr/>
        </p:nvPicPr>
        <p:blipFill>
          <a:blip r:embed="rId5">
            <a:alphaModFix/>
          </a:blip>
          <a:stretch>
            <a:fillRect/>
          </a:stretch>
        </p:blipFill>
        <p:spPr>
          <a:xfrm rot="-1073194">
            <a:off x="904853" y="935977"/>
            <a:ext cx="902097" cy="314276"/>
          </a:xfrm>
          <a:prstGeom prst="rect">
            <a:avLst/>
          </a:prstGeom>
          <a:noFill/>
          <a:ln>
            <a:noFill/>
          </a:ln>
        </p:spPr>
      </p:pic>
      <p:pic>
        <p:nvPicPr>
          <p:cNvPr id="415" name="Google Shape;415;p66"/>
          <p:cNvPicPr preferRelativeResize="0"/>
          <p:nvPr/>
        </p:nvPicPr>
        <p:blipFill>
          <a:blip r:embed="rId6">
            <a:alphaModFix/>
          </a:blip>
          <a:stretch>
            <a:fillRect/>
          </a:stretch>
        </p:blipFill>
        <p:spPr>
          <a:xfrm rot="-619657">
            <a:off x="4972202" y="612766"/>
            <a:ext cx="2804771" cy="3240208"/>
          </a:xfrm>
          <a:prstGeom prst="rect">
            <a:avLst/>
          </a:prstGeom>
          <a:noFill/>
          <a:ln>
            <a:noFill/>
          </a:ln>
        </p:spPr>
      </p:pic>
      <p:pic>
        <p:nvPicPr>
          <p:cNvPr id="417" name="Google Shape;417;p66"/>
          <p:cNvPicPr preferRelativeResize="0"/>
          <p:nvPr/>
        </p:nvPicPr>
        <p:blipFill>
          <a:blip r:embed="rId7">
            <a:alphaModFix/>
          </a:blip>
          <a:stretch>
            <a:fillRect/>
          </a:stretch>
        </p:blipFill>
        <p:spPr>
          <a:xfrm rot="10484576">
            <a:off x="5462297" y="544365"/>
            <a:ext cx="1070030" cy="217499"/>
          </a:xfrm>
          <a:prstGeom prst="rect">
            <a:avLst/>
          </a:prstGeom>
          <a:noFill/>
          <a:ln>
            <a:noFill/>
          </a:ln>
        </p:spPr>
      </p:pic>
      <p:sp>
        <p:nvSpPr>
          <p:cNvPr id="5" name="Marcador de posición de imagen 4">
            <a:extLst>
              <a:ext uri="{FF2B5EF4-FFF2-40B4-BE49-F238E27FC236}">
                <a16:creationId xmlns:a16="http://schemas.microsoft.com/office/drawing/2014/main" id="{826198F9-6D46-F34E-F6C7-92B37A59884B}"/>
              </a:ext>
            </a:extLst>
          </p:cNvPr>
          <p:cNvSpPr>
            <a:spLocks noGrp="1"/>
          </p:cNvSpPr>
          <p:nvPr>
            <p:ph type="pic" idx="2"/>
          </p:nvPr>
        </p:nvSpPr>
        <p:spPr>
          <a:xfrm rot="-605679">
            <a:off x="5220865" y="755233"/>
            <a:ext cx="2274714" cy="2754622"/>
          </a:xfrm>
        </p:spPr>
      </p:sp>
      <p:pic>
        <p:nvPicPr>
          <p:cNvPr id="6" name="Imagen 5">
            <a:extLst>
              <a:ext uri="{FF2B5EF4-FFF2-40B4-BE49-F238E27FC236}">
                <a16:creationId xmlns:a16="http://schemas.microsoft.com/office/drawing/2014/main" id="{65640087-4512-55B0-E2F2-D121D13EA2F7}"/>
              </a:ext>
            </a:extLst>
          </p:cNvPr>
          <p:cNvPicPr>
            <a:picLocks noChangeAspect="1"/>
          </p:cNvPicPr>
          <p:nvPr/>
        </p:nvPicPr>
        <p:blipFill rotWithShape="1">
          <a:blip r:embed="rId8"/>
          <a:srcRect t="15628" r="44797"/>
          <a:stretch/>
        </p:blipFill>
        <p:spPr>
          <a:xfrm rot="21151223">
            <a:off x="5088712" y="724339"/>
            <a:ext cx="2638630" cy="2854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animEffect transition="in" filter="fade">
                                      <p:cBhvr>
                                        <p:cTn id="7" dur="1000"/>
                                        <p:tgtEl>
                                          <p:spTgt spid="415"/>
                                        </p:tgtEl>
                                      </p:cBhvr>
                                    </p:animEffect>
                                  </p:childTnLst>
                                </p:cTn>
                              </p:par>
                              <p:par>
                                <p:cTn id="8" presetID="10" presetClass="entr" presetSubtype="0" fill="hold" nodeType="withEffect">
                                  <p:stCondLst>
                                    <p:cond delay="0"/>
                                  </p:stCondLst>
                                  <p:childTnLst>
                                    <p:set>
                                      <p:cBhvr>
                                        <p:cTn id="9" dur="1" fill="hold">
                                          <p:stCondLst>
                                            <p:cond delay="0"/>
                                          </p:stCondLst>
                                        </p:cTn>
                                        <p:tgtEl>
                                          <p:spTgt spid="417"/>
                                        </p:tgtEl>
                                        <p:attrNameLst>
                                          <p:attrName>style.visibility</p:attrName>
                                        </p:attrNameLst>
                                      </p:cBhvr>
                                      <p:to>
                                        <p:strVal val="visible"/>
                                      </p:to>
                                    </p:set>
                                    <p:animEffect transition="in" filter="fade">
                                      <p:cBhvr>
                                        <p:cTn id="10" dur="10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pSp>
        <p:nvGrpSpPr>
          <p:cNvPr id="333" name="Google Shape;333;p61"/>
          <p:cNvGrpSpPr/>
          <p:nvPr/>
        </p:nvGrpSpPr>
        <p:grpSpPr>
          <a:xfrm rot="-1036449">
            <a:off x="911905" y="725611"/>
            <a:ext cx="5503968" cy="4059594"/>
            <a:chOff x="2150750" y="1011026"/>
            <a:chExt cx="3429949" cy="2529998"/>
          </a:xfrm>
        </p:grpSpPr>
        <p:pic>
          <p:nvPicPr>
            <p:cNvPr id="334" name="Google Shape;334;p61"/>
            <p:cNvPicPr preferRelativeResize="0"/>
            <p:nvPr/>
          </p:nvPicPr>
          <p:blipFill>
            <a:blip r:embed="rId3">
              <a:alphaModFix/>
            </a:blip>
            <a:stretch>
              <a:fillRect/>
            </a:stretch>
          </p:blipFill>
          <p:spPr>
            <a:xfrm rot="278103">
              <a:off x="2173305" y="2711486"/>
              <a:ext cx="3368991" cy="694553"/>
            </a:xfrm>
            <a:prstGeom prst="rect">
              <a:avLst/>
            </a:prstGeom>
            <a:noFill/>
            <a:ln>
              <a:noFill/>
            </a:ln>
          </p:spPr>
        </p:pic>
        <p:sp>
          <p:nvSpPr>
            <p:cNvPr id="335" name="Google Shape;335;p61"/>
            <p:cNvSpPr/>
            <p:nvPr/>
          </p:nvSpPr>
          <p:spPr>
            <a:xfrm rot="431598">
              <a:off x="2539749" y="1187381"/>
              <a:ext cx="2934900" cy="187749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7" name="Google Shape;337;p61"/>
          <p:cNvPicPr preferRelativeResize="0"/>
          <p:nvPr/>
        </p:nvPicPr>
        <p:blipFill>
          <a:blip r:embed="rId4">
            <a:alphaModFix/>
          </a:blip>
          <a:stretch>
            <a:fillRect/>
          </a:stretch>
        </p:blipFill>
        <p:spPr>
          <a:xfrm rot="1364630">
            <a:off x="4559917" y="729313"/>
            <a:ext cx="1732965" cy="391080"/>
          </a:xfrm>
          <a:prstGeom prst="rect">
            <a:avLst/>
          </a:prstGeom>
          <a:noFill/>
          <a:ln>
            <a:noFill/>
          </a:ln>
        </p:spPr>
      </p:pic>
      <p:sp>
        <p:nvSpPr>
          <p:cNvPr id="340" name="Google Shape;340;p61"/>
          <p:cNvSpPr txBox="1">
            <a:spLocks noGrp="1"/>
          </p:cNvSpPr>
          <p:nvPr>
            <p:ph type="subTitle" idx="1"/>
          </p:nvPr>
        </p:nvSpPr>
        <p:spPr>
          <a:xfrm rot="20685836" flipH="1">
            <a:off x="2556391" y="1570742"/>
            <a:ext cx="2488400" cy="162433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latin typeface="Nanum Pen Script"/>
                <a:ea typeface="Nanum Pen Script"/>
                <a:cs typeface="Nanum Pen Script"/>
                <a:sym typeface="Nanum Pen Script"/>
              </a:rPr>
              <a:t>La jirafa admira los colores del colibrí, ayuda a la tortuga a llegar temprano y es amiga de un gato y una cebra </a:t>
            </a:r>
            <a:endParaRPr dirty="0">
              <a:latin typeface="Nanum Pen Script"/>
              <a:ea typeface="Nanum Pen Script"/>
              <a:cs typeface="Nanum Pen Script"/>
              <a:sym typeface="Nanum Pen Script"/>
            </a:endParaRPr>
          </a:p>
        </p:txBody>
      </p:sp>
      <p:pic>
        <p:nvPicPr>
          <p:cNvPr id="6" name="Imagen 5">
            <a:extLst>
              <a:ext uri="{FF2B5EF4-FFF2-40B4-BE49-F238E27FC236}">
                <a16:creationId xmlns:a16="http://schemas.microsoft.com/office/drawing/2014/main" id="{F634D69D-23FB-F1A4-3354-E44829EC1240}"/>
              </a:ext>
            </a:extLst>
          </p:cNvPr>
          <p:cNvPicPr>
            <a:picLocks noChangeAspect="1"/>
          </p:cNvPicPr>
          <p:nvPr/>
        </p:nvPicPr>
        <p:blipFill>
          <a:blip r:embed="rId5"/>
          <a:stretch>
            <a:fillRect/>
          </a:stretch>
        </p:blipFill>
        <p:spPr>
          <a:xfrm>
            <a:off x="5596718" y="2207558"/>
            <a:ext cx="1554615" cy="2145978"/>
          </a:xfrm>
          <a:prstGeom prst="rect">
            <a:avLst/>
          </a:prstGeom>
        </p:spPr>
      </p:pic>
      <p:pic>
        <p:nvPicPr>
          <p:cNvPr id="7" name="Imagen 6">
            <a:extLst>
              <a:ext uri="{FF2B5EF4-FFF2-40B4-BE49-F238E27FC236}">
                <a16:creationId xmlns:a16="http://schemas.microsoft.com/office/drawing/2014/main" id="{4383C166-5CF8-88EC-009D-5039C978BF9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89862" y1="22747" x2="89862" y2="22747"/>
                        <a14:foregroundMark x1="82028" y1="24464" x2="82028" y2="24464"/>
                      </a14:backgroundRemoval>
                    </a14:imgEffect>
                  </a14:imgLayer>
                </a14:imgProps>
              </a:ext>
            </a:extLst>
          </a:blip>
          <a:stretch>
            <a:fillRect/>
          </a:stretch>
        </p:blipFill>
        <p:spPr>
          <a:xfrm rot="1195429">
            <a:off x="711407" y="518454"/>
            <a:ext cx="2020536" cy="2169516"/>
          </a:xfrm>
          <a:prstGeom prst="rect">
            <a:avLst/>
          </a:prstGeom>
        </p:spPr>
      </p:pic>
      <p:pic>
        <p:nvPicPr>
          <p:cNvPr id="8" name="Imagen 7">
            <a:extLst>
              <a:ext uri="{FF2B5EF4-FFF2-40B4-BE49-F238E27FC236}">
                <a16:creationId xmlns:a16="http://schemas.microsoft.com/office/drawing/2014/main" id="{D3FF68D2-0C09-3AFB-5F46-40E6972D9E8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6250" b="98558" l="3306" r="94215">
                        <a14:foregroundMark x1="12397" y1="6250" x2="33471" y2="46635"/>
                        <a14:foregroundMark x1="33471" y1="46635" x2="36777" y2="47115"/>
                        <a14:foregroundMark x1="72727" y1="91346" x2="72727" y2="77404"/>
                        <a14:foregroundMark x1="95041" y1="82212" x2="89256" y2="76442"/>
                        <a14:foregroundMark x1="3306" y1="9135" x2="3306" y2="21154"/>
                        <a14:foregroundMark x1="44628" y1="95673" x2="37603" y2="95192"/>
                        <a14:foregroundMark x1="76860" y1="98558" x2="67769" y2="93269"/>
                      </a14:backgroundRemoval>
                    </a14:imgEffect>
                  </a14:imgLayer>
                </a14:imgProps>
              </a:ext>
            </a:extLst>
          </a:blip>
          <a:stretch>
            <a:fillRect/>
          </a:stretch>
        </p:blipFill>
        <p:spPr>
          <a:xfrm rot="19381114">
            <a:off x="6381031" y="186087"/>
            <a:ext cx="2305050" cy="1981200"/>
          </a:xfrm>
          <a:prstGeom prst="rect">
            <a:avLst/>
          </a:prstGeom>
        </p:spPr>
      </p:pic>
      <p:pic>
        <p:nvPicPr>
          <p:cNvPr id="9" name="Imagen 8">
            <a:extLst>
              <a:ext uri="{FF2B5EF4-FFF2-40B4-BE49-F238E27FC236}">
                <a16:creationId xmlns:a16="http://schemas.microsoft.com/office/drawing/2014/main" id="{B0C81D95-80E4-9B20-5EDA-4DCC1CB67760}"/>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650112" y="2753640"/>
            <a:ext cx="2143125" cy="2143125"/>
          </a:xfrm>
          <a:prstGeom prst="rect">
            <a:avLst/>
          </a:prstGeom>
        </p:spPr>
      </p:pic>
      <p:pic>
        <p:nvPicPr>
          <p:cNvPr id="10" name="Imagen 9">
            <a:extLst>
              <a:ext uri="{FF2B5EF4-FFF2-40B4-BE49-F238E27FC236}">
                <a16:creationId xmlns:a16="http://schemas.microsoft.com/office/drawing/2014/main" id="{3A8629B6-AFD1-9C00-28D6-7537CE903F76}"/>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31890" y1="15578" x2="44094" y2="53266"/>
                      </a14:backgroundRemoval>
                    </a14:imgEffect>
                  </a14:imgLayer>
                </a14:imgProps>
              </a:ext>
            </a:extLst>
          </a:blip>
          <a:stretch>
            <a:fillRect/>
          </a:stretch>
        </p:blipFill>
        <p:spPr>
          <a:xfrm>
            <a:off x="6808301" y="2410299"/>
            <a:ext cx="2419350" cy="1895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fade">
                                      <p:cBhvr>
                                        <p:cTn id="7" dur="1000"/>
                                        <p:tgtEl>
                                          <p:spTgt spid="333"/>
                                        </p:tgtEl>
                                      </p:cBhvr>
                                    </p:animEffect>
                                  </p:childTnLst>
                                </p:cTn>
                              </p:par>
                              <p:par>
                                <p:cTn id="8" presetID="10" presetClass="entr" presetSubtype="0" fill="hold" nodeType="withEffect">
                                  <p:stCondLst>
                                    <p:cond delay="0"/>
                                  </p:stCondLst>
                                  <p:childTnLst>
                                    <p:set>
                                      <p:cBhvr>
                                        <p:cTn id="9" dur="1" fill="hold">
                                          <p:stCondLst>
                                            <p:cond delay="0"/>
                                          </p:stCondLst>
                                        </p:cTn>
                                        <p:tgtEl>
                                          <p:spTgt spid="337"/>
                                        </p:tgtEl>
                                        <p:attrNameLst>
                                          <p:attrName>style.visibility</p:attrName>
                                        </p:attrNameLst>
                                      </p:cBhvr>
                                      <p:to>
                                        <p:strVal val="visible"/>
                                      </p:to>
                                    </p:set>
                                    <p:animEffect transition="in" filter="fade">
                                      <p:cBhvr>
                                        <p:cTn id="10" dur="10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pic>
        <p:nvPicPr>
          <p:cNvPr id="1089" name="Google Shape;1089;p100"/>
          <p:cNvPicPr preferRelativeResize="0"/>
          <p:nvPr/>
        </p:nvPicPr>
        <p:blipFill>
          <a:blip r:embed="rId3">
            <a:alphaModFix/>
          </a:blip>
          <a:stretch>
            <a:fillRect/>
          </a:stretch>
        </p:blipFill>
        <p:spPr>
          <a:xfrm rot="-162471">
            <a:off x="848654" y="1367890"/>
            <a:ext cx="2419920" cy="2795596"/>
          </a:xfrm>
          <a:prstGeom prst="rect">
            <a:avLst/>
          </a:prstGeom>
          <a:noFill/>
          <a:ln>
            <a:noFill/>
          </a:ln>
        </p:spPr>
      </p:pic>
      <p:pic>
        <p:nvPicPr>
          <p:cNvPr id="1091" name="Google Shape;1091;p100"/>
          <p:cNvPicPr preferRelativeResize="0"/>
          <p:nvPr/>
        </p:nvPicPr>
        <p:blipFill rotWithShape="1">
          <a:blip r:embed="rId4">
            <a:alphaModFix/>
          </a:blip>
          <a:srcRect/>
          <a:stretch/>
        </p:blipFill>
        <p:spPr>
          <a:xfrm rot="-5400000">
            <a:off x="4493000" y="1248561"/>
            <a:ext cx="3192276" cy="3034275"/>
          </a:xfrm>
          <a:prstGeom prst="rect">
            <a:avLst/>
          </a:prstGeom>
          <a:noFill/>
          <a:ln>
            <a:noFill/>
          </a:ln>
        </p:spPr>
      </p:pic>
      <p:pic>
        <p:nvPicPr>
          <p:cNvPr id="1094" name="Google Shape;1094;p100"/>
          <p:cNvPicPr preferRelativeResize="0"/>
          <p:nvPr/>
        </p:nvPicPr>
        <p:blipFill rotWithShape="1">
          <a:blip r:embed="rId5">
            <a:alphaModFix/>
          </a:blip>
          <a:srcRect l="777" t="-19079" r="767" b="-19079"/>
          <a:stretch/>
        </p:blipFill>
        <p:spPr>
          <a:xfrm rot="-147996">
            <a:off x="1591521" y="3690505"/>
            <a:ext cx="2623732" cy="539415"/>
          </a:xfrm>
          <a:prstGeom prst="rect">
            <a:avLst/>
          </a:prstGeom>
          <a:noFill/>
          <a:ln>
            <a:noFill/>
          </a:ln>
        </p:spPr>
      </p:pic>
      <p:sp>
        <p:nvSpPr>
          <p:cNvPr id="1086" name="Google Shape;1086;p100"/>
          <p:cNvSpPr txBox="1">
            <a:spLocks noGrp="1"/>
          </p:cNvSpPr>
          <p:nvPr>
            <p:ph type="title"/>
          </p:nvPr>
        </p:nvSpPr>
        <p:spPr>
          <a:xfrm>
            <a:off x="4876801" y="2031598"/>
            <a:ext cx="2629570" cy="14453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2800" dirty="0"/>
              <a:t>La maestra  mariposa se la pasa viajando para aprender de los diferentes lugares y explicárselos a sus alumnos </a:t>
            </a:r>
            <a:endParaRPr sz="2800" dirty="0"/>
          </a:p>
        </p:txBody>
      </p:sp>
      <p:pic>
        <p:nvPicPr>
          <p:cNvPr id="6" name="Imagen 5">
            <a:extLst>
              <a:ext uri="{FF2B5EF4-FFF2-40B4-BE49-F238E27FC236}">
                <a16:creationId xmlns:a16="http://schemas.microsoft.com/office/drawing/2014/main" id="{52F337D1-F07E-64C3-DEF7-5BCC3D866DB7}"/>
              </a:ext>
            </a:extLst>
          </p:cNvPr>
          <p:cNvPicPr>
            <a:picLocks noChangeAspect="1"/>
          </p:cNvPicPr>
          <p:nvPr/>
        </p:nvPicPr>
        <p:blipFill>
          <a:blip r:embed="rId6"/>
          <a:stretch>
            <a:fillRect/>
          </a:stretch>
        </p:blipFill>
        <p:spPr>
          <a:xfrm rot="21106940">
            <a:off x="743093" y="1438351"/>
            <a:ext cx="2857500" cy="21646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9"/>
                                        </p:tgtEl>
                                        <p:attrNameLst>
                                          <p:attrName>style.visibility</p:attrName>
                                        </p:attrNameLst>
                                      </p:cBhvr>
                                      <p:to>
                                        <p:strVal val="visible"/>
                                      </p:to>
                                    </p:set>
                                    <p:animEffect transition="in" filter="fade">
                                      <p:cBhvr>
                                        <p:cTn id="7" dur="1000"/>
                                        <p:tgtEl>
                                          <p:spTgt spid="1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64"/>
          <p:cNvPicPr preferRelativeResize="0"/>
          <p:nvPr/>
        </p:nvPicPr>
        <p:blipFill>
          <a:blip r:embed="rId3">
            <a:alphaModFix/>
          </a:blip>
          <a:stretch>
            <a:fillRect/>
          </a:stretch>
        </p:blipFill>
        <p:spPr>
          <a:xfrm rot="180002">
            <a:off x="2439087" y="3031523"/>
            <a:ext cx="4788654" cy="1004228"/>
          </a:xfrm>
          <a:prstGeom prst="rect">
            <a:avLst/>
          </a:prstGeom>
          <a:noFill/>
          <a:ln>
            <a:noFill/>
          </a:ln>
        </p:spPr>
      </p:pic>
      <p:pic>
        <p:nvPicPr>
          <p:cNvPr id="392" name="Google Shape;392;p64"/>
          <p:cNvPicPr preferRelativeResize="0"/>
          <p:nvPr/>
        </p:nvPicPr>
        <p:blipFill>
          <a:blip r:embed="rId4">
            <a:alphaModFix/>
          </a:blip>
          <a:stretch>
            <a:fillRect/>
          </a:stretch>
        </p:blipFill>
        <p:spPr>
          <a:xfrm rot="291377">
            <a:off x="2853701" y="1155237"/>
            <a:ext cx="4170359" cy="2457912"/>
          </a:xfrm>
          <a:prstGeom prst="rect">
            <a:avLst/>
          </a:prstGeom>
          <a:noFill/>
          <a:ln>
            <a:noFill/>
          </a:ln>
        </p:spPr>
      </p:pic>
      <p:sp>
        <p:nvSpPr>
          <p:cNvPr id="394" name="Google Shape;394;p64"/>
          <p:cNvSpPr txBox="1">
            <a:spLocks noGrp="1"/>
          </p:cNvSpPr>
          <p:nvPr>
            <p:ph type="subTitle" idx="1"/>
          </p:nvPr>
        </p:nvSpPr>
        <p:spPr>
          <a:xfrm rot="281705" flipH="1">
            <a:off x="3241900" y="1611155"/>
            <a:ext cx="3393888" cy="1331087"/>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s-MX" dirty="0"/>
              <a:t>La manada de elefantes se preocupar por el elefante bebe así que ayudan a la maestra a que el pequeño elefante aprenda.</a:t>
            </a:r>
            <a:endParaRPr dirty="0"/>
          </a:p>
        </p:txBody>
      </p:sp>
      <p:pic>
        <p:nvPicPr>
          <p:cNvPr id="395" name="Google Shape;395;p64"/>
          <p:cNvPicPr preferRelativeResize="0"/>
          <p:nvPr/>
        </p:nvPicPr>
        <p:blipFill>
          <a:blip r:embed="rId5">
            <a:alphaModFix/>
          </a:blip>
          <a:stretch>
            <a:fillRect/>
          </a:stretch>
        </p:blipFill>
        <p:spPr>
          <a:xfrm rot="-5186827">
            <a:off x="6166989" y="2376398"/>
            <a:ext cx="1581725" cy="321475"/>
          </a:xfrm>
          <a:prstGeom prst="rect">
            <a:avLst/>
          </a:prstGeom>
          <a:noFill/>
          <a:ln>
            <a:noFill/>
          </a:ln>
        </p:spPr>
      </p:pic>
      <p:pic>
        <p:nvPicPr>
          <p:cNvPr id="4" name="Imagen 3">
            <a:extLst>
              <a:ext uri="{FF2B5EF4-FFF2-40B4-BE49-F238E27FC236}">
                <a16:creationId xmlns:a16="http://schemas.microsoft.com/office/drawing/2014/main" id="{38C3EB8A-EF33-DA69-1D9B-1B022DBF932B}"/>
              </a:ext>
            </a:extLst>
          </p:cNvPr>
          <p:cNvPicPr>
            <a:picLocks noChangeAspect="1"/>
          </p:cNvPicPr>
          <p:nvPr/>
        </p:nvPicPr>
        <p:blipFill>
          <a:blip r:embed="rId6"/>
          <a:stretch>
            <a:fillRect/>
          </a:stretch>
        </p:blipFill>
        <p:spPr>
          <a:xfrm>
            <a:off x="1245897" y="3144143"/>
            <a:ext cx="2762250" cy="1657350"/>
          </a:xfrm>
          <a:prstGeom prst="rect">
            <a:avLst/>
          </a:prstGeom>
        </p:spPr>
      </p:pic>
    </p:spTree>
  </p:cSld>
  <p:clrMapOvr>
    <a:masterClrMapping/>
  </p:clrMapOvr>
</p:sld>
</file>

<file path=ppt/theme/theme1.xml><?xml version="1.0" encoding="utf-8"?>
<a:theme xmlns:a="http://schemas.openxmlformats.org/drawingml/2006/main" name="Memories Photo Album XL by Slidesgo">
  <a:themeElements>
    <a:clrScheme name="Simple Light">
      <a:dk1>
        <a:srgbClr val="000000"/>
      </a:dk1>
      <a:lt1>
        <a:srgbClr val="FFFFFF"/>
      </a:lt1>
      <a:dk2>
        <a:srgbClr val="595959"/>
      </a:dk2>
      <a:lt2>
        <a:srgbClr val="FFF2EA"/>
      </a:lt2>
      <a:accent1>
        <a:srgbClr val="000000"/>
      </a:accent1>
      <a:accent2>
        <a:srgbClr val="F64245"/>
      </a:accent2>
      <a:accent3>
        <a:srgbClr val="AFDAD7"/>
      </a:accent3>
      <a:accent4>
        <a:srgbClr val="E0BF6E"/>
      </a:accent4>
      <a:accent5>
        <a:srgbClr val="49B6BB"/>
      </a:accent5>
      <a:accent6>
        <a:srgbClr val="F0C36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605</Words>
  <Application>Microsoft Office PowerPoint</Application>
  <PresentationFormat>Presentación en pantalla (16:9)</PresentationFormat>
  <Paragraphs>47</Paragraphs>
  <Slides>13</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Bebas Neue</vt:lpstr>
      <vt:lpstr>Roboto Light</vt:lpstr>
      <vt:lpstr>Arial</vt:lpstr>
      <vt:lpstr>Roboto</vt:lpstr>
      <vt:lpstr>Nanum Pen Script</vt:lpstr>
      <vt:lpstr>Verdana</vt:lpstr>
      <vt:lpstr>Memories Photo Album XL by Slidesgo</vt:lpstr>
      <vt:lpstr>Presentación de PowerPoint</vt:lpstr>
      <vt:lpstr>Presentación de PowerPoint</vt:lpstr>
      <vt:lpstr>Como es la  escuela </vt:lpstr>
      <vt:lpstr>En la esuela hay un pajarito que vuela y un perrito que camina sbre la tierra, ambos se trasladas de manera diferente, pero… ¿Que creen? Los dos son mejores amigos  </vt:lpstr>
      <vt:lpstr>El perro y la jirafa pazan al pizarron a escribir su nombre, pero el perro no alnanza asi que la jirafa lo sube a su cuello y ambos de igual manera pueden escribir su nombre.</vt:lpstr>
      <vt:lpstr>Hansel es niño y Gretel  es niña pero los dos reciben educacion y tienen las mismas oportunidades </vt:lpstr>
      <vt:lpstr>Presentación de PowerPoint</vt:lpstr>
      <vt:lpstr>La maestra  mariposa se la pasa viajando para aprender de los diferentes lugares y explicárselos a sus alumnos </vt:lpstr>
      <vt:lpstr>Presentación de PowerPoint</vt:lpstr>
      <vt:lpstr>El pez nada, el águila vuela, el perro camina y todos ellos a pesar de ser diferentes tienen derecho a ir a la escuela.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Melissa Martinez Aldaco</cp:lastModifiedBy>
  <cp:revision>1</cp:revision>
  <dcterms:modified xsi:type="dcterms:W3CDTF">2023-06-29T00:37:13Z</dcterms:modified>
</cp:coreProperties>
</file>