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0" r:id="rId5"/>
    <p:sldId id="261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17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4F119-91C0-FA29-F4B3-A9E6EC8A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A6FDAA-61E8-29B7-3692-482A6DF4D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DAB51-3D10-2ECF-5221-809C7636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6F97A-C227-6E99-2510-291DD349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CBC90F-3A6C-C61B-AA8E-BA775B48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36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D8D00-BB6E-1072-4E60-E5902248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B1001E-78CE-4F9C-D761-C082A7690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3F1BE-678F-9F8F-29AC-F58904F7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58102-D753-4454-ECD3-1B3CEF3B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72316-4083-8B8A-F79E-C634848C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6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D2E988-14B8-B434-2C55-032EFD1A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17448-163B-3588-433C-90A9B1549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F479F6-9559-745B-DFC4-83F2178C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A8E6BC-F228-4E68-F6E4-60C668AC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396F3-8E10-9806-4A59-6EBDCB87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5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28D36-A192-1FF8-8D0A-693F50B1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B4256-57BA-D229-06AE-787438F7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69DA-6A28-CF5E-70DF-9C34EF1F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2ED3A-9F2F-4A48-7FEF-9068B19A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BA1D4-D60D-48EE-A04D-39144D14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50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4040E-721C-D0B0-8C58-73258ACA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B5E9A-C90B-64F5-2201-486486EC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789E11-968A-B39B-9E9B-87FDA1E9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1B63D-F08E-E136-021A-307024FD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037E5-F462-3DD5-82D3-36D57FFB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73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B4CBD-D8B0-8A9B-AD20-E88E19BF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C20F5-0E1C-F31E-9DF8-7F46862C3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6FA372-C39F-9EB7-51B5-70D9F708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F0A209-C5CA-F99C-094D-F63CA64D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DE61A5-A2D3-A59F-6CCC-F44B4DAF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D7DD98-94DE-49E1-07DB-35FF452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83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A47D8-3373-CDB3-A686-CF7995DE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90A184-4675-182E-8B92-7FB643DB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0A2C65-4E18-4DD5-4EB7-83AA0AE0A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ECD1C3-9F75-6B4A-1F6B-3B940C855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4E26E2-066E-74BF-9910-C9748D1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371008-323F-1238-2F4A-C9D3CDAD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D1FC2-1680-6B7E-BBE9-A5DA312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2FC0D1-0EE4-7A3A-D207-1951DF8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3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A8ABD-C06F-E3F7-EA84-F33FC540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01F4CC-E25E-DA92-9467-5D5C3432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96579F-4482-0A16-466B-646B3CEA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AFC8D6-6B82-61BE-BE3F-CB418161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13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5EF5E2-53D9-AB47-CC04-4765BF42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CDEEB2-9C98-2519-1281-11294957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60763A-12B7-4FB1-8965-E4372E13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2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F5DA-412A-84CB-4E99-0CD5B156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128EA0-F929-730C-8FC6-84798488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77383A-FA25-278A-7700-95B5F2D3D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9CFCDC-02C2-4AED-2DC0-13233AC5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4A97F-8D84-09EB-5239-289442FB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F5704-F357-8169-76EE-9877D033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C66E2-8109-525F-B9E3-3055E04D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7D3CE0-BA83-BE1F-A4E2-FE5D3833F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D45642-74F2-2043-48CE-29C9BAA19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363CF-AE08-B25F-0D67-07ADD527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214303-C314-9F25-D8D8-4686872B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AF1B3E-B2AF-6B88-9E53-92265EC0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22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B1ABE5-0A2A-FB73-DC9F-72D150D7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7A01CB-EE4C-4755-FA45-64E9EB06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68AF6-8433-6BCF-34CB-2E34CB09A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9A0E-B74A-4AAB-9BCB-2E8F15EB8C0D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9F0F7E-85A5-5F5A-BA22-C4A1B2A52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D0DA4-2F88-BA72-C99B-2C3F03AA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0459-FEB4-47B4-A20B-868F229CBF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5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787F76FE-E197-5FCB-7D08-E9147EA0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038"/>
            <a:ext cx="3776174" cy="2807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414877-1EA2-C159-750E-66CD68BC0647}"/>
              </a:ext>
            </a:extLst>
          </p:cNvPr>
          <p:cNvSpPr txBox="1"/>
          <p:nvPr/>
        </p:nvSpPr>
        <p:spPr>
          <a:xfrm>
            <a:off x="3776174" y="383320"/>
            <a:ext cx="7540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Final</a:t>
            </a:r>
          </a:p>
          <a:p>
            <a:pPr algn="ctr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Curso: Bases legales y normativas de la educación básica</a:t>
            </a: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Joel Rodríguez Pinal</a:t>
            </a: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Alumna: Jimena Sarahi Gaytan Espinoza </a:t>
            </a: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3°er grado        Sección C    N.L. 8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2ECAAF2-42F5-B3F7-90EC-D25C25EB4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69106"/>
              </p:ext>
            </p:extLst>
          </p:nvPr>
        </p:nvGraphicFramePr>
        <p:xfrm>
          <a:off x="3776174" y="4448746"/>
          <a:ext cx="7754078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078">
                  <a:extLst>
                    <a:ext uri="{9D8B030D-6E8A-4147-A177-3AD203B41FA5}">
                      <a16:colId xmlns:a16="http://schemas.microsoft.com/office/drawing/2014/main" val="147295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 recursos de la investigación educativa para enriquecer su práctica profesional, expresando su interés por el conocimiento, la ciencia y la mejora de la educación.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Actúa de manera ética ante la diversidad de situaciones que se presenta en la práctica profesional.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92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2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1F5CBC7-CF4F-717F-51B4-1076DAB9E784}"/>
              </a:ext>
            </a:extLst>
          </p:cNvPr>
          <p:cNvGrpSpPr/>
          <p:nvPr/>
        </p:nvGrpSpPr>
        <p:grpSpPr>
          <a:xfrm>
            <a:off x="4085703" y="885421"/>
            <a:ext cx="4020593" cy="5297019"/>
            <a:chOff x="4085703" y="885421"/>
            <a:chExt cx="4020593" cy="5297019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7FF5CD0-729B-69BF-FEC7-901D53B91821}"/>
                </a:ext>
              </a:extLst>
            </p:cNvPr>
            <p:cNvGrpSpPr/>
            <p:nvPr/>
          </p:nvGrpSpPr>
          <p:grpSpPr>
            <a:xfrm>
              <a:off x="4085703" y="885421"/>
              <a:ext cx="4020593" cy="5297019"/>
              <a:chOff x="4085703" y="885421"/>
              <a:chExt cx="4020593" cy="5297019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1B3D15B3-A54D-6C57-E2DF-633F57902F5C}"/>
                  </a:ext>
                </a:extLst>
              </p:cNvPr>
              <p:cNvGrpSpPr/>
              <p:nvPr/>
            </p:nvGrpSpPr>
            <p:grpSpPr>
              <a:xfrm>
                <a:off x="4085703" y="885421"/>
                <a:ext cx="4020593" cy="5297019"/>
                <a:chOff x="4085703" y="780490"/>
                <a:chExt cx="4020593" cy="5297019"/>
              </a:xfrm>
            </p:grpSpPr>
            <p:sp>
              <p:nvSpPr>
                <p:cNvPr id="4" name="Rectángulo 3">
                  <a:extLst>
                    <a:ext uri="{FF2B5EF4-FFF2-40B4-BE49-F238E27FC236}">
                      <a16:creationId xmlns:a16="http://schemas.microsoft.com/office/drawing/2014/main" id="{D5207CBC-D87C-74AB-5431-742FA349E552}"/>
                    </a:ext>
                  </a:extLst>
                </p:cNvPr>
                <p:cNvSpPr/>
                <p:nvPr/>
              </p:nvSpPr>
              <p:spPr>
                <a:xfrm rot="588557">
                  <a:off x="4085703" y="780490"/>
                  <a:ext cx="4020593" cy="5297019"/>
                </a:xfrm>
                <a:prstGeom prst="rect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FBBC072B-3B25-69D6-05AE-4F46B7AD7186}"/>
                    </a:ext>
                  </a:extLst>
                </p:cNvPr>
                <p:cNvSpPr txBox="1"/>
                <p:nvPr/>
              </p:nvSpPr>
              <p:spPr>
                <a:xfrm rot="601493">
                  <a:off x="4937468" y="1092385"/>
                  <a:ext cx="2925278" cy="1077218"/>
                </a:xfrm>
                <a:prstGeom prst="rect">
                  <a:avLst/>
                </a:prstGeom>
                <a:solidFill>
                  <a:srgbClr val="00817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ln w="762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kindergarten" panose="02000603000000000000" pitchFamily="2" charset="0"/>
                    </a:rPr>
                    <a:t>El elefantito Tito</a:t>
                  </a:r>
                  <a:endParaRPr lang="es-MX" sz="3200" b="1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kindergarten" panose="02000603000000000000" pitchFamily="2" charset="0"/>
                  </a:endParaRPr>
                </a:p>
              </p:txBody>
            </p:sp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FD38CEBC-1856-7F63-6E7D-B606C8D7A041}"/>
                    </a:ext>
                  </a:extLst>
                </p:cNvPr>
                <p:cNvSpPr txBox="1"/>
                <p:nvPr/>
              </p:nvSpPr>
              <p:spPr>
                <a:xfrm rot="601493">
                  <a:off x="4937468" y="1092385"/>
                  <a:ext cx="2925278" cy="1077218"/>
                </a:xfrm>
                <a:prstGeom prst="rect">
                  <a:avLst/>
                </a:prstGeom>
                <a:noFill/>
                <a:ln w="57150">
                  <a:solidFill>
                    <a:schemeClr val="bg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dirty="0">
                      <a:ln w="76200">
                        <a:noFill/>
                      </a:ln>
                      <a:solidFill>
                        <a:srgbClr val="002060"/>
                      </a:solidFill>
                      <a:latin typeface="kindergarten" panose="02000603000000000000" pitchFamily="2" charset="0"/>
                    </a:rPr>
                    <a:t>El elefantito Tito</a:t>
                  </a:r>
                  <a:endParaRPr lang="es-MX" sz="3200" dirty="0">
                    <a:ln w="76200">
                      <a:noFill/>
                    </a:ln>
                    <a:solidFill>
                      <a:srgbClr val="002060"/>
                    </a:solidFill>
                    <a:latin typeface="kindergarten" panose="02000603000000000000" pitchFamily="2" charset="0"/>
                  </a:endParaRPr>
                </a:p>
              </p:txBody>
            </p:sp>
          </p:grpSp>
          <p:pic>
            <p:nvPicPr>
              <p:cNvPr id="1026" name="Picture 2" descr="Fondo Paisaje De Sabana Africana De Dibujos Animados Con árboles Y Montañas  Fondo, Azul, Savanna, Pradera Imagen de Fondo Para Descarga Gratuita -  Pngtreee">
                <a:extLst>
                  <a:ext uri="{FF2B5EF4-FFF2-40B4-BE49-F238E27FC236}">
                    <a16:creationId xmlns:a16="http://schemas.microsoft.com/office/drawing/2014/main" id="{61591232-2B2A-F1CA-62CD-9CBF57A04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3086">
                <a:off x="4200627" y="3156154"/>
                <a:ext cx="3379033" cy="2681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Elefante Bebé Amor Por - Imagen gratis en Pixabay - Pixabay">
              <a:extLst>
                <a:ext uri="{FF2B5EF4-FFF2-40B4-BE49-F238E27FC236}">
                  <a16:creationId xmlns:a16="http://schemas.microsoft.com/office/drawing/2014/main" id="{A6B732EB-721A-731D-26C8-DCEDDED47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1929">
              <a:off x="5414281" y="4365461"/>
              <a:ext cx="969702" cy="92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88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C3645BA-3D7F-CE4E-C53A-0D0D6EE813C1}"/>
              </a:ext>
            </a:extLst>
          </p:cNvPr>
          <p:cNvGrpSpPr/>
          <p:nvPr/>
        </p:nvGrpSpPr>
        <p:grpSpPr>
          <a:xfrm>
            <a:off x="6096000" y="87347"/>
            <a:ext cx="5967699" cy="6628246"/>
            <a:chOff x="6470060" y="87347"/>
            <a:chExt cx="5593639" cy="662824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5207CBC-D87C-74AB-5431-742FA349E552}"/>
                </a:ext>
              </a:extLst>
            </p:cNvPr>
            <p:cNvSpPr/>
            <p:nvPr/>
          </p:nvSpPr>
          <p:spPr>
            <a:xfrm>
              <a:off x="6470060" y="87347"/>
              <a:ext cx="5593639" cy="662824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BBC072B-3B25-69D6-05AE-4F46B7AD7186}"/>
                </a:ext>
              </a:extLst>
            </p:cNvPr>
            <p:cNvSpPr txBox="1"/>
            <p:nvPr/>
          </p:nvSpPr>
          <p:spPr>
            <a:xfrm>
              <a:off x="7212423" y="619249"/>
              <a:ext cx="4108912" cy="1569660"/>
            </a:xfrm>
            <a:prstGeom prst="rect">
              <a:avLst/>
            </a:prstGeom>
            <a:solidFill>
              <a:srgbClr val="00817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kindergarten" panose="02000603000000000000" pitchFamily="2" charset="0"/>
                </a:rPr>
                <a:t>El elefantito Tito</a:t>
              </a:r>
              <a:endParaRPr lang="es-MX" sz="4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kindergarten" panose="02000603000000000000" pitchFamily="2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D38CEBC-1856-7F63-6E7D-B606C8D7A041}"/>
                </a:ext>
              </a:extLst>
            </p:cNvPr>
            <p:cNvSpPr txBox="1"/>
            <p:nvPr/>
          </p:nvSpPr>
          <p:spPr>
            <a:xfrm>
              <a:off x="7212423" y="619249"/>
              <a:ext cx="4108912" cy="156966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dirty="0">
                  <a:ln w="76200">
                    <a:noFill/>
                  </a:ln>
                  <a:solidFill>
                    <a:srgbClr val="002060"/>
                  </a:solidFill>
                  <a:latin typeface="kindergarten" panose="02000603000000000000" pitchFamily="2" charset="0"/>
                </a:rPr>
                <a:t>El elefantito Tito</a:t>
              </a:r>
              <a:endParaRPr lang="es-MX" sz="4800" dirty="0">
                <a:ln w="76200">
                  <a:noFill/>
                </a:ln>
                <a:solidFill>
                  <a:srgbClr val="002060"/>
                </a:solidFill>
                <a:latin typeface="kindergarten" panose="02000603000000000000" pitchFamily="2" charset="0"/>
              </a:endParaRPr>
            </a:p>
          </p:txBody>
        </p:sp>
        <p:pic>
          <p:nvPicPr>
            <p:cNvPr id="1026" name="Picture 2" descr="Fondo Paisaje De Sabana Africana De Dibujos Animados Con árboles Y Montañas  Fondo, Azul, Savanna, Pradera Imagen de Fondo Para Descarga Gratuita -  Pngtreee">
              <a:extLst>
                <a:ext uri="{FF2B5EF4-FFF2-40B4-BE49-F238E27FC236}">
                  <a16:creationId xmlns:a16="http://schemas.microsoft.com/office/drawing/2014/main" id="{61591232-2B2A-F1CA-62CD-9CBF57A04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9" y="2848199"/>
              <a:ext cx="4388736" cy="339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lefante Bebé Amor Por - Imagen gratis en Pixabay - Pixabay">
              <a:extLst>
                <a:ext uri="{FF2B5EF4-FFF2-40B4-BE49-F238E27FC236}">
                  <a16:creationId xmlns:a16="http://schemas.microsoft.com/office/drawing/2014/main" id="{A6B732EB-721A-731D-26C8-DCEDDED47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43">
              <a:off x="8744954" y="4473000"/>
              <a:ext cx="996344" cy="95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3565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207CBC-D87C-74AB-5431-742FA349E552}"/>
              </a:ext>
            </a:extLst>
          </p:cNvPr>
          <p:cNvSpPr/>
          <p:nvPr/>
        </p:nvSpPr>
        <p:spPr>
          <a:xfrm>
            <a:off x="6096000" y="87347"/>
            <a:ext cx="5967699" cy="662824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BC072B-3B25-69D6-05AE-4F46B7AD7186}"/>
              </a:ext>
            </a:extLst>
          </p:cNvPr>
          <p:cNvSpPr txBox="1"/>
          <p:nvPr/>
        </p:nvSpPr>
        <p:spPr>
          <a:xfrm>
            <a:off x="6888007" y="619249"/>
            <a:ext cx="4383685" cy="1323439"/>
          </a:xfrm>
          <a:prstGeom prst="rect">
            <a:avLst/>
          </a:prstGeom>
          <a:solidFill>
            <a:srgbClr val="00817E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0" dirty="0">
                <a:solidFill>
                  <a:schemeClr val="bg1"/>
                </a:solidFill>
                <a:effectLst/>
                <a:latin typeface="kindergarten" panose="02000603000000000000" pitchFamily="2" charset="0"/>
              </a:rPr>
              <a:t>Un día, mientras caminaba por el bosque, se encontró con una ardilla llamada Anita, que estaba leyendo un libro.</a:t>
            </a:r>
          </a:p>
        </p:txBody>
      </p:sp>
      <p:pic>
        <p:nvPicPr>
          <p:cNvPr id="1026" name="Picture 2" descr="Fondo Paisaje De Sabana Africana De Dibujos Animados Con árboles Y Montañas  Fondo, Azul, Savanna, Pradera Imagen de Fondo Para Descarga Gratuita -  Pngtreee">
            <a:extLst>
              <a:ext uri="{FF2B5EF4-FFF2-40B4-BE49-F238E27FC236}">
                <a16:creationId xmlns:a16="http://schemas.microsoft.com/office/drawing/2014/main" id="{61591232-2B2A-F1CA-62CD-9CBF57A0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98" y="2848199"/>
            <a:ext cx="4682221" cy="33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A6B732EB-721A-731D-26C8-DCEDDED4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>
            <a:off x="9923250" y="4638795"/>
            <a:ext cx="1321669" cy="11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E541DA9-57F9-5D10-C464-04F118028D2F}"/>
              </a:ext>
            </a:extLst>
          </p:cNvPr>
          <p:cNvGrpSpPr/>
          <p:nvPr/>
        </p:nvGrpSpPr>
        <p:grpSpPr>
          <a:xfrm>
            <a:off x="128301" y="87347"/>
            <a:ext cx="5967699" cy="6628246"/>
            <a:chOff x="6470060" y="87347"/>
            <a:chExt cx="5593639" cy="662824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26BE209-242A-3354-63E9-4B70AB51399C}"/>
                </a:ext>
              </a:extLst>
            </p:cNvPr>
            <p:cNvSpPr/>
            <p:nvPr/>
          </p:nvSpPr>
          <p:spPr>
            <a:xfrm>
              <a:off x="6470060" y="87347"/>
              <a:ext cx="5593639" cy="662824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3032DAA-2269-0EF2-CB9A-D991F5B1F8BC}"/>
                </a:ext>
              </a:extLst>
            </p:cNvPr>
            <p:cNvSpPr txBox="1"/>
            <p:nvPr/>
          </p:nvSpPr>
          <p:spPr>
            <a:xfrm>
              <a:off x="7188670" y="465350"/>
              <a:ext cx="4108912" cy="1631216"/>
            </a:xfrm>
            <a:prstGeom prst="rect">
              <a:avLst/>
            </a:prstGeom>
            <a:solidFill>
              <a:srgbClr val="00817E"/>
            </a:solidFill>
            <a:ln w="571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i="0" dirty="0">
                  <a:solidFill>
                    <a:schemeClr val="bg1"/>
                  </a:solidFill>
                  <a:effectLst/>
                  <a:latin typeface="kindergarten" panose="02000603000000000000" pitchFamily="2" charset="0"/>
                </a:rPr>
                <a:t>Había una vez un pequeño elefante llamado Tito que vivía en la selva. Tito era un elefante muy curioso y siempre tenía ganas de aprender cosas nuevas.</a:t>
              </a:r>
              <a:endParaRPr lang="es-MX" sz="2000" b="1" dirty="0">
                <a:ln w="76200">
                  <a:noFill/>
                </a:ln>
                <a:solidFill>
                  <a:schemeClr val="bg1"/>
                </a:solidFill>
                <a:latin typeface="kindergarten" panose="02000603000000000000" pitchFamily="2" charset="0"/>
              </a:endParaRPr>
            </a:p>
          </p:txBody>
        </p:sp>
        <p:pic>
          <p:nvPicPr>
            <p:cNvPr id="12" name="Picture 2" descr="Fondo Paisaje De Sabana Africana De Dibujos Animados Con árboles Y Montañas  Fondo, Azul, Savanna, Pradera Imagen de Fondo Para Descarga Gratuita -  Pngtreee">
              <a:extLst>
                <a:ext uri="{FF2B5EF4-FFF2-40B4-BE49-F238E27FC236}">
                  <a16:creationId xmlns:a16="http://schemas.microsoft.com/office/drawing/2014/main" id="{99399FB9-C353-B350-4B7A-A4BBEE64A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9" y="2848199"/>
              <a:ext cx="4388736" cy="339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Elefante Bebé Amor Por - Imagen gratis en Pixabay - Pixabay">
              <a:extLst>
                <a:ext uri="{FF2B5EF4-FFF2-40B4-BE49-F238E27FC236}">
                  <a16:creationId xmlns:a16="http://schemas.microsoft.com/office/drawing/2014/main" id="{AB7BF499-DFFA-704C-636D-7C33E1543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443">
              <a:off x="8744954" y="4473000"/>
              <a:ext cx="996344" cy="95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ibujos animados linda ardilla, animal 23281370 PNG">
            <a:extLst>
              <a:ext uri="{FF2B5EF4-FFF2-40B4-BE49-F238E27FC236}">
                <a16:creationId xmlns:a16="http://schemas.microsoft.com/office/drawing/2014/main" id="{5FEE7BF1-84CD-2098-926E-441D7CDC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3263" y="5039995"/>
            <a:ext cx="813173" cy="5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F de libros - 100 imágenes animadas – USAGIF.com">
            <a:extLst>
              <a:ext uri="{FF2B5EF4-FFF2-40B4-BE49-F238E27FC236}">
                <a16:creationId xmlns:a16="http://schemas.microsoft.com/office/drawing/2014/main" id="{95E4795E-CA87-D794-CD01-F2B1F990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8264">
            <a:off x="9321206" y="5127767"/>
            <a:ext cx="674008" cy="6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62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207CBC-D87C-74AB-5431-742FA349E552}"/>
              </a:ext>
            </a:extLst>
          </p:cNvPr>
          <p:cNvSpPr/>
          <p:nvPr/>
        </p:nvSpPr>
        <p:spPr>
          <a:xfrm>
            <a:off x="6096000" y="87347"/>
            <a:ext cx="5967699" cy="662824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0" name="Picture 4" descr="fondo sabana campo dibujos animados áfrica 8161955 Vector en Vecteezy">
            <a:extLst>
              <a:ext uri="{FF2B5EF4-FFF2-40B4-BE49-F238E27FC236}">
                <a16:creationId xmlns:a16="http://schemas.microsoft.com/office/drawing/2014/main" id="{38256D14-107F-85D4-16DD-F15EEB6F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23" y="2848198"/>
            <a:ext cx="4686570" cy="33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BC072B-3B25-69D6-05AE-4F46B7AD7186}"/>
              </a:ext>
            </a:extLst>
          </p:cNvPr>
          <p:cNvSpPr txBox="1"/>
          <p:nvPr/>
        </p:nvSpPr>
        <p:spPr>
          <a:xfrm>
            <a:off x="6555065" y="437852"/>
            <a:ext cx="5049569" cy="1938992"/>
          </a:xfrm>
          <a:prstGeom prst="rect">
            <a:avLst/>
          </a:prstGeom>
          <a:solidFill>
            <a:srgbClr val="00817E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0" dirty="0">
                <a:solidFill>
                  <a:schemeClr val="bg1"/>
                </a:solidFill>
                <a:effectLst/>
                <a:latin typeface="kindergarten" panose="02000603000000000000" pitchFamily="2" charset="0"/>
              </a:rPr>
              <a:t>Así comenzó la aventura de Tito en el mundo de la educación. Todos los días, Tito se sentaba junto a Anita y aprendía nuevas palabras y conceptos. A medida que Tito aprendía, su mente se expandía y su imaginación volaba.</a:t>
            </a:r>
          </a:p>
        </p:txBody>
      </p:sp>
      <p:pic>
        <p:nvPicPr>
          <p:cNvPr id="1028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A6B732EB-721A-731D-26C8-DCEDDED4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 flipH="1">
            <a:off x="7577747" y="3901951"/>
            <a:ext cx="1708468" cy="14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E541DA9-57F9-5D10-C464-04F118028D2F}"/>
              </a:ext>
            </a:extLst>
          </p:cNvPr>
          <p:cNvGrpSpPr/>
          <p:nvPr/>
        </p:nvGrpSpPr>
        <p:grpSpPr>
          <a:xfrm>
            <a:off x="128301" y="87347"/>
            <a:ext cx="5967699" cy="6628246"/>
            <a:chOff x="6470060" y="87347"/>
            <a:chExt cx="5593639" cy="662824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26BE209-242A-3354-63E9-4B70AB51399C}"/>
                </a:ext>
              </a:extLst>
            </p:cNvPr>
            <p:cNvSpPr/>
            <p:nvPr/>
          </p:nvSpPr>
          <p:spPr>
            <a:xfrm>
              <a:off x="6470060" y="87347"/>
              <a:ext cx="5593639" cy="662824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3032DAA-2269-0EF2-CB9A-D991F5B1F8BC}"/>
                </a:ext>
              </a:extLst>
            </p:cNvPr>
            <p:cNvSpPr txBox="1"/>
            <p:nvPr/>
          </p:nvSpPr>
          <p:spPr>
            <a:xfrm>
              <a:off x="7048759" y="437852"/>
              <a:ext cx="4584650" cy="1938992"/>
            </a:xfrm>
            <a:prstGeom prst="rect">
              <a:avLst/>
            </a:prstGeom>
            <a:solidFill>
              <a:srgbClr val="00817E"/>
            </a:solidFill>
            <a:ln w="571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i="0" dirty="0">
                  <a:solidFill>
                    <a:schemeClr val="bg1"/>
                  </a:solidFill>
                  <a:effectLst/>
                  <a:latin typeface="kindergarten" panose="02000603000000000000" pitchFamily="2" charset="0"/>
                </a:rPr>
                <a:t>Tito se acercó emocionado y le preguntó a Anita qué estaba haciendo. Anita le respondió: "Estoy leyendo un libro, Tito. Los libros son una fuente maravillosa de conocimiento y nos enseñan muchas cosas interesantes".</a:t>
              </a:r>
              <a:endParaRPr lang="es-MX" sz="2000" b="1" dirty="0">
                <a:ln w="76200">
                  <a:noFill/>
                </a:ln>
                <a:solidFill>
                  <a:schemeClr val="bg1"/>
                </a:solidFill>
                <a:latin typeface="kindergarten" panose="02000603000000000000" pitchFamily="2" charset="0"/>
              </a:endParaRPr>
            </a:p>
          </p:txBody>
        </p:sp>
        <p:pic>
          <p:nvPicPr>
            <p:cNvPr id="12" name="Picture 2" descr="Fondo Paisaje De Sabana Africana De Dibujos Animados Con árboles Y Montañas  Fondo, Azul, Savanna, Pradera Imagen de Fondo Para Descarga Gratuita -  Pngtreee">
              <a:extLst>
                <a:ext uri="{FF2B5EF4-FFF2-40B4-BE49-F238E27FC236}">
                  <a16:creationId xmlns:a16="http://schemas.microsoft.com/office/drawing/2014/main" id="{99399FB9-C353-B350-4B7A-A4BBEE64A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9" y="2848199"/>
              <a:ext cx="4388736" cy="339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ibujos animados linda ardilla, animal 23281370 PNG">
            <a:extLst>
              <a:ext uri="{FF2B5EF4-FFF2-40B4-BE49-F238E27FC236}">
                <a16:creationId xmlns:a16="http://schemas.microsoft.com/office/drawing/2014/main" id="{5FEE7BF1-84CD-2098-926E-441D7CDC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7921" y="4830132"/>
            <a:ext cx="813173" cy="5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6A7DFBD9-BCF2-DC05-03C3-C8EECA0B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>
            <a:off x="3570751" y="4528968"/>
            <a:ext cx="1514634" cy="13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bujos animados linda ardilla, animal 23281370 PNG">
            <a:extLst>
              <a:ext uri="{FF2B5EF4-FFF2-40B4-BE49-F238E27FC236}">
                <a16:creationId xmlns:a16="http://schemas.microsoft.com/office/drawing/2014/main" id="{86162534-E003-319A-334E-77C65016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2332" y="4732591"/>
            <a:ext cx="813173" cy="5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A5487962-7C41-AFC9-E3CD-DD40508AA065}"/>
              </a:ext>
            </a:extLst>
          </p:cNvPr>
          <p:cNvSpPr/>
          <p:nvPr/>
        </p:nvSpPr>
        <p:spPr>
          <a:xfrm>
            <a:off x="2460301" y="2984050"/>
            <a:ext cx="2242415" cy="1535809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Stickers de Libro - Stickers de educación gratis">
            <a:extLst>
              <a:ext uri="{FF2B5EF4-FFF2-40B4-BE49-F238E27FC236}">
                <a16:creationId xmlns:a16="http://schemas.microsoft.com/office/drawing/2014/main" id="{8983FD7B-C926-D88E-E985-8D8529FB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50" y="3252077"/>
            <a:ext cx="1016316" cy="10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tact – Ecorse Public Library">
            <a:extLst>
              <a:ext uri="{FF2B5EF4-FFF2-40B4-BE49-F238E27FC236}">
                <a16:creationId xmlns:a16="http://schemas.microsoft.com/office/drawing/2014/main" id="{F13F5823-2AF3-A7C5-97E5-39CF1DA2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14" y="4010239"/>
            <a:ext cx="1334728" cy="13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07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207CBC-D87C-74AB-5431-742FA349E552}"/>
              </a:ext>
            </a:extLst>
          </p:cNvPr>
          <p:cNvSpPr/>
          <p:nvPr/>
        </p:nvSpPr>
        <p:spPr>
          <a:xfrm>
            <a:off x="6096000" y="87347"/>
            <a:ext cx="5967699" cy="662824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0" name="Picture 4" descr="fondo sabana campo dibujos animados áfrica 8161955 Vector en Vecteezy">
            <a:extLst>
              <a:ext uri="{FF2B5EF4-FFF2-40B4-BE49-F238E27FC236}">
                <a16:creationId xmlns:a16="http://schemas.microsoft.com/office/drawing/2014/main" id="{38256D14-107F-85D4-16DD-F15EEB6F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23" y="2848198"/>
            <a:ext cx="4686570" cy="33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BC072B-3B25-69D6-05AE-4F46B7AD7186}"/>
              </a:ext>
            </a:extLst>
          </p:cNvPr>
          <p:cNvSpPr txBox="1"/>
          <p:nvPr/>
        </p:nvSpPr>
        <p:spPr>
          <a:xfrm>
            <a:off x="6555065" y="437852"/>
            <a:ext cx="5049569" cy="1938992"/>
          </a:xfrm>
          <a:prstGeom prst="rect">
            <a:avLst/>
          </a:prstGeom>
          <a:solidFill>
            <a:srgbClr val="00817E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0" dirty="0">
                <a:solidFill>
                  <a:schemeClr val="bg1"/>
                </a:solidFill>
                <a:effectLst/>
                <a:latin typeface="kindergarten" panose="02000603000000000000" pitchFamily="2" charset="0"/>
              </a:rPr>
              <a:t>Los demás animales quedaron impresionados por la inteligencia y la sabiduría de Tito. Se dieron cuenta de que la educación no era solo para los humanos, sino que todos los seres vivos podían aprender y crecer.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E541DA9-57F9-5D10-C464-04F118028D2F}"/>
              </a:ext>
            </a:extLst>
          </p:cNvPr>
          <p:cNvGrpSpPr/>
          <p:nvPr/>
        </p:nvGrpSpPr>
        <p:grpSpPr>
          <a:xfrm>
            <a:off x="128301" y="87347"/>
            <a:ext cx="5967699" cy="6628246"/>
            <a:chOff x="6470060" y="87347"/>
            <a:chExt cx="5593639" cy="662824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26BE209-242A-3354-63E9-4B70AB51399C}"/>
                </a:ext>
              </a:extLst>
            </p:cNvPr>
            <p:cNvSpPr/>
            <p:nvPr/>
          </p:nvSpPr>
          <p:spPr>
            <a:xfrm>
              <a:off x="6470060" y="87347"/>
              <a:ext cx="5593639" cy="662824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3032DAA-2269-0EF2-CB9A-D991F5B1F8BC}"/>
                </a:ext>
              </a:extLst>
            </p:cNvPr>
            <p:cNvSpPr txBox="1"/>
            <p:nvPr/>
          </p:nvSpPr>
          <p:spPr>
            <a:xfrm>
              <a:off x="6828166" y="432365"/>
              <a:ext cx="5014940" cy="1938992"/>
            </a:xfrm>
            <a:prstGeom prst="rect">
              <a:avLst/>
            </a:prstGeom>
            <a:solidFill>
              <a:srgbClr val="00817E"/>
            </a:solidFill>
            <a:ln w="571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i="0" dirty="0">
                  <a:solidFill>
                    <a:schemeClr val="bg1"/>
                  </a:solidFill>
                  <a:effectLst/>
                  <a:latin typeface="kindergarten" panose="02000603000000000000" pitchFamily="2" charset="0"/>
                </a:rPr>
                <a:t>Un día, mientras exploraban juntos, Tito y Anita se encontraron con otros animales de la selva. Tito estaba emocionado por mostrarles todo lo que había aprendido. Comenzó a contarles historias fascinantes y a compartir su conocimiento con entusiasmo.</a:t>
              </a:r>
              <a:endParaRPr lang="es-MX" sz="2000" b="1" dirty="0">
                <a:ln w="76200">
                  <a:noFill/>
                </a:ln>
                <a:solidFill>
                  <a:schemeClr val="bg1"/>
                </a:solidFill>
                <a:latin typeface="kindergarten" panose="02000603000000000000" pitchFamily="2" charset="0"/>
              </a:endParaRPr>
            </a:p>
          </p:txBody>
        </p:sp>
        <p:pic>
          <p:nvPicPr>
            <p:cNvPr id="12" name="Picture 2" descr="Fondo Paisaje De Sabana Africana De Dibujos Animados Con árboles Y Montañas  Fondo, Azul, Savanna, Pradera Imagen de Fondo Para Descarga Gratuita -  Pngtreee">
              <a:extLst>
                <a:ext uri="{FF2B5EF4-FFF2-40B4-BE49-F238E27FC236}">
                  <a16:creationId xmlns:a16="http://schemas.microsoft.com/office/drawing/2014/main" id="{99399FB9-C353-B350-4B7A-A4BBEE64A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9" y="2848199"/>
              <a:ext cx="4388736" cy="339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ibujos animados linda ardilla, animal 23281370 PNG">
            <a:extLst>
              <a:ext uri="{FF2B5EF4-FFF2-40B4-BE49-F238E27FC236}">
                <a16:creationId xmlns:a16="http://schemas.microsoft.com/office/drawing/2014/main" id="{5FEE7BF1-84CD-2098-926E-441D7CDC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5814" y="5630950"/>
            <a:ext cx="813173" cy="5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bujos animados linda ardilla, animal 23281370 PNG">
            <a:extLst>
              <a:ext uri="{FF2B5EF4-FFF2-40B4-BE49-F238E27FC236}">
                <a16:creationId xmlns:a16="http://schemas.microsoft.com/office/drawing/2014/main" id="{86162534-E003-319A-334E-77C65016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4414" y="5148314"/>
            <a:ext cx="813173" cy="5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nda dibujos animados jirafa ilustración 23353950 PNG">
            <a:extLst>
              <a:ext uri="{FF2B5EF4-FFF2-40B4-BE49-F238E27FC236}">
                <a16:creationId xmlns:a16="http://schemas.microsoft.com/office/drawing/2014/main" id="{BDFE57A6-7699-D473-6788-4EEFA6BD4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29713"/>
          <a:stretch/>
        </p:blipFill>
        <p:spPr bwMode="auto">
          <a:xfrm flipH="1">
            <a:off x="2575579" y="3032185"/>
            <a:ext cx="1010845" cy="20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nimal Hipopótamo Elementos Originales De Dibujos Animados Pintados A Mano  PNG , Animal, Hipopótamo, Hipopótamo Catón PNG y PSD para Descargar Gratis  | Pngtree">
            <a:extLst>
              <a:ext uri="{FF2B5EF4-FFF2-40B4-BE49-F238E27FC236}">
                <a16:creationId xmlns:a16="http://schemas.microsoft.com/office/drawing/2014/main" id="{2AFCB60C-0DAA-BB6E-1BFF-14F449D7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9"/>
          <a:stretch/>
        </p:blipFill>
        <p:spPr bwMode="auto">
          <a:xfrm flipH="1">
            <a:off x="745698" y="4532170"/>
            <a:ext cx="1214657" cy="16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rro clipart. Dibujos animados descargar gratis. | Creazilla">
            <a:extLst>
              <a:ext uri="{FF2B5EF4-FFF2-40B4-BE49-F238E27FC236}">
                <a16:creationId xmlns:a16="http://schemas.microsoft.com/office/drawing/2014/main" id="{421F7840-5026-B16A-6677-211E0DBE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1044" y="5463470"/>
            <a:ext cx="1090369" cy="7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: ovalado 1">
            <a:extLst>
              <a:ext uri="{FF2B5EF4-FFF2-40B4-BE49-F238E27FC236}">
                <a16:creationId xmlns:a16="http://schemas.microsoft.com/office/drawing/2014/main" id="{A23960E6-DF0D-8912-BFD8-5DE6BFC71A3B}"/>
              </a:ext>
            </a:extLst>
          </p:cNvPr>
          <p:cNvSpPr/>
          <p:nvPr/>
        </p:nvSpPr>
        <p:spPr>
          <a:xfrm>
            <a:off x="3680347" y="3183978"/>
            <a:ext cx="1682525" cy="1158815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2" name="Picture 6" descr="Contact – Ecorse Public Library">
            <a:extLst>
              <a:ext uri="{FF2B5EF4-FFF2-40B4-BE49-F238E27FC236}">
                <a16:creationId xmlns:a16="http://schemas.microsoft.com/office/drawing/2014/main" id="{F13F5823-2AF3-A7C5-97E5-39CF1DA2F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7"/>
          <a:stretch/>
        </p:blipFill>
        <p:spPr bwMode="auto">
          <a:xfrm>
            <a:off x="4016148" y="3727587"/>
            <a:ext cx="920032" cy="4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hete Nave Espacial Espacio - Gráficos vectoriales gratis en Pixabay -  Pixabay">
            <a:extLst>
              <a:ext uri="{FF2B5EF4-FFF2-40B4-BE49-F238E27FC236}">
                <a16:creationId xmlns:a16="http://schemas.microsoft.com/office/drawing/2014/main" id="{C9755D7D-7474-F39B-36B2-8A744124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94" y="3375282"/>
            <a:ext cx="366658" cy="3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ombilla De Ideas PNG , Ocurrencia, Bombilla, Inspiración PNG y PSD para  Descargar Gratis | Pngtree">
            <a:extLst>
              <a:ext uri="{FF2B5EF4-FFF2-40B4-BE49-F238E27FC236}">
                <a16:creationId xmlns:a16="http://schemas.microsoft.com/office/drawing/2014/main" id="{2642DD60-4D66-7CF0-B105-C01A14DF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90" y="3444014"/>
            <a:ext cx="519966" cy="5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iseño De Logotipo De Piratas PNG , Piratas, Dibujos Animados De Piratas,  Logotipo De Piratas PNG y Vector para Descargar Gratis | Pngtree">
            <a:extLst>
              <a:ext uri="{FF2B5EF4-FFF2-40B4-BE49-F238E27FC236}">
                <a16:creationId xmlns:a16="http://schemas.microsoft.com/office/drawing/2014/main" id="{5A319FD4-E3FF-F327-714A-C31C666D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18" y="3271521"/>
            <a:ext cx="435291" cy="4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linda dibujos animados jirafa ilustración 23353950 PNG">
            <a:extLst>
              <a:ext uri="{FF2B5EF4-FFF2-40B4-BE49-F238E27FC236}">
                <a16:creationId xmlns:a16="http://schemas.microsoft.com/office/drawing/2014/main" id="{6AE90BB7-9016-D350-80AA-51E035D85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29713"/>
          <a:stretch/>
        </p:blipFill>
        <p:spPr bwMode="auto">
          <a:xfrm flipH="1">
            <a:off x="7740680" y="2948510"/>
            <a:ext cx="1010845" cy="20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Zorro clipart. Dibujos animados descargar gratis. | Creazilla">
            <a:extLst>
              <a:ext uri="{FF2B5EF4-FFF2-40B4-BE49-F238E27FC236}">
                <a16:creationId xmlns:a16="http://schemas.microsoft.com/office/drawing/2014/main" id="{48F34200-7DF7-359A-60C5-B3365191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4917" y="4637433"/>
            <a:ext cx="1090369" cy="7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edibujo Projects | Photos, videos, logos, illustrations and branding on  Behance">
            <a:extLst>
              <a:ext uri="{FF2B5EF4-FFF2-40B4-BE49-F238E27FC236}">
                <a16:creationId xmlns:a16="http://schemas.microsoft.com/office/drawing/2014/main" id="{F887FF3E-471D-B6F4-B598-3B22BFC1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/>
          <a:stretch/>
        </p:blipFill>
        <p:spPr bwMode="auto">
          <a:xfrm>
            <a:off x="7035531" y="4874325"/>
            <a:ext cx="1395177" cy="13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B8B07E83-EBCE-06F0-6FC4-3E6D790B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>
            <a:off x="3444329" y="4566550"/>
            <a:ext cx="1514634" cy="13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Libro Abierto De Dibujos Animados PNG , Libro Abierto, Libros Abiertos,  Imágenes Prediseñadas De Libro Abierto PNG y PSD para Descargar Gratis |  Pngtree">
            <a:extLst>
              <a:ext uri="{FF2B5EF4-FFF2-40B4-BE49-F238E27FC236}">
                <a16:creationId xmlns:a16="http://schemas.microsoft.com/office/drawing/2014/main" id="{FDBD33D1-F15F-7730-BC86-13E7513F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737">
            <a:off x="9498757" y="4379913"/>
            <a:ext cx="959186" cy="9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6A7DFBD9-BCF2-DC05-03C3-C8EECA0B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>
            <a:off x="9829415" y="3852828"/>
            <a:ext cx="1514634" cy="13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3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6BE209-242A-3354-63E9-4B70AB51399C}"/>
              </a:ext>
            </a:extLst>
          </p:cNvPr>
          <p:cNvSpPr/>
          <p:nvPr/>
        </p:nvSpPr>
        <p:spPr>
          <a:xfrm>
            <a:off x="128301" y="87347"/>
            <a:ext cx="5967699" cy="662824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5207CBC-D87C-74AB-5431-742FA349E552}"/>
              </a:ext>
            </a:extLst>
          </p:cNvPr>
          <p:cNvSpPr/>
          <p:nvPr/>
        </p:nvSpPr>
        <p:spPr>
          <a:xfrm>
            <a:off x="6096000" y="87347"/>
            <a:ext cx="5967699" cy="662824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BC072B-3B25-69D6-05AE-4F46B7AD7186}"/>
              </a:ext>
            </a:extLst>
          </p:cNvPr>
          <p:cNvSpPr txBox="1"/>
          <p:nvPr/>
        </p:nvSpPr>
        <p:spPr>
          <a:xfrm>
            <a:off x="745699" y="437852"/>
            <a:ext cx="10858935" cy="1631216"/>
          </a:xfrm>
          <a:prstGeom prst="rect">
            <a:avLst/>
          </a:prstGeom>
          <a:solidFill>
            <a:srgbClr val="00817E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0" dirty="0">
                <a:solidFill>
                  <a:schemeClr val="bg1"/>
                </a:solidFill>
                <a:effectLst/>
                <a:latin typeface="kindergarten" panose="02000603000000000000" pitchFamily="2" charset="0"/>
              </a:rPr>
              <a:t>Desde ese día, Tito se convirtió en el profesor de la selva. Todos los animales, grandes y pequeños, acudían a él para aprender. Tito se sentía feliz al ver cómo la educación les abría puertas y les permitía descubrir un mundo lleno de posibilidades.</a:t>
            </a:r>
          </a:p>
          <a:p>
            <a:pPr algn="ctr"/>
            <a:r>
              <a:rPr lang="es-ES" sz="2000" b="1" i="0" dirty="0">
                <a:solidFill>
                  <a:schemeClr val="bg1"/>
                </a:solidFill>
                <a:effectLst/>
                <a:latin typeface="kindergarten" panose="02000603000000000000" pitchFamily="2" charset="0"/>
              </a:rPr>
              <a:t>Desde entonces, Tito y los demás animales de la selva continuaron su viaje de aprendizaje juntos, descubriendo el valor de la educación en cada paso del camino.</a:t>
            </a:r>
          </a:p>
        </p:txBody>
      </p:sp>
      <p:pic>
        <p:nvPicPr>
          <p:cNvPr id="17" name="Picture 4" descr="fondo sabana campo dibujos animados áfrica 8161955 Vector en Vecteezy">
            <a:extLst>
              <a:ext uri="{FF2B5EF4-FFF2-40B4-BE49-F238E27FC236}">
                <a16:creationId xmlns:a16="http://schemas.microsoft.com/office/drawing/2014/main" id="{55DC0689-CF4E-A30E-2E8A-31D29F85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5" y="2272706"/>
            <a:ext cx="8264849" cy="42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ibujos animados linda ardilla, animal 23281370 PNG">
            <a:extLst>
              <a:ext uri="{FF2B5EF4-FFF2-40B4-BE49-F238E27FC236}">
                <a16:creationId xmlns:a16="http://schemas.microsoft.com/office/drawing/2014/main" id="{D4405B73-0F62-2C7D-8294-AD06586A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6824" y="5669391"/>
            <a:ext cx="1434045" cy="6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nda dibujos animados jirafa ilustración 23353950 PNG">
            <a:extLst>
              <a:ext uri="{FF2B5EF4-FFF2-40B4-BE49-F238E27FC236}">
                <a16:creationId xmlns:a16="http://schemas.microsoft.com/office/drawing/2014/main" id="{E9CB0D11-9BEA-FA4D-176A-A38E97E3C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29713"/>
          <a:stretch/>
        </p:blipFill>
        <p:spPr bwMode="auto">
          <a:xfrm flipH="1">
            <a:off x="4114297" y="2272706"/>
            <a:ext cx="1782643" cy="29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orro clipart. Dibujos animados descargar gratis. | Creazilla">
            <a:extLst>
              <a:ext uri="{FF2B5EF4-FFF2-40B4-BE49-F238E27FC236}">
                <a16:creationId xmlns:a16="http://schemas.microsoft.com/office/drawing/2014/main" id="{1261C302-9050-FE1F-D19C-6A859893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2685" y="4509920"/>
            <a:ext cx="1922885" cy="9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Redibujo Projects | Photos, videos, logos, illustrations and branding on  Behance">
            <a:extLst>
              <a:ext uri="{FF2B5EF4-FFF2-40B4-BE49-F238E27FC236}">
                <a16:creationId xmlns:a16="http://schemas.microsoft.com/office/drawing/2014/main" id="{871E0C56-05BB-5CF8-9E75-410B0C62A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/>
          <a:stretch/>
        </p:blipFill>
        <p:spPr bwMode="auto">
          <a:xfrm>
            <a:off x="2635330" y="4810012"/>
            <a:ext cx="2460419" cy="16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Libro Abierto De Dibujos Animados PNG , Libro Abierto, Libros Abiertos,  Imágenes Prediseñadas De Libro Abierto PNG y PSD para Descargar Gratis |  Pngtree">
            <a:extLst>
              <a:ext uri="{FF2B5EF4-FFF2-40B4-BE49-F238E27FC236}">
                <a16:creationId xmlns:a16="http://schemas.microsoft.com/office/drawing/2014/main" id="{79594DB2-8C76-098D-36BB-64615284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737">
            <a:off x="6776494" y="4228092"/>
            <a:ext cx="1399267" cy="11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lefante Bebé Amor Por - Imagen gratis en Pixabay - Pixabay">
            <a:extLst>
              <a:ext uri="{FF2B5EF4-FFF2-40B4-BE49-F238E27FC236}">
                <a16:creationId xmlns:a16="http://schemas.microsoft.com/office/drawing/2014/main" id="{EFF945F9-FC94-05AC-31A2-EDE6496D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43">
            <a:off x="7521934" y="3542943"/>
            <a:ext cx="2671084" cy="16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37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077AC0-05F2-0C51-C2EE-8755C56C9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81" r="70738" b="9488"/>
          <a:stretch/>
        </p:blipFill>
        <p:spPr>
          <a:xfrm>
            <a:off x="3297837" y="166435"/>
            <a:ext cx="5246557" cy="65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6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400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kindergarten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SARAHI GAYTAN ESPINOZA</dc:creator>
  <cp:lastModifiedBy>JIMENA SARAHI GAYTAN ESPINOZA</cp:lastModifiedBy>
  <cp:revision>1</cp:revision>
  <dcterms:created xsi:type="dcterms:W3CDTF">2023-06-29T02:42:38Z</dcterms:created>
  <dcterms:modified xsi:type="dcterms:W3CDTF">2023-06-29T04:36:53Z</dcterms:modified>
</cp:coreProperties>
</file>