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B4C6C7-8A81-4223-8619-908431958B63}" type="datetimeFigureOut">
              <a:rPr lang="es-MX" smtClean="0"/>
              <a:t>31/08/2015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FBB43-3DE6-4DA2-BB78-E68EDD847227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7921" r="14925" b="5782"/>
          <a:stretch/>
        </p:blipFill>
        <p:spPr bwMode="auto">
          <a:xfrm>
            <a:off x="-36512" y="0"/>
            <a:ext cx="91387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47664" y="260648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Conceptos  básicos </a:t>
            </a:r>
            <a:endParaRPr lang="es-MX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498" y="476672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Requisitos para la conexión de internet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276872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hardware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76056" y="2348880"/>
            <a:ext cx="316835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2">
                    <a:lumMod val="25000"/>
                  </a:schemeClr>
                </a:solidFill>
              </a:rPr>
              <a:t>software</a:t>
            </a:r>
            <a:endParaRPr lang="es-MX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0015" y="3122513"/>
            <a:ext cx="28803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Computadora, celular, </a:t>
            </a: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tablet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Modem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Tarjeta de 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Proveedor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Línea telefónica</a:t>
            </a:r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0" y="3356992"/>
            <a:ext cx="28083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Navegador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Programas (SO)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28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2188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</a:t>
            </a:r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 se puede hacer en internet?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124744"/>
            <a:ext cx="518457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Buscar información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Consulta de servicios públicos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Acceso a base de datos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Escuchar radio, ver videos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Videoconferencias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Correo electrónico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Foros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Mensajes a móviles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archivos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Publicar contenido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 comprar productos o servicios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Crear blogs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471743" y="1246113"/>
            <a:ext cx="3672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Juegos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Descargar aplicaciones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err="1" smtClean="0">
                <a:solidFill>
                  <a:schemeClr val="bg2">
                    <a:lumMod val="10000"/>
                  </a:schemeClr>
                </a:solidFill>
              </a:rPr>
              <a:t>Videollamadas</a:t>
            </a:r>
            <a:endParaRPr lang="es-MX" sz="28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Guardar información </a:t>
            </a:r>
          </a:p>
          <a:p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0585" y="637278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Buscar recursos en internet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07577" y="1628800"/>
            <a:ext cx="89644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1. Identificar </a:t>
            </a: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los conceptos importantes del problema de investigación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2. Identifica los  palabras  claves que describen estos conceptos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3. Determina si existen sinónimos y términos relacionados  a los conceptos básicos de la 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investigación</a:t>
            </a:r>
            <a:b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4. Ingresar las palabras en letras minúsculas, salvo que se trate de nombres propios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b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5. Si se ingresan palabras en inglés, se obtendrán mayores resultados. En castellano, la cantidad de referencias será mucho menor pero los sitios probablemente contengan información en español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es-MX" sz="20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6. </a:t>
            </a: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operadores 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booleanos.</a:t>
            </a:r>
          </a:p>
          <a:p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7. </a:t>
            </a:r>
            <a:r>
              <a:rPr lang="es-MX" sz="2000" b="1" dirty="0">
                <a:solidFill>
                  <a:schemeClr val="bg2">
                    <a:lumMod val="10000"/>
                  </a:schemeClr>
                </a:solidFill>
              </a:rPr>
              <a:t>operadores del tipo "+ </a:t>
            </a:r>
            <a:r>
              <a:rPr lang="es-MX" sz="2000" b="1" dirty="0" smtClean="0">
                <a:solidFill>
                  <a:schemeClr val="bg2">
                    <a:lumMod val="10000"/>
                  </a:schemeClr>
                </a:solidFill>
              </a:rPr>
              <a:t>-"  (</a:t>
            </a:r>
            <a:r>
              <a:rPr lang="es-MX" dirty="0"/>
              <a:t> El "+" equivale al AND y el "-", al NOT</a:t>
            </a:r>
            <a:r>
              <a:rPr lang="es-MX" dirty="0" smtClean="0"/>
              <a:t>.)</a:t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2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492896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b="1" dirty="0" smtClean="0">
                <a:solidFill>
                  <a:schemeClr val="bg2">
                    <a:lumMod val="10000"/>
                  </a:schemeClr>
                </a:solidFill>
              </a:rPr>
              <a:t>Buscar en las características, ventajas y desventajas del uso del internet; y hacer un documento en Word que incluya imágenes.    </a:t>
            </a:r>
            <a:endParaRPr lang="es-MX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19133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2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ACTIVIDAD 1</a:t>
            </a:r>
            <a:endParaRPr lang="es-MX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6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16170" r="16080" b="5258"/>
          <a:stretch/>
        </p:blipFill>
        <p:spPr bwMode="auto">
          <a:xfrm>
            <a:off x="0" y="22029"/>
            <a:ext cx="9144000" cy="69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08104" y="777478"/>
            <a:ext cx="288032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 la comunicación de datos a través de paquetes conmutados</a:t>
            </a:r>
          </a:p>
        </p:txBody>
      </p:sp>
    </p:spTree>
    <p:extLst>
      <p:ext uri="{BB962C8B-B14F-4D97-AF65-F5344CB8AC3E}">
        <p14:creationId xmlns:p14="http://schemas.microsoft.com/office/powerpoint/2010/main" val="27101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9125" r="16558" b="6252"/>
          <a:stretch/>
        </p:blipFill>
        <p:spPr bwMode="auto">
          <a:xfrm>
            <a:off x="35380" y="4370"/>
            <a:ext cx="9108620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alumnoitmh.files.wordpress.com/2013/03/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1"/>
            <a:ext cx="7577479" cy="17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11905" r="16335" b="6250"/>
          <a:stretch/>
        </p:blipFill>
        <p:spPr bwMode="auto">
          <a:xfrm>
            <a:off x="81182" y="44624"/>
            <a:ext cx="895531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2.bp.blogspot.com/_tLP5JCGBWd0/RwoWCP1lUsI/AAAAAAAAAAU/wYbM73-mWfA/s400/gateway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2403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9127" r="16447" b="6250"/>
          <a:stretch/>
        </p:blipFill>
        <p:spPr bwMode="auto">
          <a:xfrm>
            <a:off x="16232" y="21494"/>
            <a:ext cx="9127767" cy="68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5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1905" r="16000" b="6250"/>
          <a:stretch/>
        </p:blipFill>
        <p:spPr bwMode="auto">
          <a:xfrm>
            <a:off x="35496" y="72008"/>
            <a:ext cx="9071429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7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9" t="8135" r="16336" b="6250"/>
          <a:stretch/>
        </p:blipFill>
        <p:spPr bwMode="auto">
          <a:xfrm>
            <a:off x="80618" y="-99392"/>
            <a:ext cx="9027886" cy="669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5656" y="5517232"/>
            <a:ext cx="67687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Buscadores: </a:t>
            </a:r>
            <a:r>
              <a:rPr lang="es-MX" sz="2800" dirty="0" smtClean="0"/>
              <a:t>sistema informático que</a:t>
            </a:r>
            <a:r>
              <a:rPr lang="es-MX" sz="2800" dirty="0"/>
              <a:t> busca archivos almacenados en servidores web 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4346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8085" r="16534" b="5803"/>
          <a:stretch/>
        </p:blipFill>
        <p:spPr bwMode="auto">
          <a:xfrm>
            <a:off x="110209" y="44624"/>
            <a:ext cx="8926287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2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7877" r="15777" b="5913"/>
          <a:stretch/>
        </p:blipFill>
        <p:spPr bwMode="auto">
          <a:xfrm>
            <a:off x="14514" y="44624"/>
            <a:ext cx="9129486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4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122</Words>
  <Application>Microsoft Office PowerPoint</Application>
  <PresentationFormat>Presentación en pantalla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</dc:creator>
  <cp:lastModifiedBy>diana</cp:lastModifiedBy>
  <cp:revision>8</cp:revision>
  <dcterms:created xsi:type="dcterms:W3CDTF">2015-08-31T21:01:58Z</dcterms:created>
  <dcterms:modified xsi:type="dcterms:W3CDTF">2015-08-31T22:50:31Z</dcterms:modified>
</cp:coreProperties>
</file>