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266" r:id="rId14"/>
    <p:sldId id="26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B4C6C7-8A81-4223-8619-908431958B63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51669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¿Qué es una red?</a:t>
            </a:r>
          </a:p>
          <a:p>
            <a:pPr algn="just"/>
            <a:r>
              <a:rPr lang="es-MX" sz="2000" dirty="0"/>
              <a:t>Una red, es un </a:t>
            </a:r>
            <a:r>
              <a:rPr lang="es-MX" sz="2000" b="1" dirty="0"/>
              <a:t>conjunto de equipos conectados</a:t>
            </a:r>
            <a:r>
              <a:rPr lang="es-MX" sz="2000" dirty="0"/>
              <a:t> por medio de: cables, señales, ondas, o cualquier otro medio de transporte de datos que compartan información, archivos, recursos, servicios, etc. Incrementando la eficiencia y productividad de las personas.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¿Cómo debe ser una red? </a:t>
            </a:r>
          </a:p>
          <a:p>
            <a:pPr algn="just"/>
            <a:r>
              <a:rPr lang="es-MX" sz="2000" dirty="0"/>
              <a:t>a) Confiable. Estar disponible cuando se le requiera, poseer velocidad de respuesta adecuada.</a:t>
            </a:r>
          </a:p>
          <a:p>
            <a:pPr algn="just"/>
            <a:r>
              <a:rPr lang="es-MX" sz="2000" dirty="0"/>
              <a:t>b) Confidencial. Proteger los datos sobre los usuarios de ladrones de información. </a:t>
            </a:r>
          </a:p>
          <a:p>
            <a:pPr algn="just"/>
            <a:r>
              <a:rPr lang="es-MX" sz="2000" dirty="0"/>
              <a:t>c) Integra. En su manejo de información</a:t>
            </a:r>
            <a:r>
              <a:rPr lang="es-MX" sz="2000" dirty="0" smtClean="0"/>
              <a:t>.</a:t>
            </a:r>
            <a:endParaRPr lang="es-MX" sz="2000" dirty="0"/>
          </a:p>
          <a:p>
            <a:pPr algn="just"/>
            <a:endParaRPr lang="es-MX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476672"/>
            <a:ext cx="68739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UNIDAD 1  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Búsqueda</a:t>
            </a:r>
            <a:r>
              <a:rPr lang="es-MX" sz="2400" b="1" dirty="0">
                <a:solidFill>
                  <a:schemeClr val="tx2"/>
                </a:solidFill>
              </a:rPr>
              <a:t>, veracidad y seguridad de la </a:t>
            </a:r>
            <a:r>
              <a:rPr lang="es-MX" sz="2400" b="1" dirty="0" smtClean="0">
                <a:solidFill>
                  <a:schemeClr val="tx2"/>
                </a:solidFill>
              </a:rPr>
              <a:t>información</a:t>
            </a:r>
          </a:p>
          <a:p>
            <a:pPr algn="ctr"/>
            <a:endParaRPr lang="es-MX" sz="2400" b="1" dirty="0">
              <a:solidFill>
                <a:schemeClr val="tx2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Identifica conceptos básicos de redes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Saber buscar recursos en internet</a:t>
            </a:r>
          </a:p>
          <a:p>
            <a:r>
              <a:rPr lang="es-MX" b="1" dirty="0" smtClean="0"/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054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135" r="16336" b="6250"/>
          <a:stretch/>
        </p:blipFill>
        <p:spPr bwMode="auto">
          <a:xfrm>
            <a:off x="80618" y="-99392"/>
            <a:ext cx="9027886" cy="6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55172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Buscadores: </a:t>
            </a:r>
            <a:r>
              <a:rPr lang="es-MX" sz="2800" dirty="0" smtClean="0"/>
              <a:t>sistema informático que</a:t>
            </a:r>
            <a:r>
              <a:rPr lang="es-MX" sz="2800" dirty="0"/>
              <a:t> busca archivos almacenados en servidores web 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346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8085" r="16534" b="5803"/>
          <a:stretch/>
        </p:blipFill>
        <p:spPr bwMode="auto">
          <a:xfrm>
            <a:off x="110209" y="44624"/>
            <a:ext cx="8926287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36649" y="56493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WWW= Red </a:t>
            </a:r>
            <a:r>
              <a:rPr lang="es-MX" sz="2400" b="1" dirty="0"/>
              <a:t>Informática Mundial.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012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hardware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software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0015" y="3122513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Computadora, celular, </a:t>
            </a: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tablet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Modem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Tarjeta de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Proveedor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Línea </a:t>
            </a: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telefónica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Cable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0" y="3356992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Navegador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Programas (SO)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Controladores 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28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28329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</a:t>
            </a:r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 se puede hacer en internet?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Buscar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Consulta de servicios públicos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Acceso a base de datos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Escuchar radio, ver videos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Videoconferencias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Foros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Mensajes a móviles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archivos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Publicar contenido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 comprar productos o 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Crear blogs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1743" y="1052736"/>
            <a:ext cx="367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Juegos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Videollamadas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Guardar información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Dominios comerciales</a:t>
            </a:r>
          </a:p>
          <a:p>
            <a:pPr algn="ctr"/>
            <a:r>
              <a:rPr lang="es-MX" sz="2400" b="1" dirty="0" smtClean="0"/>
              <a:t>Dominios territoriales </a:t>
            </a:r>
          </a:p>
          <a:p>
            <a:pPr algn="ctr"/>
            <a:r>
              <a:rPr lang="es-MX" sz="2400" b="1" dirty="0" smtClean="0"/>
              <a:t>Dominios de organización</a:t>
            </a:r>
          </a:p>
          <a:p>
            <a:pPr algn="ctr"/>
            <a:r>
              <a:rPr lang="es-MX" sz="2400" b="1" dirty="0" smtClean="0"/>
              <a:t>Netiqueta </a:t>
            </a:r>
          </a:p>
          <a:p>
            <a:pPr algn="ctr"/>
            <a:r>
              <a:rPr lang="es-MX" sz="2400" b="1" dirty="0" smtClean="0"/>
              <a:t>Navegadores </a:t>
            </a:r>
          </a:p>
          <a:p>
            <a:pPr algn="ctr"/>
            <a:r>
              <a:rPr lang="es-MX" sz="2400" b="1" dirty="0" smtClean="0"/>
              <a:t>Buscadores </a:t>
            </a:r>
          </a:p>
          <a:p>
            <a:pPr algn="ctr"/>
            <a:r>
              <a:rPr lang="es-MX" sz="2400" b="1" dirty="0" smtClean="0"/>
              <a:t>Meta buscadores </a:t>
            </a:r>
          </a:p>
          <a:p>
            <a:pPr algn="ctr"/>
            <a:r>
              <a:rPr lang="es-MX" sz="2400" b="1" dirty="0" smtClean="0"/>
              <a:t>Hipervínculos </a:t>
            </a:r>
          </a:p>
        </p:txBody>
      </p:sp>
    </p:spTree>
    <p:extLst>
      <p:ext uri="{BB962C8B-B14F-4D97-AF65-F5344CB8AC3E}">
        <p14:creationId xmlns:p14="http://schemas.microsoft.com/office/powerpoint/2010/main" val="1782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¿Para qué se usan las redes?</a:t>
            </a:r>
          </a:p>
          <a:p>
            <a:pPr algn="just"/>
            <a:r>
              <a:rPr lang="es-MX" sz="2000" dirty="0"/>
              <a:t>a) Compartir recursos, especialmente la información (los datos).</a:t>
            </a:r>
          </a:p>
          <a:p>
            <a:pPr algn="just"/>
            <a:r>
              <a:rPr lang="es-MX" sz="2000" dirty="0"/>
              <a:t>b) Proveer la confiabilidad: más de una fuente para los recursos.</a:t>
            </a:r>
          </a:p>
          <a:p>
            <a:pPr algn="just"/>
            <a:r>
              <a:rPr lang="es-MX" sz="2000" dirty="0"/>
              <a:t>c) La escalabilidad de los recursos computacionales: si se necesita más poder     </a:t>
            </a:r>
            <a:r>
              <a:rPr lang="es-MX" sz="2000" dirty="0" smtClean="0"/>
              <a:t>computacional.</a:t>
            </a:r>
            <a:endParaRPr lang="es-MX" sz="2000" dirty="0"/>
          </a:p>
          <a:p>
            <a:pPr algn="just"/>
            <a:r>
              <a:rPr lang="es-MX" sz="2000" dirty="0" smtClean="0"/>
              <a:t> d</a:t>
            </a:r>
            <a:r>
              <a:rPr lang="es-MX" sz="2000" dirty="0"/>
              <a:t>) Comunicación.</a:t>
            </a:r>
          </a:p>
          <a:p>
            <a:pPr algn="just"/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  <a:p>
            <a:pPr algn="just"/>
            <a:r>
              <a:rPr lang="es-MX" sz="2000" b="1" dirty="0"/>
              <a:t>¿Con qué debe cumplir una red?</a:t>
            </a:r>
          </a:p>
          <a:p>
            <a:pPr algn="just"/>
            <a:r>
              <a:rPr lang="es-MX" sz="2000" dirty="0"/>
              <a:t>Una red debe cumplir con:</a:t>
            </a:r>
          </a:p>
          <a:p>
            <a:pPr algn="just"/>
            <a:r>
              <a:rPr lang="es-MX" sz="2000" dirty="0"/>
              <a:t>a) Un medio de comunicación donde transfiera información Existen los medios inalámbricos y</a:t>
            </a:r>
            <a:r>
              <a:rPr lang="es-MX" sz="2000" dirty="0" smtClean="0"/>
              <a:t>  alámbricos</a:t>
            </a:r>
            <a:r>
              <a:rPr lang="es-MX" sz="2000" dirty="0"/>
              <a:t>.</a:t>
            </a:r>
          </a:p>
          <a:p>
            <a:pPr algn="just"/>
            <a:r>
              <a:rPr lang="es-MX" sz="2000" dirty="0"/>
              <a:t>b) Un recurso que compartir Discos, impresoras, archivos, scanner, Cd-</a:t>
            </a:r>
            <a:r>
              <a:rPr lang="es-MX" sz="2000" dirty="0" err="1"/>
              <a:t>Roms</a:t>
            </a:r>
            <a:r>
              <a:rPr lang="es-MX" sz="2000" dirty="0"/>
              <a:t>. Un lenguaje o reglas para comunicarse.</a:t>
            </a:r>
          </a:p>
          <a:p>
            <a:pPr algn="just"/>
            <a:r>
              <a:rPr lang="es-MX" sz="2000" dirty="0"/>
              <a:t>c) Existen los protocolos de red: Ethernet, TCP/IP, X.25, IPX.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408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immyfreddynet.galeon.com/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2198"/>
            <a:ext cx="2808312" cy="14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AwYjn3zWAnQ/T29FMYv3CmI/AAAAAAAAADQ/aMsxoodbn_U/s200/estrel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8075"/>
            <a:ext cx="2664296" cy="25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orge-star.galeon.com/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52" y="373476"/>
            <a:ext cx="2376264" cy="25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onografias.com/trabajos53/topologias-red/Image743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72" y="3501008"/>
            <a:ext cx="3096344" cy="28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_iOBpLccr3jA/S5KFQAORNrI/AAAAAAAAAHE/VmUX0MjG9lo/s200/fpdservicos-l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692508" cy="187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_iOBpLccr3jA/S5KG92ScHcI/AAAAAAAAAHM/w5g1gBMN-aQ/s200/Cisco+CCNA+1+ejemplo+de+una+Red+MAN_thumb%5B2%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75735"/>
            <a:ext cx="2356939" cy="16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aribeta.galeon.com/Wan-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2221"/>
            <a:ext cx="4507067" cy="2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880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Tipos de red </a:t>
            </a:r>
            <a:endParaRPr lang="es-MX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131840" y="3068960"/>
            <a:ext cx="117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MAN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5157192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WAN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957264" y="588130"/>
            <a:ext cx="138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</a:t>
            </a:r>
            <a:r>
              <a:rPr lang="es-MX" b="1" dirty="0" smtClean="0"/>
              <a:t>ínea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757996" y="107340"/>
            <a:ext cx="164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</a:t>
            </a:r>
            <a:r>
              <a:rPr lang="es-MX" b="1" dirty="0" smtClean="0"/>
              <a:t>strella</a:t>
            </a:r>
            <a:r>
              <a:rPr lang="es-MX" b="1" dirty="0"/>
              <a:t>: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338645" y="29156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A</a:t>
            </a:r>
            <a:r>
              <a:rPr lang="es-MX" b="1" dirty="0" smtClean="0"/>
              <a:t>nillo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8184" y="6372036"/>
            <a:ext cx="111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Á</a:t>
            </a:r>
            <a:r>
              <a:rPr lang="es-MX" b="1" dirty="0" smtClean="0"/>
              <a:t>rbol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944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7921" r="14925" b="5782"/>
          <a:stretch/>
        </p:blipFill>
        <p:spPr bwMode="auto">
          <a:xfrm>
            <a:off x="35496" y="0"/>
            <a:ext cx="9138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Conceptos  básicos </a:t>
            </a:r>
            <a:endParaRPr lang="es-MX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184482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/>
              <a:t>R</a:t>
            </a:r>
            <a:r>
              <a:rPr lang="es-MX" sz="2200" b="1" dirty="0" smtClean="0"/>
              <a:t>ed </a:t>
            </a:r>
            <a:r>
              <a:rPr lang="es-MX" sz="2200" b="1" dirty="0"/>
              <a:t>global de redes de ordenadores cuya finalidad es permitir el intercambio libre de información entre todos sus usuarios.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3325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6170" r="16080" b="5258"/>
          <a:stretch/>
        </p:blipFill>
        <p:spPr bwMode="auto">
          <a:xfrm>
            <a:off x="0" y="22029"/>
            <a:ext cx="9144000" cy="69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26004" y="260648"/>
            <a:ext cx="3384376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 </a:t>
            </a:r>
            <a:r>
              <a:rPr lang="es-MX" b="1" dirty="0"/>
              <a:t>L</a:t>
            </a:r>
            <a:r>
              <a:rPr lang="es-MX" b="1" dirty="0" smtClean="0"/>
              <a:t>a </a:t>
            </a:r>
            <a:r>
              <a:rPr lang="es-MX" b="1" dirty="0"/>
              <a:t>comunicación de datos a través de paquetes </a:t>
            </a:r>
            <a:r>
              <a:rPr lang="es-MX" b="1" dirty="0" smtClean="0"/>
              <a:t>conmutados</a:t>
            </a:r>
          </a:p>
          <a:p>
            <a:r>
              <a:rPr lang="es-MX" b="1" dirty="0"/>
              <a:t>R</a:t>
            </a:r>
            <a:r>
              <a:rPr lang="es-MX" b="1" dirty="0" smtClean="0"/>
              <a:t>eglas </a:t>
            </a:r>
            <a:r>
              <a:rPr lang="es-MX" b="1" dirty="0"/>
              <a:t>o el estándar que define la sintaxis, semántica y sincronización de la comunicación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101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125" r="16558" b="6252"/>
          <a:stretch/>
        </p:blipFill>
        <p:spPr bwMode="auto">
          <a:xfrm>
            <a:off x="35380" y="4370"/>
            <a:ext cx="9108620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lumnoitmh.files.wordpress.com/2013/03/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1"/>
            <a:ext cx="7577479" cy="17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1905" r="16335" b="6250"/>
          <a:stretch/>
        </p:blipFill>
        <p:spPr bwMode="auto">
          <a:xfrm>
            <a:off x="81182" y="44624"/>
            <a:ext cx="895531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2.bp.blogspot.com/_tLP5JCGBWd0/RwoWCP1lUsI/AAAAAAAAAAU/wYbM73-mWfA/s400/gateway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2403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9127" r="16447" b="6250"/>
          <a:stretch/>
        </p:blipFill>
        <p:spPr bwMode="auto">
          <a:xfrm>
            <a:off x="16232" y="21494"/>
            <a:ext cx="9127767" cy="68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1905" r="16000" b="6250"/>
          <a:stretch/>
        </p:blipFill>
        <p:spPr bwMode="auto">
          <a:xfrm>
            <a:off x="35496" y="72008"/>
            <a:ext cx="90714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</TotalTime>
  <Words>263</Words>
  <Application>Microsoft Office PowerPoint</Application>
  <PresentationFormat>Presentación en pantalla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14</cp:revision>
  <dcterms:created xsi:type="dcterms:W3CDTF">2015-08-31T21:01:58Z</dcterms:created>
  <dcterms:modified xsi:type="dcterms:W3CDTF">2016-08-31T21:59:59Z</dcterms:modified>
</cp:coreProperties>
</file>