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63"/>
  </p:notesMasterIdLst>
  <p:handoutMasterIdLst>
    <p:handoutMasterId r:id="rId64"/>
  </p:handoutMasterIdLst>
  <p:sldIdLst>
    <p:sldId id="258" r:id="rId2"/>
    <p:sldId id="259" r:id="rId3"/>
    <p:sldId id="260" r:id="rId4"/>
    <p:sldId id="261" r:id="rId5"/>
    <p:sldId id="265" r:id="rId6"/>
    <p:sldId id="325" r:id="rId7"/>
    <p:sldId id="267" r:id="rId8"/>
    <p:sldId id="286" r:id="rId9"/>
    <p:sldId id="297" r:id="rId10"/>
    <p:sldId id="298" r:id="rId11"/>
    <p:sldId id="290" r:id="rId12"/>
    <p:sldId id="299" r:id="rId13"/>
    <p:sldId id="291" r:id="rId14"/>
    <p:sldId id="292" r:id="rId15"/>
    <p:sldId id="324" r:id="rId16"/>
    <p:sldId id="293" r:id="rId17"/>
    <p:sldId id="294" r:id="rId18"/>
    <p:sldId id="284" r:id="rId19"/>
    <p:sldId id="296" r:id="rId20"/>
    <p:sldId id="326" r:id="rId21"/>
    <p:sldId id="295" r:id="rId22"/>
    <p:sldId id="269" r:id="rId23"/>
    <p:sldId id="300" r:id="rId24"/>
    <p:sldId id="270" r:id="rId25"/>
    <p:sldId id="301" r:id="rId26"/>
    <p:sldId id="328" r:id="rId27"/>
    <p:sldId id="333" r:id="rId28"/>
    <p:sldId id="271" r:id="rId29"/>
    <p:sldId id="302" r:id="rId30"/>
    <p:sldId id="331" r:id="rId31"/>
    <p:sldId id="303" r:id="rId32"/>
    <p:sldId id="329" r:id="rId33"/>
    <p:sldId id="330" r:id="rId34"/>
    <p:sldId id="304" r:id="rId35"/>
    <p:sldId id="305" r:id="rId36"/>
    <p:sldId id="306" r:id="rId37"/>
    <p:sldId id="275" r:id="rId38"/>
    <p:sldId id="276" r:id="rId39"/>
    <p:sldId id="332" r:id="rId40"/>
    <p:sldId id="277" r:id="rId41"/>
    <p:sldId id="278" r:id="rId42"/>
    <p:sldId id="307" r:id="rId43"/>
    <p:sldId id="279" r:id="rId44"/>
    <p:sldId id="339" r:id="rId45"/>
    <p:sldId id="337" r:id="rId46"/>
    <p:sldId id="338" r:id="rId47"/>
    <p:sldId id="342" r:id="rId48"/>
    <p:sldId id="344" r:id="rId49"/>
    <p:sldId id="343" r:id="rId50"/>
    <p:sldId id="345" r:id="rId51"/>
    <p:sldId id="282" r:id="rId52"/>
    <p:sldId id="308" r:id="rId53"/>
    <p:sldId id="309" r:id="rId54"/>
    <p:sldId id="310" r:id="rId55"/>
    <p:sldId id="311" r:id="rId56"/>
    <p:sldId id="317" r:id="rId57"/>
    <p:sldId id="318" r:id="rId58"/>
    <p:sldId id="319" r:id="rId59"/>
    <p:sldId id="320" r:id="rId60"/>
    <p:sldId id="283" r:id="rId61"/>
    <p:sldId id="349" r:id="rId6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6600"/>
    <a:srgbClr val="0000CC"/>
    <a:srgbClr val="DDDDDD"/>
    <a:srgbClr val="CCFF66"/>
    <a:srgbClr val="FF3300"/>
    <a:srgbClr val="CC3300"/>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9" autoAdjust="0"/>
    <p:restoredTop sz="93514" autoAdjust="0"/>
  </p:normalViewPr>
  <p:slideViewPr>
    <p:cSldViewPr>
      <p:cViewPr>
        <p:scale>
          <a:sx n="66" d="100"/>
          <a:sy n="66" d="100"/>
        </p:scale>
        <p:origin x="-1524"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3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ffectLst/>
                <a:latin typeface="Arial" charset="0"/>
              </a:defRPr>
            </a:lvl1pPr>
          </a:lstStyle>
          <a:p>
            <a:pPr>
              <a:defRPr/>
            </a:pPr>
            <a:endParaRPr lang="en-US"/>
          </a:p>
        </p:txBody>
      </p:sp>
      <p:sp>
        <p:nvSpPr>
          <p:cNvPr id="849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ffectLst/>
                <a:latin typeface="Arial" charset="0"/>
              </a:defRPr>
            </a:lvl1pPr>
          </a:lstStyle>
          <a:p>
            <a:pPr>
              <a:defRPr/>
            </a:pPr>
            <a:endParaRPr lang="en-US"/>
          </a:p>
        </p:txBody>
      </p:sp>
      <p:sp>
        <p:nvSpPr>
          <p:cNvPr id="849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latin typeface="Arial" charset="0"/>
              </a:defRPr>
            </a:lvl1pPr>
          </a:lstStyle>
          <a:p>
            <a:pPr>
              <a:defRPr/>
            </a:pPr>
            <a:endParaRPr lang="en-US"/>
          </a:p>
        </p:txBody>
      </p:sp>
      <p:sp>
        <p:nvSpPr>
          <p:cNvPr id="849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latin typeface="Arial" charset="0"/>
              </a:defRPr>
            </a:lvl1pPr>
          </a:lstStyle>
          <a:p>
            <a:pPr>
              <a:defRPr/>
            </a:pPr>
            <a:fld id="{A5EEA558-F8AF-4639-9AEE-56E095E1C6B9}" type="slidenum">
              <a:rPr lang="en-US"/>
              <a:pPr>
                <a:defRPr/>
              </a:pPr>
              <a:t>‹Nº›</a:t>
            </a:fld>
            <a:endParaRPr lang="en-US"/>
          </a:p>
        </p:txBody>
      </p:sp>
    </p:spTree>
    <p:extLst>
      <p:ext uri="{BB962C8B-B14F-4D97-AF65-F5344CB8AC3E}">
        <p14:creationId xmlns:p14="http://schemas.microsoft.com/office/powerpoint/2010/main" val="4293900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ffectLst/>
                <a:latin typeface="Arial" charset="0"/>
              </a:defRPr>
            </a:lvl1pPr>
          </a:lstStyle>
          <a:p>
            <a:pPr>
              <a:defRPr/>
            </a:pPr>
            <a:endParaRPr lang="en-US"/>
          </a:p>
        </p:txBody>
      </p:sp>
      <p:sp>
        <p:nvSpPr>
          <p:cNvPr id="1013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ffectLst/>
                <a:latin typeface="Arial" charset="0"/>
              </a:defRPr>
            </a:lvl1pPr>
          </a:lstStyle>
          <a:p>
            <a:pPr>
              <a:defRPr/>
            </a:pPr>
            <a:endParaRPr lang="en-US"/>
          </a:p>
        </p:txBody>
      </p:sp>
      <p:sp>
        <p:nvSpPr>
          <p:cNvPr id="768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13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latin typeface="Arial" charset="0"/>
              </a:defRPr>
            </a:lvl1pPr>
          </a:lstStyle>
          <a:p>
            <a:pPr>
              <a:defRPr/>
            </a:pPr>
            <a:endParaRPr lang="en-US"/>
          </a:p>
        </p:txBody>
      </p:sp>
      <p:sp>
        <p:nvSpPr>
          <p:cNvPr id="1013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latin typeface="Arial" charset="0"/>
              </a:defRPr>
            </a:lvl1pPr>
          </a:lstStyle>
          <a:p>
            <a:pPr>
              <a:defRPr/>
            </a:pPr>
            <a:fld id="{5C16D583-6B93-46A4-8B29-09032F4CB0FC}" type="slidenum">
              <a:rPr lang="en-US"/>
              <a:pPr>
                <a:defRPr/>
              </a:pPr>
              <a:t>‹Nº›</a:t>
            </a:fld>
            <a:endParaRPr lang="en-US"/>
          </a:p>
        </p:txBody>
      </p:sp>
    </p:spTree>
    <p:extLst>
      <p:ext uri="{BB962C8B-B14F-4D97-AF65-F5344CB8AC3E}">
        <p14:creationId xmlns:p14="http://schemas.microsoft.com/office/powerpoint/2010/main" val="1283338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95183E0-AD09-4AF2-9F2A-273CE9534E3B}" type="slidenum">
              <a:rPr lang="en-US" altLang="es-MX" smtClean="0">
                <a:latin typeface="Arial" charset="0"/>
              </a:rPr>
              <a:pPr/>
              <a:t>1</a:t>
            </a:fld>
            <a:endParaRPr lang="en-US" altLang="es-MX" smtClean="0">
              <a:latin typeface="Arial" charset="0"/>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328613" y="2132013"/>
            <a:ext cx="8839200" cy="4725987"/>
            <a:chOff x="207" y="1343"/>
            <a:chExt cx="5568" cy="2977"/>
          </a:xfrm>
        </p:grpSpPr>
        <p:sp>
          <p:nvSpPr>
            <p:cNvPr id="5" name="Freeform 3"/>
            <p:cNvSpPr>
              <a:spLocks/>
            </p:cNvSpPr>
            <p:nvPr/>
          </p:nvSpPr>
          <p:spPr bwMode="auto">
            <a:xfrm>
              <a:off x="207" y="2024"/>
              <a:ext cx="5558" cy="2296"/>
            </a:xfrm>
            <a:custGeom>
              <a:avLst/>
              <a:gdLst/>
              <a:ahLst/>
              <a:cxnLst>
                <a:cxn ang="0">
                  <a:pos x="5557" y="0"/>
                </a:cxn>
                <a:cxn ang="0">
                  <a:pos x="0" y="0"/>
                </a:cxn>
                <a:cxn ang="0">
                  <a:pos x="0" y="2295"/>
                </a:cxn>
              </a:cxnLst>
              <a:rect l="0" t="0" r="r" b="b"/>
              <a:pathLst>
                <a:path w="5558" h="2296">
                  <a:moveTo>
                    <a:pt x="5557" y="0"/>
                  </a:moveTo>
                  <a:lnTo>
                    <a:pt x="0" y="0"/>
                  </a:lnTo>
                  <a:lnTo>
                    <a:pt x="0" y="2295"/>
                  </a:lnTo>
                </a:path>
              </a:pathLst>
            </a:custGeom>
            <a:noFill/>
            <a:ln w="63500" cap="sq">
              <a:solidFill>
                <a:schemeClr val="bg1"/>
              </a:solidFill>
              <a:prstDash val="solid"/>
              <a:round/>
              <a:headEnd type="none" w="sm" len="sm"/>
              <a:tailEnd type="none" w="sm" len="sm"/>
            </a:ln>
            <a:effectLst>
              <a:outerShdw dist="17961" dir="2700000" algn="ctr" rotWithShape="0">
                <a:schemeClr val="bg1">
                  <a:gamma/>
                  <a:shade val="60000"/>
                  <a:invGamma/>
                </a:schemeClr>
              </a:outerShdw>
            </a:effectLst>
          </p:spPr>
          <p:txBody>
            <a:bodyPr/>
            <a:lstStyle/>
            <a:p>
              <a:pPr>
                <a:defRPr/>
              </a:pPr>
              <a:endParaRPr lang="en-US"/>
            </a:p>
          </p:txBody>
        </p:sp>
        <p:sp>
          <p:nvSpPr>
            <p:cNvPr id="6" name="Freeform 4"/>
            <p:cNvSpPr>
              <a:spLocks/>
            </p:cNvSpPr>
            <p:nvPr/>
          </p:nvSpPr>
          <p:spPr bwMode="auto">
            <a:xfrm>
              <a:off x="207" y="1343"/>
              <a:ext cx="5568" cy="2977"/>
            </a:xfrm>
            <a:custGeom>
              <a:avLst/>
              <a:gdLst/>
              <a:ahLst/>
              <a:cxnLst>
                <a:cxn ang="0">
                  <a:pos x="436" y="2976"/>
                </a:cxn>
                <a:cxn ang="0">
                  <a:pos x="435" y="0"/>
                </a:cxn>
                <a:cxn ang="0">
                  <a:pos x="0" y="0"/>
                </a:cxn>
                <a:cxn ang="0">
                  <a:pos x="0" y="486"/>
                </a:cxn>
                <a:cxn ang="0">
                  <a:pos x="5567" y="486"/>
                </a:cxn>
              </a:cxnLst>
              <a:rect l="0" t="0" r="r" b="b"/>
              <a:pathLst>
                <a:path w="5568" h="2977">
                  <a:moveTo>
                    <a:pt x="436" y="2976"/>
                  </a:moveTo>
                  <a:lnTo>
                    <a:pt x="435" y="0"/>
                  </a:lnTo>
                  <a:lnTo>
                    <a:pt x="0" y="0"/>
                  </a:lnTo>
                  <a:lnTo>
                    <a:pt x="0" y="486"/>
                  </a:lnTo>
                  <a:lnTo>
                    <a:pt x="5567" y="486"/>
                  </a:lnTo>
                </a:path>
              </a:pathLst>
            </a:custGeom>
            <a:noFill/>
            <a:ln w="63500" cap="sq">
              <a:solidFill>
                <a:schemeClr val="bg1"/>
              </a:solidFill>
              <a:prstDash val="solid"/>
              <a:round/>
              <a:headEnd type="none" w="sm" len="sm"/>
              <a:tailEnd type="none" w="sm" len="sm"/>
            </a:ln>
            <a:effectLst>
              <a:outerShdw dist="17961" dir="2700000" algn="ctr" rotWithShape="0">
                <a:schemeClr val="bg1">
                  <a:gamma/>
                  <a:shade val="60000"/>
                  <a:invGamma/>
                </a:schemeClr>
              </a:outerShdw>
            </a:effectLst>
          </p:spPr>
          <p:txBody>
            <a:bodyPr/>
            <a:lstStyle/>
            <a:p>
              <a:pPr>
                <a:defRPr/>
              </a:pPr>
              <a:endParaRPr lang="en-US"/>
            </a:p>
          </p:txBody>
        </p:sp>
      </p:grpSp>
      <p:sp>
        <p:nvSpPr>
          <p:cNvPr id="12293" name="Rectangle 5"/>
          <p:cNvSpPr>
            <a:spLocks noGrp="1" noChangeArrowheads="1"/>
          </p:cNvSpPr>
          <p:nvPr>
            <p:ph type="ctrTitle" sz="quarter"/>
          </p:nvPr>
        </p:nvSpPr>
        <p:spPr>
          <a:xfrm>
            <a:off x="1219200" y="1447800"/>
            <a:ext cx="7772400" cy="1143000"/>
          </a:xfrm>
        </p:spPr>
        <p:txBody>
          <a:bodyPr/>
          <a:lstStyle>
            <a:lvl1pPr algn="ctr">
              <a:defRPr/>
            </a:lvl1pPr>
          </a:lstStyle>
          <a:p>
            <a:r>
              <a:rPr lang="en-US"/>
              <a:t>Click to edit Master title style</a:t>
            </a:r>
          </a:p>
        </p:txBody>
      </p:sp>
      <p:sp>
        <p:nvSpPr>
          <p:cNvPr id="12294" name="Rectangle 6"/>
          <p:cNvSpPr>
            <a:spLocks noGrp="1" noChangeArrowheads="1"/>
          </p:cNvSpPr>
          <p:nvPr>
            <p:ph type="subTitle" sz="quarter" idx="1"/>
          </p:nvPr>
        </p:nvSpPr>
        <p:spPr>
          <a:xfrm>
            <a:off x="1905000" y="3886200"/>
            <a:ext cx="6400800" cy="1752600"/>
          </a:xfrm>
        </p:spPr>
        <p:txBody>
          <a:bodyPr/>
          <a:lstStyle>
            <a:lvl1pPr marL="0" indent="0" algn="ctr">
              <a:buFontTx/>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8" name="Rectangle 8"/>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9" name="Rectangle 9"/>
          <p:cNvSpPr>
            <a:spLocks noGrp="1" noChangeArrowheads="1"/>
          </p:cNvSpPr>
          <p:nvPr>
            <p:ph type="sldNum" sz="quarter" idx="12"/>
          </p:nvPr>
        </p:nvSpPr>
        <p:spPr/>
        <p:txBody>
          <a:bodyPr/>
          <a:lstStyle>
            <a:lvl1pPr>
              <a:defRPr>
                <a:solidFill>
                  <a:srgbClr val="FFFFFF"/>
                </a:solidFill>
              </a:defRPr>
            </a:lvl1pPr>
          </a:lstStyle>
          <a:p>
            <a:pPr>
              <a:defRPr/>
            </a:pPr>
            <a:fld id="{AD3D9F6B-2EF0-4DB7-9149-E7D2C60BEE73}" type="slidenum">
              <a:rPr lang="en-US"/>
              <a:pPr>
                <a:defRPr/>
              </a:pPr>
              <a:t>‹Nº›</a:t>
            </a:fld>
            <a:endParaRPr lang="en-US"/>
          </a:p>
        </p:txBody>
      </p:sp>
    </p:spTree>
    <p:extLst>
      <p:ext uri="{BB962C8B-B14F-4D97-AF65-F5344CB8AC3E}">
        <p14:creationId xmlns:p14="http://schemas.microsoft.com/office/powerpoint/2010/main" val="2694034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0EEACB8-4E73-4C8C-9E76-025E52579CC6}" type="slidenum">
              <a:rPr lang="en-US"/>
              <a:pPr>
                <a:defRPr/>
              </a:pPr>
              <a:t>‹Nº›</a:t>
            </a:fld>
            <a:endParaRPr lang="en-US"/>
          </a:p>
        </p:txBody>
      </p:sp>
    </p:spTree>
    <p:extLst>
      <p:ext uri="{BB962C8B-B14F-4D97-AF65-F5344CB8AC3E}">
        <p14:creationId xmlns:p14="http://schemas.microsoft.com/office/powerpoint/2010/main" val="319375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209550"/>
            <a:ext cx="1943100" cy="5886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09550"/>
            <a:ext cx="5676900" cy="5886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B67FF23-C240-4AEA-BDDB-5616D7661779}" type="slidenum">
              <a:rPr lang="en-US"/>
              <a:pPr>
                <a:defRPr/>
              </a:pPr>
              <a:t>‹Nº›</a:t>
            </a:fld>
            <a:endParaRPr lang="en-US"/>
          </a:p>
        </p:txBody>
      </p:sp>
    </p:spTree>
    <p:extLst>
      <p:ext uri="{BB962C8B-B14F-4D97-AF65-F5344CB8AC3E}">
        <p14:creationId xmlns:p14="http://schemas.microsoft.com/office/powerpoint/2010/main" val="2372630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09550"/>
            <a:ext cx="7772400" cy="1085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095FD53-2C01-49F0-8639-DC54E1AD459D}" type="slidenum">
              <a:rPr lang="en-US"/>
              <a:pPr>
                <a:defRPr/>
              </a:pPr>
              <a:t>‹Nº›</a:t>
            </a:fld>
            <a:endParaRPr lang="en-US"/>
          </a:p>
        </p:txBody>
      </p:sp>
    </p:spTree>
    <p:extLst>
      <p:ext uri="{BB962C8B-B14F-4D97-AF65-F5344CB8AC3E}">
        <p14:creationId xmlns:p14="http://schemas.microsoft.com/office/powerpoint/2010/main" val="1140863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09550"/>
            <a:ext cx="7772400" cy="10858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ln/>
        </p:spPr>
        <p:txBody>
          <a:bodyPr/>
          <a:lstStyle>
            <a:lvl1pPr>
              <a:defRPr/>
            </a:lvl1pPr>
          </a:lstStyle>
          <a:p>
            <a:pPr>
              <a:defRPr/>
            </a:pPr>
            <a:endParaRPr lang="en-US"/>
          </a:p>
        </p:txBody>
      </p:sp>
      <p:sp>
        <p:nvSpPr>
          <p:cNvPr id="7" name="Rectangle 8"/>
          <p:cNvSpPr>
            <a:spLocks noGrp="1" noChangeArrowheads="1"/>
          </p:cNvSpPr>
          <p:nvPr>
            <p:ph type="ftr" sz="quarter" idx="11"/>
          </p:nvPr>
        </p:nvSpPr>
        <p:spPr>
          <a:ln/>
        </p:spPr>
        <p:txBody>
          <a:bodyPr/>
          <a:lstStyle>
            <a:lvl1pPr>
              <a:defRPr/>
            </a:lvl1pPr>
          </a:lstStyle>
          <a:p>
            <a:pPr>
              <a:defRPr/>
            </a:pPr>
            <a:endParaRPr lang="en-US"/>
          </a:p>
        </p:txBody>
      </p:sp>
      <p:sp>
        <p:nvSpPr>
          <p:cNvPr id="8" name="Rectangle 9"/>
          <p:cNvSpPr>
            <a:spLocks noGrp="1" noChangeArrowheads="1"/>
          </p:cNvSpPr>
          <p:nvPr>
            <p:ph type="sldNum" sz="quarter" idx="12"/>
          </p:nvPr>
        </p:nvSpPr>
        <p:spPr>
          <a:ln/>
        </p:spPr>
        <p:txBody>
          <a:bodyPr/>
          <a:lstStyle>
            <a:lvl1pPr>
              <a:defRPr/>
            </a:lvl1pPr>
          </a:lstStyle>
          <a:p>
            <a:pPr>
              <a:defRPr/>
            </a:pPr>
            <a:fld id="{02F3EDB9-A617-40B2-B294-B9039DF7B318}" type="slidenum">
              <a:rPr lang="en-US"/>
              <a:pPr>
                <a:defRPr/>
              </a:pPr>
              <a:t>‹Nº›</a:t>
            </a:fld>
            <a:endParaRPr lang="en-US"/>
          </a:p>
        </p:txBody>
      </p:sp>
    </p:spTree>
    <p:extLst>
      <p:ext uri="{BB962C8B-B14F-4D97-AF65-F5344CB8AC3E}">
        <p14:creationId xmlns:p14="http://schemas.microsoft.com/office/powerpoint/2010/main" val="4209200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09550"/>
            <a:ext cx="7772400" cy="1085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ln/>
        </p:spPr>
        <p:txBody>
          <a:bodyPr/>
          <a:lstStyle>
            <a:lvl1pPr>
              <a:defRPr/>
            </a:lvl1pPr>
          </a:lstStyle>
          <a:p>
            <a:pPr>
              <a:defRPr/>
            </a:pPr>
            <a:endParaRPr lang="en-US"/>
          </a:p>
        </p:txBody>
      </p:sp>
      <p:sp>
        <p:nvSpPr>
          <p:cNvPr id="7" name="Rectangle 8"/>
          <p:cNvSpPr>
            <a:spLocks noGrp="1" noChangeArrowheads="1"/>
          </p:cNvSpPr>
          <p:nvPr>
            <p:ph type="ftr" sz="quarter" idx="11"/>
          </p:nvPr>
        </p:nvSpPr>
        <p:spPr>
          <a:ln/>
        </p:spPr>
        <p:txBody>
          <a:bodyPr/>
          <a:lstStyle>
            <a:lvl1pPr>
              <a:defRPr/>
            </a:lvl1pPr>
          </a:lstStyle>
          <a:p>
            <a:pPr>
              <a:defRPr/>
            </a:pPr>
            <a:endParaRPr lang="en-US"/>
          </a:p>
        </p:txBody>
      </p:sp>
      <p:sp>
        <p:nvSpPr>
          <p:cNvPr id="8" name="Rectangle 9"/>
          <p:cNvSpPr>
            <a:spLocks noGrp="1" noChangeArrowheads="1"/>
          </p:cNvSpPr>
          <p:nvPr>
            <p:ph type="sldNum" sz="quarter" idx="12"/>
          </p:nvPr>
        </p:nvSpPr>
        <p:spPr>
          <a:ln/>
        </p:spPr>
        <p:txBody>
          <a:bodyPr/>
          <a:lstStyle>
            <a:lvl1pPr>
              <a:defRPr/>
            </a:lvl1pPr>
          </a:lstStyle>
          <a:p>
            <a:pPr>
              <a:defRPr/>
            </a:pPr>
            <a:fld id="{8F37B2A1-5353-4378-AB03-21EA8A568C68}" type="slidenum">
              <a:rPr lang="en-US"/>
              <a:pPr>
                <a:defRPr/>
              </a:pPr>
              <a:t>‹Nº›</a:t>
            </a:fld>
            <a:endParaRPr lang="en-US"/>
          </a:p>
        </p:txBody>
      </p:sp>
    </p:spTree>
    <p:extLst>
      <p:ext uri="{BB962C8B-B14F-4D97-AF65-F5344CB8AC3E}">
        <p14:creationId xmlns:p14="http://schemas.microsoft.com/office/powerpoint/2010/main" val="171423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30FF758-0631-46CA-BC6C-FA21B08F6B63}" type="slidenum">
              <a:rPr lang="en-US"/>
              <a:pPr>
                <a:defRPr/>
              </a:pPr>
              <a:t>‹Nº›</a:t>
            </a:fld>
            <a:endParaRPr lang="en-US"/>
          </a:p>
        </p:txBody>
      </p:sp>
    </p:spTree>
    <p:extLst>
      <p:ext uri="{BB962C8B-B14F-4D97-AF65-F5344CB8AC3E}">
        <p14:creationId xmlns:p14="http://schemas.microsoft.com/office/powerpoint/2010/main" val="2908773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BDE3E02-2A5A-4A0A-B48E-5777E662001A}" type="slidenum">
              <a:rPr lang="en-US"/>
              <a:pPr>
                <a:defRPr/>
              </a:pPr>
              <a:t>‹Nº›</a:t>
            </a:fld>
            <a:endParaRPr lang="en-US"/>
          </a:p>
        </p:txBody>
      </p:sp>
    </p:spTree>
    <p:extLst>
      <p:ext uri="{BB962C8B-B14F-4D97-AF65-F5344CB8AC3E}">
        <p14:creationId xmlns:p14="http://schemas.microsoft.com/office/powerpoint/2010/main" val="26891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F96CA73-866A-44B5-9C8B-3EDA8C5D380B}" type="slidenum">
              <a:rPr lang="en-US"/>
              <a:pPr>
                <a:defRPr/>
              </a:pPr>
              <a:t>‹Nº›</a:t>
            </a:fld>
            <a:endParaRPr lang="en-US"/>
          </a:p>
        </p:txBody>
      </p:sp>
    </p:spTree>
    <p:extLst>
      <p:ext uri="{BB962C8B-B14F-4D97-AF65-F5344CB8AC3E}">
        <p14:creationId xmlns:p14="http://schemas.microsoft.com/office/powerpoint/2010/main" val="1626349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F1A9DB0D-E645-4369-8568-A9F84A6EC45A}" type="slidenum">
              <a:rPr lang="en-US"/>
              <a:pPr>
                <a:defRPr/>
              </a:pPr>
              <a:t>‹Nº›</a:t>
            </a:fld>
            <a:endParaRPr lang="en-US"/>
          </a:p>
        </p:txBody>
      </p:sp>
    </p:spTree>
    <p:extLst>
      <p:ext uri="{BB962C8B-B14F-4D97-AF65-F5344CB8AC3E}">
        <p14:creationId xmlns:p14="http://schemas.microsoft.com/office/powerpoint/2010/main" val="415525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875CB2BD-2CE3-49D8-8271-86327C4FF01B}" type="slidenum">
              <a:rPr lang="en-US"/>
              <a:pPr>
                <a:defRPr/>
              </a:pPr>
              <a:t>‹Nº›</a:t>
            </a:fld>
            <a:endParaRPr lang="en-US"/>
          </a:p>
        </p:txBody>
      </p:sp>
    </p:spTree>
    <p:extLst>
      <p:ext uri="{BB962C8B-B14F-4D97-AF65-F5344CB8AC3E}">
        <p14:creationId xmlns:p14="http://schemas.microsoft.com/office/powerpoint/2010/main" val="181607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D848CBBE-D266-4182-89EE-C902FC4AF8B8}" type="slidenum">
              <a:rPr lang="en-US"/>
              <a:pPr>
                <a:defRPr/>
              </a:pPr>
              <a:t>‹Nº›</a:t>
            </a:fld>
            <a:endParaRPr lang="en-US"/>
          </a:p>
        </p:txBody>
      </p:sp>
    </p:spTree>
    <p:extLst>
      <p:ext uri="{BB962C8B-B14F-4D97-AF65-F5344CB8AC3E}">
        <p14:creationId xmlns:p14="http://schemas.microsoft.com/office/powerpoint/2010/main" val="3209471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9172813-9C62-4709-BDBF-44E779D621EC}" type="slidenum">
              <a:rPr lang="en-US"/>
              <a:pPr>
                <a:defRPr/>
              </a:pPr>
              <a:t>‹Nº›</a:t>
            </a:fld>
            <a:endParaRPr lang="en-US"/>
          </a:p>
        </p:txBody>
      </p:sp>
    </p:spTree>
    <p:extLst>
      <p:ext uri="{BB962C8B-B14F-4D97-AF65-F5344CB8AC3E}">
        <p14:creationId xmlns:p14="http://schemas.microsoft.com/office/powerpoint/2010/main" val="153232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FBD6BC2-F3C9-4A4E-B6B8-4645F6D42D23}" type="slidenum">
              <a:rPr lang="en-US"/>
              <a:pPr>
                <a:defRPr/>
              </a:pPr>
              <a:t>‹Nº›</a:t>
            </a:fld>
            <a:endParaRPr lang="en-US"/>
          </a:p>
        </p:txBody>
      </p:sp>
    </p:spTree>
    <p:extLst>
      <p:ext uri="{BB962C8B-B14F-4D97-AF65-F5344CB8AC3E}">
        <p14:creationId xmlns:p14="http://schemas.microsoft.com/office/powerpoint/2010/main" val="886551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1000" y="620713"/>
            <a:ext cx="8786813" cy="6237287"/>
            <a:chOff x="240" y="391"/>
            <a:chExt cx="5535" cy="3929"/>
          </a:xfrm>
        </p:grpSpPr>
        <p:sp>
          <p:nvSpPr>
            <p:cNvPr id="11267" name="Freeform 3"/>
            <p:cNvSpPr>
              <a:spLocks/>
            </p:cNvSpPr>
            <p:nvPr/>
          </p:nvSpPr>
          <p:spPr bwMode="auto">
            <a:xfrm>
              <a:off x="240" y="1072"/>
              <a:ext cx="5535" cy="3248"/>
            </a:xfrm>
            <a:custGeom>
              <a:avLst/>
              <a:gdLst/>
              <a:ahLst/>
              <a:cxnLst>
                <a:cxn ang="0">
                  <a:pos x="5534" y="0"/>
                </a:cxn>
                <a:cxn ang="0">
                  <a:pos x="0" y="0"/>
                </a:cxn>
                <a:cxn ang="0">
                  <a:pos x="0" y="3247"/>
                </a:cxn>
              </a:cxnLst>
              <a:rect l="0" t="0" r="r" b="b"/>
              <a:pathLst>
                <a:path w="5535" h="3248">
                  <a:moveTo>
                    <a:pt x="5534" y="0"/>
                  </a:moveTo>
                  <a:lnTo>
                    <a:pt x="0" y="0"/>
                  </a:lnTo>
                  <a:lnTo>
                    <a:pt x="0" y="3247"/>
                  </a:lnTo>
                </a:path>
              </a:pathLst>
            </a:custGeom>
            <a:noFill/>
            <a:ln w="63500" cap="sq">
              <a:solidFill>
                <a:schemeClr val="bg1"/>
              </a:solidFill>
              <a:prstDash val="solid"/>
              <a:round/>
              <a:headEnd type="none" w="sm" len="sm"/>
              <a:tailEnd type="none" w="sm" len="sm"/>
            </a:ln>
            <a:effectLst>
              <a:outerShdw dist="17961" dir="2700000" algn="ctr" rotWithShape="0">
                <a:schemeClr val="bg1">
                  <a:gamma/>
                  <a:shade val="60000"/>
                  <a:invGamma/>
                </a:schemeClr>
              </a:outerShdw>
            </a:effectLst>
          </p:spPr>
          <p:txBody>
            <a:bodyPr/>
            <a:lstStyle/>
            <a:p>
              <a:pPr>
                <a:defRPr/>
              </a:pPr>
              <a:endParaRPr lang="en-US"/>
            </a:p>
          </p:txBody>
        </p:sp>
        <p:sp>
          <p:nvSpPr>
            <p:cNvPr id="11268" name="Freeform 4"/>
            <p:cNvSpPr>
              <a:spLocks/>
            </p:cNvSpPr>
            <p:nvPr/>
          </p:nvSpPr>
          <p:spPr bwMode="auto">
            <a:xfrm>
              <a:off x="240" y="391"/>
              <a:ext cx="5535" cy="3929"/>
            </a:xfrm>
            <a:custGeom>
              <a:avLst/>
              <a:gdLst/>
              <a:ahLst/>
              <a:cxnLst>
                <a:cxn ang="0">
                  <a:pos x="433" y="3928"/>
                </a:cxn>
                <a:cxn ang="0">
                  <a:pos x="433" y="0"/>
                </a:cxn>
                <a:cxn ang="0">
                  <a:pos x="0" y="0"/>
                </a:cxn>
                <a:cxn ang="0">
                  <a:pos x="0" y="486"/>
                </a:cxn>
                <a:cxn ang="0">
                  <a:pos x="5534" y="486"/>
                </a:cxn>
              </a:cxnLst>
              <a:rect l="0" t="0" r="r" b="b"/>
              <a:pathLst>
                <a:path w="5535" h="3929">
                  <a:moveTo>
                    <a:pt x="433" y="3928"/>
                  </a:moveTo>
                  <a:lnTo>
                    <a:pt x="433" y="0"/>
                  </a:lnTo>
                  <a:lnTo>
                    <a:pt x="0" y="0"/>
                  </a:lnTo>
                  <a:lnTo>
                    <a:pt x="0" y="486"/>
                  </a:lnTo>
                  <a:lnTo>
                    <a:pt x="5534" y="486"/>
                  </a:lnTo>
                </a:path>
              </a:pathLst>
            </a:custGeom>
            <a:noFill/>
            <a:ln w="63500" cap="sq">
              <a:solidFill>
                <a:schemeClr val="bg1"/>
              </a:solidFill>
              <a:prstDash val="solid"/>
              <a:round/>
              <a:headEnd type="none" w="sm" len="sm"/>
              <a:tailEnd type="none" w="sm" len="sm"/>
            </a:ln>
            <a:effectLst>
              <a:outerShdw dist="17961" dir="2700000" algn="ctr" rotWithShape="0">
                <a:schemeClr val="bg1">
                  <a:gamma/>
                  <a:shade val="60000"/>
                  <a:invGamma/>
                </a:schemeClr>
              </a:outerShdw>
            </a:effectLst>
          </p:spPr>
          <p:txBody>
            <a:bodyPr/>
            <a:lstStyle/>
            <a:p>
              <a:pPr>
                <a:defRPr/>
              </a:pPr>
              <a:endParaRPr lang="en-US"/>
            </a:p>
          </p:txBody>
        </p:sp>
      </p:grpSp>
      <p:sp>
        <p:nvSpPr>
          <p:cNvPr id="11269" name="Rectangle 5"/>
          <p:cNvSpPr>
            <a:spLocks noGrp="1" noChangeArrowheads="1"/>
          </p:cNvSpPr>
          <p:nvPr>
            <p:ph type="title"/>
          </p:nvPr>
        </p:nvSpPr>
        <p:spPr bwMode="auto">
          <a:xfrm>
            <a:off x="1219200" y="209550"/>
            <a:ext cx="7772400" cy="10858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1270" name="Rectangle 6"/>
          <p:cNvSpPr>
            <a:spLocks noGrp="1" noChangeArrowheads="1"/>
          </p:cNvSpPr>
          <p:nvPr>
            <p:ph type="body" idx="1"/>
          </p:nvPr>
        </p:nvSpPr>
        <p:spPr bwMode="auto">
          <a:xfrm>
            <a:off x="12192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1" name="Rectangle 7"/>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effectLst/>
                <a:latin typeface="Times New Roman" pitchFamily="18" charset="0"/>
              </a:defRPr>
            </a:lvl1pPr>
          </a:lstStyle>
          <a:p>
            <a:pPr>
              <a:defRPr/>
            </a:pPr>
            <a:endParaRPr lang="en-US"/>
          </a:p>
        </p:txBody>
      </p:sp>
      <p:sp>
        <p:nvSpPr>
          <p:cNvPr id="11272" name="Rectangle 8"/>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effectLst/>
                <a:latin typeface="Times New Roman" pitchFamily="18" charset="0"/>
              </a:defRPr>
            </a:lvl1pPr>
          </a:lstStyle>
          <a:p>
            <a:pPr>
              <a:defRPr/>
            </a:pPr>
            <a:endParaRPr lang="en-US"/>
          </a:p>
        </p:txBody>
      </p:sp>
      <p:sp>
        <p:nvSpPr>
          <p:cNvPr id="11273" name="Rectangle 9"/>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effectLst/>
                <a:latin typeface="Times New Roman" pitchFamily="18" charset="0"/>
              </a:defRPr>
            </a:lvl1pPr>
          </a:lstStyle>
          <a:p>
            <a:pPr>
              <a:defRPr/>
            </a:pPr>
            <a:fld id="{46D5D986-FA19-4782-B4C5-F8DA0222E19F}"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Char char="•"/>
        <a:defRPr kumimoji="1"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tx1"/>
        </a:buClr>
        <a:buChar char="•"/>
        <a:defRPr kumimoji="1"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FFFFFF"/>
            </a:outerShdw>
          </a:effectLst>
          <a:latin typeface="+mn-lt"/>
        </a:defRPr>
      </a:lvl5pPr>
      <a:lvl6pPr marL="25146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FFFFFF"/>
            </a:outerShdw>
          </a:effectLst>
          <a:latin typeface="+mn-lt"/>
        </a:defRPr>
      </a:lvl6pPr>
      <a:lvl7pPr marL="29718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FFFFFF"/>
            </a:outerShdw>
          </a:effectLst>
          <a:latin typeface="+mn-lt"/>
        </a:defRPr>
      </a:lvl7pPr>
      <a:lvl8pPr marL="34290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FFFFFF"/>
            </a:outerShdw>
          </a:effectLst>
          <a:latin typeface="+mn-lt"/>
        </a:defRPr>
      </a:lvl8pPr>
      <a:lvl9pPr marL="38862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slide" Target="slide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24.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32.wmf"/><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0.png"/><Relationship Id="rId7" Type="http://schemas.openxmlformats.org/officeDocument/2006/relationships/image" Target="../media/image35.wmf"/><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image" Target="../media/image34.wmf"/><Relationship Id="rId4" Type="http://schemas.openxmlformats.org/officeDocument/2006/relationships/image" Target="../media/image33.wmf"/></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37.wmf"/><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2.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40.emf"/><Relationship Id="rId5" Type="http://schemas.openxmlformats.org/officeDocument/2006/relationships/oleObject" Target="../embeddings/oleObject1.bin"/><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44.wmf"/></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slide" Target="slide4.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19.wmf"/></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wmf"/><Relationship Id="rId1" Type="http://schemas.openxmlformats.org/officeDocument/2006/relationships/slideLayout" Target="../slideLayouts/slideLayout13.xml"/><Relationship Id="rId5" Type="http://schemas.openxmlformats.org/officeDocument/2006/relationships/slide" Target="slide4.xml"/><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4.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40.emf"/><Relationship Id="rId5" Type="http://schemas.openxmlformats.org/officeDocument/2006/relationships/oleObject" Target="../embeddings/oleObject2.bin"/><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41.jpeg"/><Relationship Id="rId7" Type="http://schemas.openxmlformats.org/officeDocument/2006/relationships/image" Target="../media/image52.wmf"/><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3.w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5.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6.gi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7.w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slide" Target="slide5.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59.gif"/><Relationship Id="rId5" Type="http://schemas.openxmlformats.org/officeDocument/2006/relationships/image" Target="../media/image58.gif"/><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0.w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slide" Target="slide5.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63.wmf"/><Relationship Id="rId5" Type="http://schemas.openxmlformats.org/officeDocument/2006/relationships/image" Target="../media/image62.jpeg"/><Relationship Id="rId4" Type="http://schemas.openxmlformats.org/officeDocument/2006/relationships/image" Target="../media/image59.gif"/></Relationships>
</file>

<file path=ppt/slides/_rels/slide4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4.xml"/><Relationship Id="rId4" Type="http://schemas.openxmlformats.org/officeDocument/2006/relationships/image" Target="../media/image66.wmf"/></Relationships>
</file>

<file path=ppt/slides/_rels/slide4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4.xml"/><Relationship Id="rId4" Type="http://schemas.openxmlformats.org/officeDocument/2006/relationships/image" Target="../media/image66.wmf"/></Relationships>
</file>

<file path=ppt/slides/_rels/slide4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8.jpeg"/><Relationship Id="rId4" Type="http://schemas.openxmlformats.org/officeDocument/2006/relationships/image" Target="../media/image67.gif"/></Relationships>
</file>

<file path=ppt/slides/_rels/slide4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1.png"/><Relationship Id="rId1" Type="http://schemas.openxmlformats.org/officeDocument/2006/relationships/slideLayout" Target="../slideLayouts/slideLayout4.xml"/><Relationship Id="rId5" Type="http://schemas.openxmlformats.org/officeDocument/2006/relationships/slide" Target="slide5.xml"/><Relationship Id="rId4" Type="http://schemas.openxmlformats.org/officeDocument/2006/relationships/image" Target="../media/image72.png"/></Relationships>
</file>

<file path=ppt/slides/_rels/slide52.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wmf"/><Relationship Id="rId1" Type="http://schemas.openxmlformats.org/officeDocument/2006/relationships/slideLayout" Target="../slideLayouts/slideLayout2.xml"/><Relationship Id="rId4" Type="http://schemas.openxmlformats.org/officeDocument/2006/relationships/slide" Target="slide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wmf"/><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wmf"/><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gif"/><Relationship Id="rId4" Type="http://schemas.openxmlformats.org/officeDocument/2006/relationships/image" Target="../media/image8.wmf"/></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slide" Target="slide5.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wmf"/><Relationship Id="rId1" Type="http://schemas.openxmlformats.org/officeDocument/2006/relationships/slideLayout" Target="../slideLayouts/slideLayout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s-MX" dirty="0" smtClean="0"/>
              <a:t>¿Qué es APA?</a:t>
            </a:r>
            <a:endParaRPr lang="en-US" dirty="0" smtClean="0"/>
          </a:p>
        </p:txBody>
      </p:sp>
      <p:pic>
        <p:nvPicPr>
          <p:cNvPr id="3075" name="Picture 8" descr="(book jac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9" descr="(book jac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5" descr="apa"/>
          <p:cNvPicPr>
            <a:picLocks noGrp="1" noChangeAspect="1" noChangeArrowheads="1"/>
          </p:cNvPicPr>
          <p:nvPr>
            <p:ph sz="half" idx="2"/>
          </p:nvPr>
        </p:nvPicPr>
        <p:blipFill>
          <a:blip r:embed="rId4" cstate="print"/>
          <a:srcRect/>
          <a:stretch>
            <a:fillRect/>
          </a:stretch>
        </p:blipFill>
        <p:spPr>
          <a:xfrm>
            <a:off x="1142976" y="2071678"/>
            <a:ext cx="2509837" cy="3448050"/>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353" name="Text Box 17"/>
          <p:cNvSpPr txBox="1">
            <a:spLocks noChangeArrowheads="1"/>
          </p:cNvSpPr>
          <p:nvPr/>
        </p:nvSpPr>
        <p:spPr bwMode="auto">
          <a:xfrm>
            <a:off x="8072438" y="6072188"/>
            <a:ext cx="311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5" action="ppaction://hlinksldjump"/>
              </a:rPr>
              <a:t>1</a:t>
            </a:r>
            <a:endParaRPr lang="en-US" sz="2000" b="1" dirty="0">
              <a:effectLst>
                <a:outerShdw blurRad="38100" dist="38100" dir="2700000" algn="tl">
                  <a:srgbClr val="FFFFFF"/>
                </a:outerShdw>
              </a:effectLst>
            </a:endParaRPr>
          </a:p>
        </p:txBody>
      </p:sp>
      <p:sp>
        <p:nvSpPr>
          <p:cNvPr id="8" name="TextBox 7"/>
          <p:cNvSpPr txBox="1"/>
          <p:nvPr/>
        </p:nvSpPr>
        <p:spPr>
          <a:xfrm>
            <a:off x="3857625" y="2357438"/>
            <a:ext cx="5280025" cy="1676400"/>
          </a:xfrm>
          <a:prstGeom prst="rect">
            <a:avLst/>
          </a:prstGeom>
          <a:noFill/>
        </p:spPr>
        <p:txBody>
          <a:bodyPr wrap="none">
            <a:spAutoFit/>
          </a:bodyPr>
          <a:lstStyle/>
          <a:p>
            <a:pPr>
              <a:defRPr/>
            </a:pPr>
            <a:r>
              <a:rPr lang="es-MX" sz="2400" dirty="0"/>
              <a:t>Es el estilo de la </a:t>
            </a:r>
            <a:r>
              <a:rPr lang="es-MX" sz="2800" b="1" dirty="0">
                <a:solidFill>
                  <a:srgbClr val="0000CC"/>
                </a:solidFill>
                <a:effectLst/>
                <a:latin typeface="Monotype Corsiva" pitchFamily="66" charset="0"/>
              </a:rPr>
              <a:t>American </a:t>
            </a:r>
            <a:r>
              <a:rPr lang="es-MX" sz="2800" b="1" dirty="0" err="1">
                <a:solidFill>
                  <a:srgbClr val="0000CC"/>
                </a:solidFill>
                <a:effectLst/>
                <a:latin typeface="Monotype Corsiva" pitchFamily="66" charset="0"/>
              </a:rPr>
              <a:t>Psychological</a:t>
            </a:r>
            <a:r>
              <a:rPr lang="es-MX" sz="2800" b="1" dirty="0">
                <a:solidFill>
                  <a:srgbClr val="0000CC"/>
                </a:solidFill>
                <a:effectLst/>
                <a:latin typeface="Monotype Corsiva" pitchFamily="66" charset="0"/>
              </a:rPr>
              <a:t> </a:t>
            </a:r>
          </a:p>
          <a:p>
            <a:pPr>
              <a:defRPr/>
            </a:pPr>
            <a:r>
              <a:rPr lang="es-MX" sz="2800" b="1" dirty="0" err="1">
                <a:solidFill>
                  <a:srgbClr val="0000CC"/>
                </a:solidFill>
                <a:effectLst/>
                <a:latin typeface="Monotype Corsiva" pitchFamily="66" charset="0"/>
              </a:rPr>
              <a:t>Association</a:t>
            </a:r>
            <a:r>
              <a:rPr lang="es-MX" sz="2800" b="1" dirty="0">
                <a:solidFill>
                  <a:srgbClr val="0000CC"/>
                </a:solidFill>
                <a:effectLst/>
                <a:latin typeface="Monotype Corsiva" pitchFamily="66" charset="0"/>
              </a:rPr>
              <a:t> </a:t>
            </a:r>
            <a:r>
              <a:rPr lang="es-MX" sz="2400" dirty="0">
                <a:cs typeface="Times New Roman" pitchFamily="18" charset="0"/>
              </a:rPr>
              <a:t>para  escribir documentos, </a:t>
            </a:r>
          </a:p>
          <a:p>
            <a:pPr>
              <a:defRPr/>
            </a:pPr>
            <a:r>
              <a:rPr lang="es-MX" sz="2400" dirty="0">
                <a:cs typeface="Times New Roman" pitchFamily="18" charset="0"/>
              </a:rPr>
              <a:t>monografías y trabajos de investigación</a:t>
            </a:r>
            <a:endParaRPr lang="en-US" sz="2400" dirty="0">
              <a:cs typeface="Times New Roman" pitchFamily="18" charset="0"/>
            </a:endParaRPr>
          </a:p>
          <a:p>
            <a:pPr>
              <a:defRPr/>
            </a:pPr>
            <a:r>
              <a:rPr lang="es-MX" sz="2400" dirty="0"/>
              <a:t> </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14351"/>
                                        </p:tgtEl>
                                        <p:attrNameLst>
                                          <p:attrName>style.visibility</p:attrName>
                                        </p:attrNameLst>
                                      </p:cBhvr>
                                      <p:to>
                                        <p:strVal val="visible"/>
                                      </p:to>
                                    </p:set>
                                    <p:anim calcmode="lin" valueType="num">
                                      <p:cBhvr>
                                        <p:cTn id="7" dur="1000" fill="hold"/>
                                        <p:tgtEl>
                                          <p:spTgt spid="14351"/>
                                        </p:tgtEl>
                                        <p:attrNameLst>
                                          <p:attrName>ppt_x</p:attrName>
                                        </p:attrNameLst>
                                      </p:cBhvr>
                                      <p:tavLst>
                                        <p:tav tm="0">
                                          <p:val>
                                            <p:strVal val="#ppt_x-.2"/>
                                          </p:val>
                                        </p:tav>
                                        <p:tav tm="100000">
                                          <p:val>
                                            <p:strVal val="#ppt_x"/>
                                          </p:val>
                                        </p:tav>
                                      </p:tavLst>
                                    </p:anim>
                                    <p:anim calcmode="lin" valueType="num">
                                      <p:cBhvr>
                                        <p:cTn id="8" dur="1000" fill="hold"/>
                                        <p:tgtEl>
                                          <p:spTgt spid="1435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8"/>
          <p:cNvGrpSpPr>
            <a:grpSpLocks/>
          </p:cNvGrpSpPr>
          <p:nvPr/>
        </p:nvGrpSpPr>
        <p:grpSpPr bwMode="auto">
          <a:xfrm>
            <a:off x="1331913" y="2565400"/>
            <a:ext cx="2751137" cy="3933825"/>
            <a:chOff x="1429" y="1162"/>
            <a:chExt cx="1733" cy="2478"/>
          </a:xfrm>
        </p:grpSpPr>
        <p:pic>
          <p:nvPicPr>
            <p:cNvPr id="22536" name="Picture 5" descr="inegi"/>
            <p:cNvPicPr>
              <a:picLocks noChangeAspect="1" noChangeArrowheads="1"/>
            </p:cNvPicPr>
            <p:nvPr/>
          </p:nvPicPr>
          <p:blipFill>
            <a:blip r:embed="rId2">
              <a:extLst>
                <a:ext uri="{28A0092B-C50C-407E-A947-70E740481C1C}">
                  <a14:useLocalDpi xmlns:a14="http://schemas.microsoft.com/office/drawing/2010/main" val="0"/>
                </a:ext>
              </a:extLst>
            </a:blip>
            <a:srcRect r="11226" b="13039"/>
            <a:stretch>
              <a:fillRect/>
            </a:stretch>
          </p:blipFill>
          <p:spPr bwMode="auto">
            <a:xfrm rot="1313708">
              <a:off x="2234" y="1344"/>
              <a:ext cx="64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AutoShape 6"/>
            <p:cNvSpPr>
              <a:spLocks noChangeAspect="1" noChangeArrowheads="1" noTextEdit="1"/>
            </p:cNvSpPr>
            <p:nvPr/>
          </p:nvSpPr>
          <p:spPr bwMode="auto">
            <a:xfrm>
              <a:off x="1429" y="1162"/>
              <a:ext cx="1733" cy="2478"/>
            </a:xfrm>
            <a:prstGeom prst="rect">
              <a:avLst/>
            </a:prstGeom>
            <a:noFill/>
            <a:ln w="9525">
              <a:noFill/>
              <a:miter lim="800000"/>
              <a:headEnd/>
              <a:tailEnd/>
            </a:ln>
          </p:spPr>
          <p:txBody>
            <a:bodyPr/>
            <a:lstStyle/>
            <a:p>
              <a:pPr>
                <a:defRPr/>
              </a:pPr>
              <a:endParaRPr lang="en-US"/>
            </a:p>
          </p:txBody>
        </p:sp>
        <p:grpSp>
          <p:nvGrpSpPr>
            <p:cNvPr id="22538" name="Group 17"/>
            <p:cNvGrpSpPr>
              <a:grpSpLocks/>
            </p:cNvGrpSpPr>
            <p:nvPr/>
          </p:nvGrpSpPr>
          <p:grpSpPr bwMode="auto">
            <a:xfrm>
              <a:off x="1429" y="1298"/>
              <a:ext cx="1584" cy="2341"/>
              <a:chOff x="1429" y="1298"/>
              <a:chExt cx="1584" cy="2341"/>
            </a:xfrm>
          </p:grpSpPr>
          <p:sp>
            <p:nvSpPr>
              <p:cNvPr id="57355" name="Freeform 11"/>
              <p:cNvSpPr>
                <a:spLocks/>
              </p:cNvSpPr>
              <p:nvPr/>
            </p:nvSpPr>
            <p:spPr bwMode="auto">
              <a:xfrm>
                <a:off x="1737" y="1700"/>
                <a:ext cx="1276" cy="432"/>
              </a:xfrm>
              <a:custGeom>
                <a:avLst/>
                <a:gdLst/>
                <a:ahLst/>
                <a:cxnLst>
                  <a:cxn ang="0">
                    <a:pos x="0" y="336"/>
                  </a:cxn>
                  <a:cxn ang="0">
                    <a:pos x="29" y="301"/>
                  </a:cxn>
                  <a:cxn ang="0">
                    <a:pos x="94" y="289"/>
                  </a:cxn>
                  <a:cxn ang="0">
                    <a:pos x="301" y="330"/>
                  </a:cxn>
                  <a:cxn ang="0">
                    <a:pos x="501" y="366"/>
                  </a:cxn>
                  <a:cxn ang="0">
                    <a:pos x="750" y="360"/>
                  </a:cxn>
                  <a:cxn ang="0">
                    <a:pos x="980" y="312"/>
                  </a:cxn>
                  <a:cxn ang="0">
                    <a:pos x="1122" y="230"/>
                  </a:cxn>
                  <a:cxn ang="0">
                    <a:pos x="1104" y="165"/>
                  </a:cxn>
                  <a:cxn ang="0">
                    <a:pos x="1128" y="76"/>
                  </a:cxn>
                  <a:cxn ang="0">
                    <a:pos x="1182" y="29"/>
                  </a:cxn>
                  <a:cxn ang="0">
                    <a:pos x="1241" y="0"/>
                  </a:cxn>
                  <a:cxn ang="0">
                    <a:pos x="1264" y="64"/>
                  </a:cxn>
                  <a:cxn ang="0">
                    <a:pos x="1276" y="129"/>
                  </a:cxn>
                  <a:cxn ang="0">
                    <a:pos x="1252" y="253"/>
                  </a:cxn>
                  <a:cxn ang="0">
                    <a:pos x="1193" y="289"/>
                  </a:cxn>
                  <a:cxn ang="0">
                    <a:pos x="1051" y="336"/>
                  </a:cxn>
                  <a:cxn ang="0">
                    <a:pos x="898" y="377"/>
                  </a:cxn>
                  <a:cxn ang="0">
                    <a:pos x="644" y="426"/>
                  </a:cxn>
                  <a:cxn ang="0">
                    <a:pos x="407" y="432"/>
                  </a:cxn>
                  <a:cxn ang="0">
                    <a:pos x="88" y="402"/>
                  </a:cxn>
                  <a:cxn ang="0">
                    <a:pos x="0" y="336"/>
                  </a:cxn>
                </a:cxnLst>
                <a:rect l="0" t="0" r="r" b="b"/>
                <a:pathLst>
                  <a:path w="1276" h="432">
                    <a:moveTo>
                      <a:pt x="0" y="336"/>
                    </a:moveTo>
                    <a:lnTo>
                      <a:pt x="29" y="301"/>
                    </a:lnTo>
                    <a:lnTo>
                      <a:pt x="94" y="289"/>
                    </a:lnTo>
                    <a:lnTo>
                      <a:pt x="301" y="330"/>
                    </a:lnTo>
                    <a:lnTo>
                      <a:pt x="501" y="366"/>
                    </a:lnTo>
                    <a:lnTo>
                      <a:pt x="750" y="360"/>
                    </a:lnTo>
                    <a:lnTo>
                      <a:pt x="980" y="312"/>
                    </a:lnTo>
                    <a:lnTo>
                      <a:pt x="1122" y="230"/>
                    </a:lnTo>
                    <a:lnTo>
                      <a:pt x="1104" y="165"/>
                    </a:lnTo>
                    <a:lnTo>
                      <a:pt x="1128" y="76"/>
                    </a:lnTo>
                    <a:lnTo>
                      <a:pt x="1182" y="29"/>
                    </a:lnTo>
                    <a:lnTo>
                      <a:pt x="1241" y="0"/>
                    </a:lnTo>
                    <a:lnTo>
                      <a:pt x="1264" y="64"/>
                    </a:lnTo>
                    <a:lnTo>
                      <a:pt x="1276" y="129"/>
                    </a:lnTo>
                    <a:lnTo>
                      <a:pt x="1252" y="253"/>
                    </a:lnTo>
                    <a:lnTo>
                      <a:pt x="1193" y="289"/>
                    </a:lnTo>
                    <a:lnTo>
                      <a:pt x="1051" y="336"/>
                    </a:lnTo>
                    <a:lnTo>
                      <a:pt x="898" y="377"/>
                    </a:lnTo>
                    <a:lnTo>
                      <a:pt x="644" y="426"/>
                    </a:lnTo>
                    <a:lnTo>
                      <a:pt x="407" y="432"/>
                    </a:lnTo>
                    <a:lnTo>
                      <a:pt x="88" y="402"/>
                    </a:lnTo>
                    <a:lnTo>
                      <a:pt x="0" y="336"/>
                    </a:lnTo>
                    <a:close/>
                  </a:path>
                </a:pathLst>
              </a:custGeom>
              <a:solidFill>
                <a:srgbClr val="000000"/>
              </a:solidFill>
              <a:ln w="9525">
                <a:noFill/>
                <a:round/>
                <a:headEnd/>
                <a:tailEnd/>
              </a:ln>
            </p:spPr>
            <p:txBody>
              <a:bodyPr/>
              <a:lstStyle/>
              <a:p>
                <a:pPr>
                  <a:defRPr/>
                </a:pPr>
                <a:endParaRPr lang="en-US"/>
              </a:p>
            </p:txBody>
          </p:sp>
          <p:sp>
            <p:nvSpPr>
              <p:cNvPr id="57356" name="Freeform 12"/>
              <p:cNvSpPr>
                <a:spLocks/>
              </p:cNvSpPr>
              <p:nvPr/>
            </p:nvSpPr>
            <p:spPr bwMode="auto">
              <a:xfrm>
                <a:off x="1636" y="1392"/>
                <a:ext cx="692" cy="615"/>
              </a:xfrm>
              <a:custGeom>
                <a:avLst/>
                <a:gdLst/>
                <a:ahLst/>
                <a:cxnLst>
                  <a:cxn ang="0">
                    <a:pos x="18" y="615"/>
                  </a:cxn>
                  <a:cxn ang="0">
                    <a:pos x="0" y="556"/>
                  </a:cxn>
                  <a:cxn ang="0">
                    <a:pos x="35" y="503"/>
                  </a:cxn>
                  <a:cxn ang="0">
                    <a:pos x="154" y="456"/>
                  </a:cxn>
                  <a:cxn ang="0">
                    <a:pos x="290" y="444"/>
                  </a:cxn>
                  <a:cxn ang="0">
                    <a:pos x="384" y="414"/>
                  </a:cxn>
                  <a:cxn ang="0">
                    <a:pos x="443" y="361"/>
                  </a:cxn>
                  <a:cxn ang="0">
                    <a:pos x="508" y="243"/>
                  </a:cxn>
                  <a:cxn ang="0">
                    <a:pos x="561" y="113"/>
                  </a:cxn>
                  <a:cxn ang="0">
                    <a:pos x="561" y="47"/>
                  </a:cxn>
                  <a:cxn ang="0">
                    <a:pos x="591" y="12"/>
                  </a:cxn>
                  <a:cxn ang="0">
                    <a:pos x="632" y="0"/>
                  </a:cxn>
                  <a:cxn ang="0">
                    <a:pos x="674" y="30"/>
                  </a:cxn>
                  <a:cxn ang="0">
                    <a:pos x="692" y="95"/>
                  </a:cxn>
                  <a:cxn ang="0">
                    <a:pos x="686" y="178"/>
                  </a:cxn>
                  <a:cxn ang="0">
                    <a:pos x="663" y="237"/>
                  </a:cxn>
                  <a:cxn ang="0">
                    <a:pos x="638" y="237"/>
                  </a:cxn>
                  <a:cxn ang="0">
                    <a:pos x="626" y="214"/>
                  </a:cxn>
                  <a:cxn ang="0">
                    <a:pos x="591" y="208"/>
                  </a:cxn>
                  <a:cxn ang="0">
                    <a:pos x="526" y="296"/>
                  </a:cxn>
                  <a:cxn ang="0">
                    <a:pos x="449" y="432"/>
                  </a:cxn>
                  <a:cxn ang="0">
                    <a:pos x="396" y="491"/>
                  </a:cxn>
                  <a:cxn ang="0">
                    <a:pos x="290" y="526"/>
                  </a:cxn>
                  <a:cxn ang="0">
                    <a:pos x="166" y="562"/>
                  </a:cxn>
                  <a:cxn ang="0">
                    <a:pos x="84" y="591"/>
                  </a:cxn>
                  <a:cxn ang="0">
                    <a:pos x="18" y="615"/>
                  </a:cxn>
                </a:cxnLst>
                <a:rect l="0" t="0" r="r" b="b"/>
                <a:pathLst>
                  <a:path w="692" h="615">
                    <a:moveTo>
                      <a:pt x="18" y="615"/>
                    </a:moveTo>
                    <a:lnTo>
                      <a:pt x="0" y="556"/>
                    </a:lnTo>
                    <a:lnTo>
                      <a:pt x="35" y="503"/>
                    </a:lnTo>
                    <a:lnTo>
                      <a:pt x="154" y="456"/>
                    </a:lnTo>
                    <a:lnTo>
                      <a:pt x="290" y="444"/>
                    </a:lnTo>
                    <a:lnTo>
                      <a:pt x="384" y="414"/>
                    </a:lnTo>
                    <a:lnTo>
                      <a:pt x="443" y="361"/>
                    </a:lnTo>
                    <a:lnTo>
                      <a:pt x="508" y="243"/>
                    </a:lnTo>
                    <a:lnTo>
                      <a:pt x="561" y="113"/>
                    </a:lnTo>
                    <a:lnTo>
                      <a:pt x="561" y="47"/>
                    </a:lnTo>
                    <a:lnTo>
                      <a:pt x="591" y="12"/>
                    </a:lnTo>
                    <a:lnTo>
                      <a:pt x="632" y="0"/>
                    </a:lnTo>
                    <a:lnTo>
                      <a:pt x="674" y="30"/>
                    </a:lnTo>
                    <a:lnTo>
                      <a:pt x="692" y="95"/>
                    </a:lnTo>
                    <a:lnTo>
                      <a:pt x="686" y="178"/>
                    </a:lnTo>
                    <a:lnTo>
                      <a:pt x="663" y="237"/>
                    </a:lnTo>
                    <a:lnTo>
                      <a:pt x="638" y="237"/>
                    </a:lnTo>
                    <a:lnTo>
                      <a:pt x="626" y="214"/>
                    </a:lnTo>
                    <a:lnTo>
                      <a:pt x="591" y="208"/>
                    </a:lnTo>
                    <a:lnTo>
                      <a:pt x="526" y="296"/>
                    </a:lnTo>
                    <a:lnTo>
                      <a:pt x="449" y="432"/>
                    </a:lnTo>
                    <a:lnTo>
                      <a:pt x="396" y="491"/>
                    </a:lnTo>
                    <a:lnTo>
                      <a:pt x="290" y="526"/>
                    </a:lnTo>
                    <a:lnTo>
                      <a:pt x="166" y="562"/>
                    </a:lnTo>
                    <a:lnTo>
                      <a:pt x="84" y="591"/>
                    </a:lnTo>
                    <a:lnTo>
                      <a:pt x="18" y="615"/>
                    </a:lnTo>
                    <a:close/>
                  </a:path>
                </a:pathLst>
              </a:custGeom>
              <a:solidFill>
                <a:srgbClr val="000000"/>
              </a:solidFill>
              <a:ln w="9525">
                <a:noFill/>
                <a:round/>
                <a:headEnd/>
                <a:tailEnd/>
              </a:ln>
            </p:spPr>
            <p:txBody>
              <a:bodyPr/>
              <a:lstStyle/>
              <a:p>
                <a:pPr>
                  <a:defRPr/>
                </a:pPr>
                <a:endParaRPr lang="en-US"/>
              </a:p>
            </p:txBody>
          </p:sp>
          <p:sp>
            <p:nvSpPr>
              <p:cNvPr id="57357" name="Freeform 13"/>
              <p:cNvSpPr>
                <a:spLocks/>
              </p:cNvSpPr>
              <p:nvPr/>
            </p:nvSpPr>
            <p:spPr bwMode="auto">
              <a:xfrm>
                <a:off x="1547" y="1917"/>
                <a:ext cx="526" cy="911"/>
              </a:xfrm>
              <a:custGeom>
                <a:avLst/>
                <a:gdLst/>
                <a:ahLst/>
                <a:cxnLst>
                  <a:cxn ang="0">
                    <a:pos x="0" y="119"/>
                  </a:cxn>
                  <a:cxn ang="0">
                    <a:pos x="29" y="48"/>
                  </a:cxn>
                  <a:cxn ang="0">
                    <a:pos x="70" y="0"/>
                  </a:cxn>
                  <a:cxn ang="0">
                    <a:pos x="177" y="0"/>
                  </a:cxn>
                  <a:cxn ang="0">
                    <a:pos x="284" y="48"/>
                  </a:cxn>
                  <a:cxn ang="0">
                    <a:pos x="408" y="184"/>
                  </a:cxn>
                  <a:cxn ang="0">
                    <a:pos x="472" y="291"/>
                  </a:cxn>
                  <a:cxn ang="0">
                    <a:pos x="514" y="438"/>
                  </a:cxn>
                  <a:cxn ang="0">
                    <a:pos x="526" y="609"/>
                  </a:cxn>
                  <a:cxn ang="0">
                    <a:pos x="502" y="792"/>
                  </a:cxn>
                  <a:cxn ang="0">
                    <a:pos x="443" y="882"/>
                  </a:cxn>
                  <a:cxn ang="0">
                    <a:pos x="337" y="911"/>
                  </a:cxn>
                  <a:cxn ang="0">
                    <a:pos x="272" y="906"/>
                  </a:cxn>
                  <a:cxn ang="0">
                    <a:pos x="219" y="876"/>
                  </a:cxn>
                  <a:cxn ang="0">
                    <a:pos x="172" y="835"/>
                  </a:cxn>
                  <a:cxn ang="0">
                    <a:pos x="153" y="763"/>
                  </a:cxn>
                  <a:cxn ang="0">
                    <a:pos x="165" y="692"/>
                  </a:cxn>
                  <a:cxn ang="0">
                    <a:pos x="207" y="651"/>
                  </a:cxn>
                  <a:cxn ang="0">
                    <a:pos x="236" y="604"/>
                  </a:cxn>
                  <a:cxn ang="0">
                    <a:pos x="248" y="545"/>
                  </a:cxn>
                  <a:cxn ang="0">
                    <a:pos x="248" y="491"/>
                  </a:cxn>
                  <a:cxn ang="0">
                    <a:pos x="225" y="444"/>
                  </a:cxn>
                  <a:cxn ang="0">
                    <a:pos x="141" y="362"/>
                  </a:cxn>
                  <a:cxn ang="0">
                    <a:pos x="41" y="267"/>
                  </a:cxn>
                  <a:cxn ang="0">
                    <a:pos x="5" y="190"/>
                  </a:cxn>
                  <a:cxn ang="0">
                    <a:pos x="0" y="119"/>
                  </a:cxn>
                </a:cxnLst>
                <a:rect l="0" t="0" r="r" b="b"/>
                <a:pathLst>
                  <a:path w="526" h="911">
                    <a:moveTo>
                      <a:pt x="0" y="119"/>
                    </a:moveTo>
                    <a:lnTo>
                      <a:pt x="29" y="48"/>
                    </a:lnTo>
                    <a:lnTo>
                      <a:pt x="70" y="0"/>
                    </a:lnTo>
                    <a:lnTo>
                      <a:pt x="177" y="0"/>
                    </a:lnTo>
                    <a:lnTo>
                      <a:pt x="284" y="48"/>
                    </a:lnTo>
                    <a:lnTo>
                      <a:pt x="408" y="184"/>
                    </a:lnTo>
                    <a:lnTo>
                      <a:pt x="472" y="291"/>
                    </a:lnTo>
                    <a:lnTo>
                      <a:pt x="514" y="438"/>
                    </a:lnTo>
                    <a:lnTo>
                      <a:pt x="526" y="609"/>
                    </a:lnTo>
                    <a:lnTo>
                      <a:pt x="502" y="792"/>
                    </a:lnTo>
                    <a:lnTo>
                      <a:pt x="443" y="882"/>
                    </a:lnTo>
                    <a:lnTo>
                      <a:pt x="337" y="911"/>
                    </a:lnTo>
                    <a:lnTo>
                      <a:pt x="272" y="906"/>
                    </a:lnTo>
                    <a:lnTo>
                      <a:pt x="219" y="876"/>
                    </a:lnTo>
                    <a:lnTo>
                      <a:pt x="172" y="835"/>
                    </a:lnTo>
                    <a:lnTo>
                      <a:pt x="153" y="763"/>
                    </a:lnTo>
                    <a:lnTo>
                      <a:pt x="165" y="692"/>
                    </a:lnTo>
                    <a:lnTo>
                      <a:pt x="207" y="651"/>
                    </a:lnTo>
                    <a:lnTo>
                      <a:pt x="236" y="604"/>
                    </a:lnTo>
                    <a:lnTo>
                      <a:pt x="248" y="545"/>
                    </a:lnTo>
                    <a:lnTo>
                      <a:pt x="248" y="491"/>
                    </a:lnTo>
                    <a:lnTo>
                      <a:pt x="225" y="444"/>
                    </a:lnTo>
                    <a:lnTo>
                      <a:pt x="141" y="362"/>
                    </a:lnTo>
                    <a:lnTo>
                      <a:pt x="41" y="267"/>
                    </a:lnTo>
                    <a:lnTo>
                      <a:pt x="5" y="190"/>
                    </a:lnTo>
                    <a:lnTo>
                      <a:pt x="0" y="119"/>
                    </a:lnTo>
                    <a:close/>
                  </a:path>
                </a:pathLst>
              </a:custGeom>
              <a:solidFill>
                <a:srgbClr val="000000"/>
              </a:solidFill>
              <a:ln w="9525">
                <a:noFill/>
                <a:round/>
                <a:headEnd/>
                <a:tailEnd/>
              </a:ln>
            </p:spPr>
            <p:txBody>
              <a:bodyPr/>
              <a:lstStyle/>
              <a:p>
                <a:pPr>
                  <a:defRPr/>
                </a:pPr>
                <a:endParaRPr lang="en-US"/>
              </a:p>
            </p:txBody>
          </p:sp>
          <p:sp>
            <p:nvSpPr>
              <p:cNvPr id="57358" name="Freeform 14"/>
              <p:cNvSpPr>
                <a:spLocks/>
              </p:cNvSpPr>
              <p:nvPr/>
            </p:nvSpPr>
            <p:spPr bwMode="auto">
              <a:xfrm>
                <a:off x="1429" y="1298"/>
                <a:ext cx="538" cy="479"/>
              </a:xfrm>
              <a:custGeom>
                <a:avLst/>
                <a:gdLst/>
                <a:ahLst/>
                <a:cxnLst>
                  <a:cxn ang="0">
                    <a:pos x="396" y="261"/>
                  </a:cxn>
                  <a:cxn ang="0">
                    <a:pos x="355" y="178"/>
                  </a:cxn>
                  <a:cxn ang="0">
                    <a:pos x="277" y="77"/>
                  </a:cxn>
                  <a:cxn ang="0">
                    <a:pos x="206" y="12"/>
                  </a:cxn>
                  <a:cxn ang="0">
                    <a:pos x="123" y="0"/>
                  </a:cxn>
                  <a:cxn ang="0">
                    <a:pos x="53" y="24"/>
                  </a:cxn>
                  <a:cxn ang="0">
                    <a:pos x="5" y="83"/>
                  </a:cxn>
                  <a:cxn ang="0">
                    <a:pos x="0" y="165"/>
                  </a:cxn>
                  <a:cxn ang="0">
                    <a:pos x="35" y="284"/>
                  </a:cxn>
                  <a:cxn ang="0">
                    <a:pos x="123" y="396"/>
                  </a:cxn>
                  <a:cxn ang="0">
                    <a:pos x="224" y="473"/>
                  </a:cxn>
                  <a:cxn ang="0">
                    <a:pos x="319" y="479"/>
                  </a:cxn>
                  <a:cxn ang="0">
                    <a:pos x="378" y="455"/>
                  </a:cxn>
                  <a:cxn ang="0">
                    <a:pos x="390" y="420"/>
                  </a:cxn>
                  <a:cxn ang="0">
                    <a:pos x="396" y="367"/>
                  </a:cxn>
                  <a:cxn ang="0">
                    <a:pos x="467" y="379"/>
                  </a:cxn>
                  <a:cxn ang="0">
                    <a:pos x="514" y="402"/>
                  </a:cxn>
                  <a:cxn ang="0">
                    <a:pos x="538" y="367"/>
                  </a:cxn>
                  <a:cxn ang="0">
                    <a:pos x="514" y="343"/>
                  </a:cxn>
                  <a:cxn ang="0">
                    <a:pos x="437" y="314"/>
                  </a:cxn>
                  <a:cxn ang="0">
                    <a:pos x="390" y="296"/>
                  </a:cxn>
                  <a:cxn ang="0">
                    <a:pos x="396" y="261"/>
                  </a:cxn>
                </a:cxnLst>
                <a:rect l="0" t="0" r="r" b="b"/>
                <a:pathLst>
                  <a:path w="538" h="479">
                    <a:moveTo>
                      <a:pt x="396" y="261"/>
                    </a:moveTo>
                    <a:lnTo>
                      <a:pt x="355" y="178"/>
                    </a:lnTo>
                    <a:lnTo>
                      <a:pt x="277" y="77"/>
                    </a:lnTo>
                    <a:lnTo>
                      <a:pt x="206" y="12"/>
                    </a:lnTo>
                    <a:lnTo>
                      <a:pt x="123" y="0"/>
                    </a:lnTo>
                    <a:lnTo>
                      <a:pt x="53" y="24"/>
                    </a:lnTo>
                    <a:lnTo>
                      <a:pt x="5" y="83"/>
                    </a:lnTo>
                    <a:lnTo>
                      <a:pt x="0" y="165"/>
                    </a:lnTo>
                    <a:lnTo>
                      <a:pt x="35" y="284"/>
                    </a:lnTo>
                    <a:lnTo>
                      <a:pt x="123" y="396"/>
                    </a:lnTo>
                    <a:lnTo>
                      <a:pt x="224" y="473"/>
                    </a:lnTo>
                    <a:lnTo>
                      <a:pt x="319" y="479"/>
                    </a:lnTo>
                    <a:lnTo>
                      <a:pt x="378" y="455"/>
                    </a:lnTo>
                    <a:lnTo>
                      <a:pt x="390" y="420"/>
                    </a:lnTo>
                    <a:lnTo>
                      <a:pt x="396" y="367"/>
                    </a:lnTo>
                    <a:lnTo>
                      <a:pt x="467" y="379"/>
                    </a:lnTo>
                    <a:lnTo>
                      <a:pt x="514" y="402"/>
                    </a:lnTo>
                    <a:lnTo>
                      <a:pt x="538" y="367"/>
                    </a:lnTo>
                    <a:lnTo>
                      <a:pt x="514" y="343"/>
                    </a:lnTo>
                    <a:lnTo>
                      <a:pt x="437" y="314"/>
                    </a:lnTo>
                    <a:lnTo>
                      <a:pt x="390" y="296"/>
                    </a:lnTo>
                    <a:lnTo>
                      <a:pt x="396" y="261"/>
                    </a:lnTo>
                    <a:close/>
                  </a:path>
                </a:pathLst>
              </a:custGeom>
              <a:solidFill>
                <a:srgbClr val="000000"/>
              </a:solidFill>
              <a:ln w="9525">
                <a:noFill/>
                <a:round/>
                <a:headEnd/>
                <a:tailEnd/>
              </a:ln>
            </p:spPr>
            <p:txBody>
              <a:bodyPr/>
              <a:lstStyle/>
              <a:p>
                <a:pPr>
                  <a:defRPr/>
                </a:pPr>
                <a:endParaRPr lang="en-US"/>
              </a:p>
            </p:txBody>
          </p:sp>
          <p:sp>
            <p:nvSpPr>
              <p:cNvPr id="57359" name="Freeform 15"/>
              <p:cNvSpPr>
                <a:spLocks/>
              </p:cNvSpPr>
              <p:nvPr/>
            </p:nvSpPr>
            <p:spPr bwMode="auto">
              <a:xfrm>
                <a:off x="1671" y="2674"/>
                <a:ext cx="331" cy="899"/>
              </a:xfrm>
              <a:custGeom>
                <a:avLst/>
                <a:gdLst/>
                <a:ahLst/>
                <a:cxnLst>
                  <a:cxn ang="0">
                    <a:pos x="83" y="0"/>
                  </a:cxn>
                  <a:cxn ang="0">
                    <a:pos x="142" y="6"/>
                  </a:cxn>
                  <a:cxn ang="0">
                    <a:pos x="184" y="84"/>
                  </a:cxn>
                  <a:cxn ang="0">
                    <a:pos x="172" y="161"/>
                  </a:cxn>
                  <a:cxn ang="0">
                    <a:pos x="154" y="320"/>
                  </a:cxn>
                  <a:cxn ang="0">
                    <a:pos x="160" y="420"/>
                  </a:cxn>
                  <a:cxn ang="0">
                    <a:pos x="154" y="521"/>
                  </a:cxn>
                  <a:cxn ang="0">
                    <a:pos x="107" y="728"/>
                  </a:cxn>
                  <a:cxn ang="0">
                    <a:pos x="95" y="781"/>
                  </a:cxn>
                  <a:cxn ang="0">
                    <a:pos x="107" y="793"/>
                  </a:cxn>
                  <a:cxn ang="0">
                    <a:pos x="172" y="758"/>
                  </a:cxn>
                  <a:cxn ang="0">
                    <a:pos x="278" y="740"/>
                  </a:cxn>
                  <a:cxn ang="0">
                    <a:pos x="331" y="764"/>
                  </a:cxn>
                  <a:cxn ang="0">
                    <a:pos x="325" y="805"/>
                  </a:cxn>
                  <a:cxn ang="0">
                    <a:pos x="254" y="823"/>
                  </a:cxn>
                  <a:cxn ang="0">
                    <a:pos x="172" y="829"/>
                  </a:cxn>
                  <a:cxn ang="0">
                    <a:pos x="89" y="864"/>
                  </a:cxn>
                  <a:cxn ang="0">
                    <a:pos x="24" y="899"/>
                  </a:cxn>
                  <a:cxn ang="0">
                    <a:pos x="0" y="882"/>
                  </a:cxn>
                  <a:cxn ang="0">
                    <a:pos x="0" y="823"/>
                  </a:cxn>
                  <a:cxn ang="0">
                    <a:pos x="48" y="711"/>
                  </a:cxn>
                  <a:cxn ang="0">
                    <a:pos x="72" y="580"/>
                  </a:cxn>
                  <a:cxn ang="0">
                    <a:pos x="83" y="397"/>
                  </a:cxn>
                  <a:cxn ang="0">
                    <a:pos x="60" y="232"/>
                  </a:cxn>
                  <a:cxn ang="0">
                    <a:pos x="35" y="102"/>
                  </a:cxn>
                  <a:cxn ang="0">
                    <a:pos x="60" y="0"/>
                  </a:cxn>
                  <a:cxn ang="0">
                    <a:pos x="83" y="0"/>
                  </a:cxn>
                </a:cxnLst>
                <a:rect l="0" t="0" r="r" b="b"/>
                <a:pathLst>
                  <a:path w="331" h="899">
                    <a:moveTo>
                      <a:pt x="83" y="0"/>
                    </a:moveTo>
                    <a:lnTo>
                      <a:pt x="142" y="6"/>
                    </a:lnTo>
                    <a:lnTo>
                      <a:pt x="184" y="84"/>
                    </a:lnTo>
                    <a:lnTo>
                      <a:pt x="172" y="161"/>
                    </a:lnTo>
                    <a:lnTo>
                      <a:pt x="154" y="320"/>
                    </a:lnTo>
                    <a:lnTo>
                      <a:pt x="160" y="420"/>
                    </a:lnTo>
                    <a:lnTo>
                      <a:pt x="154" y="521"/>
                    </a:lnTo>
                    <a:lnTo>
                      <a:pt x="107" y="728"/>
                    </a:lnTo>
                    <a:lnTo>
                      <a:pt x="95" y="781"/>
                    </a:lnTo>
                    <a:lnTo>
                      <a:pt x="107" y="793"/>
                    </a:lnTo>
                    <a:lnTo>
                      <a:pt x="172" y="758"/>
                    </a:lnTo>
                    <a:lnTo>
                      <a:pt x="278" y="740"/>
                    </a:lnTo>
                    <a:lnTo>
                      <a:pt x="331" y="764"/>
                    </a:lnTo>
                    <a:lnTo>
                      <a:pt x="325" y="805"/>
                    </a:lnTo>
                    <a:lnTo>
                      <a:pt x="254" y="823"/>
                    </a:lnTo>
                    <a:lnTo>
                      <a:pt x="172" y="829"/>
                    </a:lnTo>
                    <a:lnTo>
                      <a:pt x="89" y="864"/>
                    </a:lnTo>
                    <a:lnTo>
                      <a:pt x="24" y="899"/>
                    </a:lnTo>
                    <a:lnTo>
                      <a:pt x="0" y="882"/>
                    </a:lnTo>
                    <a:lnTo>
                      <a:pt x="0" y="823"/>
                    </a:lnTo>
                    <a:lnTo>
                      <a:pt x="48" y="711"/>
                    </a:lnTo>
                    <a:lnTo>
                      <a:pt x="72" y="580"/>
                    </a:lnTo>
                    <a:lnTo>
                      <a:pt x="83" y="397"/>
                    </a:lnTo>
                    <a:lnTo>
                      <a:pt x="60" y="232"/>
                    </a:lnTo>
                    <a:lnTo>
                      <a:pt x="35" y="102"/>
                    </a:lnTo>
                    <a:lnTo>
                      <a:pt x="60" y="0"/>
                    </a:lnTo>
                    <a:lnTo>
                      <a:pt x="83" y="0"/>
                    </a:lnTo>
                    <a:close/>
                  </a:path>
                </a:pathLst>
              </a:custGeom>
              <a:solidFill>
                <a:srgbClr val="000000"/>
              </a:solidFill>
              <a:ln w="9525">
                <a:noFill/>
                <a:round/>
                <a:headEnd/>
                <a:tailEnd/>
              </a:ln>
            </p:spPr>
            <p:txBody>
              <a:bodyPr/>
              <a:lstStyle/>
              <a:p>
                <a:pPr>
                  <a:defRPr/>
                </a:pPr>
                <a:endParaRPr lang="en-US"/>
              </a:p>
            </p:txBody>
          </p:sp>
          <p:sp>
            <p:nvSpPr>
              <p:cNvPr id="57360" name="Freeform 16"/>
              <p:cNvSpPr>
                <a:spLocks/>
              </p:cNvSpPr>
              <p:nvPr/>
            </p:nvSpPr>
            <p:spPr bwMode="auto">
              <a:xfrm>
                <a:off x="1854" y="2592"/>
                <a:ext cx="532" cy="1047"/>
              </a:xfrm>
              <a:custGeom>
                <a:avLst/>
                <a:gdLst/>
                <a:ahLst/>
                <a:cxnLst>
                  <a:cxn ang="0">
                    <a:pos x="113" y="11"/>
                  </a:cxn>
                  <a:cxn ang="0">
                    <a:pos x="30" y="0"/>
                  </a:cxn>
                  <a:cxn ang="0">
                    <a:pos x="0" y="59"/>
                  </a:cxn>
                  <a:cxn ang="0">
                    <a:pos x="30" y="130"/>
                  </a:cxn>
                  <a:cxn ang="0">
                    <a:pos x="113" y="248"/>
                  </a:cxn>
                  <a:cxn ang="0">
                    <a:pos x="177" y="420"/>
                  </a:cxn>
                  <a:cxn ang="0">
                    <a:pos x="201" y="561"/>
                  </a:cxn>
                  <a:cxn ang="0">
                    <a:pos x="189" y="709"/>
                  </a:cxn>
                  <a:cxn ang="0">
                    <a:pos x="166" y="899"/>
                  </a:cxn>
                  <a:cxn ang="0">
                    <a:pos x="142" y="1005"/>
                  </a:cxn>
                  <a:cxn ang="0">
                    <a:pos x="154" y="1047"/>
                  </a:cxn>
                  <a:cxn ang="0">
                    <a:pos x="195" y="1047"/>
                  </a:cxn>
                  <a:cxn ang="0">
                    <a:pos x="272" y="1011"/>
                  </a:cxn>
                  <a:cxn ang="0">
                    <a:pos x="390" y="987"/>
                  </a:cxn>
                  <a:cxn ang="0">
                    <a:pos x="515" y="987"/>
                  </a:cxn>
                  <a:cxn ang="0">
                    <a:pos x="532" y="952"/>
                  </a:cxn>
                  <a:cxn ang="0">
                    <a:pos x="462" y="905"/>
                  </a:cxn>
                  <a:cxn ang="0">
                    <a:pos x="425" y="905"/>
                  </a:cxn>
                  <a:cxn ang="0">
                    <a:pos x="272" y="952"/>
                  </a:cxn>
                  <a:cxn ang="0">
                    <a:pos x="225" y="970"/>
                  </a:cxn>
                  <a:cxn ang="0">
                    <a:pos x="213" y="946"/>
                  </a:cxn>
                  <a:cxn ang="0">
                    <a:pos x="236" y="793"/>
                  </a:cxn>
                  <a:cxn ang="0">
                    <a:pos x="266" y="626"/>
                  </a:cxn>
                  <a:cxn ang="0">
                    <a:pos x="272" y="479"/>
                  </a:cxn>
                  <a:cxn ang="0">
                    <a:pos x="248" y="331"/>
                  </a:cxn>
                  <a:cxn ang="0">
                    <a:pos x="207" y="160"/>
                  </a:cxn>
                  <a:cxn ang="0">
                    <a:pos x="160" y="29"/>
                  </a:cxn>
                  <a:cxn ang="0">
                    <a:pos x="113" y="11"/>
                  </a:cxn>
                </a:cxnLst>
                <a:rect l="0" t="0" r="r" b="b"/>
                <a:pathLst>
                  <a:path w="532" h="1047">
                    <a:moveTo>
                      <a:pt x="113" y="11"/>
                    </a:moveTo>
                    <a:lnTo>
                      <a:pt x="30" y="0"/>
                    </a:lnTo>
                    <a:lnTo>
                      <a:pt x="0" y="59"/>
                    </a:lnTo>
                    <a:lnTo>
                      <a:pt x="30" y="130"/>
                    </a:lnTo>
                    <a:lnTo>
                      <a:pt x="113" y="248"/>
                    </a:lnTo>
                    <a:lnTo>
                      <a:pt x="177" y="420"/>
                    </a:lnTo>
                    <a:lnTo>
                      <a:pt x="201" y="561"/>
                    </a:lnTo>
                    <a:lnTo>
                      <a:pt x="189" y="709"/>
                    </a:lnTo>
                    <a:lnTo>
                      <a:pt x="166" y="899"/>
                    </a:lnTo>
                    <a:lnTo>
                      <a:pt x="142" y="1005"/>
                    </a:lnTo>
                    <a:lnTo>
                      <a:pt x="154" y="1047"/>
                    </a:lnTo>
                    <a:lnTo>
                      <a:pt x="195" y="1047"/>
                    </a:lnTo>
                    <a:lnTo>
                      <a:pt x="272" y="1011"/>
                    </a:lnTo>
                    <a:lnTo>
                      <a:pt x="390" y="987"/>
                    </a:lnTo>
                    <a:lnTo>
                      <a:pt x="515" y="987"/>
                    </a:lnTo>
                    <a:lnTo>
                      <a:pt x="532" y="952"/>
                    </a:lnTo>
                    <a:lnTo>
                      <a:pt x="462" y="905"/>
                    </a:lnTo>
                    <a:lnTo>
                      <a:pt x="425" y="905"/>
                    </a:lnTo>
                    <a:lnTo>
                      <a:pt x="272" y="952"/>
                    </a:lnTo>
                    <a:lnTo>
                      <a:pt x="225" y="970"/>
                    </a:lnTo>
                    <a:lnTo>
                      <a:pt x="213" y="946"/>
                    </a:lnTo>
                    <a:lnTo>
                      <a:pt x="236" y="793"/>
                    </a:lnTo>
                    <a:lnTo>
                      <a:pt x="266" y="626"/>
                    </a:lnTo>
                    <a:lnTo>
                      <a:pt x="272" y="479"/>
                    </a:lnTo>
                    <a:lnTo>
                      <a:pt x="248" y="331"/>
                    </a:lnTo>
                    <a:lnTo>
                      <a:pt x="207" y="160"/>
                    </a:lnTo>
                    <a:lnTo>
                      <a:pt x="160" y="29"/>
                    </a:lnTo>
                    <a:lnTo>
                      <a:pt x="113" y="11"/>
                    </a:lnTo>
                    <a:close/>
                  </a:path>
                </a:pathLst>
              </a:custGeom>
              <a:solidFill>
                <a:srgbClr val="000000"/>
              </a:solidFill>
              <a:ln w="9525">
                <a:noFill/>
                <a:round/>
                <a:headEnd/>
                <a:tailEnd/>
              </a:ln>
            </p:spPr>
            <p:txBody>
              <a:bodyPr/>
              <a:lstStyle/>
              <a:p>
                <a:pPr>
                  <a:defRPr/>
                </a:pPr>
                <a:endParaRPr lang="en-US"/>
              </a:p>
            </p:txBody>
          </p:sp>
        </p:grpSp>
      </p:grpSp>
      <p:sp>
        <p:nvSpPr>
          <p:cNvPr id="57364" name="AutoShape 20"/>
          <p:cNvSpPr>
            <a:spLocks noChangeArrowheads="1"/>
          </p:cNvSpPr>
          <p:nvPr/>
        </p:nvSpPr>
        <p:spPr bwMode="auto">
          <a:xfrm>
            <a:off x="2051050" y="908050"/>
            <a:ext cx="2520950" cy="1511300"/>
          </a:xfrm>
          <a:prstGeom prst="wedgeEllipseCallout">
            <a:avLst>
              <a:gd name="adj1" fmla="val -43750"/>
              <a:gd name="adj2" fmla="val 70000"/>
            </a:avLst>
          </a:prstGeom>
          <a:solidFill>
            <a:schemeClr val="bg2"/>
          </a:solidFill>
          <a:ln w="9525">
            <a:solidFill>
              <a:schemeClr val="tx1"/>
            </a:solidFill>
            <a:miter lim="800000"/>
            <a:headEnd/>
            <a:tailEnd/>
          </a:ln>
        </p:spPr>
        <p:txBody>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a:spcBef>
                <a:spcPct val="0"/>
              </a:spcBef>
              <a:buClrTx/>
              <a:buFontTx/>
              <a:buNone/>
            </a:pPr>
            <a:endParaRPr kumimoji="0" lang="es-ES" altLang="es-MX" sz="1800">
              <a:effectLst/>
            </a:endParaRPr>
          </a:p>
        </p:txBody>
      </p:sp>
      <p:sp>
        <p:nvSpPr>
          <p:cNvPr id="57365" name="Text Box 21"/>
          <p:cNvSpPr txBox="1">
            <a:spLocks noChangeArrowheads="1"/>
          </p:cNvSpPr>
          <p:nvPr/>
        </p:nvSpPr>
        <p:spPr bwMode="auto">
          <a:xfrm>
            <a:off x="2328863" y="1270000"/>
            <a:ext cx="2009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a:spcBef>
                <a:spcPct val="0"/>
              </a:spcBef>
              <a:buClrTx/>
              <a:buFontTx/>
              <a:buNone/>
            </a:pPr>
            <a:r>
              <a:rPr kumimoji="0" lang="es-MX" altLang="es-MX" sz="2400" b="1">
                <a:solidFill>
                  <a:srgbClr val="0000CC"/>
                </a:solidFill>
                <a:effectLst/>
                <a:latin typeface="Comic Sans MS" pitchFamily="66" charset="0"/>
              </a:rPr>
              <a:t>¿Dónde está</a:t>
            </a:r>
          </a:p>
          <a:p>
            <a:pPr algn="ctr">
              <a:spcBef>
                <a:spcPct val="0"/>
              </a:spcBef>
              <a:buClrTx/>
              <a:buFontTx/>
              <a:buNone/>
            </a:pPr>
            <a:r>
              <a:rPr kumimoji="0" lang="es-MX" altLang="es-MX" sz="2400" b="1">
                <a:solidFill>
                  <a:srgbClr val="0000CC"/>
                </a:solidFill>
                <a:effectLst/>
                <a:latin typeface="Comic Sans MS" pitchFamily="66" charset="0"/>
              </a:rPr>
              <a:t>el autor?</a:t>
            </a:r>
            <a:endParaRPr kumimoji="0" lang="en-US" altLang="es-MX" sz="2400" b="1">
              <a:solidFill>
                <a:srgbClr val="0000CC"/>
              </a:solidFill>
              <a:effectLst/>
              <a:latin typeface="Comic Sans MS" pitchFamily="66" charset="0"/>
            </a:endParaRPr>
          </a:p>
        </p:txBody>
      </p:sp>
      <p:sp>
        <p:nvSpPr>
          <p:cNvPr id="57367" name="AutoShape 23"/>
          <p:cNvSpPr>
            <a:spLocks noChangeArrowheads="1"/>
          </p:cNvSpPr>
          <p:nvPr/>
        </p:nvSpPr>
        <p:spPr bwMode="auto">
          <a:xfrm>
            <a:off x="4211638" y="1196975"/>
            <a:ext cx="3168650" cy="1473200"/>
          </a:xfrm>
          <a:prstGeom prst="wedgeEllipseCallout">
            <a:avLst>
              <a:gd name="adj1" fmla="val -48194"/>
              <a:gd name="adj2" fmla="val 58296"/>
            </a:avLst>
          </a:prstGeom>
          <a:solidFill>
            <a:srgbClr val="FFFFCC"/>
          </a:solidFill>
          <a:ln w="19050">
            <a:solidFill>
              <a:schemeClr val="tx1"/>
            </a:solidFill>
            <a:miter lim="800000"/>
            <a:headEnd/>
            <a:tailEnd/>
          </a:ln>
        </p:spPr>
        <p:txBody>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a:spcBef>
                <a:spcPct val="0"/>
              </a:spcBef>
              <a:buClrTx/>
              <a:buFontTx/>
              <a:buNone/>
            </a:pPr>
            <a:endParaRPr kumimoji="0" lang="es-ES" altLang="es-MX" sz="1800">
              <a:effectLst/>
            </a:endParaRPr>
          </a:p>
        </p:txBody>
      </p:sp>
      <p:sp>
        <p:nvSpPr>
          <p:cNvPr id="57368" name="Text Box 24"/>
          <p:cNvSpPr txBox="1">
            <a:spLocks noChangeArrowheads="1"/>
          </p:cNvSpPr>
          <p:nvPr/>
        </p:nvSpPr>
        <p:spPr bwMode="auto">
          <a:xfrm>
            <a:off x="4572000" y="1341438"/>
            <a:ext cx="25923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a:spcBef>
                <a:spcPct val="0"/>
              </a:spcBef>
              <a:buClrTx/>
              <a:buFontTx/>
              <a:buNone/>
            </a:pPr>
            <a:r>
              <a:rPr kumimoji="0" lang="es-MX" altLang="es-MX" sz="2400" b="1">
                <a:solidFill>
                  <a:srgbClr val="0000CC"/>
                </a:solidFill>
                <a:effectLst/>
                <a:latin typeface="Comic Sans MS" pitchFamily="66" charset="0"/>
              </a:rPr>
              <a:t>¿Puede una institución ser un autor?</a:t>
            </a:r>
            <a:endParaRPr kumimoji="0" lang="en-US" altLang="es-MX" sz="2400" b="1">
              <a:solidFill>
                <a:srgbClr val="0000CC"/>
              </a:solidFill>
              <a:effectLst/>
              <a:latin typeface="Comic Sans MS" pitchFamily="66" charset="0"/>
            </a:endParaRPr>
          </a:p>
        </p:txBody>
      </p:sp>
      <p:sp>
        <p:nvSpPr>
          <p:cNvPr id="57369" name="Text Box 25"/>
          <p:cNvSpPr txBox="1">
            <a:spLocks noChangeArrowheads="1"/>
          </p:cNvSpPr>
          <p:nvPr/>
        </p:nvSpPr>
        <p:spPr bwMode="auto">
          <a:xfrm>
            <a:off x="8583613" y="6330950"/>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3" action="ppaction://hlinksldjump"/>
              </a:rPr>
              <a:t>24</a:t>
            </a:r>
            <a:endParaRPr lang="en-US" sz="2000" b="1" dirty="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57365"/>
                                        </p:tgtEl>
                                        <p:attrNameLst>
                                          <p:attrName>style.visibility</p:attrName>
                                        </p:attrNameLst>
                                      </p:cBhvr>
                                      <p:to>
                                        <p:strVal val="visible"/>
                                      </p:to>
                                    </p:set>
                                    <p:anim calcmode="lin" valueType="num">
                                      <p:cBhvr>
                                        <p:cTn id="7" dur="1000" fill="hold"/>
                                        <p:tgtEl>
                                          <p:spTgt spid="5736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736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7365"/>
                                        </p:tgtEl>
                                        <p:attrNameLst>
                                          <p:attrName>ppt_y</p:attrName>
                                        </p:attrNameLst>
                                      </p:cBhvr>
                                      <p:tavLst>
                                        <p:tav tm="0">
                                          <p:val>
                                            <p:strVal val="#ppt_y"/>
                                          </p:val>
                                        </p:tav>
                                        <p:tav tm="100000">
                                          <p:val>
                                            <p:strVal val="#ppt_y"/>
                                          </p:val>
                                        </p:tav>
                                      </p:tavLst>
                                    </p:anim>
                                    <p:animEffect transition="in" filter="fade">
                                      <p:cBhvr>
                                        <p:cTn id="10" dur="1000"/>
                                        <p:tgtEl>
                                          <p:spTgt spid="57365"/>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57364"/>
                                        </p:tgtEl>
                                        <p:attrNameLst>
                                          <p:attrName>style.visibility</p:attrName>
                                        </p:attrNameLst>
                                      </p:cBhvr>
                                      <p:to>
                                        <p:strVal val="visible"/>
                                      </p:to>
                                    </p:set>
                                    <p:anim calcmode="lin" valueType="num">
                                      <p:cBhvr>
                                        <p:cTn id="13" dur="1000" fill="hold"/>
                                        <p:tgtEl>
                                          <p:spTgt spid="5736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57364"/>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57364"/>
                                        </p:tgtEl>
                                        <p:attrNameLst>
                                          <p:attrName>ppt_y</p:attrName>
                                        </p:attrNameLst>
                                      </p:cBhvr>
                                      <p:tavLst>
                                        <p:tav tm="0">
                                          <p:val>
                                            <p:strVal val="#ppt_y"/>
                                          </p:val>
                                        </p:tav>
                                        <p:tav tm="100000">
                                          <p:val>
                                            <p:strVal val="#ppt_y"/>
                                          </p:val>
                                        </p:tav>
                                      </p:tavLst>
                                    </p:anim>
                                    <p:animEffect transition="in" filter="fade">
                                      <p:cBhvr>
                                        <p:cTn id="16" dur="1000"/>
                                        <p:tgtEl>
                                          <p:spTgt spid="573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57368"/>
                                        </p:tgtEl>
                                        <p:attrNameLst>
                                          <p:attrName>style.visibility</p:attrName>
                                        </p:attrNameLst>
                                      </p:cBhvr>
                                      <p:to>
                                        <p:strVal val="visible"/>
                                      </p:to>
                                    </p:set>
                                    <p:animEffect transition="in" filter="fade">
                                      <p:cBhvr>
                                        <p:cTn id="21" dur="800" decel="100000"/>
                                        <p:tgtEl>
                                          <p:spTgt spid="57368"/>
                                        </p:tgtEl>
                                      </p:cBhvr>
                                    </p:animEffect>
                                    <p:anim calcmode="lin" valueType="num">
                                      <p:cBhvr>
                                        <p:cTn id="22" dur="800" decel="100000" fill="hold"/>
                                        <p:tgtEl>
                                          <p:spTgt spid="57368"/>
                                        </p:tgtEl>
                                        <p:attrNameLst>
                                          <p:attrName>style.rotation</p:attrName>
                                        </p:attrNameLst>
                                      </p:cBhvr>
                                      <p:tavLst>
                                        <p:tav tm="0">
                                          <p:val>
                                            <p:fltVal val="-90"/>
                                          </p:val>
                                        </p:tav>
                                        <p:tav tm="100000">
                                          <p:val>
                                            <p:fltVal val="0"/>
                                          </p:val>
                                        </p:tav>
                                      </p:tavLst>
                                    </p:anim>
                                    <p:anim calcmode="lin" valueType="num">
                                      <p:cBhvr>
                                        <p:cTn id="23" dur="800" decel="100000" fill="hold"/>
                                        <p:tgtEl>
                                          <p:spTgt spid="57368"/>
                                        </p:tgtEl>
                                        <p:attrNameLst>
                                          <p:attrName>ppt_x</p:attrName>
                                        </p:attrNameLst>
                                      </p:cBhvr>
                                      <p:tavLst>
                                        <p:tav tm="0">
                                          <p:val>
                                            <p:strVal val="#ppt_x+0.4"/>
                                          </p:val>
                                        </p:tav>
                                        <p:tav tm="100000">
                                          <p:val>
                                            <p:strVal val="#ppt_x-0.05"/>
                                          </p:val>
                                        </p:tav>
                                      </p:tavLst>
                                    </p:anim>
                                    <p:anim calcmode="lin" valueType="num">
                                      <p:cBhvr>
                                        <p:cTn id="24" dur="800" decel="100000" fill="hold"/>
                                        <p:tgtEl>
                                          <p:spTgt spid="57368"/>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57368"/>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57368"/>
                                        </p:tgtEl>
                                        <p:attrNameLst>
                                          <p:attrName>ppt_y</p:attrName>
                                        </p:attrNameLst>
                                      </p:cBhvr>
                                      <p:tavLst>
                                        <p:tav tm="0">
                                          <p:val>
                                            <p:strVal val="#ppt_y+0.1"/>
                                          </p:val>
                                        </p:tav>
                                        <p:tav tm="100000">
                                          <p:val>
                                            <p:strVal val="#ppt_y"/>
                                          </p:val>
                                        </p:tav>
                                      </p:tavLst>
                                    </p:anim>
                                  </p:childTnLst>
                                </p:cTn>
                              </p:par>
                              <p:par>
                                <p:cTn id="27" presetID="30" presetClass="entr" presetSubtype="0" fill="hold" grpId="0" nodeType="withEffect">
                                  <p:stCondLst>
                                    <p:cond delay="0"/>
                                  </p:stCondLst>
                                  <p:childTnLst>
                                    <p:set>
                                      <p:cBhvr>
                                        <p:cTn id="28" dur="1" fill="hold">
                                          <p:stCondLst>
                                            <p:cond delay="0"/>
                                          </p:stCondLst>
                                        </p:cTn>
                                        <p:tgtEl>
                                          <p:spTgt spid="57367"/>
                                        </p:tgtEl>
                                        <p:attrNameLst>
                                          <p:attrName>style.visibility</p:attrName>
                                        </p:attrNameLst>
                                      </p:cBhvr>
                                      <p:to>
                                        <p:strVal val="visible"/>
                                      </p:to>
                                    </p:set>
                                    <p:animEffect transition="in" filter="fade">
                                      <p:cBhvr>
                                        <p:cTn id="29" dur="800" decel="100000"/>
                                        <p:tgtEl>
                                          <p:spTgt spid="57367"/>
                                        </p:tgtEl>
                                      </p:cBhvr>
                                    </p:animEffect>
                                    <p:anim calcmode="lin" valueType="num">
                                      <p:cBhvr>
                                        <p:cTn id="30" dur="800" decel="100000" fill="hold"/>
                                        <p:tgtEl>
                                          <p:spTgt spid="57367"/>
                                        </p:tgtEl>
                                        <p:attrNameLst>
                                          <p:attrName>style.rotation</p:attrName>
                                        </p:attrNameLst>
                                      </p:cBhvr>
                                      <p:tavLst>
                                        <p:tav tm="0">
                                          <p:val>
                                            <p:fltVal val="-90"/>
                                          </p:val>
                                        </p:tav>
                                        <p:tav tm="100000">
                                          <p:val>
                                            <p:fltVal val="0"/>
                                          </p:val>
                                        </p:tav>
                                      </p:tavLst>
                                    </p:anim>
                                    <p:anim calcmode="lin" valueType="num">
                                      <p:cBhvr>
                                        <p:cTn id="31" dur="800" decel="100000" fill="hold"/>
                                        <p:tgtEl>
                                          <p:spTgt spid="57367"/>
                                        </p:tgtEl>
                                        <p:attrNameLst>
                                          <p:attrName>ppt_x</p:attrName>
                                        </p:attrNameLst>
                                      </p:cBhvr>
                                      <p:tavLst>
                                        <p:tav tm="0">
                                          <p:val>
                                            <p:strVal val="#ppt_x+0.4"/>
                                          </p:val>
                                        </p:tav>
                                        <p:tav tm="100000">
                                          <p:val>
                                            <p:strVal val="#ppt_x-0.05"/>
                                          </p:val>
                                        </p:tav>
                                      </p:tavLst>
                                    </p:anim>
                                    <p:anim calcmode="lin" valueType="num">
                                      <p:cBhvr>
                                        <p:cTn id="32" dur="800" decel="100000" fill="hold"/>
                                        <p:tgtEl>
                                          <p:spTgt spid="57367"/>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57367"/>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5736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4" grpId="0" animBg="1"/>
      <p:bldP spid="57365" grpId="0"/>
      <p:bldP spid="57367" grpId="0" animBg="1"/>
      <p:bldP spid="573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572000" y="6400800"/>
            <a:ext cx="342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50000"/>
              </a:spcBef>
              <a:buClrTx/>
              <a:buFontTx/>
              <a:buNone/>
            </a:pPr>
            <a:endParaRPr kumimoji="0" lang="es-MX" altLang="es-MX" sz="2400">
              <a:effectLst/>
              <a:latin typeface="Monotype Corsiva" pitchFamily="66" charset="0"/>
            </a:endParaRPr>
          </a:p>
        </p:txBody>
      </p:sp>
      <p:sp>
        <p:nvSpPr>
          <p:cNvPr id="48131" name="Rectangle 3"/>
          <p:cNvSpPr>
            <a:spLocks noGrp="1" noChangeArrowheads="1"/>
          </p:cNvSpPr>
          <p:nvPr>
            <p:ph type="title"/>
          </p:nvPr>
        </p:nvSpPr>
        <p:spPr/>
        <p:txBody>
          <a:bodyPr/>
          <a:lstStyle/>
          <a:p>
            <a:pPr>
              <a:defRPr/>
            </a:pPr>
            <a:r>
              <a:rPr lang="es-MX" dirty="0" smtClean="0"/>
              <a:t>Citas en el texto.</a:t>
            </a:r>
            <a:endParaRPr lang="en-US" dirty="0" smtClean="0"/>
          </a:p>
        </p:txBody>
      </p:sp>
      <p:pic>
        <p:nvPicPr>
          <p:cNvPr id="23556"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6"/>
          <p:cNvSpPr txBox="1">
            <a:spLocks noChangeArrowheads="1"/>
          </p:cNvSpPr>
          <p:nvPr/>
        </p:nvSpPr>
        <p:spPr bwMode="auto">
          <a:xfrm>
            <a:off x="1995488"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48135" name="Text Box 7"/>
          <p:cNvSpPr txBox="1">
            <a:spLocks noChangeArrowheads="1"/>
          </p:cNvSpPr>
          <p:nvPr/>
        </p:nvSpPr>
        <p:spPr bwMode="auto">
          <a:xfrm>
            <a:off x="2259013" y="1362075"/>
            <a:ext cx="3779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b="1">
                <a:solidFill>
                  <a:srgbClr val="990099"/>
                </a:solidFill>
                <a:effectLst/>
                <a:latin typeface="Arial" charset="0"/>
              </a:rPr>
              <a:t>Autores corporativos</a:t>
            </a:r>
            <a:endParaRPr kumimoji="0" lang="en-US" altLang="es-MX" sz="2800" b="1">
              <a:solidFill>
                <a:srgbClr val="990099"/>
              </a:solidFill>
              <a:effectLst/>
              <a:latin typeface="Arial" charset="0"/>
            </a:endParaRPr>
          </a:p>
        </p:txBody>
      </p:sp>
      <p:sp>
        <p:nvSpPr>
          <p:cNvPr id="48136" name="Rectangle 8"/>
          <p:cNvSpPr>
            <a:spLocks noChangeArrowheads="1"/>
          </p:cNvSpPr>
          <p:nvPr/>
        </p:nvSpPr>
        <p:spPr bwMode="auto">
          <a:xfrm>
            <a:off x="311150" y="2241550"/>
            <a:ext cx="86534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r>
              <a:rPr kumimoji="0" lang="es-MX" altLang="es-MX" sz="2400" b="1">
                <a:solidFill>
                  <a:srgbClr val="336600"/>
                </a:solidFill>
                <a:effectLst/>
                <a:latin typeface="Arial" charset="0"/>
              </a:rPr>
              <a:t>A las corporaciones, asociaciones, instituciones </a:t>
            </a:r>
          </a:p>
          <a:p>
            <a:pPr eaLnBrk="1" hangingPunct="1">
              <a:spcBef>
                <a:spcPct val="0"/>
              </a:spcBef>
              <a:buClrTx/>
              <a:buFontTx/>
              <a:buNone/>
            </a:pPr>
            <a:r>
              <a:rPr kumimoji="0" lang="es-MX" altLang="es-MX" sz="2400" b="1">
                <a:solidFill>
                  <a:srgbClr val="336600"/>
                </a:solidFill>
                <a:effectLst/>
                <a:latin typeface="Arial" charset="0"/>
              </a:rPr>
              <a:t>gubernamentales, escuelas, universidades, empresas, las </a:t>
            </a:r>
          </a:p>
          <a:p>
            <a:pPr eaLnBrk="1" hangingPunct="1">
              <a:spcBef>
                <a:spcPct val="0"/>
              </a:spcBef>
              <a:buClrTx/>
              <a:buFontTx/>
              <a:buNone/>
            </a:pPr>
            <a:r>
              <a:rPr kumimoji="0" lang="es-MX" altLang="es-MX" sz="2400" b="1">
                <a:solidFill>
                  <a:srgbClr val="336600"/>
                </a:solidFill>
                <a:effectLst/>
                <a:latin typeface="Arial" charset="0"/>
              </a:rPr>
              <a:t>llamamos </a:t>
            </a:r>
            <a:r>
              <a:rPr kumimoji="0" lang="es-MX" altLang="es-MX" sz="2400" b="1">
                <a:solidFill>
                  <a:srgbClr val="0000CC"/>
                </a:solidFill>
                <a:effectLst/>
                <a:latin typeface="Arial" charset="0"/>
              </a:rPr>
              <a:t>autores corporativos</a:t>
            </a:r>
            <a:r>
              <a:rPr kumimoji="0" lang="es-MX" altLang="es-MX" sz="2400" b="1">
                <a:solidFill>
                  <a:srgbClr val="336600"/>
                </a:solidFill>
                <a:effectLst/>
                <a:latin typeface="Arial" charset="0"/>
              </a:rPr>
              <a:t>.</a:t>
            </a:r>
            <a:endParaRPr kumimoji="0" lang="es-MX" altLang="es-MX" sz="2400" b="1">
              <a:effectLst/>
              <a:latin typeface="Arial" charset="0"/>
            </a:endParaRPr>
          </a:p>
        </p:txBody>
      </p:sp>
      <p:pic>
        <p:nvPicPr>
          <p:cNvPr id="23561" name="Picture 9" descr="j0197425"/>
          <p:cNvPicPr>
            <a:picLocks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754813" y="484188"/>
            <a:ext cx="2033587" cy="1536700"/>
          </a:xfrm>
          <a:noFill/>
          <a:extLst>
            <a:ext uri="{909E8E84-426E-40DD-AFC4-6F175D3DCCD1}">
              <a14:hiddenFill xmlns:a14="http://schemas.microsoft.com/office/drawing/2010/main">
                <a:solidFill>
                  <a:srgbClr val="FFFFFF"/>
                </a:solidFill>
              </a14:hiddenFill>
            </a:ext>
          </a:extLst>
        </p:spPr>
      </p:pic>
      <p:pic>
        <p:nvPicPr>
          <p:cNvPr id="48143" name="Picture 15" descr="corporativ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860800"/>
            <a:ext cx="2449513"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4" name="Picture 16" descr="corporativo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644900"/>
            <a:ext cx="22733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5" name="Oval 17"/>
          <p:cNvSpPr>
            <a:spLocks noChangeArrowheads="1"/>
          </p:cNvSpPr>
          <p:nvPr/>
        </p:nvSpPr>
        <p:spPr bwMode="auto">
          <a:xfrm>
            <a:off x="2843213" y="5734050"/>
            <a:ext cx="1368425" cy="647700"/>
          </a:xfrm>
          <a:prstGeom prst="ellipse">
            <a:avLst/>
          </a:prstGeom>
          <a:noFill/>
          <a:ln w="38100">
            <a:solidFill>
              <a:srgbClr val="0000CC"/>
            </a:solidFill>
            <a:round/>
            <a:headEnd/>
            <a:tailEnd/>
          </a:ln>
          <a:effectLst/>
        </p:spPr>
        <p:txBody>
          <a:bodyPr wrap="none" anchor="ctr"/>
          <a:lstStyle/>
          <a:p>
            <a:pPr>
              <a:defRPr/>
            </a:pPr>
            <a:endParaRPr lang="en-US"/>
          </a:p>
        </p:txBody>
      </p:sp>
      <p:sp>
        <p:nvSpPr>
          <p:cNvPr id="48146" name="Oval 18"/>
          <p:cNvSpPr>
            <a:spLocks noChangeArrowheads="1"/>
          </p:cNvSpPr>
          <p:nvPr/>
        </p:nvSpPr>
        <p:spPr bwMode="auto">
          <a:xfrm>
            <a:off x="5724525" y="5876925"/>
            <a:ext cx="1368425" cy="647700"/>
          </a:xfrm>
          <a:prstGeom prst="ellipse">
            <a:avLst/>
          </a:prstGeom>
          <a:noFill/>
          <a:ln w="38100">
            <a:solidFill>
              <a:srgbClr val="0000CC"/>
            </a:solidFill>
            <a:round/>
            <a:headEnd/>
            <a:tailEnd/>
          </a:ln>
          <a:effectLst/>
        </p:spPr>
        <p:txBody>
          <a:bodyPr wrap="none" anchor="ctr"/>
          <a:lstStyle/>
          <a:p>
            <a:pPr>
              <a:defRPr/>
            </a:pPr>
            <a:endParaRPr lang="en-US"/>
          </a:p>
        </p:txBody>
      </p:sp>
      <p:sp>
        <p:nvSpPr>
          <p:cNvPr id="48147" name="Text Box 19"/>
          <p:cNvSpPr txBox="1">
            <a:spLocks noChangeArrowheads="1"/>
          </p:cNvSpPr>
          <p:nvPr/>
        </p:nvSpPr>
        <p:spPr bwMode="auto">
          <a:xfrm>
            <a:off x="8512175" y="6330950"/>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25</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135"/>
                                        </p:tgtEl>
                                        <p:attrNameLst>
                                          <p:attrName>style.visibility</p:attrName>
                                        </p:attrNameLst>
                                      </p:cBhvr>
                                      <p:to>
                                        <p:strVal val="visible"/>
                                      </p:to>
                                    </p:set>
                                    <p:animEffect transition="in" filter="fade">
                                      <p:cBhvr>
                                        <p:cTn id="7" dur="1000"/>
                                        <p:tgtEl>
                                          <p:spTgt spid="48135"/>
                                        </p:tgtEl>
                                      </p:cBhvr>
                                    </p:animEffect>
                                    <p:anim calcmode="lin" valueType="num">
                                      <p:cBhvr>
                                        <p:cTn id="8" dur="1000" fill="hold"/>
                                        <p:tgtEl>
                                          <p:spTgt spid="48135"/>
                                        </p:tgtEl>
                                        <p:attrNameLst>
                                          <p:attrName>ppt_x</p:attrName>
                                        </p:attrNameLst>
                                      </p:cBhvr>
                                      <p:tavLst>
                                        <p:tav tm="0">
                                          <p:val>
                                            <p:strVal val="#ppt_x"/>
                                          </p:val>
                                        </p:tav>
                                        <p:tav tm="100000">
                                          <p:val>
                                            <p:strVal val="#ppt_x"/>
                                          </p:val>
                                        </p:tav>
                                      </p:tavLst>
                                    </p:anim>
                                    <p:anim calcmode="lin" valueType="num">
                                      <p:cBhvr>
                                        <p:cTn id="9" dur="1000" fill="hold"/>
                                        <p:tgtEl>
                                          <p:spTgt spid="4813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8136"/>
                                        </p:tgtEl>
                                        <p:attrNameLst>
                                          <p:attrName>style.visibility</p:attrName>
                                        </p:attrNameLst>
                                      </p:cBhvr>
                                      <p:to>
                                        <p:strVal val="visible"/>
                                      </p:to>
                                    </p:set>
                                    <p:animEffect transition="in" filter="dissolve">
                                      <p:cBhvr>
                                        <p:cTn id="14" dur="500"/>
                                        <p:tgtEl>
                                          <p:spTgt spid="4813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8" presetClass="entr" presetSubtype="0" accel="50000" fill="hold" nodeType="clickEffect">
                                  <p:stCondLst>
                                    <p:cond delay="0"/>
                                  </p:stCondLst>
                                  <p:childTnLst>
                                    <p:set>
                                      <p:cBhvr>
                                        <p:cTn id="18" dur="1" fill="hold">
                                          <p:stCondLst>
                                            <p:cond delay="0"/>
                                          </p:stCondLst>
                                        </p:cTn>
                                        <p:tgtEl>
                                          <p:spTgt spid="48143"/>
                                        </p:tgtEl>
                                        <p:attrNameLst>
                                          <p:attrName>style.visibility</p:attrName>
                                        </p:attrNameLst>
                                      </p:cBhvr>
                                      <p:to>
                                        <p:strVal val="visible"/>
                                      </p:to>
                                    </p:set>
                                    <p:anim calcmode="lin" valueType="num">
                                      <p:cBhvr>
                                        <p:cTn id="19" dur="1000" fill="hold"/>
                                        <p:tgtEl>
                                          <p:spTgt spid="4814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48143"/>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48143"/>
                                        </p:tgtEl>
                                        <p:attrNameLst>
                                          <p:attrName>ppt_y</p:attrName>
                                        </p:attrNameLst>
                                      </p:cBhvr>
                                      <p:tavLst>
                                        <p:tav tm="0">
                                          <p:val>
                                            <p:strVal val="#ppt_y"/>
                                          </p:val>
                                        </p:tav>
                                        <p:tav tm="100000">
                                          <p:val>
                                            <p:strVal val="#ppt_y"/>
                                          </p:val>
                                        </p:tav>
                                      </p:tavLst>
                                    </p:anim>
                                    <p:animEffect transition="in" filter="fade">
                                      <p:cBhvr>
                                        <p:cTn id="22" dur="1000"/>
                                        <p:tgtEl>
                                          <p:spTgt spid="48143"/>
                                        </p:tgtEl>
                                      </p:cBhvr>
                                    </p:animEffect>
                                  </p:childTnLst>
                                </p:cTn>
                              </p:par>
                              <p:par>
                                <p:cTn id="23" presetID="48" presetClass="entr" presetSubtype="0" accel="50000" fill="hold" nodeType="withEffect">
                                  <p:stCondLst>
                                    <p:cond delay="0"/>
                                  </p:stCondLst>
                                  <p:childTnLst>
                                    <p:set>
                                      <p:cBhvr>
                                        <p:cTn id="24" dur="1" fill="hold">
                                          <p:stCondLst>
                                            <p:cond delay="0"/>
                                          </p:stCondLst>
                                        </p:cTn>
                                        <p:tgtEl>
                                          <p:spTgt spid="48144"/>
                                        </p:tgtEl>
                                        <p:attrNameLst>
                                          <p:attrName>style.visibility</p:attrName>
                                        </p:attrNameLst>
                                      </p:cBhvr>
                                      <p:to>
                                        <p:strVal val="visible"/>
                                      </p:to>
                                    </p:set>
                                    <p:anim calcmode="lin" valueType="num">
                                      <p:cBhvr>
                                        <p:cTn id="25" dur="1000" fill="hold"/>
                                        <p:tgtEl>
                                          <p:spTgt spid="4814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48144"/>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48144"/>
                                        </p:tgtEl>
                                        <p:attrNameLst>
                                          <p:attrName>ppt_y</p:attrName>
                                        </p:attrNameLst>
                                      </p:cBhvr>
                                      <p:tavLst>
                                        <p:tav tm="0">
                                          <p:val>
                                            <p:strVal val="#ppt_y"/>
                                          </p:val>
                                        </p:tav>
                                        <p:tav tm="100000">
                                          <p:val>
                                            <p:strVal val="#ppt_y"/>
                                          </p:val>
                                        </p:tav>
                                      </p:tavLst>
                                    </p:anim>
                                    <p:animEffect transition="in" filter="fade">
                                      <p:cBhvr>
                                        <p:cTn id="28" dur="1000"/>
                                        <p:tgtEl>
                                          <p:spTgt spid="48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p:bldP spid="481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72000" y="6400800"/>
            <a:ext cx="342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50000"/>
              </a:spcBef>
              <a:buClrTx/>
              <a:buFontTx/>
              <a:buNone/>
            </a:pPr>
            <a:endParaRPr kumimoji="0" lang="es-MX" altLang="es-MX" sz="2400">
              <a:effectLst/>
              <a:latin typeface="Monotype Corsiva" pitchFamily="66" charset="0"/>
            </a:endParaRPr>
          </a:p>
        </p:txBody>
      </p:sp>
      <p:sp>
        <p:nvSpPr>
          <p:cNvPr id="58371" name="Rectangle 3"/>
          <p:cNvSpPr>
            <a:spLocks noGrp="1" noChangeArrowheads="1"/>
          </p:cNvSpPr>
          <p:nvPr>
            <p:ph type="title"/>
          </p:nvPr>
        </p:nvSpPr>
        <p:spPr/>
        <p:txBody>
          <a:bodyPr/>
          <a:lstStyle/>
          <a:p>
            <a:pPr>
              <a:defRPr/>
            </a:pPr>
            <a:r>
              <a:rPr lang="es-MX" smtClean="0"/>
              <a:t>Citas en el texto.</a:t>
            </a:r>
            <a:endParaRPr lang="en-US" smtClean="0"/>
          </a:p>
        </p:txBody>
      </p:sp>
      <p:pic>
        <p:nvPicPr>
          <p:cNvPr id="24580"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6"/>
          <p:cNvSpPr txBox="1">
            <a:spLocks noChangeArrowheads="1"/>
          </p:cNvSpPr>
          <p:nvPr/>
        </p:nvSpPr>
        <p:spPr bwMode="auto">
          <a:xfrm>
            <a:off x="1995488"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58375" name="Text Box 7"/>
          <p:cNvSpPr txBox="1">
            <a:spLocks noChangeArrowheads="1"/>
          </p:cNvSpPr>
          <p:nvPr/>
        </p:nvSpPr>
        <p:spPr bwMode="auto">
          <a:xfrm>
            <a:off x="2259013" y="1362075"/>
            <a:ext cx="3779837" cy="823913"/>
          </a:xfrm>
          <a:prstGeom prst="rect">
            <a:avLst/>
          </a:prstGeom>
          <a:noFill/>
          <a:ln w="9525">
            <a:noFill/>
            <a:miter lim="800000"/>
            <a:headEnd/>
            <a:tailEnd/>
          </a:ln>
          <a:effectLst/>
        </p:spPr>
        <p:txBody>
          <a:bodyPr wrap="none">
            <a:spAutoFit/>
          </a:bodyPr>
          <a:lstStyle/>
          <a:p>
            <a:pPr algn="ctr" eaLnBrk="1" hangingPunct="1">
              <a:defRPr/>
            </a:pPr>
            <a:r>
              <a:rPr lang="es-MX" sz="2800" b="1">
                <a:solidFill>
                  <a:srgbClr val="990099"/>
                </a:solidFill>
                <a:effectLst/>
                <a:latin typeface="Arial" charset="0"/>
              </a:rPr>
              <a:t>Autores corporativos</a:t>
            </a:r>
          </a:p>
          <a:p>
            <a:pPr algn="ctr" eaLnBrk="1" hangingPunct="1">
              <a:defRPr/>
            </a:pPr>
            <a:r>
              <a:rPr lang="es-MX" sz="2000" b="1" i="1">
                <a:solidFill>
                  <a:srgbClr val="990099"/>
                </a:solidFill>
                <a:effectLst>
                  <a:outerShdw blurRad="38100" dist="38100" dir="2700000" algn="tl">
                    <a:srgbClr val="000000"/>
                  </a:outerShdw>
                </a:effectLst>
                <a:latin typeface="Arial" charset="0"/>
              </a:rPr>
              <a:t>¿Cómo se citan?</a:t>
            </a:r>
            <a:endParaRPr lang="en-US" sz="2000" b="1" i="1">
              <a:solidFill>
                <a:srgbClr val="990099"/>
              </a:solidFill>
              <a:effectLst>
                <a:outerShdw blurRad="38100" dist="38100" dir="2700000" algn="tl">
                  <a:srgbClr val="000000"/>
                </a:outerShdw>
              </a:effectLst>
              <a:latin typeface="Arial" charset="0"/>
            </a:endParaRPr>
          </a:p>
        </p:txBody>
      </p:sp>
      <p:sp>
        <p:nvSpPr>
          <p:cNvPr id="58376" name="Rectangle 8"/>
          <p:cNvSpPr>
            <a:spLocks noChangeArrowheads="1"/>
          </p:cNvSpPr>
          <p:nvPr/>
        </p:nvSpPr>
        <p:spPr bwMode="auto">
          <a:xfrm>
            <a:off x="468313" y="2138363"/>
            <a:ext cx="8751887" cy="1552575"/>
          </a:xfrm>
          <a:prstGeom prst="rect">
            <a:avLst/>
          </a:prstGeom>
          <a:noFill/>
          <a:ln w="9525">
            <a:noFill/>
            <a:miter lim="800000"/>
            <a:headEnd/>
            <a:tailEnd/>
          </a:ln>
          <a:effectLst/>
        </p:spPr>
        <p:txBody>
          <a:bodyPr wrap="none" anchor="ctr">
            <a:spAutoFit/>
          </a:bodyPr>
          <a:lstStyle/>
          <a:p>
            <a:pPr eaLnBrk="1" hangingPunct="1">
              <a:defRPr/>
            </a:pPr>
            <a:r>
              <a:rPr lang="es-MX" sz="2400" b="1">
                <a:solidFill>
                  <a:srgbClr val="00FF00"/>
                </a:solidFill>
                <a:effectLst>
                  <a:outerShdw blurRad="38100" dist="38100" dir="2700000" algn="tl">
                    <a:srgbClr val="000000"/>
                  </a:outerShdw>
                </a:effectLst>
                <a:latin typeface="Arial" charset="0"/>
              </a:rPr>
              <a:t>a)</a:t>
            </a:r>
            <a:r>
              <a:rPr lang="es-MX" sz="2400" b="1">
                <a:effectLst/>
                <a:latin typeface="Arial" charset="0"/>
              </a:rPr>
              <a:t> Cuando se cita </a:t>
            </a:r>
            <a:r>
              <a:rPr lang="es-MX" sz="2400" b="1">
                <a:solidFill>
                  <a:srgbClr val="0000CC"/>
                </a:solidFill>
                <a:effectLst/>
                <a:latin typeface="Arial" charset="0"/>
              </a:rPr>
              <a:t>por primera vez</a:t>
            </a:r>
            <a:r>
              <a:rPr lang="es-MX" sz="2400" b="1">
                <a:effectLst/>
                <a:latin typeface="Arial" charset="0"/>
              </a:rPr>
              <a:t>, se escribe el </a:t>
            </a:r>
            <a:r>
              <a:rPr lang="es-MX" sz="2400" b="1">
                <a:solidFill>
                  <a:srgbClr val="0000CC"/>
                </a:solidFill>
                <a:effectLst/>
                <a:latin typeface="Arial" charset="0"/>
              </a:rPr>
              <a:t>nombre</a:t>
            </a:r>
          </a:p>
          <a:p>
            <a:pPr eaLnBrk="1" hangingPunct="1">
              <a:defRPr/>
            </a:pPr>
            <a:r>
              <a:rPr lang="es-MX" sz="2400" b="1">
                <a:solidFill>
                  <a:srgbClr val="0000CC"/>
                </a:solidFill>
                <a:effectLst/>
                <a:latin typeface="Arial" charset="0"/>
              </a:rPr>
              <a:t>completo de la institución</a:t>
            </a:r>
            <a:r>
              <a:rPr lang="es-MX" sz="2400" b="1">
                <a:effectLst/>
                <a:latin typeface="Arial" charset="0"/>
              </a:rPr>
              <a:t>, no importando lo conocido que </a:t>
            </a:r>
          </a:p>
          <a:p>
            <a:pPr eaLnBrk="1" hangingPunct="1">
              <a:defRPr/>
            </a:pPr>
            <a:r>
              <a:rPr lang="es-MX" sz="2400" b="1">
                <a:effectLst/>
                <a:latin typeface="Arial" charset="0"/>
              </a:rPr>
              <a:t>sea la abreviatura del nombre,</a:t>
            </a:r>
          </a:p>
          <a:p>
            <a:pPr eaLnBrk="1" hangingPunct="1">
              <a:defRPr/>
            </a:pPr>
            <a:endParaRPr lang="es-MX" sz="2400" b="1">
              <a:effectLst/>
              <a:latin typeface="Arial" charset="0"/>
            </a:endParaRPr>
          </a:p>
        </p:txBody>
      </p:sp>
      <p:sp>
        <p:nvSpPr>
          <p:cNvPr id="24585" name="Text Box 11"/>
          <p:cNvSpPr txBox="1">
            <a:spLocks noChangeArrowheads="1"/>
          </p:cNvSpPr>
          <p:nvPr/>
        </p:nvSpPr>
        <p:spPr bwMode="auto">
          <a:xfrm>
            <a:off x="3552825" y="3644900"/>
            <a:ext cx="163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spcBef>
                <a:spcPct val="0"/>
              </a:spcBef>
              <a:buClrTx/>
              <a:buFontTx/>
              <a:buNone/>
            </a:pPr>
            <a:r>
              <a:rPr kumimoji="0" lang="es-MX" altLang="es-MX" sz="1800">
                <a:effectLst/>
                <a:latin typeface="Zurich BlkEx BT" pitchFamily="34" charset="0"/>
              </a:rPr>
              <a:t>E J E M P L O</a:t>
            </a:r>
            <a:endParaRPr kumimoji="0" lang="en-US" altLang="es-MX" sz="1800">
              <a:effectLst/>
              <a:latin typeface="Zurich BlkEx BT" pitchFamily="34" charset="0"/>
            </a:endParaRPr>
          </a:p>
        </p:txBody>
      </p:sp>
      <p:sp>
        <p:nvSpPr>
          <p:cNvPr id="58380" name="Rectangle 12"/>
          <p:cNvSpPr>
            <a:spLocks noChangeArrowheads="1"/>
          </p:cNvSpPr>
          <p:nvPr/>
        </p:nvSpPr>
        <p:spPr bwMode="auto">
          <a:xfrm>
            <a:off x="214313" y="4221163"/>
            <a:ext cx="89360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Blip>
                <a:blip r:embed="rId3"/>
              </a:buBlip>
            </a:pPr>
            <a:r>
              <a:rPr kumimoji="0" lang="es-MX" altLang="es-MX" sz="2400" b="1">
                <a:solidFill>
                  <a:srgbClr val="CCFFCC"/>
                </a:solidFill>
                <a:effectLst/>
                <a:latin typeface="Arial" charset="0"/>
              </a:rPr>
              <a:t> </a:t>
            </a:r>
            <a:r>
              <a:rPr kumimoji="0" lang="es-MX" altLang="es-MX" sz="2400" b="1">
                <a:solidFill>
                  <a:srgbClr val="336600"/>
                </a:solidFill>
                <a:effectLst/>
                <a:latin typeface="Arial" charset="0"/>
              </a:rPr>
              <a:t>( Instituto Nacional de Estadística, Geografía e Informática</a:t>
            </a:r>
          </a:p>
          <a:p>
            <a:pPr eaLnBrk="1" hangingPunct="1">
              <a:spcBef>
                <a:spcPct val="0"/>
              </a:spcBef>
              <a:buClrTx/>
              <a:buFontTx/>
              <a:buNone/>
            </a:pPr>
            <a:r>
              <a:rPr kumimoji="0" lang="es-MX" altLang="es-MX" sz="2400" b="1">
                <a:solidFill>
                  <a:srgbClr val="336600"/>
                </a:solidFill>
                <a:effectLst/>
                <a:latin typeface="Arial" charset="0"/>
              </a:rPr>
              <a:t>[ INEGI ] , 2003, pp.12-15)</a:t>
            </a:r>
          </a:p>
        </p:txBody>
      </p:sp>
      <p:pic>
        <p:nvPicPr>
          <p:cNvPr id="24587" name="Picture 14" descr="ineg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4724400"/>
            <a:ext cx="18097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5" name="Text Box 17"/>
          <p:cNvSpPr txBox="1">
            <a:spLocks noChangeArrowheads="1"/>
          </p:cNvSpPr>
          <p:nvPr/>
        </p:nvSpPr>
        <p:spPr bwMode="auto">
          <a:xfrm>
            <a:off x="8429625" y="6286500"/>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26</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5"/>
                                        </p:tgtEl>
                                        <p:attrNameLst>
                                          <p:attrName>style.visibility</p:attrName>
                                        </p:attrNameLst>
                                      </p:cBhvr>
                                      <p:to>
                                        <p:strVal val="visible"/>
                                      </p:to>
                                    </p:set>
                                    <p:anim calcmode="lin" valueType="num">
                                      <p:cBhvr additive="base">
                                        <p:cTn id="7" dur="500" fill="hold"/>
                                        <p:tgtEl>
                                          <p:spTgt spid="58375"/>
                                        </p:tgtEl>
                                        <p:attrNameLst>
                                          <p:attrName>ppt_x</p:attrName>
                                        </p:attrNameLst>
                                      </p:cBhvr>
                                      <p:tavLst>
                                        <p:tav tm="0">
                                          <p:val>
                                            <p:strVal val="#ppt_x"/>
                                          </p:val>
                                        </p:tav>
                                        <p:tav tm="100000">
                                          <p:val>
                                            <p:strVal val="#ppt_x"/>
                                          </p:val>
                                        </p:tav>
                                      </p:tavLst>
                                    </p:anim>
                                    <p:anim calcmode="lin" valueType="num">
                                      <p:cBhvr additive="base">
                                        <p:cTn id="8" dur="500" fill="hold"/>
                                        <p:tgtEl>
                                          <p:spTgt spid="583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8376"/>
                                        </p:tgtEl>
                                        <p:attrNameLst>
                                          <p:attrName>style.visibility</p:attrName>
                                        </p:attrNameLst>
                                      </p:cBhvr>
                                      <p:to>
                                        <p:strVal val="visible"/>
                                      </p:to>
                                    </p:set>
                                    <p:animEffect transition="in" filter="dissolve">
                                      <p:cBhvr>
                                        <p:cTn id="13" dur="500"/>
                                        <p:tgtEl>
                                          <p:spTgt spid="5837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8380"/>
                                        </p:tgtEl>
                                        <p:attrNameLst>
                                          <p:attrName>style.visibility</p:attrName>
                                        </p:attrNameLst>
                                      </p:cBhvr>
                                      <p:to>
                                        <p:strVal val="visible"/>
                                      </p:to>
                                    </p:set>
                                    <p:anim calcmode="lin" valueType="num">
                                      <p:cBhvr additive="base">
                                        <p:cTn id="18" dur="500" fill="hold"/>
                                        <p:tgtEl>
                                          <p:spTgt spid="58380"/>
                                        </p:tgtEl>
                                        <p:attrNameLst>
                                          <p:attrName>ppt_x</p:attrName>
                                        </p:attrNameLst>
                                      </p:cBhvr>
                                      <p:tavLst>
                                        <p:tav tm="0">
                                          <p:val>
                                            <p:strVal val="#ppt_x"/>
                                          </p:val>
                                        </p:tav>
                                        <p:tav tm="100000">
                                          <p:val>
                                            <p:strVal val="#ppt_x"/>
                                          </p:val>
                                        </p:tav>
                                      </p:tavLst>
                                    </p:anim>
                                    <p:anim calcmode="lin" valueType="num">
                                      <p:cBhvr additive="base">
                                        <p:cTn id="19" dur="500" fill="hold"/>
                                        <p:tgtEl>
                                          <p:spTgt spid="583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p:bldP spid="58376" grpId="0"/>
      <p:bldP spid="583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572000" y="6400800"/>
            <a:ext cx="342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50000"/>
              </a:spcBef>
              <a:buClrTx/>
              <a:buFontTx/>
              <a:buNone/>
            </a:pPr>
            <a:endParaRPr kumimoji="0" lang="es-MX" altLang="es-MX" sz="2400">
              <a:effectLst/>
              <a:latin typeface="Monotype Corsiva" pitchFamily="66" charset="0"/>
            </a:endParaRPr>
          </a:p>
        </p:txBody>
      </p:sp>
      <p:sp>
        <p:nvSpPr>
          <p:cNvPr id="49155" name="Rectangle 3"/>
          <p:cNvSpPr>
            <a:spLocks noGrp="1" noChangeArrowheads="1"/>
          </p:cNvSpPr>
          <p:nvPr>
            <p:ph type="title"/>
          </p:nvPr>
        </p:nvSpPr>
        <p:spPr>
          <a:xfrm>
            <a:off x="457200" y="0"/>
            <a:ext cx="8229600" cy="1143000"/>
          </a:xfrm>
        </p:spPr>
        <p:txBody>
          <a:bodyPr/>
          <a:lstStyle/>
          <a:p>
            <a:pPr>
              <a:defRPr/>
            </a:pPr>
            <a:r>
              <a:rPr lang="es-MX" smtClean="0"/>
              <a:t>Citas en el texto.</a:t>
            </a:r>
            <a:endParaRPr lang="en-US" smtClean="0"/>
          </a:p>
        </p:txBody>
      </p:sp>
      <p:pic>
        <p:nvPicPr>
          <p:cNvPr id="49157"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 Box 7"/>
          <p:cNvSpPr txBox="1">
            <a:spLocks noChangeArrowheads="1"/>
          </p:cNvSpPr>
          <p:nvPr/>
        </p:nvSpPr>
        <p:spPr bwMode="auto">
          <a:xfrm>
            <a:off x="1995488"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49164" name="Rectangle 12"/>
          <p:cNvSpPr>
            <a:spLocks noChangeArrowheads="1"/>
          </p:cNvSpPr>
          <p:nvPr/>
        </p:nvSpPr>
        <p:spPr bwMode="auto">
          <a:xfrm>
            <a:off x="1346200" y="3644900"/>
            <a:ext cx="3228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Blip>
                <a:blip r:embed="rId3"/>
              </a:buBlip>
            </a:pPr>
            <a:r>
              <a:rPr kumimoji="0" lang="es-MX" altLang="es-MX" sz="2400" b="1">
                <a:solidFill>
                  <a:srgbClr val="CCFFCC"/>
                </a:solidFill>
                <a:effectLst/>
                <a:latin typeface="Arial" charset="0"/>
              </a:rPr>
              <a:t> </a:t>
            </a:r>
            <a:r>
              <a:rPr kumimoji="0" lang="es-MX" altLang="es-MX" sz="2400" b="1">
                <a:solidFill>
                  <a:srgbClr val="336600"/>
                </a:solidFill>
                <a:effectLst/>
                <a:latin typeface="Arial" charset="0"/>
              </a:rPr>
              <a:t>( INEGI, 2003, p.19)</a:t>
            </a:r>
          </a:p>
        </p:txBody>
      </p:sp>
      <p:pic>
        <p:nvPicPr>
          <p:cNvPr id="49165" name="Picture 13" descr="inegi"/>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804025" y="4652963"/>
            <a:ext cx="1809750" cy="1943100"/>
          </a:xfrm>
          <a:noFill/>
          <a:extLst>
            <a:ext uri="{909E8E84-426E-40DD-AFC4-6F175D3DCCD1}">
              <a14:hiddenFill xmlns:a14="http://schemas.microsoft.com/office/drawing/2010/main">
                <a:solidFill>
                  <a:srgbClr val="FFFFFF"/>
                </a:solidFill>
              </a14:hiddenFill>
            </a:ext>
          </a:extLst>
        </p:spPr>
      </p:pic>
      <p:sp>
        <p:nvSpPr>
          <p:cNvPr id="49167" name="Text Box 15"/>
          <p:cNvSpPr txBox="1">
            <a:spLocks noChangeArrowheads="1"/>
          </p:cNvSpPr>
          <p:nvPr/>
        </p:nvSpPr>
        <p:spPr bwMode="auto">
          <a:xfrm>
            <a:off x="539750" y="2276475"/>
            <a:ext cx="8064500" cy="457200"/>
          </a:xfrm>
          <a:prstGeom prst="rect">
            <a:avLst/>
          </a:prstGeom>
          <a:noFill/>
          <a:ln w="9525">
            <a:noFill/>
            <a:miter lim="800000"/>
            <a:headEnd/>
            <a:tailEnd/>
          </a:ln>
          <a:effectLst/>
        </p:spPr>
        <p:txBody>
          <a:bodyPr>
            <a:spAutoFit/>
          </a:bodyPr>
          <a:lstStyle/>
          <a:p>
            <a:pPr>
              <a:spcBef>
                <a:spcPct val="50000"/>
              </a:spcBef>
              <a:defRPr/>
            </a:pPr>
            <a:r>
              <a:rPr lang="es-MX" sz="2400" b="1">
                <a:solidFill>
                  <a:srgbClr val="00FF00"/>
                </a:solidFill>
                <a:effectLst>
                  <a:outerShdw blurRad="38100" dist="38100" dir="2700000" algn="tl">
                    <a:srgbClr val="000000"/>
                  </a:outerShdw>
                </a:effectLst>
              </a:rPr>
              <a:t>2.</a:t>
            </a:r>
            <a:r>
              <a:rPr lang="es-MX" sz="2400" b="1">
                <a:effectLst/>
              </a:rPr>
              <a:t> En las </a:t>
            </a:r>
            <a:r>
              <a:rPr lang="es-MX" sz="2400" b="1">
                <a:solidFill>
                  <a:srgbClr val="0000CC"/>
                </a:solidFill>
                <a:effectLst/>
              </a:rPr>
              <a:t>citas subsecuentes</a:t>
            </a:r>
            <a:r>
              <a:rPr lang="es-MX" sz="2400" b="1">
                <a:effectLst/>
              </a:rPr>
              <a:t>, se incluye </a:t>
            </a:r>
            <a:r>
              <a:rPr lang="es-MX" sz="2400" b="1">
                <a:solidFill>
                  <a:srgbClr val="0000CC"/>
                </a:solidFill>
                <a:effectLst/>
              </a:rPr>
              <a:t>sólo la abreviatura.</a:t>
            </a:r>
            <a:endParaRPr lang="en-US" sz="2400" b="1">
              <a:solidFill>
                <a:srgbClr val="0000CC"/>
              </a:solidFill>
              <a:effectLst/>
            </a:endParaRPr>
          </a:p>
        </p:txBody>
      </p:sp>
      <p:sp>
        <p:nvSpPr>
          <p:cNvPr id="49168" name="Text Box 16"/>
          <p:cNvSpPr txBox="1">
            <a:spLocks noChangeArrowheads="1"/>
          </p:cNvSpPr>
          <p:nvPr/>
        </p:nvSpPr>
        <p:spPr bwMode="auto">
          <a:xfrm>
            <a:off x="2259013" y="1362075"/>
            <a:ext cx="3779837" cy="823913"/>
          </a:xfrm>
          <a:prstGeom prst="rect">
            <a:avLst/>
          </a:prstGeom>
          <a:noFill/>
          <a:ln w="9525">
            <a:noFill/>
            <a:miter lim="800000"/>
            <a:headEnd/>
            <a:tailEnd/>
          </a:ln>
          <a:effectLst/>
        </p:spPr>
        <p:txBody>
          <a:bodyPr wrap="none">
            <a:spAutoFit/>
          </a:bodyPr>
          <a:lstStyle/>
          <a:p>
            <a:pPr algn="ctr" eaLnBrk="1" hangingPunct="1">
              <a:defRPr/>
            </a:pPr>
            <a:r>
              <a:rPr lang="es-MX" sz="2800" b="1">
                <a:solidFill>
                  <a:srgbClr val="990099"/>
                </a:solidFill>
                <a:effectLst/>
                <a:latin typeface="Arial" charset="0"/>
              </a:rPr>
              <a:t>Autores corporativos</a:t>
            </a:r>
          </a:p>
          <a:p>
            <a:pPr algn="ctr" eaLnBrk="1" hangingPunct="1">
              <a:defRPr/>
            </a:pPr>
            <a:r>
              <a:rPr lang="es-MX" sz="2000" b="1" i="1">
                <a:solidFill>
                  <a:srgbClr val="990099"/>
                </a:solidFill>
                <a:effectLst>
                  <a:outerShdw blurRad="38100" dist="38100" dir="2700000" algn="tl">
                    <a:srgbClr val="000000"/>
                  </a:outerShdw>
                </a:effectLst>
                <a:latin typeface="Arial" charset="0"/>
              </a:rPr>
              <a:t>¿Cómo se citan?</a:t>
            </a:r>
            <a:endParaRPr lang="en-US" sz="2000" b="1" i="1">
              <a:solidFill>
                <a:srgbClr val="990099"/>
              </a:solidFill>
              <a:effectLst>
                <a:outerShdw blurRad="38100" dist="38100" dir="2700000" algn="tl">
                  <a:srgbClr val="000000"/>
                </a:outerShdw>
              </a:effectLst>
              <a:latin typeface="Arial" charset="0"/>
            </a:endParaRPr>
          </a:p>
        </p:txBody>
      </p:sp>
      <p:sp>
        <p:nvSpPr>
          <p:cNvPr id="49169" name="Text Box 17"/>
          <p:cNvSpPr txBox="1">
            <a:spLocks noChangeArrowheads="1"/>
          </p:cNvSpPr>
          <p:nvPr/>
        </p:nvSpPr>
        <p:spPr bwMode="auto">
          <a:xfrm>
            <a:off x="3348038" y="3062288"/>
            <a:ext cx="163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spcBef>
                <a:spcPct val="0"/>
              </a:spcBef>
              <a:buClrTx/>
              <a:buFontTx/>
              <a:buNone/>
            </a:pPr>
            <a:r>
              <a:rPr kumimoji="0" lang="es-MX" altLang="es-MX" sz="1800">
                <a:effectLst/>
                <a:latin typeface="Zurich BlkEx BT" pitchFamily="34" charset="0"/>
              </a:rPr>
              <a:t>E J E M P L O</a:t>
            </a:r>
            <a:endParaRPr kumimoji="0" lang="en-US" altLang="es-MX" sz="1800">
              <a:effectLst/>
              <a:latin typeface="Zurich BlkEx BT" pitchFamily="34" charset="0"/>
            </a:endParaRPr>
          </a:p>
        </p:txBody>
      </p:sp>
      <p:sp>
        <p:nvSpPr>
          <p:cNvPr id="49171" name="Text Box 19"/>
          <p:cNvSpPr txBox="1">
            <a:spLocks noChangeArrowheads="1"/>
          </p:cNvSpPr>
          <p:nvPr/>
        </p:nvSpPr>
        <p:spPr bwMode="auto">
          <a:xfrm>
            <a:off x="8501063" y="6457950"/>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27</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68"/>
                                        </p:tgtEl>
                                        <p:attrNameLst>
                                          <p:attrName>style.visibility</p:attrName>
                                        </p:attrNameLst>
                                      </p:cBhvr>
                                      <p:to>
                                        <p:strVal val="visible"/>
                                      </p:to>
                                    </p:set>
                                    <p:anim calcmode="lin" valueType="num">
                                      <p:cBhvr additive="base">
                                        <p:cTn id="7" dur="500" fill="hold"/>
                                        <p:tgtEl>
                                          <p:spTgt spid="49168"/>
                                        </p:tgtEl>
                                        <p:attrNameLst>
                                          <p:attrName>ppt_x</p:attrName>
                                        </p:attrNameLst>
                                      </p:cBhvr>
                                      <p:tavLst>
                                        <p:tav tm="0">
                                          <p:val>
                                            <p:strVal val="#ppt_x"/>
                                          </p:val>
                                        </p:tav>
                                        <p:tav tm="100000">
                                          <p:val>
                                            <p:strVal val="#ppt_x"/>
                                          </p:val>
                                        </p:tav>
                                      </p:tavLst>
                                    </p:anim>
                                    <p:anim calcmode="lin" valueType="num">
                                      <p:cBhvr additive="base">
                                        <p:cTn id="8" dur="500" fill="hold"/>
                                        <p:tgtEl>
                                          <p:spTgt spid="4916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49167"/>
                                        </p:tgtEl>
                                        <p:attrNameLst>
                                          <p:attrName>style.visibility</p:attrName>
                                        </p:attrNameLst>
                                      </p:cBhvr>
                                      <p:to>
                                        <p:strVal val="visible"/>
                                      </p:to>
                                    </p:set>
                                    <p:anim calcmode="lin" valueType="num">
                                      <p:cBhvr>
                                        <p:cTn id="13" dur="500" fill="hold"/>
                                        <p:tgtEl>
                                          <p:spTgt spid="49167"/>
                                        </p:tgtEl>
                                        <p:attrNameLst>
                                          <p:attrName>ppt_w</p:attrName>
                                        </p:attrNameLst>
                                      </p:cBhvr>
                                      <p:tavLst>
                                        <p:tav tm="0">
                                          <p:val>
                                            <p:fltVal val="0"/>
                                          </p:val>
                                        </p:tav>
                                        <p:tav tm="100000">
                                          <p:val>
                                            <p:strVal val="#ppt_w"/>
                                          </p:val>
                                        </p:tav>
                                      </p:tavLst>
                                    </p:anim>
                                    <p:anim calcmode="lin" valueType="num">
                                      <p:cBhvr>
                                        <p:cTn id="14" dur="500" fill="hold"/>
                                        <p:tgtEl>
                                          <p:spTgt spid="49167"/>
                                        </p:tgtEl>
                                        <p:attrNameLst>
                                          <p:attrName>ppt_h</p:attrName>
                                        </p:attrNameLst>
                                      </p:cBhvr>
                                      <p:tavLst>
                                        <p:tav tm="0">
                                          <p:val>
                                            <p:fltVal val="0"/>
                                          </p:val>
                                        </p:tav>
                                        <p:tav tm="100000">
                                          <p:val>
                                            <p:strVal val="#ppt_h"/>
                                          </p:val>
                                        </p:tav>
                                      </p:tavLst>
                                    </p:anim>
                                    <p:anim calcmode="lin" valueType="num">
                                      <p:cBhvr>
                                        <p:cTn id="15" dur="500" fill="hold"/>
                                        <p:tgtEl>
                                          <p:spTgt spid="49167"/>
                                        </p:tgtEl>
                                        <p:attrNameLst>
                                          <p:attrName>style.rotation</p:attrName>
                                        </p:attrNameLst>
                                      </p:cBhvr>
                                      <p:tavLst>
                                        <p:tav tm="0">
                                          <p:val>
                                            <p:fltVal val="360"/>
                                          </p:val>
                                        </p:tav>
                                        <p:tav tm="100000">
                                          <p:val>
                                            <p:fltVal val="0"/>
                                          </p:val>
                                        </p:tav>
                                      </p:tavLst>
                                    </p:anim>
                                    <p:animEffect transition="in" filter="fade">
                                      <p:cBhvr>
                                        <p:cTn id="16" dur="500"/>
                                        <p:tgtEl>
                                          <p:spTgt spid="4916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9164"/>
                                        </p:tgtEl>
                                        <p:attrNameLst>
                                          <p:attrName>style.visibility</p:attrName>
                                        </p:attrNameLst>
                                      </p:cBhvr>
                                      <p:to>
                                        <p:strVal val="visible"/>
                                      </p:to>
                                    </p:set>
                                    <p:anim calcmode="lin" valueType="num">
                                      <p:cBhvr additive="base">
                                        <p:cTn id="21" dur="500" fill="hold"/>
                                        <p:tgtEl>
                                          <p:spTgt spid="49164"/>
                                        </p:tgtEl>
                                        <p:attrNameLst>
                                          <p:attrName>ppt_x</p:attrName>
                                        </p:attrNameLst>
                                      </p:cBhvr>
                                      <p:tavLst>
                                        <p:tav tm="0">
                                          <p:val>
                                            <p:strVal val="#ppt_x"/>
                                          </p:val>
                                        </p:tav>
                                        <p:tav tm="100000">
                                          <p:val>
                                            <p:strVal val="#ppt_x"/>
                                          </p:val>
                                        </p:tav>
                                      </p:tavLst>
                                    </p:anim>
                                    <p:anim calcmode="lin" valueType="num">
                                      <p:cBhvr additive="base">
                                        <p:cTn id="22" dur="500" fill="hold"/>
                                        <p:tgtEl>
                                          <p:spTgt spid="4916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grpId="0" nodeType="clickEffect" nodePh="1">
                                  <p:stCondLst>
                                    <p:cond delay="0"/>
                                  </p:stCondLst>
                                  <p:endCondLst>
                                    <p:cond evt="begin" delay="0">
                                      <p:tn val="25"/>
                                    </p:cond>
                                  </p:endCondLst>
                                  <p:childTnLst>
                                    <p:anim calcmode="lin" valueType="num">
                                      <p:cBhvr additive="base">
                                        <p:cTn id="26" dur="500"/>
                                        <p:tgtEl>
                                          <p:spTgt spid="49154"/>
                                        </p:tgtEl>
                                        <p:attrNameLst>
                                          <p:attrName>ppt_x</p:attrName>
                                        </p:attrNameLst>
                                      </p:cBhvr>
                                      <p:tavLst>
                                        <p:tav tm="0">
                                          <p:val>
                                            <p:strVal val="ppt_x"/>
                                          </p:val>
                                        </p:tav>
                                        <p:tav tm="100000">
                                          <p:val>
                                            <p:strVal val="ppt_x"/>
                                          </p:val>
                                        </p:tav>
                                      </p:tavLst>
                                    </p:anim>
                                    <p:anim calcmode="lin" valueType="num">
                                      <p:cBhvr additive="base">
                                        <p:cTn id="27" dur="500"/>
                                        <p:tgtEl>
                                          <p:spTgt spid="49154"/>
                                        </p:tgtEl>
                                        <p:attrNameLst>
                                          <p:attrName>ppt_y</p:attrName>
                                        </p:attrNameLst>
                                      </p:cBhvr>
                                      <p:tavLst>
                                        <p:tav tm="0">
                                          <p:val>
                                            <p:strVal val="ppt_y"/>
                                          </p:val>
                                        </p:tav>
                                        <p:tav tm="100000">
                                          <p:val>
                                            <p:strVal val="1+ppt_h/2"/>
                                          </p:val>
                                        </p:tav>
                                      </p:tavLst>
                                    </p:anim>
                                    <p:set>
                                      <p:cBhvr>
                                        <p:cTn id="28" dur="1" fill="hold">
                                          <p:stCondLst>
                                            <p:cond delay="499"/>
                                          </p:stCondLst>
                                        </p:cTn>
                                        <p:tgtEl>
                                          <p:spTgt spid="49154"/>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49155"/>
                                        </p:tgtEl>
                                        <p:attrNameLst>
                                          <p:attrName>ppt_x</p:attrName>
                                        </p:attrNameLst>
                                      </p:cBhvr>
                                      <p:tavLst>
                                        <p:tav tm="0">
                                          <p:val>
                                            <p:strVal val="ppt_x"/>
                                          </p:val>
                                        </p:tav>
                                        <p:tav tm="100000">
                                          <p:val>
                                            <p:strVal val="ppt_x"/>
                                          </p:val>
                                        </p:tav>
                                      </p:tavLst>
                                    </p:anim>
                                    <p:anim calcmode="lin" valueType="num">
                                      <p:cBhvr additive="base">
                                        <p:cTn id="31" dur="500"/>
                                        <p:tgtEl>
                                          <p:spTgt spid="49155"/>
                                        </p:tgtEl>
                                        <p:attrNameLst>
                                          <p:attrName>ppt_y</p:attrName>
                                        </p:attrNameLst>
                                      </p:cBhvr>
                                      <p:tavLst>
                                        <p:tav tm="0">
                                          <p:val>
                                            <p:strVal val="ppt_y"/>
                                          </p:val>
                                        </p:tav>
                                        <p:tav tm="100000">
                                          <p:val>
                                            <p:strVal val="1+ppt_h/2"/>
                                          </p:val>
                                        </p:tav>
                                      </p:tavLst>
                                    </p:anim>
                                    <p:set>
                                      <p:cBhvr>
                                        <p:cTn id="32" dur="1" fill="hold">
                                          <p:stCondLst>
                                            <p:cond delay="499"/>
                                          </p:stCondLst>
                                        </p:cTn>
                                        <p:tgtEl>
                                          <p:spTgt spid="49155"/>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49157"/>
                                        </p:tgtEl>
                                        <p:attrNameLst>
                                          <p:attrName>ppt_x</p:attrName>
                                        </p:attrNameLst>
                                      </p:cBhvr>
                                      <p:tavLst>
                                        <p:tav tm="0">
                                          <p:val>
                                            <p:strVal val="ppt_x"/>
                                          </p:val>
                                        </p:tav>
                                        <p:tav tm="100000">
                                          <p:val>
                                            <p:strVal val="ppt_x"/>
                                          </p:val>
                                        </p:tav>
                                      </p:tavLst>
                                    </p:anim>
                                    <p:anim calcmode="lin" valueType="num">
                                      <p:cBhvr additive="base">
                                        <p:cTn id="35" dur="500"/>
                                        <p:tgtEl>
                                          <p:spTgt spid="49157"/>
                                        </p:tgtEl>
                                        <p:attrNameLst>
                                          <p:attrName>ppt_y</p:attrName>
                                        </p:attrNameLst>
                                      </p:cBhvr>
                                      <p:tavLst>
                                        <p:tav tm="0">
                                          <p:val>
                                            <p:strVal val="ppt_y"/>
                                          </p:val>
                                        </p:tav>
                                        <p:tav tm="100000">
                                          <p:val>
                                            <p:strVal val="1+ppt_h/2"/>
                                          </p:val>
                                        </p:tav>
                                      </p:tavLst>
                                    </p:anim>
                                    <p:set>
                                      <p:cBhvr>
                                        <p:cTn id="36" dur="1" fill="hold">
                                          <p:stCondLst>
                                            <p:cond delay="499"/>
                                          </p:stCondLst>
                                        </p:cTn>
                                        <p:tgtEl>
                                          <p:spTgt spid="49157"/>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49158"/>
                                        </p:tgtEl>
                                        <p:attrNameLst>
                                          <p:attrName>ppt_x</p:attrName>
                                        </p:attrNameLst>
                                      </p:cBhvr>
                                      <p:tavLst>
                                        <p:tav tm="0">
                                          <p:val>
                                            <p:strVal val="ppt_x"/>
                                          </p:val>
                                        </p:tav>
                                        <p:tav tm="100000">
                                          <p:val>
                                            <p:strVal val="ppt_x"/>
                                          </p:val>
                                        </p:tav>
                                      </p:tavLst>
                                    </p:anim>
                                    <p:anim calcmode="lin" valueType="num">
                                      <p:cBhvr additive="base">
                                        <p:cTn id="39" dur="500"/>
                                        <p:tgtEl>
                                          <p:spTgt spid="49158"/>
                                        </p:tgtEl>
                                        <p:attrNameLst>
                                          <p:attrName>ppt_y</p:attrName>
                                        </p:attrNameLst>
                                      </p:cBhvr>
                                      <p:tavLst>
                                        <p:tav tm="0">
                                          <p:val>
                                            <p:strVal val="ppt_y"/>
                                          </p:val>
                                        </p:tav>
                                        <p:tav tm="100000">
                                          <p:val>
                                            <p:strVal val="1+ppt_h/2"/>
                                          </p:val>
                                        </p:tav>
                                      </p:tavLst>
                                    </p:anim>
                                    <p:set>
                                      <p:cBhvr>
                                        <p:cTn id="40" dur="1" fill="hold">
                                          <p:stCondLst>
                                            <p:cond delay="499"/>
                                          </p:stCondLst>
                                        </p:cTn>
                                        <p:tgtEl>
                                          <p:spTgt spid="49158"/>
                                        </p:tgtEl>
                                        <p:attrNameLst>
                                          <p:attrName>style.visibility</p:attrName>
                                        </p:attrNameLst>
                                      </p:cBhvr>
                                      <p:to>
                                        <p:strVal val="hidden"/>
                                      </p:to>
                                    </p:set>
                                  </p:childTnLst>
                                </p:cTn>
                              </p:par>
                              <p:par>
                                <p:cTn id="41" presetID="2" presetClass="exit" presetSubtype="4" fill="hold" grpId="0" nodeType="withEffect" nodePh="1">
                                  <p:stCondLst>
                                    <p:cond delay="0"/>
                                  </p:stCondLst>
                                  <p:endCondLst>
                                    <p:cond evt="begin" delay="0">
                                      <p:tn val="41"/>
                                    </p:cond>
                                  </p:endCondLst>
                                  <p:childTnLst>
                                    <p:anim calcmode="lin" valueType="num">
                                      <p:cBhvr additive="base">
                                        <p:cTn id="42" dur="500"/>
                                        <p:tgtEl>
                                          <p:spTgt spid="49159"/>
                                        </p:tgtEl>
                                        <p:attrNameLst>
                                          <p:attrName>ppt_x</p:attrName>
                                        </p:attrNameLst>
                                      </p:cBhvr>
                                      <p:tavLst>
                                        <p:tav tm="0">
                                          <p:val>
                                            <p:strVal val="ppt_x"/>
                                          </p:val>
                                        </p:tav>
                                        <p:tav tm="100000">
                                          <p:val>
                                            <p:strVal val="ppt_x"/>
                                          </p:val>
                                        </p:tav>
                                      </p:tavLst>
                                    </p:anim>
                                    <p:anim calcmode="lin" valueType="num">
                                      <p:cBhvr additive="base">
                                        <p:cTn id="43" dur="500"/>
                                        <p:tgtEl>
                                          <p:spTgt spid="49159"/>
                                        </p:tgtEl>
                                        <p:attrNameLst>
                                          <p:attrName>ppt_y</p:attrName>
                                        </p:attrNameLst>
                                      </p:cBhvr>
                                      <p:tavLst>
                                        <p:tav tm="0">
                                          <p:val>
                                            <p:strVal val="ppt_y"/>
                                          </p:val>
                                        </p:tav>
                                        <p:tav tm="100000">
                                          <p:val>
                                            <p:strVal val="1+ppt_h/2"/>
                                          </p:val>
                                        </p:tav>
                                      </p:tavLst>
                                    </p:anim>
                                    <p:set>
                                      <p:cBhvr>
                                        <p:cTn id="44" dur="1" fill="hold">
                                          <p:stCondLst>
                                            <p:cond delay="499"/>
                                          </p:stCondLst>
                                        </p:cTn>
                                        <p:tgtEl>
                                          <p:spTgt spid="49159"/>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49164"/>
                                        </p:tgtEl>
                                        <p:attrNameLst>
                                          <p:attrName>ppt_x</p:attrName>
                                        </p:attrNameLst>
                                      </p:cBhvr>
                                      <p:tavLst>
                                        <p:tav tm="0">
                                          <p:val>
                                            <p:strVal val="ppt_x"/>
                                          </p:val>
                                        </p:tav>
                                        <p:tav tm="100000">
                                          <p:val>
                                            <p:strVal val="ppt_x"/>
                                          </p:val>
                                        </p:tav>
                                      </p:tavLst>
                                    </p:anim>
                                    <p:anim calcmode="lin" valueType="num">
                                      <p:cBhvr additive="base">
                                        <p:cTn id="47" dur="500"/>
                                        <p:tgtEl>
                                          <p:spTgt spid="49164"/>
                                        </p:tgtEl>
                                        <p:attrNameLst>
                                          <p:attrName>ppt_y</p:attrName>
                                        </p:attrNameLst>
                                      </p:cBhvr>
                                      <p:tavLst>
                                        <p:tav tm="0">
                                          <p:val>
                                            <p:strVal val="ppt_y"/>
                                          </p:val>
                                        </p:tav>
                                        <p:tav tm="100000">
                                          <p:val>
                                            <p:strVal val="1+ppt_h/2"/>
                                          </p:val>
                                        </p:tav>
                                      </p:tavLst>
                                    </p:anim>
                                    <p:set>
                                      <p:cBhvr>
                                        <p:cTn id="48" dur="1" fill="hold">
                                          <p:stCondLst>
                                            <p:cond delay="499"/>
                                          </p:stCondLst>
                                        </p:cTn>
                                        <p:tgtEl>
                                          <p:spTgt spid="49164"/>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49165"/>
                                        </p:tgtEl>
                                        <p:attrNameLst>
                                          <p:attrName>ppt_x</p:attrName>
                                        </p:attrNameLst>
                                      </p:cBhvr>
                                      <p:tavLst>
                                        <p:tav tm="0">
                                          <p:val>
                                            <p:strVal val="ppt_x"/>
                                          </p:val>
                                        </p:tav>
                                        <p:tav tm="100000">
                                          <p:val>
                                            <p:strVal val="ppt_x"/>
                                          </p:val>
                                        </p:tav>
                                      </p:tavLst>
                                    </p:anim>
                                    <p:anim calcmode="lin" valueType="num">
                                      <p:cBhvr additive="base">
                                        <p:cTn id="51" dur="500"/>
                                        <p:tgtEl>
                                          <p:spTgt spid="49165"/>
                                        </p:tgtEl>
                                        <p:attrNameLst>
                                          <p:attrName>ppt_y</p:attrName>
                                        </p:attrNameLst>
                                      </p:cBhvr>
                                      <p:tavLst>
                                        <p:tav tm="0">
                                          <p:val>
                                            <p:strVal val="ppt_y"/>
                                          </p:val>
                                        </p:tav>
                                        <p:tav tm="100000">
                                          <p:val>
                                            <p:strVal val="1+ppt_h/2"/>
                                          </p:val>
                                        </p:tav>
                                      </p:tavLst>
                                    </p:anim>
                                    <p:set>
                                      <p:cBhvr>
                                        <p:cTn id="52" dur="1" fill="hold">
                                          <p:stCondLst>
                                            <p:cond delay="499"/>
                                          </p:stCondLst>
                                        </p:cTn>
                                        <p:tgtEl>
                                          <p:spTgt spid="49165"/>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49167"/>
                                        </p:tgtEl>
                                        <p:attrNameLst>
                                          <p:attrName>ppt_x</p:attrName>
                                        </p:attrNameLst>
                                      </p:cBhvr>
                                      <p:tavLst>
                                        <p:tav tm="0">
                                          <p:val>
                                            <p:strVal val="ppt_x"/>
                                          </p:val>
                                        </p:tav>
                                        <p:tav tm="100000">
                                          <p:val>
                                            <p:strVal val="ppt_x"/>
                                          </p:val>
                                        </p:tav>
                                      </p:tavLst>
                                    </p:anim>
                                    <p:anim calcmode="lin" valueType="num">
                                      <p:cBhvr additive="base">
                                        <p:cTn id="55" dur="500"/>
                                        <p:tgtEl>
                                          <p:spTgt spid="49167"/>
                                        </p:tgtEl>
                                        <p:attrNameLst>
                                          <p:attrName>ppt_y</p:attrName>
                                        </p:attrNameLst>
                                      </p:cBhvr>
                                      <p:tavLst>
                                        <p:tav tm="0">
                                          <p:val>
                                            <p:strVal val="ppt_y"/>
                                          </p:val>
                                        </p:tav>
                                        <p:tav tm="100000">
                                          <p:val>
                                            <p:strVal val="1+ppt_h/2"/>
                                          </p:val>
                                        </p:tav>
                                      </p:tavLst>
                                    </p:anim>
                                    <p:set>
                                      <p:cBhvr>
                                        <p:cTn id="56" dur="1" fill="hold">
                                          <p:stCondLst>
                                            <p:cond delay="499"/>
                                          </p:stCondLst>
                                        </p:cTn>
                                        <p:tgtEl>
                                          <p:spTgt spid="49167"/>
                                        </p:tgtEl>
                                        <p:attrNameLst>
                                          <p:attrName>style.visibility</p:attrName>
                                        </p:attrNameLst>
                                      </p:cBhvr>
                                      <p:to>
                                        <p:strVal val="hidden"/>
                                      </p:to>
                                    </p:set>
                                  </p:childTnLst>
                                </p:cTn>
                              </p:par>
                              <p:par>
                                <p:cTn id="57" presetID="2" presetClass="exit" presetSubtype="4" fill="hold" grpId="1" nodeType="withEffect">
                                  <p:stCondLst>
                                    <p:cond delay="0"/>
                                  </p:stCondLst>
                                  <p:childTnLst>
                                    <p:anim calcmode="lin" valueType="num">
                                      <p:cBhvr additive="base">
                                        <p:cTn id="58" dur="500"/>
                                        <p:tgtEl>
                                          <p:spTgt spid="49168"/>
                                        </p:tgtEl>
                                        <p:attrNameLst>
                                          <p:attrName>ppt_x</p:attrName>
                                        </p:attrNameLst>
                                      </p:cBhvr>
                                      <p:tavLst>
                                        <p:tav tm="0">
                                          <p:val>
                                            <p:strVal val="ppt_x"/>
                                          </p:val>
                                        </p:tav>
                                        <p:tav tm="100000">
                                          <p:val>
                                            <p:strVal val="ppt_x"/>
                                          </p:val>
                                        </p:tav>
                                      </p:tavLst>
                                    </p:anim>
                                    <p:anim calcmode="lin" valueType="num">
                                      <p:cBhvr additive="base">
                                        <p:cTn id="59" dur="500"/>
                                        <p:tgtEl>
                                          <p:spTgt spid="49168"/>
                                        </p:tgtEl>
                                        <p:attrNameLst>
                                          <p:attrName>ppt_y</p:attrName>
                                        </p:attrNameLst>
                                      </p:cBhvr>
                                      <p:tavLst>
                                        <p:tav tm="0">
                                          <p:val>
                                            <p:strVal val="ppt_y"/>
                                          </p:val>
                                        </p:tav>
                                        <p:tav tm="100000">
                                          <p:val>
                                            <p:strVal val="1+ppt_h/2"/>
                                          </p:val>
                                        </p:tav>
                                      </p:tavLst>
                                    </p:anim>
                                    <p:set>
                                      <p:cBhvr>
                                        <p:cTn id="60" dur="1" fill="hold">
                                          <p:stCondLst>
                                            <p:cond delay="499"/>
                                          </p:stCondLst>
                                        </p:cTn>
                                        <p:tgtEl>
                                          <p:spTgt spid="49168"/>
                                        </p:tgtEl>
                                        <p:attrNameLst>
                                          <p:attrName>style.visibility</p:attrName>
                                        </p:attrNameLst>
                                      </p:cBhvr>
                                      <p:to>
                                        <p:strVal val="hidden"/>
                                      </p:to>
                                    </p:set>
                                  </p:childTnLst>
                                </p:cTn>
                              </p:par>
                              <p:par>
                                <p:cTn id="61" presetID="2" presetClass="exit" presetSubtype="4" fill="hold" grpId="0" nodeType="withEffect">
                                  <p:stCondLst>
                                    <p:cond delay="0"/>
                                  </p:stCondLst>
                                  <p:childTnLst>
                                    <p:anim calcmode="lin" valueType="num">
                                      <p:cBhvr additive="base">
                                        <p:cTn id="62" dur="500"/>
                                        <p:tgtEl>
                                          <p:spTgt spid="49169"/>
                                        </p:tgtEl>
                                        <p:attrNameLst>
                                          <p:attrName>ppt_x</p:attrName>
                                        </p:attrNameLst>
                                      </p:cBhvr>
                                      <p:tavLst>
                                        <p:tav tm="0">
                                          <p:val>
                                            <p:strVal val="ppt_x"/>
                                          </p:val>
                                        </p:tav>
                                        <p:tav tm="100000">
                                          <p:val>
                                            <p:strVal val="ppt_x"/>
                                          </p:val>
                                        </p:tav>
                                      </p:tavLst>
                                    </p:anim>
                                    <p:anim calcmode="lin" valueType="num">
                                      <p:cBhvr additive="base">
                                        <p:cTn id="63" dur="500"/>
                                        <p:tgtEl>
                                          <p:spTgt spid="49169"/>
                                        </p:tgtEl>
                                        <p:attrNameLst>
                                          <p:attrName>ppt_y</p:attrName>
                                        </p:attrNameLst>
                                      </p:cBhvr>
                                      <p:tavLst>
                                        <p:tav tm="0">
                                          <p:val>
                                            <p:strVal val="ppt_y"/>
                                          </p:val>
                                        </p:tav>
                                        <p:tav tm="100000">
                                          <p:val>
                                            <p:strVal val="1+ppt_h/2"/>
                                          </p:val>
                                        </p:tav>
                                      </p:tavLst>
                                    </p:anim>
                                    <p:set>
                                      <p:cBhvr>
                                        <p:cTn id="64" dur="1" fill="hold">
                                          <p:stCondLst>
                                            <p:cond delay="499"/>
                                          </p:stCondLst>
                                        </p:cTn>
                                        <p:tgtEl>
                                          <p:spTgt spid="491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p:bldP spid="49159" grpId="0"/>
      <p:bldP spid="49164" grpId="0"/>
      <p:bldP spid="49164" grpId="1"/>
      <p:bldP spid="49167" grpId="0"/>
      <p:bldP spid="49167" grpId="1"/>
      <p:bldP spid="49168" grpId="0"/>
      <p:bldP spid="49168" grpId="1"/>
      <p:bldP spid="491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4572000" y="6400800"/>
            <a:ext cx="342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50000"/>
              </a:spcBef>
              <a:buClrTx/>
              <a:buFontTx/>
              <a:buNone/>
            </a:pPr>
            <a:endParaRPr kumimoji="0" lang="es-MX" altLang="es-MX" sz="2400">
              <a:effectLst/>
              <a:latin typeface="Monotype Corsiva" pitchFamily="66" charset="0"/>
            </a:endParaRPr>
          </a:p>
        </p:txBody>
      </p:sp>
      <p:sp>
        <p:nvSpPr>
          <p:cNvPr id="50179" name="Rectangle 3"/>
          <p:cNvSpPr>
            <a:spLocks noGrp="1" noChangeArrowheads="1"/>
          </p:cNvSpPr>
          <p:nvPr>
            <p:ph type="title"/>
          </p:nvPr>
        </p:nvSpPr>
        <p:spPr>
          <a:xfrm>
            <a:off x="2051050" y="333375"/>
            <a:ext cx="7772400" cy="1085850"/>
          </a:xfrm>
        </p:spPr>
        <p:txBody>
          <a:bodyPr/>
          <a:lstStyle/>
          <a:p>
            <a:pPr>
              <a:defRPr/>
            </a:pPr>
            <a:r>
              <a:rPr lang="es-MX" smtClean="0"/>
              <a:t>Citas en el texto.</a:t>
            </a:r>
            <a:endParaRPr lang="en-US" smtClean="0"/>
          </a:p>
        </p:txBody>
      </p:sp>
      <p:pic>
        <p:nvPicPr>
          <p:cNvPr id="50180"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6"/>
          <p:cNvSpPr txBox="1">
            <a:spLocks noChangeArrowheads="1"/>
          </p:cNvSpPr>
          <p:nvPr/>
        </p:nvSpPr>
        <p:spPr bwMode="auto">
          <a:xfrm>
            <a:off x="1995488"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50183" name="Text Box 7"/>
          <p:cNvSpPr txBox="1">
            <a:spLocks noChangeArrowheads="1"/>
          </p:cNvSpPr>
          <p:nvPr/>
        </p:nvSpPr>
        <p:spPr bwMode="auto">
          <a:xfrm>
            <a:off x="3706813" y="1392238"/>
            <a:ext cx="1784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b="1">
                <a:solidFill>
                  <a:srgbClr val="990099"/>
                </a:solidFill>
                <a:effectLst/>
                <a:latin typeface="Arial" charset="0"/>
              </a:rPr>
              <a:t>Sin Autor</a:t>
            </a:r>
            <a:endParaRPr kumimoji="0" lang="en-US" altLang="es-MX" sz="2800" b="1">
              <a:solidFill>
                <a:srgbClr val="990099"/>
              </a:solidFill>
              <a:effectLst/>
              <a:latin typeface="Arial" charset="0"/>
            </a:endParaRPr>
          </a:p>
        </p:txBody>
      </p:sp>
      <p:sp>
        <p:nvSpPr>
          <p:cNvPr id="50184" name="Rectangle 8"/>
          <p:cNvSpPr>
            <a:spLocks noChangeArrowheads="1"/>
          </p:cNvSpPr>
          <p:nvPr/>
        </p:nvSpPr>
        <p:spPr bwMode="auto">
          <a:xfrm>
            <a:off x="346075" y="1965325"/>
            <a:ext cx="83486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Blip>
                <a:blip r:embed="rId3"/>
              </a:buBlip>
            </a:pPr>
            <a:r>
              <a:rPr kumimoji="0" lang="es-MX" altLang="es-MX" sz="2400" b="1">
                <a:solidFill>
                  <a:srgbClr val="336600"/>
                </a:solidFill>
                <a:effectLst/>
                <a:latin typeface="Arial" charset="0"/>
              </a:rPr>
              <a:t> Cuando un trabajo </a:t>
            </a:r>
            <a:r>
              <a:rPr kumimoji="0" lang="es-MX" altLang="es-MX" sz="2400" b="1">
                <a:solidFill>
                  <a:srgbClr val="990099"/>
                </a:solidFill>
                <a:effectLst/>
                <a:latin typeface="Arial" charset="0"/>
              </a:rPr>
              <a:t>NO TENGA AUTOR: </a:t>
            </a:r>
          </a:p>
          <a:p>
            <a:pPr eaLnBrk="1" hangingPunct="1">
              <a:spcBef>
                <a:spcPct val="0"/>
              </a:spcBef>
              <a:buClrTx/>
              <a:buFontTx/>
              <a:buNone/>
            </a:pPr>
            <a:r>
              <a:rPr kumimoji="0" lang="es-MX" altLang="es-MX" sz="2400" b="1">
                <a:solidFill>
                  <a:srgbClr val="0000CC"/>
                </a:solidFill>
                <a:effectLst/>
                <a:latin typeface="Arial" charset="0"/>
              </a:rPr>
              <a:t>Cite dentro del texto las primeras palabras de la lista de </a:t>
            </a:r>
          </a:p>
          <a:p>
            <a:pPr eaLnBrk="1" hangingPunct="1">
              <a:spcBef>
                <a:spcPct val="0"/>
              </a:spcBef>
              <a:buClrTx/>
              <a:buFontTx/>
              <a:buNone/>
            </a:pPr>
            <a:r>
              <a:rPr kumimoji="0" lang="es-MX" altLang="es-MX" sz="2400" b="1">
                <a:solidFill>
                  <a:srgbClr val="0000CC"/>
                </a:solidFill>
                <a:effectLst/>
                <a:latin typeface="Arial" charset="0"/>
              </a:rPr>
              <a:t>referencias ( </a:t>
            </a:r>
            <a:r>
              <a:rPr kumimoji="0" lang="es-MX" altLang="es-MX" sz="2400" b="1">
                <a:solidFill>
                  <a:srgbClr val="CC3399"/>
                </a:solidFill>
                <a:effectLst/>
                <a:latin typeface="Arial" charset="0"/>
              </a:rPr>
              <a:t>por lo común, el título</a:t>
            </a:r>
            <a:r>
              <a:rPr kumimoji="0" lang="es-MX" altLang="es-MX" sz="2400" b="1">
                <a:solidFill>
                  <a:srgbClr val="0000CC"/>
                </a:solidFill>
                <a:effectLst/>
                <a:latin typeface="Arial" charset="0"/>
              </a:rPr>
              <a:t>). No olvide incluir el </a:t>
            </a:r>
          </a:p>
          <a:p>
            <a:pPr eaLnBrk="1" hangingPunct="1">
              <a:spcBef>
                <a:spcPct val="0"/>
              </a:spcBef>
              <a:buClrTx/>
              <a:buFontTx/>
              <a:buNone/>
            </a:pPr>
            <a:r>
              <a:rPr kumimoji="0" lang="es-MX" altLang="es-MX" sz="2400" b="1">
                <a:solidFill>
                  <a:srgbClr val="0000CC"/>
                </a:solidFill>
                <a:effectLst/>
                <a:latin typeface="Arial" charset="0"/>
              </a:rPr>
              <a:t>año y el número de página. La siguiente ocasión que se</a:t>
            </a:r>
          </a:p>
          <a:p>
            <a:pPr eaLnBrk="1" hangingPunct="1">
              <a:spcBef>
                <a:spcPct val="0"/>
              </a:spcBef>
              <a:buClrTx/>
              <a:buFontTx/>
              <a:buNone/>
            </a:pPr>
            <a:r>
              <a:rPr kumimoji="0" lang="es-MX" altLang="es-MX" sz="2400" b="1">
                <a:solidFill>
                  <a:srgbClr val="0000CC"/>
                </a:solidFill>
                <a:effectLst/>
                <a:latin typeface="Arial" charset="0"/>
              </a:rPr>
              <a:t>utilice la cita se puede abreviar el título si éste es largo.</a:t>
            </a:r>
          </a:p>
          <a:p>
            <a:pPr eaLnBrk="1" hangingPunct="1">
              <a:spcBef>
                <a:spcPct val="0"/>
              </a:spcBef>
              <a:buClrTx/>
              <a:buFontTx/>
              <a:buNone/>
            </a:pPr>
            <a:endParaRPr kumimoji="0" lang="es-MX" altLang="es-MX" sz="2400" b="1">
              <a:solidFill>
                <a:srgbClr val="CC3399"/>
              </a:solidFill>
              <a:effectLst/>
              <a:latin typeface="Arial" charset="0"/>
            </a:endParaRPr>
          </a:p>
        </p:txBody>
      </p:sp>
      <p:sp>
        <p:nvSpPr>
          <p:cNvPr id="50185" name="Line 9"/>
          <p:cNvSpPr>
            <a:spLocks noChangeShapeType="1"/>
          </p:cNvSpPr>
          <p:nvPr/>
        </p:nvSpPr>
        <p:spPr bwMode="auto">
          <a:xfrm>
            <a:off x="1763713" y="3933825"/>
            <a:ext cx="5592762" cy="0"/>
          </a:xfrm>
          <a:prstGeom prst="line">
            <a:avLst/>
          </a:prstGeom>
          <a:noFill/>
          <a:ln w="57150" cmpd="thinThick">
            <a:solidFill>
              <a:srgbClr val="336600"/>
            </a:solidFill>
            <a:round/>
            <a:headEnd/>
            <a:tailEnd/>
          </a:ln>
          <a:effectLst/>
        </p:spPr>
        <p:txBody>
          <a:bodyPr/>
          <a:lstStyle/>
          <a:p>
            <a:pPr>
              <a:defRPr/>
            </a:pPr>
            <a:endParaRPr lang="en-US"/>
          </a:p>
        </p:txBody>
      </p:sp>
      <p:sp>
        <p:nvSpPr>
          <p:cNvPr id="50187" name="Rectangle 11"/>
          <p:cNvSpPr>
            <a:spLocks noChangeArrowheads="1"/>
          </p:cNvSpPr>
          <p:nvPr/>
        </p:nvSpPr>
        <p:spPr bwMode="auto">
          <a:xfrm>
            <a:off x="1022350" y="4797425"/>
            <a:ext cx="81311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r>
              <a:rPr kumimoji="0" lang="en-US" altLang="es-MX" sz="2000" b="1">
                <a:solidFill>
                  <a:srgbClr val="336600"/>
                </a:solidFill>
                <a:effectLst/>
                <a:latin typeface="Arial" charset="0"/>
              </a:rPr>
              <a:t>( Piden que Galápagos sea laboratorio sobre el clima, 2007 p.18A)</a:t>
            </a:r>
          </a:p>
          <a:p>
            <a:pPr eaLnBrk="1" hangingPunct="1">
              <a:spcBef>
                <a:spcPct val="0"/>
              </a:spcBef>
              <a:buClrTx/>
              <a:buFontTx/>
              <a:buNone/>
            </a:pPr>
            <a:endParaRPr kumimoji="0" lang="en-US" altLang="es-MX" sz="2000" b="1">
              <a:solidFill>
                <a:srgbClr val="336600"/>
              </a:solidFill>
              <a:effectLst/>
              <a:latin typeface="Arial" charset="0"/>
            </a:endParaRPr>
          </a:p>
          <a:p>
            <a:pPr eaLnBrk="1" hangingPunct="1">
              <a:spcBef>
                <a:spcPct val="0"/>
              </a:spcBef>
              <a:buClrTx/>
              <a:buFontTx/>
              <a:buNone/>
            </a:pPr>
            <a:r>
              <a:rPr kumimoji="0" lang="en-US" altLang="es-MX" sz="2000" b="1">
                <a:solidFill>
                  <a:srgbClr val="336600"/>
                </a:solidFill>
                <a:effectLst/>
                <a:latin typeface="Arial" charset="0"/>
              </a:rPr>
              <a:t>( Ley de instituciones de crédito, Artículo 25, 2005, p.56)</a:t>
            </a:r>
          </a:p>
        </p:txBody>
      </p:sp>
      <p:pic>
        <p:nvPicPr>
          <p:cNvPr id="50188" name="Picture 12" descr="j0343547"/>
          <p:cNvPicPr>
            <a:picLocks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7164388" y="260350"/>
            <a:ext cx="1562100" cy="1911350"/>
          </a:xfrm>
          <a:noFill/>
          <a:extLst>
            <a:ext uri="{909E8E84-426E-40DD-AFC4-6F175D3DCCD1}">
              <a14:hiddenFill xmlns:a14="http://schemas.microsoft.com/office/drawing/2010/main">
                <a:solidFill>
                  <a:srgbClr val="FFFFFF"/>
                </a:solidFill>
              </a14:hiddenFill>
            </a:ext>
          </a:extLst>
        </p:spPr>
      </p:pic>
      <p:sp>
        <p:nvSpPr>
          <p:cNvPr id="50189" name="Line 13"/>
          <p:cNvSpPr>
            <a:spLocks noChangeShapeType="1"/>
          </p:cNvSpPr>
          <p:nvPr/>
        </p:nvSpPr>
        <p:spPr bwMode="auto">
          <a:xfrm flipH="1">
            <a:off x="7235825" y="476250"/>
            <a:ext cx="1439863" cy="1512888"/>
          </a:xfrm>
          <a:prstGeom prst="line">
            <a:avLst/>
          </a:prstGeom>
          <a:noFill/>
          <a:ln w="76200">
            <a:solidFill>
              <a:srgbClr val="FF3300"/>
            </a:solidFill>
            <a:round/>
            <a:headEnd/>
            <a:tailEnd/>
          </a:ln>
          <a:effectLst/>
        </p:spPr>
        <p:txBody>
          <a:bodyPr/>
          <a:lstStyle/>
          <a:p>
            <a:pPr>
              <a:defRPr/>
            </a:pPr>
            <a:endParaRPr lang="en-US"/>
          </a:p>
        </p:txBody>
      </p:sp>
      <p:sp>
        <p:nvSpPr>
          <p:cNvPr id="50190" name="Line 14"/>
          <p:cNvSpPr>
            <a:spLocks noChangeShapeType="1"/>
          </p:cNvSpPr>
          <p:nvPr/>
        </p:nvSpPr>
        <p:spPr bwMode="auto">
          <a:xfrm>
            <a:off x="7164388" y="476250"/>
            <a:ext cx="1655762" cy="1584325"/>
          </a:xfrm>
          <a:prstGeom prst="line">
            <a:avLst/>
          </a:prstGeom>
          <a:noFill/>
          <a:ln w="76200">
            <a:solidFill>
              <a:srgbClr val="FF3300"/>
            </a:solidFill>
            <a:round/>
            <a:headEnd/>
            <a:tailEnd/>
          </a:ln>
          <a:effectLst/>
        </p:spPr>
        <p:txBody>
          <a:bodyPr/>
          <a:lstStyle/>
          <a:p>
            <a:pPr>
              <a:defRPr/>
            </a:pPr>
            <a:endParaRPr lang="en-US"/>
          </a:p>
        </p:txBody>
      </p:sp>
      <p:sp>
        <p:nvSpPr>
          <p:cNvPr id="50191" name="Rectangle 15"/>
          <p:cNvSpPr>
            <a:spLocks noChangeArrowheads="1"/>
          </p:cNvSpPr>
          <p:nvPr/>
        </p:nvSpPr>
        <p:spPr bwMode="auto">
          <a:xfrm>
            <a:off x="247650" y="4165600"/>
            <a:ext cx="8896350" cy="2452688"/>
          </a:xfrm>
          <a:prstGeom prst="rect">
            <a:avLst/>
          </a:prstGeom>
          <a:noFill/>
          <a:ln w="9525">
            <a:solidFill>
              <a:schemeClr val="tx1"/>
            </a:solidFill>
            <a:miter lim="800000"/>
            <a:headEnd/>
            <a:tailEnd/>
          </a:ln>
          <a:effectLst/>
        </p:spPr>
        <p:txBody>
          <a:bodyPr wrap="none" anchor="ctr"/>
          <a:lstStyle/>
          <a:p>
            <a:pPr>
              <a:defRPr/>
            </a:pPr>
            <a:endParaRPr lang="en-US"/>
          </a:p>
        </p:txBody>
      </p:sp>
      <p:sp>
        <p:nvSpPr>
          <p:cNvPr id="50192" name="Text Box 16"/>
          <p:cNvSpPr txBox="1">
            <a:spLocks noChangeArrowheads="1"/>
          </p:cNvSpPr>
          <p:nvPr/>
        </p:nvSpPr>
        <p:spPr bwMode="auto">
          <a:xfrm>
            <a:off x="3132138" y="4221163"/>
            <a:ext cx="1631950" cy="366712"/>
          </a:xfrm>
          <a:prstGeom prst="rect">
            <a:avLst/>
          </a:prstGeom>
          <a:noFill/>
          <a:ln w="9525">
            <a:noFill/>
            <a:miter lim="800000"/>
            <a:headEnd/>
            <a:tailEnd/>
          </a:ln>
          <a:effectLst/>
        </p:spPr>
        <p:txBody>
          <a:bodyPr wrap="none">
            <a:spAutoFit/>
          </a:bodyPr>
          <a:lstStyle/>
          <a:p>
            <a:pPr>
              <a:defRPr/>
            </a:pPr>
            <a:r>
              <a:rPr lang="es-MX">
                <a:effectLst>
                  <a:outerShdw blurRad="38100" dist="38100" dir="2700000" algn="tl">
                    <a:srgbClr val="FFFFFF"/>
                  </a:outerShdw>
                </a:effectLst>
                <a:latin typeface="Zurich BlkEx BT" pitchFamily="34" charset="0"/>
              </a:rPr>
              <a:t>E J E M P L O</a:t>
            </a:r>
            <a:endParaRPr lang="en-US">
              <a:effectLst>
                <a:outerShdw blurRad="38100" dist="38100" dir="2700000" algn="tl">
                  <a:srgbClr val="FFFFFF"/>
                </a:outerShdw>
              </a:effectLst>
              <a:latin typeface="Zurich BlkEx BT" pitchFamily="34" charset="0"/>
            </a:endParaRPr>
          </a:p>
        </p:txBody>
      </p:sp>
      <p:sp>
        <p:nvSpPr>
          <p:cNvPr id="50194" name="Text Box 18"/>
          <p:cNvSpPr txBox="1">
            <a:spLocks noChangeArrowheads="1"/>
          </p:cNvSpPr>
          <p:nvPr/>
        </p:nvSpPr>
        <p:spPr bwMode="auto">
          <a:xfrm>
            <a:off x="8583613" y="6115050"/>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5" action="ppaction://hlinksldjump"/>
              </a:rPr>
              <a:t>28</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83"/>
                                        </p:tgtEl>
                                        <p:attrNameLst>
                                          <p:attrName>style.visibility</p:attrName>
                                        </p:attrNameLst>
                                      </p:cBhvr>
                                      <p:to>
                                        <p:strVal val="visible"/>
                                      </p:to>
                                    </p:set>
                                    <p:anim calcmode="lin" valueType="num">
                                      <p:cBhvr additive="base">
                                        <p:cTn id="7" dur="500" fill="hold"/>
                                        <p:tgtEl>
                                          <p:spTgt spid="50183"/>
                                        </p:tgtEl>
                                        <p:attrNameLst>
                                          <p:attrName>ppt_x</p:attrName>
                                        </p:attrNameLst>
                                      </p:cBhvr>
                                      <p:tavLst>
                                        <p:tav tm="0">
                                          <p:val>
                                            <p:strVal val="#ppt_x"/>
                                          </p:val>
                                        </p:tav>
                                        <p:tav tm="100000">
                                          <p:val>
                                            <p:strVal val="#ppt_x"/>
                                          </p:val>
                                        </p:tav>
                                      </p:tavLst>
                                    </p:anim>
                                    <p:anim calcmode="lin" valueType="num">
                                      <p:cBhvr additive="base">
                                        <p:cTn id="8" dur="500" fill="hold"/>
                                        <p:tgtEl>
                                          <p:spTgt spid="5018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nodeType="clickEffect">
                                  <p:stCondLst>
                                    <p:cond delay="0"/>
                                  </p:stCondLst>
                                  <p:childTnLst>
                                    <p:set>
                                      <p:cBhvr>
                                        <p:cTn id="12" dur="1" fill="hold">
                                          <p:stCondLst>
                                            <p:cond delay="0"/>
                                          </p:stCondLst>
                                        </p:cTn>
                                        <p:tgtEl>
                                          <p:spTgt spid="50190"/>
                                        </p:tgtEl>
                                        <p:attrNameLst>
                                          <p:attrName>style.visibility</p:attrName>
                                        </p:attrNameLst>
                                      </p:cBhvr>
                                      <p:to>
                                        <p:strVal val="visible"/>
                                      </p:to>
                                    </p:set>
                                    <p:animEffect transition="in" filter="fade">
                                      <p:cBhvr>
                                        <p:cTn id="13" dur="1000"/>
                                        <p:tgtEl>
                                          <p:spTgt spid="50190"/>
                                        </p:tgtEl>
                                      </p:cBhvr>
                                    </p:animEffect>
                                    <p:anim calcmode="lin" valueType="num">
                                      <p:cBhvr>
                                        <p:cTn id="14" dur="1000" fill="hold"/>
                                        <p:tgtEl>
                                          <p:spTgt spid="50190"/>
                                        </p:tgtEl>
                                        <p:attrNameLst>
                                          <p:attrName>ppt_x</p:attrName>
                                        </p:attrNameLst>
                                      </p:cBhvr>
                                      <p:tavLst>
                                        <p:tav tm="0">
                                          <p:val>
                                            <p:strVal val="#ppt_x"/>
                                          </p:val>
                                        </p:tav>
                                        <p:tav tm="100000">
                                          <p:val>
                                            <p:strVal val="#ppt_x"/>
                                          </p:val>
                                        </p:tav>
                                      </p:tavLst>
                                    </p:anim>
                                    <p:anim calcmode="lin" valueType="num">
                                      <p:cBhvr>
                                        <p:cTn id="15" dur="1000" fill="hold"/>
                                        <p:tgtEl>
                                          <p:spTgt spid="50190"/>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7" presetClass="entr" presetSubtype="0" fill="hold" nodeType="clickEffect">
                                  <p:stCondLst>
                                    <p:cond delay="0"/>
                                  </p:stCondLst>
                                  <p:childTnLst>
                                    <p:set>
                                      <p:cBhvr>
                                        <p:cTn id="19" dur="1" fill="hold">
                                          <p:stCondLst>
                                            <p:cond delay="0"/>
                                          </p:stCondLst>
                                        </p:cTn>
                                        <p:tgtEl>
                                          <p:spTgt spid="50189"/>
                                        </p:tgtEl>
                                        <p:attrNameLst>
                                          <p:attrName>style.visibility</p:attrName>
                                        </p:attrNameLst>
                                      </p:cBhvr>
                                      <p:to>
                                        <p:strVal val="visible"/>
                                      </p:to>
                                    </p:set>
                                    <p:animEffect transition="in" filter="fade">
                                      <p:cBhvr>
                                        <p:cTn id="20" dur="1000"/>
                                        <p:tgtEl>
                                          <p:spTgt spid="50189"/>
                                        </p:tgtEl>
                                      </p:cBhvr>
                                    </p:animEffect>
                                    <p:anim calcmode="lin" valueType="num">
                                      <p:cBhvr>
                                        <p:cTn id="21" dur="1000" fill="hold"/>
                                        <p:tgtEl>
                                          <p:spTgt spid="50189"/>
                                        </p:tgtEl>
                                        <p:attrNameLst>
                                          <p:attrName>ppt_x</p:attrName>
                                        </p:attrNameLst>
                                      </p:cBhvr>
                                      <p:tavLst>
                                        <p:tav tm="0">
                                          <p:val>
                                            <p:strVal val="#ppt_x"/>
                                          </p:val>
                                        </p:tav>
                                        <p:tav tm="100000">
                                          <p:val>
                                            <p:strVal val="#ppt_x"/>
                                          </p:val>
                                        </p:tav>
                                      </p:tavLst>
                                    </p:anim>
                                    <p:anim calcmode="lin" valueType="num">
                                      <p:cBhvr>
                                        <p:cTn id="22" dur="1000" fill="hold"/>
                                        <p:tgtEl>
                                          <p:spTgt spid="50189"/>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50184"/>
                                        </p:tgtEl>
                                        <p:attrNameLst>
                                          <p:attrName>style.visibility</p:attrName>
                                        </p:attrNameLst>
                                      </p:cBhvr>
                                      <p:to>
                                        <p:strVal val="visible"/>
                                      </p:to>
                                    </p:set>
                                    <p:animEffect transition="in" filter="wipe(down)">
                                      <p:cBhvr>
                                        <p:cTn id="27" dur="580">
                                          <p:stCondLst>
                                            <p:cond delay="0"/>
                                          </p:stCondLst>
                                        </p:cTn>
                                        <p:tgtEl>
                                          <p:spTgt spid="50184"/>
                                        </p:tgtEl>
                                      </p:cBhvr>
                                    </p:animEffect>
                                    <p:anim calcmode="lin" valueType="num">
                                      <p:cBhvr>
                                        <p:cTn id="28" dur="1822" tmFilter="0,0; 0.14,0.36; 0.43,0.73; 0.71,0.91; 1.0,1.0">
                                          <p:stCondLst>
                                            <p:cond delay="0"/>
                                          </p:stCondLst>
                                        </p:cTn>
                                        <p:tgtEl>
                                          <p:spTgt spid="5018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018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018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018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0184"/>
                                        </p:tgtEl>
                                        <p:attrNameLst>
                                          <p:attrName>ppt_y</p:attrName>
                                        </p:attrNameLst>
                                      </p:cBhvr>
                                      <p:tavLst>
                                        <p:tav tm="0" fmla="#ppt_y-sin(pi*$)/81">
                                          <p:val>
                                            <p:fltVal val="0"/>
                                          </p:val>
                                        </p:tav>
                                        <p:tav tm="100000">
                                          <p:val>
                                            <p:fltVal val="1"/>
                                          </p:val>
                                        </p:tav>
                                      </p:tavLst>
                                    </p:anim>
                                    <p:animScale>
                                      <p:cBhvr>
                                        <p:cTn id="33" dur="26">
                                          <p:stCondLst>
                                            <p:cond delay="650"/>
                                          </p:stCondLst>
                                        </p:cTn>
                                        <p:tgtEl>
                                          <p:spTgt spid="50184"/>
                                        </p:tgtEl>
                                      </p:cBhvr>
                                      <p:to x="100000" y="60000"/>
                                    </p:animScale>
                                    <p:animScale>
                                      <p:cBhvr>
                                        <p:cTn id="34" dur="166" decel="50000">
                                          <p:stCondLst>
                                            <p:cond delay="676"/>
                                          </p:stCondLst>
                                        </p:cTn>
                                        <p:tgtEl>
                                          <p:spTgt spid="50184"/>
                                        </p:tgtEl>
                                      </p:cBhvr>
                                      <p:to x="100000" y="100000"/>
                                    </p:animScale>
                                    <p:animScale>
                                      <p:cBhvr>
                                        <p:cTn id="35" dur="26">
                                          <p:stCondLst>
                                            <p:cond delay="1312"/>
                                          </p:stCondLst>
                                        </p:cTn>
                                        <p:tgtEl>
                                          <p:spTgt spid="50184"/>
                                        </p:tgtEl>
                                      </p:cBhvr>
                                      <p:to x="100000" y="80000"/>
                                    </p:animScale>
                                    <p:animScale>
                                      <p:cBhvr>
                                        <p:cTn id="36" dur="166" decel="50000">
                                          <p:stCondLst>
                                            <p:cond delay="1338"/>
                                          </p:stCondLst>
                                        </p:cTn>
                                        <p:tgtEl>
                                          <p:spTgt spid="50184"/>
                                        </p:tgtEl>
                                      </p:cBhvr>
                                      <p:to x="100000" y="100000"/>
                                    </p:animScale>
                                    <p:animScale>
                                      <p:cBhvr>
                                        <p:cTn id="37" dur="26">
                                          <p:stCondLst>
                                            <p:cond delay="1642"/>
                                          </p:stCondLst>
                                        </p:cTn>
                                        <p:tgtEl>
                                          <p:spTgt spid="50184"/>
                                        </p:tgtEl>
                                      </p:cBhvr>
                                      <p:to x="100000" y="90000"/>
                                    </p:animScale>
                                    <p:animScale>
                                      <p:cBhvr>
                                        <p:cTn id="38" dur="166" decel="50000">
                                          <p:stCondLst>
                                            <p:cond delay="1668"/>
                                          </p:stCondLst>
                                        </p:cTn>
                                        <p:tgtEl>
                                          <p:spTgt spid="50184"/>
                                        </p:tgtEl>
                                      </p:cBhvr>
                                      <p:to x="100000" y="100000"/>
                                    </p:animScale>
                                    <p:animScale>
                                      <p:cBhvr>
                                        <p:cTn id="39" dur="26">
                                          <p:stCondLst>
                                            <p:cond delay="1808"/>
                                          </p:stCondLst>
                                        </p:cTn>
                                        <p:tgtEl>
                                          <p:spTgt spid="50184"/>
                                        </p:tgtEl>
                                      </p:cBhvr>
                                      <p:to x="100000" y="95000"/>
                                    </p:animScale>
                                    <p:animScale>
                                      <p:cBhvr>
                                        <p:cTn id="40" dur="166" decel="50000">
                                          <p:stCondLst>
                                            <p:cond delay="1834"/>
                                          </p:stCondLst>
                                        </p:cTn>
                                        <p:tgtEl>
                                          <p:spTgt spid="50184"/>
                                        </p:tgtEl>
                                      </p:cBhvr>
                                      <p:to x="100000" y="100000"/>
                                    </p:animScale>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50187"/>
                                        </p:tgtEl>
                                        <p:attrNameLst>
                                          <p:attrName>style.visibility</p:attrName>
                                        </p:attrNameLst>
                                      </p:cBhvr>
                                      <p:to>
                                        <p:strVal val="visible"/>
                                      </p:to>
                                    </p:set>
                                    <p:anim calcmode="lin" valueType="num">
                                      <p:cBhvr>
                                        <p:cTn id="45" dur="1000" fill="hold"/>
                                        <p:tgtEl>
                                          <p:spTgt spid="50187"/>
                                        </p:tgtEl>
                                        <p:attrNameLst>
                                          <p:attrName>ppt_x</p:attrName>
                                        </p:attrNameLst>
                                      </p:cBhvr>
                                      <p:tavLst>
                                        <p:tav tm="0">
                                          <p:val>
                                            <p:strVal val="#ppt_x-.2"/>
                                          </p:val>
                                        </p:tav>
                                        <p:tav tm="100000">
                                          <p:val>
                                            <p:strVal val="#ppt_x"/>
                                          </p:val>
                                        </p:tav>
                                      </p:tavLst>
                                    </p:anim>
                                    <p:anim calcmode="lin" valueType="num">
                                      <p:cBhvr>
                                        <p:cTn id="46" dur="1000" fill="hold"/>
                                        <p:tgtEl>
                                          <p:spTgt spid="50187"/>
                                        </p:tgtEl>
                                        <p:attrNameLst>
                                          <p:attrName>ppt_y</p:attrName>
                                        </p:attrNameLst>
                                      </p:cBhvr>
                                      <p:tavLst>
                                        <p:tav tm="0">
                                          <p:val>
                                            <p:strVal val="#ppt_y"/>
                                          </p:val>
                                        </p:tav>
                                        <p:tav tm="100000">
                                          <p:val>
                                            <p:strVal val="#ppt_y"/>
                                          </p:val>
                                        </p:tav>
                                      </p:tavLst>
                                    </p:anim>
                                    <p:animEffect transition="in" filter="wipe(right)" prLst="gradientSize: 0.1">
                                      <p:cBhvr>
                                        <p:cTn id="47" dur="1000"/>
                                        <p:tgtEl>
                                          <p:spTgt spid="5018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xit" presetSubtype="4" fill="hold" grpId="0" nodeType="clickEffect" nodePh="1">
                                  <p:stCondLst>
                                    <p:cond delay="0"/>
                                  </p:stCondLst>
                                  <p:endCondLst>
                                    <p:cond evt="begin" delay="0">
                                      <p:tn val="50"/>
                                    </p:cond>
                                  </p:endCondLst>
                                  <p:childTnLst>
                                    <p:anim calcmode="lin" valueType="num">
                                      <p:cBhvr additive="base">
                                        <p:cTn id="51" dur="500"/>
                                        <p:tgtEl>
                                          <p:spTgt spid="50178"/>
                                        </p:tgtEl>
                                        <p:attrNameLst>
                                          <p:attrName>ppt_x</p:attrName>
                                        </p:attrNameLst>
                                      </p:cBhvr>
                                      <p:tavLst>
                                        <p:tav tm="0">
                                          <p:val>
                                            <p:strVal val="ppt_x"/>
                                          </p:val>
                                        </p:tav>
                                        <p:tav tm="100000">
                                          <p:val>
                                            <p:strVal val="ppt_x"/>
                                          </p:val>
                                        </p:tav>
                                      </p:tavLst>
                                    </p:anim>
                                    <p:anim calcmode="lin" valueType="num">
                                      <p:cBhvr additive="base">
                                        <p:cTn id="52" dur="500"/>
                                        <p:tgtEl>
                                          <p:spTgt spid="50178"/>
                                        </p:tgtEl>
                                        <p:attrNameLst>
                                          <p:attrName>ppt_y</p:attrName>
                                        </p:attrNameLst>
                                      </p:cBhvr>
                                      <p:tavLst>
                                        <p:tav tm="0">
                                          <p:val>
                                            <p:strVal val="ppt_y"/>
                                          </p:val>
                                        </p:tav>
                                        <p:tav tm="100000">
                                          <p:val>
                                            <p:strVal val="1+ppt_h/2"/>
                                          </p:val>
                                        </p:tav>
                                      </p:tavLst>
                                    </p:anim>
                                    <p:set>
                                      <p:cBhvr>
                                        <p:cTn id="53" dur="1" fill="hold">
                                          <p:stCondLst>
                                            <p:cond delay="499"/>
                                          </p:stCondLst>
                                        </p:cTn>
                                        <p:tgtEl>
                                          <p:spTgt spid="50178"/>
                                        </p:tgtEl>
                                        <p:attrNameLst>
                                          <p:attrName>style.visibility</p:attrName>
                                        </p:attrNameLst>
                                      </p:cBhvr>
                                      <p:to>
                                        <p:strVal val="hidden"/>
                                      </p:to>
                                    </p:set>
                                  </p:childTnLst>
                                </p:cTn>
                              </p:par>
                              <p:par>
                                <p:cTn id="54" presetID="2" presetClass="exit" presetSubtype="4" fill="hold" grpId="0" nodeType="withEffect">
                                  <p:stCondLst>
                                    <p:cond delay="0"/>
                                  </p:stCondLst>
                                  <p:childTnLst>
                                    <p:anim calcmode="lin" valueType="num">
                                      <p:cBhvr additive="base">
                                        <p:cTn id="55" dur="500"/>
                                        <p:tgtEl>
                                          <p:spTgt spid="50179"/>
                                        </p:tgtEl>
                                        <p:attrNameLst>
                                          <p:attrName>ppt_x</p:attrName>
                                        </p:attrNameLst>
                                      </p:cBhvr>
                                      <p:tavLst>
                                        <p:tav tm="0">
                                          <p:val>
                                            <p:strVal val="ppt_x"/>
                                          </p:val>
                                        </p:tav>
                                        <p:tav tm="100000">
                                          <p:val>
                                            <p:strVal val="ppt_x"/>
                                          </p:val>
                                        </p:tav>
                                      </p:tavLst>
                                    </p:anim>
                                    <p:anim calcmode="lin" valueType="num">
                                      <p:cBhvr additive="base">
                                        <p:cTn id="56" dur="500"/>
                                        <p:tgtEl>
                                          <p:spTgt spid="50179"/>
                                        </p:tgtEl>
                                        <p:attrNameLst>
                                          <p:attrName>ppt_y</p:attrName>
                                        </p:attrNameLst>
                                      </p:cBhvr>
                                      <p:tavLst>
                                        <p:tav tm="0">
                                          <p:val>
                                            <p:strVal val="ppt_y"/>
                                          </p:val>
                                        </p:tav>
                                        <p:tav tm="100000">
                                          <p:val>
                                            <p:strVal val="1+ppt_h/2"/>
                                          </p:val>
                                        </p:tav>
                                      </p:tavLst>
                                    </p:anim>
                                    <p:set>
                                      <p:cBhvr>
                                        <p:cTn id="57" dur="1" fill="hold">
                                          <p:stCondLst>
                                            <p:cond delay="499"/>
                                          </p:stCondLst>
                                        </p:cTn>
                                        <p:tgtEl>
                                          <p:spTgt spid="50179"/>
                                        </p:tgtEl>
                                        <p:attrNameLst>
                                          <p:attrName>style.visibility</p:attrName>
                                        </p:attrNameLst>
                                      </p:cBhvr>
                                      <p:to>
                                        <p:strVal val="hidden"/>
                                      </p:to>
                                    </p:set>
                                  </p:childTnLst>
                                </p:cTn>
                              </p:par>
                              <p:par>
                                <p:cTn id="58" presetID="2" presetClass="exit" presetSubtype="4" fill="hold" nodeType="withEffect">
                                  <p:stCondLst>
                                    <p:cond delay="0"/>
                                  </p:stCondLst>
                                  <p:childTnLst>
                                    <p:anim calcmode="lin" valueType="num">
                                      <p:cBhvr additive="base">
                                        <p:cTn id="59" dur="500"/>
                                        <p:tgtEl>
                                          <p:spTgt spid="50180"/>
                                        </p:tgtEl>
                                        <p:attrNameLst>
                                          <p:attrName>ppt_x</p:attrName>
                                        </p:attrNameLst>
                                      </p:cBhvr>
                                      <p:tavLst>
                                        <p:tav tm="0">
                                          <p:val>
                                            <p:strVal val="ppt_x"/>
                                          </p:val>
                                        </p:tav>
                                        <p:tav tm="100000">
                                          <p:val>
                                            <p:strVal val="ppt_x"/>
                                          </p:val>
                                        </p:tav>
                                      </p:tavLst>
                                    </p:anim>
                                    <p:anim calcmode="lin" valueType="num">
                                      <p:cBhvr additive="base">
                                        <p:cTn id="60" dur="500"/>
                                        <p:tgtEl>
                                          <p:spTgt spid="50180"/>
                                        </p:tgtEl>
                                        <p:attrNameLst>
                                          <p:attrName>ppt_y</p:attrName>
                                        </p:attrNameLst>
                                      </p:cBhvr>
                                      <p:tavLst>
                                        <p:tav tm="0">
                                          <p:val>
                                            <p:strVal val="ppt_y"/>
                                          </p:val>
                                        </p:tav>
                                        <p:tav tm="100000">
                                          <p:val>
                                            <p:strVal val="1+ppt_h/2"/>
                                          </p:val>
                                        </p:tav>
                                      </p:tavLst>
                                    </p:anim>
                                    <p:set>
                                      <p:cBhvr>
                                        <p:cTn id="61" dur="1" fill="hold">
                                          <p:stCondLst>
                                            <p:cond delay="499"/>
                                          </p:stCondLst>
                                        </p:cTn>
                                        <p:tgtEl>
                                          <p:spTgt spid="50180"/>
                                        </p:tgtEl>
                                        <p:attrNameLst>
                                          <p:attrName>style.visibility</p:attrName>
                                        </p:attrNameLst>
                                      </p:cBhvr>
                                      <p:to>
                                        <p:strVal val="hidden"/>
                                      </p:to>
                                    </p:set>
                                  </p:childTnLst>
                                </p:cTn>
                              </p:par>
                              <p:par>
                                <p:cTn id="62" presetID="2" presetClass="exit" presetSubtype="4" fill="hold" nodeType="withEffect">
                                  <p:stCondLst>
                                    <p:cond delay="0"/>
                                  </p:stCondLst>
                                  <p:childTnLst>
                                    <p:anim calcmode="lin" valueType="num">
                                      <p:cBhvr additive="base">
                                        <p:cTn id="63" dur="500"/>
                                        <p:tgtEl>
                                          <p:spTgt spid="50181"/>
                                        </p:tgtEl>
                                        <p:attrNameLst>
                                          <p:attrName>ppt_x</p:attrName>
                                        </p:attrNameLst>
                                      </p:cBhvr>
                                      <p:tavLst>
                                        <p:tav tm="0">
                                          <p:val>
                                            <p:strVal val="ppt_x"/>
                                          </p:val>
                                        </p:tav>
                                        <p:tav tm="100000">
                                          <p:val>
                                            <p:strVal val="ppt_x"/>
                                          </p:val>
                                        </p:tav>
                                      </p:tavLst>
                                    </p:anim>
                                    <p:anim calcmode="lin" valueType="num">
                                      <p:cBhvr additive="base">
                                        <p:cTn id="64" dur="500"/>
                                        <p:tgtEl>
                                          <p:spTgt spid="50181"/>
                                        </p:tgtEl>
                                        <p:attrNameLst>
                                          <p:attrName>ppt_y</p:attrName>
                                        </p:attrNameLst>
                                      </p:cBhvr>
                                      <p:tavLst>
                                        <p:tav tm="0">
                                          <p:val>
                                            <p:strVal val="ppt_y"/>
                                          </p:val>
                                        </p:tav>
                                        <p:tav tm="100000">
                                          <p:val>
                                            <p:strVal val="1+ppt_h/2"/>
                                          </p:val>
                                        </p:tav>
                                      </p:tavLst>
                                    </p:anim>
                                    <p:set>
                                      <p:cBhvr>
                                        <p:cTn id="65" dur="1" fill="hold">
                                          <p:stCondLst>
                                            <p:cond delay="499"/>
                                          </p:stCondLst>
                                        </p:cTn>
                                        <p:tgtEl>
                                          <p:spTgt spid="50181"/>
                                        </p:tgtEl>
                                        <p:attrNameLst>
                                          <p:attrName>style.visibility</p:attrName>
                                        </p:attrNameLst>
                                      </p:cBhvr>
                                      <p:to>
                                        <p:strVal val="hidden"/>
                                      </p:to>
                                    </p:set>
                                  </p:childTnLst>
                                </p:cTn>
                              </p:par>
                              <p:par>
                                <p:cTn id="66" presetID="2" presetClass="exit" presetSubtype="4" fill="hold" grpId="0" nodeType="withEffect" nodePh="1">
                                  <p:stCondLst>
                                    <p:cond delay="0"/>
                                  </p:stCondLst>
                                  <p:endCondLst>
                                    <p:cond evt="begin" delay="0">
                                      <p:tn val="66"/>
                                    </p:cond>
                                  </p:endCondLst>
                                  <p:childTnLst>
                                    <p:anim calcmode="lin" valueType="num">
                                      <p:cBhvr additive="base">
                                        <p:cTn id="67" dur="500"/>
                                        <p:tgtEl>
                                          <p:spTgt spid="50182"/>
                                        </p:tgtEl>
                                        <p:attrNameLst>
                                          <p:attrName>ppt_x</p:attrName>
                                        </p:attrNameLst>
                                      </p:cBhvr>
                                      <p:tavLst>
                                        <p:tav tm="0">
                                          <p:val>
                                            <p:strVal val="ppt_x"/>
                                          </p:val>
                                        </p:tav>
                                        <p:tav tm="100000">
                                          <p:val>
                                            <p:strVal val="ppt_x"/>
                                          </p:val>
                                        </p:tav>
                                      </p:tavLst>
                                    </p:anim>
                                    <p:anim calcmode="lin" valueType="num">
                                      <p:cBhvr additive="base">
                                        <p:cTn id="68" dur="500"/>
                                        <p:tgtEl>
                                          <p:spTgt spid="50182"/>
                                        </p:tgtEl>
                                        <p:attrNameLst>
                                          <p:attrName>ppt_y</p:attrName>
                                        </p:attrNameLst>
                                      </p:cBhvr>
                                      <p:tavLst>
                                        <p:tav tm="0">
                                          <p:val>
                                            <p:strVal val="ppt_y"/>
                                          </p:val>
                                        </p:tav>
                                        <p:tav tm="100000">
                                          <p:val>
                                            <p:strVal val="1+ppt_h/2"/>
                                          </p:val>
                                        </p:tav>
                                      </p:tavLst>
                                    </p:anim>
                                    <p:set>
                                      <p:cBhvr>
                                        <p:cTn id="69" dur="1" fill="hold">
                                          <p:stCondLst>
                                            <p:cond delay="499"/>
                                          </p:stCondLst>
                                        </p:cTn>
                                        <p:tgtEl>
                                          <p:spTgt spid="50182"/>
                                        </p:tgtEl>
                                        <p:attrNameLst>
                                          <p:attrName>style.visibility</p:attrName>
                                        </p:attrNameLst>
                                      </p:cBhvr>
                                      <p:to>
                                        <p:strVal val="hidden"/>
                                      </p:to>
                                    </p:set>
                                  </p:childTnLst>
                                </p:cTn>
                              </p:par>
                              <p:par>
                                <p:cTn id="70" presetID="2" presetClass="exit" presetSubtype="4" fill="hold" grpId="1" nodeType="withEffect">
                                  <p:stCondLst>
                                    <p:cond delay="0"/>
                                  </p:stCondLst>
                                  <p:childTnLst>
                                    <p:anim calcmode="lin" valueType="num">
                                      <p:cBhvr additive="base">
                                        <p:cTn id="71" dur="500"/>
                                        <p:tgtEl>
                                          <p:spTgt spid="50183"/>
                                        </p:tgtEl>
                                        <p:attrNameLst>
                                          <p:attrName>ppt_x</p:attrName>
                                        </p:attrNameLst>
                                      </p:cBhvr>
                                      <p:tavLst>
                                        <p:tav tm="0">
                                          <p:val>
                                            <p:strVal val="ppt_x"/>
                                          </p:val>
                                        </p:tav>
                                        <p:tav tm="100000">
                                          <p:val>
                                            <p:strVal val="ppt_x"/>
                                          </p:val>
                                        </p:tav>
                                      </p:tavLst>
                                    </p:anim>
                                    <p:anim calcmode="lin" valueType="num">
                                      <p:cBhvr additive="base">
                                        <p:cTn id="72" dur="500"/>
                                        <p:tgtEl>
                                          <p:spTgt spid="50183"/>
                                        </p:tgtEl>
                                        <p:attrNameLst>
                                          <p:attrName>ppt_y</p:attrName>
                                        </p:attrNameLst>
                                      </p:cBhvr>
                                      <p:tavLst>
                                        <p:tav tm="0">
                                          <p:val>
                                            <p:strVal val="ppt_y"/>
                                          </p:val>
                                        </p:tav>
                                        <p:tav tm="100000">
                                          <p:val>
                                            <p:strVal val="1+ppt_h/2"/>
                                          </p:val>
                                        </p:tav>
                                      </p:tavLst>
                                    </p:anim>
                                    <p:set>
                                      <p:cBhvr>
                                        <p:cTn id="73" dur="1" fill="hold">
                                          <p:stCondLst>
                                            <p:cond delay="499"/>
                                          </p:stCondLst>
                                        </p:cTn>
                                        <p:tgtEl>
                                          <p:spTgt spid="50183"/>
                                        </p:tgtEl>
                                        <p:attrNameLst>
                                          <p:attrName>style.visibility</p:attrName>
                                        </p:attrNameLst>
                                      </p:cBhvr>
                                      <p:to>
                                        <p:strVal val="hidden"/>
                                      </p:to>
                                    </p:set>
                                  </p:childTnLst>
                                </p:cTn>
                              </p:par>
                              <p:par>
                                <p:cTn id="74" presetID="2" presetClass="exit" presetSubtype="4" fill="hold" grpId="1" nodeType="withEffect">
                                  <p:stCondLst>
                                    <p:cond delay="0"/>
                                  </p:stCondLst>
                                  <p:childTnLst>
                                    <p:anim calcmode="lin" valueType="num">
                                      <p:cBhvr additive="base">
                                        <p:cTn id="75" dur="500"/>
                                        <p:tgtEl>
                                          <p:spTgt spid="50184"/>
                                        </p:tgtEl>
                                        <p:attrNameLst>
                                          <p:attrName>ppt_x</p:attrName>
                                        </p:attrNameLst>
                                      </p:cBhvr>
                                      <p:tavLst>
                                        <p:tav tm="0">
                                          <p:val>
                                            <p:strVal val="ppt_x"/>
                                          </p:val>
                                        </p:tav>
                                        <p:tav tm="100000">
                                          <p:val>
                                            <p:strVal val="ppt_x"/>
                                          </p:val>
                                        </p:tav>
                                      </p:tavLst>
                                    </p:anim>
                                    <p:anim calcmode="lin" valueType="num">
                                      <p:cBhvr additive="base">
                                        <p:cTn id="76" dur="500"/>
                                        <p:tgtEl>
                                          <p:spTgt spid="50184"/>
                                        </p:tgtEl>
                                        <p:attrNameLst>
                                          <p:attrName>ppt_y</p:attrName>
                                        </p:attrNameLst>
                                      </p:cBhvr>
                                      <p:tavLst>
                                        <p:tav tm="0">
                                          <p:val>
                                            <p:strVal val="ppt_y"/>
                                          </p:val>
                                        </p:tav>
                                        <p:tav tm="100000">
                                          <p:val>
                                            <p:strVal val="1+ppt_h/2"/>
                                          </p:val>
                                        </p:tav>
                                      </p:tavLst>
                                    </p:anim>
                                    <p:set>
                                      <p:cBhvr>
                                        <p:cTn id="77" dur="1" fill="hold">
                                          <p:stCondLst>
                                            <p:cond delay="499"/>
                                          </p:stCondLst>
                                        </p:cTn>
                                        <p:tgtEl>
                                          <p:spTgt spid="50184"/>
                                        </p:tgtEl>
                                        <p:attrNameLst>
                                          <p:attrName>style.visibility</p:attrName>
                                        </p:attrNameLst>
                                      </p:cBhvr>
                                      <p:to>
                                        <p:strVal val="hidden"/>
                                      </p:to>
                                    </p:set>
                                  </p:childTnLst>
                                </p:cTn>
                              </p:par>
                              <p:par>
                                <p:cTn id="78" presetID="2" presetClass="exit" presetSubtype="4" fill="hold" nodeType="withEffect">
                                  <p:stCondLst>
                                    <p:cond delay="0"/>
                                  </p:stCondLst>
                                  <p:childTnLst>
                                    <p:anim calcmode="lin" valueType="num">
                                      <p:cBhvr additive="base">
                                        <p:cTn id="79" dur="500"/>
                                        <p:tgtEl>
                                          <p:spTgt spid="50185"/>
                                        </p:tgtEl>
                                        <p:attrNameLst>
                                          <p:attrName>ppt_x</p:attrName>
                                        </p:attrNameLst>
                                      </p:cBhvr>
                                      <p:tavLst>
                                        <p:tav tm="0">
                                          <p:val>
                                            <p:strVal val="ppt_x"/>
                                          </p:val>
                                        </p:tav>
                                        <p:tav tm="100000">
                                          <p:val>
                                            <p:strVal val="ppt_x"/>
                                          </p:val>
                                        </p:tav>
                                      </p:tavLst>
                                    </p:anim>
                                    <p:anim calcmode="lin" valueType="num">
                                      <p:cBhvr additive="base">
                                        <p:cTn id="80" dur="500"/>
                                        <p:tgtEl>
                                          <p:spTgt spid="50185"/>
                                        </p:tgtEl>
                                        <p:attrNameLst>
                                          <p:attrName>ppt_y</p:attrName>
                                        </p:attrNameLst>
                                      </p:cBhvr>
                                      <p:tavLst>
                                        <p:tav tm="0">
                                          <p:val>
                                            <p:strVal val="ppt_y"/>
                                          </p:val>
                                        </p:tav>
                                        <p:tav tm="100000">
                                          <p:val>
                                            <p:strVal val="1+ppt_h/2"/>
                                          </p:val>
                                        </p:tav>
                                      </p:tavLst>
                                    </p:anim>
                                    <p:set>
                                      <p:cBhvr>
                                        <p:cTn id="81" dur="1" fill="hold">
                                          <p:stCondLst>
                                            <p:cond delay="499"/>
                                          </p:stCondLst>
                                        </p:cTn>
                                        <p:tgtEl>
                                          <p:spTgt spid="50185"/>
                                        </p:tgtEl>
                                        <p:attrNameLst>
                                          <p:attrName>style.visibility</p:attrName>
                                        </p:attrNameLst>
                                      </p:cBhvr>
                                      <p:to>
                                        <p:strVal val="hidden"/>
                                      </p:to>
                                    </p:set>
                                  </p:childTnLst>
                                </p:cTn>
                              </p:par>
                              <p:par>
                                <p:cTn id="82" presetID="2" presetClass="exit" presetSubtype="4" fill="hold" grpId="1" nodeType="withEffect">
                                  <p:stCondLst>
                                    <p:cond delay="0"/>
                                  </p:stCondLst>
                                  <p:childTnLst>
                                    <p:anim calcmode="lin" valueType="num">
                                      <p:cBhvr additive="base">
                                        <p:cTn id="83" dur="500"/>
                                        <p:tgtEl>
                                          <p:spTgt spid="50187"/>
                                        </p:tgtEl>
                                        <p:attrNameLst>
                                          <p:attrName>ppt_x</p:attrName>
                                        </p:attrNameLst>
                                      </p:cBhvr>
                                      <p:tavLst>
                                        <p:tav tm="0">
                                          <p:val>
                                            <p:strVal val="ppt_x"/>
                                          </p:val>
                                        </p:tav>
                                        <p:tav tm="100000">
                                          <p:val>
                                            <p:strVal val="ppt_x"/>
                                          </p:val>
                                        </p:tav>
                                      </p:tavLst>
                                    </p:anim>
                                    <p:anim calcmode="lin" valueType="num">
                                      <p:cBhvr additive="base">
                                        <p:cTn id="84" dur="500"/>
                                        <p:tgtEl>
                                          <p:spTgt spid="50187"/>
                                        </p:tgtEl>
                                        <p:attrNameLst>
                                          <p:attrName>ppt_y</p:attrName>
                                        </p:attrNameLst>
                                      </p:cBhvr>
                                      <p:tavLst>
                                        <p:tav tm="0">
                                          <p:val>
                                            <p:strVal val="ppt_y"/>
                                          </p:val>
                                        </p:tav>
                                        <p:tav tm="100000">
                                          <p:val>
                                            <p:strVal val="1+ppt_h/2"/>
                                          </p:val>
                                        </p:tav>
                                      </p:tavLst>
                                    </p:anim>
                                    <p:set>
                                      <p:cBhvr>
                                        <p:cTn id="85" dur="1" fill="hold">
                                          <p:stCondLst>
                                            <p:cond delay="499"/>
                                          </p:stCondLst>
                                        </p:cTn>
                                        <p:tgtEl>
                                          <p:spTgt spid="50187"/>
                                        </p:tgtEl>
                                        <p:attrNameLst>
                                          <p:attrName>style.visibility</p:attrName>
                                        </p:attrNameLst>
                                      </p:cBhvr>
                                      <p:to>
                                        <p:strVal val="hidden"/>
                                      </p:to>
                                    </p:set>
                                  </p:childTnLst>
                                </p:cTn>
                              </p:par>
                              <p:par>
                                <p:cTn id="86" presetID="2" presetClass="exit" presetSubtype="4" fill="hold" nodeType="withEffect">
                                  <p:stCondLst>
                                    <p:cond delay="0"/>
                                  </p:stCondLst>
                                  <p:childTnLst>
                                    <p:anim calcmode="lin" valueType="num">
                                      <p:cBhvr additive="base">
                                        <p:cTn id="87" dur="500"/>
                                        <p:tgtEl>
                                          <p:spTgt spid="50188"/>
                                        </p:tgtEl>
                                        <p:attrNameLst>
                                          <p:attrName>ppt_x</p:attrName>
                                        </p:attrNameLst>
                                      </p:cBhvr>
                                      <p:tavLst>
                                        <p:tav tm="0">
                                          <p:val>
                                            <p:strVal val="ppt_x"/>
                                          </p:val>
                                        </p:tav>
                                        <p:tav tm="100000">
                                          <p:val>
                                            <p:strVal val="ppt_x"/>
                                          </p:val>
                                        </p:tav>
                                      </p:tavLst>
                                    </p:anim>
                                    <p:anim calcmode="lin" valueType="num">
                                      <p:cBhvr additive="base">
                                        <p:cTn id="88" dur="500"/>
                                        <p:tgtEl>
                                          <p:spTgt spid="50188"/>
                                        </p:tgtEl>
                                        <p:attrNameLst>
                                          <p:attrName>ppt_y</p:attrName>
                                        </p:attrNameLst>
                                      </p:cBhvr>
                                      <p:tavLst>
                                        <p:tav tm="0">
                                          <p:val>
                                            <p:strVal val="ppt_y"/>
                                          </p:val>
                                        </p:tav>
                                        <p:tav tm="100000">
                                          <p:val>
                                            <p:strVal val="1+ppt_h/2"/>
                                          </p:val>
                                        </p:tav>
                                      </p:tavLst>
                                    </p:anim>
                                    <p:set>
                                      <p:cBhvr>
                                        <p:cTn id="89" dur="1" fill="hold">
                                          <p:stCondLst>
                                            <p:cond delay="499"/>
                                          </p:stCondLst>
                                        </p:cTn>
                                        <p:tgtEl>
                                          <p:spTgt spid="50188"/>
                                        </p:tgtEl>
                                        <p:attrNameLst>
                                          <p:attrName>style.visibility</p:attrName>
                                        </p:attrNameLst>
                                      </p:cBhvr>
                                      <p:to>
                                        <p:strVal val="hidden"/>
                                      </p:to>
                                    </p:set>
                                  </p:childTnLst>
                                </p:cTn>
                              </p:par>
                              <p:par>
                                <p:cTn id="90" presetID="2" presetClass="exit" presetSubtype="4" fill="hold" nodeType="withEffect">
                                  <p:stCondLst>
                                    <p:cond delay="0"/>
                                  </p:stCondLst>
                                  <p:childTnLst>
                                    <p:anim calcmode="lin" valueType="num">
                                      <p:cBhvr additive="base">
                                        <p:cTn id="91" dur="500"/>
                                        <p:tgtEl>
                                          <p:spTgt spid="50189"/>
                                        </p:tgtEl>
                                        <p:attrNameLst>
                                          <p:attrName>ppt_x</p:attrName>
                                        </p:attrNameLst>
                                      </p:cBhvr>
                                      <p:tavLst>
                                        <p:tav tm="0">
                                          <p:val>
                                            <p:strVal val="ppt_x"/>
                                          </p:val>
                                        </p:tav>
                                        <p:tav tm="100000">
                                          <p:val>
                                            <p:strVal val="ppt_x"/>
                                          </p:val>
                                        </p:tav>
                                      </p:tavLst>
                                    </p:anim>
                                    <p:anim calcmode="lin" valueType="num">
                                      <p:cBhvr additive="base">
                                        <p:cTn id="92" dur="500"/>
                                        <p:tgtEl>
                                          <p:spTgt spid="50189"/>
                                        </p:tgtEl>
                                        <p:attrNameLst>
                                          <p:attrName>ppt_y</p:attrName>
                                        </p:attrNameLst>
                                      </p:cBhvr>
                                      <p:tavLst>
                                        <p:tav tm="0">
                                          <p:val>
                                            <p:strVal val="ppt_y"/>
                                          </p:val>
                                        </p:tav>
                                        <p:tav tm="100000">
                                          <p:val>
                                            <p:strVal val="1+ppt_h/2"/>
                                          </p:val>
                                        </p:tav>
                                      </p:tavLst>
                                    </p:anim>
                                    <p:set>
                                      <p:cBhvr>
                                        <p:cTn id="93" dur="1" fill="hold">
                                          <p:stCondLst>
                                            <p:cond delay="499"/>
                                          </p:stCondLst>
                                        </p:cTn>
                                        <p:tgtEl>
                                          <p:spTgt spid="50189"/>
                                        </p:tgtEl>
                                        <p:attrNameLst>
                                          <p:attrName>style.visibility</p:attrName>
                                        </p:attrNameLst>
                                      </p:cBhvr>
                                      <p:to>
                                        <p:strVal val="hidden"/>
                                      </p:to>
                                    </p:set>
                                  </p:childTnLst>
                                </p:cTn>
                              </p:par>
                              <p:par>
                                <p:cTn id="94" presetID="2" presetClass="exit" presetSubtype="4" fill="hold" nodeType="withEffect">
                                  <p:stCondLst>
                                    <p:cond delay="0"/>
                                  </p:stCondLst>
                                  <p:childTnLst>
                                    <p:anim calcmode="lin" valueType="num">
                                      <p:cBhvr additive="base">
                                        <p:cTn id="95" dur="500"/>
                                        <p:tgtEl>
                                          <p:spTgt spid="50190"/>
                                        </p:tgtEl>
                                        <p:attrNameLst>
                                          <p:attrName>ppt_x</p:attrName>
                                        </p:attrNameLst>
                                      </p:cBhvr>
                                      <p:tavLst>
                                        <p:tav tm="0">
                                          <p:val>
                                            <p:strVal val="ppt_x"/>
                                          </p:val>
                                        </p:tav>
                                        <p:tav tm="100000">
                                          <p:val>
                                            <p:strVal val="ppt_x"/>
                                          </p:val>
                                        </p:tav>
                                      </p:tavLst>
                                    </p:anim>
                                    <p:anim calcmode="lin" valueType="num">
                                      <p:cBhvr additive="base">
                                        <p:cTn id="96" dur="500"/>
                                        <p:tgtEl>
                                          <p:spTgt spid="50190"/>
                                        </p:tgtEl>
                                        <p:attrNameLst>
                                          <p:attrName>ppt_y</p:attrName>
                                        </p:attrNameLst>
                                      </p:cBhvr>
                                      <p:tavLst>
                                        <p:tav tm="0">
                                          <p:val>
                                            <p:strVal val="ppt_y"/>
                                          </p:val>
                                        </p:tav>
                                        <p:tav tm="100000">
                                          <p:val>
                                            <p:strVal val="1+ppt_h/2"/>
                                          </p:val>
                                        </p:tav>
                                      </p:tavLst>
                                    </p:anim>
                                    <p:set>
                                      <p:cBhvr>
                                        <p:cTn id="97" dur="1" fill="hold">
                                          <p:stCondLst>
                                            <p:cond delay="499"/>
                                          </p:stCondLst>
                                        </p:cTn>
                                        <p:tgtEl>
                                          <p:spTgt spid="50190"/>
                                        </p:tgtEl>
                                        <p:attrNameLst>
                                          <p:attrName>style.visibility</p:attrName>
                                        </p:attrNameLst>
                                      </p:cBhvr>
                                      <p:to>
                                        <p:strVal val="hidden"/>
                                      </p:to>
                                    </p:set>
                                  </p:childTnLst>
                                </p:cTn>
                              </p:par>
                              <p:par>
                                <p:cTn id="98" presetID="2" presetClass="exit" presetSubtype="4" fill="hold" grpId="0" nodeType="withEffect">
                                  <p:stCondLst>
                                    <p:cond delay="0"/>
                                  </p:stCondLst>
                                  <p:childTnLst>
                                    <p:anim calcmode="lin" valueType="num">
                                      <p:cBhvr additive="base">
                                        <p:cTn id="99" dur="500"/>
                                        <p:tgtEl>
                                          <p:spTgt spid="50191"/>
                                        </p:tgtEl>
                                        <p:attrNameLst>
                                          <p:attrName>ppt_x</p:attrName>
                                        </p:attrNameLst>
                                      </p:cBhvr>
                                      <p:tavLst>
                                        <p:tav tm="0">
                                          <p:val>
                                            <p:strVal val="ppt_x"/>
                                          </p:val>
                                        </p:tav>
                                        <p:tav tm="100000">
                                          <p:val>
                                            <p:strVal val="ppt_x"/>
                                          </p:val>
                                        </p:tav>
                                      </p:tavLst>
                                    </p:anim>
                                    <p:anim calcmode="lin" valueType="num">
                                      <p:cBhvr additive="base">
                                        <p:cTn id="100" dur="500"/>
                                        <p:tgtEl>
                                          <p:spTgt spid="50191"/>
                                        </p:tgtEl>
                                        <p:attrNameLst>
                                          <p:attrName>ppt_y</p:attrName>
                                        </p:attrNameLst>
                                      </p:cBhvr>
                                      <p:tavLst>
                                        <p:tav tm="0">
                                          <p:val>
                                            <p:strVal val="ppt_y"/>
                                          </p:val>
                                        </p:tav>
                                        <p:tav tm="100000">
                                          <p:val>
                                            <p:strVal val="1+ppt_h/2"/>
                                          </p:val>
                                        </p:tav>
                                      </p:tavLst>
                                    </p:anim>
                                    <p:set>
                                      <p:cBhvr>
                                        <p:cTn id="101" dur="1" fill="hold">
                                          <p:stCondLst>
                                            <p:cond delay="499"/>
                                          </p:stCondLst>
                                        </p:cTn>
                                        <p:tgtEl>
                                          <p:spTgt spid="50191"/>
                                        </p:tgtEl>
                                        <p:attrNameLst>
                                          <p:attrName>style.visibility</p:attrName>
                                        </p:attrNameLst>
                                      </p:cBhvr>
                                      <p:to>
                                        <p:strVal val="hidden"/>
                                      </p:to>
                                    </p:set>
                                  </p:childTnLst>
                                </p:cTn>
                              </p:par>
                              <p:par>
                                <p:cTn id="102" presetID="2" presetClass="exit" presetSubtype="4" fill="hold" grpId="0" nodeType="withEffect">
                                  <p:stCondLst>
                                    <p:cond delay="0"/>
                                  </p:stCondLst>
                                  <p:childTnLst>
                                    <p:anim calcmode="lin" valueType="num">
                                      <p:cBhvr additive="base">
                                        <p:cTn id="103" dur="500"/>
                                        <p:tgtEl>
                                          <p:spTgt spid="50192"/>
                                        </p:tgtEl>
                                        <p:attrNameLst>
                                          <p:attrName>ppt_x</p:attrName>
                                        </p:attrNameLst>
                                      </p:cBhvr>
                                      <p:tavLst>
                                        <p:tav tm="0">
                                          <p:val>
                                            <p:strVal val="ppt_x"/>
                                          </p:val>
                                        </p:tav>
                                        <p:tav tm="100000">
                                          <p:val>
                                            <p:strVal val="ppt_x"/>
                                          </p:val>
                                        </p:tav>
                                      </p:tavLst>
                                    </p:anim>
                                    <p:anim calcmode="lin" valueType="num">
                                      <p:cBhvr additive="base">
                                        <p:cTn id="104" dur="500"/>
                                        <p:tgtEl>
                                          <p:spTgt spid="50192"/>
                                        </p:tgtEl>
                                        <p:attrNameLst>
                                          <p:attrName>ppt_y</p:attrName>
                                        </p:attrNameLst>
                                      </p:cBhvr>
                                      <p:tavLst>
                                        <p:tav tm="0">
                                          <p:val>
                                            <p:strVal val="ppt_y"/>
                                          </p:val>
                                        </p:tav>
                                        <p:tav tm="100000">
                                          <p:val>
                                            <p:strVal val="1+ppt_h/2"/>
                                          </p:val>
                                        </p:tav>
                                      </p:tavLst>
                                    </p:anim>
                                    <p:set>
                                      <p:cBhvr>
                                        <p:cTn id="105" dur="1" fill="hold">
                                          <p:stCondLst>
                                            <p:cond delay="499"/>
                                          </p:stCondLst>
                                        </p:cTn>
                                        <p:tgtEl>
                                          <p:spTgt spid="501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p:bldP spid="50182" grpId="0"/>
      <p:bldP spid="50183" grpId="0"/>
      <p:bldP spid="50183" grpId="1"/>
      <p:bldP spid="50184" grpId="0"/>
      <p:bldP spid="50184" grpId="1"/>
      <p:bldP spid="50187" grpId="0"/>
      <p:bldP spid="50187" grpId="1"/>
      <p:bldP spid="50191" grpId="0" animBg="1"/>
      <p:bldP spid="501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572000" y="6400800"/>
            <a:ext cx="342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50000"/>
              </a:spcBef>
              <a:buClrTx/>
              <a:buFontTx/>
              <a:buNone/>
            </a:pPr>
            <a:endParaRPr kumimoji="0" lang="es-MX" altLang="es-MX" sz="2400">
              <a:effectLst/>
              <a:latin typeface="Monotype Corsiva" pitchFamily="66" charset="0"/>
            </a:endParaRPr>
          </a:p>
        </p:txBody>
      </p:sp>
      <p:sp>
        <p:nvSpPr>
          <p:cNvPr id="90115" name="Rectangle 3"/>
          <p:cNvSpPr>
            <a:spLocks noGrp="1" noChangeArrowheads="1"/>
          </p:cNvSpPr>
          <p:nvPr>
            <p:ph type="title"/>
          </p:nvPr>
        </p:nvSpPr>
        <p:spPr>
          <a:xfrm>
            <a:off x="2051050" y="333375"/>
            <a:ext cx="7772400" cy="1085850"/>
          </a:xfrm>
        </p:spPr>
        <p:txBody>
          <a:bodyPr/>
          <a:lstStyle/>
          <a:p>
            <a:pPr>
              <a:defRPr/>
            </a:pPr>
            <a:r>
              <a:rPr lang="es-MX" smtClean="0"/>
              <a:t>Citas en el texto.</a:t>
            </a:r>
            <a:endParaRPr lang="en-US" smtClean="0"/>
          </a:p>
        </p:txBody>
      </p:sp>
      <p:pic>
        <p:nvPicPr>
          <p:cNvPr id="27652"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6"/>
          <p:cNvSpPr txBox="1">
            <a:spLocks noChangeArrowheads="1"/>
          </p:cNvSpPr>
          <p:nvPr/>
        </p:nvSpPr>
        <p:spPr bwMode="auto">
          <a:xfrm>
            <a:off x="1995488"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90119" name="Text Box 7"/>
          <p:cNvSpPr txBox="1">
            <a:spLocks noChangeArrowheads="1"/>
          </p:cNvSpPr>
          <p:nvPr/>
        </p:nvSpPr>
        <p:spPr bwMode="auto">
          <a:xfrm>
            <a:off x="3706813" y="1392238"/>
            <a:ext cx="1784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b="1">
                <a:solidFill>
                  <a:srgbClr val="990099"/>
                </a:solidFill>
                <a:effectLst/>
                <a:latin typeface="Arial" charset="0"/>
              </a:rPr>
              <a:t>Sin Autor</a:t>
            </a:r>
            <a:endParaRPr kumimoji="0" lang="en-US" altLang="es-MX" sz="2800" b="1">
              <a:solidFill>
                <a:srgbClr val="990099"/>
              </a:solidFill>
              <a:effectLst/>
              <a:latin typeface="Arial" charset="0"/>
            </a:endParaRPr>
          </a:p>
        </p:txBody>
      </p:sp>
      <p:sp>
        <p:nvSpPr>
          <p:cNvPr id="90120" name="Rectangle 8"/>
          <p:cNvSpPr>
            <a:spLocks noChangeArrowheads="1"/>
          </p:cNvSpPr>
          <p:nvPr/>
        </p:nvSpPr>
        <p:spPr bwMode="auto">
          <a:xfrm>
            <a:off x="346075" y="2330450"/>
            <a:ext cx="85677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Blip>
                <a:blip r:embed="rId3"/>
              </a:buBlip>
            </a:pPr>
            <a:r>
              <a:rPr kumimoji="0" lang="es-MX" altLang="es-MX" sz="2400" b="1">
                <a:solidFill>
                  <a:srgbClr val="336600"/>
                </a:solidFill>
                <a:effectLst/>
                <a:latin typeface="Arial" charset="0"/>
              </a:rPr>
              <a:t> Cuando un trabajo </a:t>
            </a:r>
            <a:r>
              <a:rPr kumimoji="0" lang="es-MX" altLang="es-MX" sz="2400" b="1">
                <a:solidFill>
                  <a:srgbClr val="006600"/>
                </a:solidFill>
                <a:effectLst/>
                <a:latin typeface="Arial" charset="0"/>
              </a:rPr>
              <a:t>se designa como</a:t>
            </a:r>
            <a:r>
              <a:rPr kumimoji="0" lang="es-MX" altLang="es-MX" sz="2400" b="1">
                <a:solidFill>
                  <a:srgbClr val="990099"/>
                </a:solidFill>
                <a:effectLst/>
                <a:latin typeface="Arial" charset="0"/>
              </a:rPr>
              <a:t> ANÓNIMO: </a:t>
            </a:r>
          </a:p>
          <a:p>
            <a:pPr eaLnBrk="1" hangingPunct="1">
              <a:spcBef>
                <a:spcPct val="0"/>
              </a:spcBef>
              <a:buClrTx/>
              <a:buFontTx/>
              <a:buNone/>
            </a:pPr>
            <a:r>
              <a:rPr kumimoji="0" lang="es-MX" altLang="es-MX" sz="2400" b="1">
                <a:solidFill>
                  <a:srgbClr val="0000CC"/>
                </a:solidFill>
                <a:effectLst/>
                <a:latin typeface="Arial" charset="0"/>
              </a:rPr>
              <a:t>Cite dentro del texto la palabra Anónimo seguida por una </a:t>
            </a:r>
          </a:p>
          <a:p>
            <a:pPr eaLnBrk="1" hangingPunct="1">
              <a:spcBef>
                <a:spcPct val="0"/>
              </a:spcBef>
              <a:buClrTx/>
              <a:buFontTx/>
              <a:buNone/>
            </a:pPr>
            <a:r>
              <a:rPr kumimoji="0" lang="es-MX" altLang="es-MX" sz="2400" b="1">
                <a:solidFill>
                  <a:srgbClr val="0000CC"/>
                </a:solidFill>
                <a:effectLst/>
                <a:latin typeface="Arial" charset="0"/>
              </a:rPr>
              <a:t>coma y la fecha.</a:t>
            </a:r>
            <a:endParaRPr kumimoji="0" lang="es-MX" altLang="es-MX" sz="2400" b="1">
              <a:solidFill>
                <a:schemeClr val="folHlink"/>
              </a:solidFill>
              <a:effectLst/>
              <a:latin typeface="Arial" charset="0"/>
            </a:endParaRPr>
          </a:p>
          <a:p>
            <a:pPr eaLnBrk="1" hangingPunct="1">
              <a:spcBef>
                <a:spcPct val="0"/>
              </a:spcBef>
              <a:buClrTx/>
              <a:buFontTx/>
              <a:buNone/>
            </a:pPr>
            <a:endParaRPr kumimoji="0" lang="es-MX" altLang="es-MX" sz="2400" b="1">
              <a:effectLst/>
              <a:latin typeface="Arial" charset="0"/>
            </a:endParaRPr>
          </a:p>
        </p:txBody>
      </p:sp>
      <p:sp>
        <p:nvSpPr>
          <p:cNvPr id="90121" name="Line 9"/>
          <p:cNvSpPr>
            <a:spLocks noChangeShapeType="1"/>
          </p:cNvSpPr>
          <p:nvPr/>
        </p:nvSpPr>
        <p:spPr bwMode="auto">
          <a:xfrm>
            <a:off x="2195513" y="3644900"/>
            <a:ext cx="3960812" cy="0"/>
          </a:xfrm>
          <a:prstGeom prst="line">
            <a:avLst/>
          </a:prstGeom>
          <a:noFill/>
          <a:ln w="57150" cmpd="thinThick">
            <a:solidFill>
              <a:srgbClr val="336600"/>
            </a:solidFill>
            <a:round/>
            <a:headEnd/>
            <a:tailEnd/>
          </a:ln>
          <a:effectLst/>
        </p:spPr>
        <p:txBody>
          <a:bodyPr/>
          <a:lstStyle/>
          <a:p>
            <a:pPr>
              <a:defRPr/>
            </a:pPr>
            <a:endParaRPr lang="en-US"/>
          </a:p>
        </p:txBody>
      </p:sp>
      <p:sp>
        <p:nvSpPr>
          <p:cNvPr id="90122" name="Rectangle 10"/>
          <p:cNvSpPr>
            <a:spLocks noChangeArrowheads="1"/>
          </p:cNvSpPr>
          <p:nvPr/>
        </p:nvSpPr>
        <p:spPr bwMode="auto">
          <a:xfrm>
            <a:off x="1042988" y="4581525"/>
            <a:ext cx="3333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r>
              <a:rPr kumimoji="0" lang="en-US" altLang="es-MX" sz="2400" b="1">
                <a:solidFill>
                  <a:srgbClr val="336600"/>
                </a:solidFill>
                <a:effectLst/>
                <a:latin typeface="Arial" charset="0"/>
              </a:rPr>
              <a:t>( Anónimo, 2001 p.36)</a:t>
            </a:r>
          </a:p>
          <a:p>
            <a:pPr eaLnBrk="1" hangingPunct="1">
              <a:spcBef>
                <a:spcPct val="0"/>
              </a:spcBef>
              <a:buClrTx/>
              <a:buFontTx/>
              <a:buNone/>
            </a:pPr>
            <a:endParaRPr kumimoji="0" lang="en-US" altLang="es-MX" sz="2400" b="1">
              <a:solidFill>
                <a:srgbClr val="336600"/>
              </a:solidFill>
              <a:effectLst/>
              <a:latin typeface="Arial" charset="0"/>
            </a:endParaRPr>
          </a:p>
        </p:txBody>
      </p:sp>
      <p:pic>
        <p:nvPicPr>
          <p:cNvPr id="90123" name="Picture 11" descr="j0343547"/>
          <p:cNvPicPr>
            <a:picLocks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7164388" y="260350"/>
            <a:ext cx="1562100" cy="1911350"/>
          </a:xfrm>
          <a:noFill/>
          <a:extLst>
            <a:ext uri="{909E8E84-426E-40DD-AFC4-6F175D3DCCD1}">
              <a14:hiddenFill xmlns:a14="http://schemas.microsoft.com/office/drawing/2010/main">
                <a:solidFill>
                  <a:srgbClr val="FFFFFF"/>
                </a:solidFill>
              </a14:hiddenFill>
            </a:ext>
          </a:extLst>
        </p:spPr>
      </p:pic>
      <p:sp>
        <p:nvSpPr>
          <p:cNvPr id="90124" name="Line 12"/>
          <p:cNvSpPr>
            <a:spLocks noChangeShapeType="1"/>
          </p:cNvSpPr>
          <p:nvPr/>
        </p:nvSpPr>
        <p:spPr bwMode="auto">
          <a:xfrm flipH="1">
            <a:off x="7235825" y="476250"/>
            <a:ext cx="1439863" cy="1512888"/>
          </a:xfrm>
          <a:prstGeom prst="line">
            <a:avLst/>
          </a:prstGeom>
          <a:noFill/>
          <a:ln w="76200">
            <a:solidFill>
              <a:srgbClr val="FF3300"/>
            </a:solidFill>
            <a:round/>
            <a:headEnd/>
            <a:tailEnd/>
          </a:ln>
          <a:effectLst/>
        </p:spPr>
        <p:txBody>
          <a:bodyPr/>
          <a:lstStyle/>
          <a:p>
            <a:pPr>
              <a:defRPr/>
            </a:pPr>
            <a:endParaRPr lang="en-US"/>
          </a:p>
        </p:txBody>
      </p:sp>
      <p:sp>
        <p:nvSpPr>
          <p:cNvPr id="90125" name="Line 13"/>
          <p:cNvSpPr>
            <a:spLocks noChangeShapeType="1"/>
          </p:cNvSpPr>
          <p:nvPr/>
        </p:nvSpPr>
        <p:spPr bwMode="auto">
          <a:xfrm>
            <a:off x="7164388" y="476250"/>
            <a:ext cx="1655762" cy="1584325"/>
          </a:xfrm>
          <a:prstGeom prst="line">
            <a:avLst/>
          </a:prstGeom>
          <a:noFill/>
          <a:ln w="76200">
            <a:solidFill>
              <a:srgbClr val="FF3300"/>
            </a:solidFill>
            <a:round/>
            <a:headEnd/>
            <a:tailEnd/>
          </a:ln>
          <a:effectLst/>
        </p:spPr>
        <p:txBody>
          <a:bodyPr/>
          <a:lstStyle/>
          <a:p>
            <a:pPr>
              <a:defRPr/>
            </a:pPr>
            <a:endParaRPr lang="en-US"/>
          </a:p>
        </p:txBody>
      </p:sp>
      <p:sp>
        <p:nvSpPr>
          <p:cNvPr id="90126" name="Rectangle 14"/>
          <p:cNvSpPr>
            <a:spLocks noChangeArrowheads="1"/>
          </p:cNvSpPr>
          <p:nvPr/>
        </p:nvSpPr>
        <p:spPr bwMode="auto">
          <a:xfrm>
            <a:off x="539750" y="4076700"/>
            <a:ext cx="6408738" cy="1157288"/>
          </a:xfrm>
          <a:prstGeom prst="rect">
            <a:avLst/>
          </a:prstGeom>
          <a:noFill/>
          <a:ln w="9525">
            <a:solidFill>
              <a:schemeClr val="tx1"/>
            </a:solidFill>
            <a:miter lim="800000"/>
            <a:headEnd/>
            <a:tailEnd/>
          </a:ln>
          <a:effectLst/>
        </p:spPr>
        <p:txBody>
          <a:bodyPr wrap="none" anchor="ctr"/>
          <a:lstStyle/>
          <a:p>
            <a:pPr>
              <a:defRPr/>
            </a:pPr>
            <a:endParaRPr lang="en-US"/>
          </a:p>
        </p:txBody>
      </p:sp>
      <p:sp>
        <p:nvSpPr>
          <p:cNvPr id="90127" name="Text Box 15"/>
          <p:cNvSpPr txBox="1">
            <a:spLocks noChangeArrowheads="1"/>
          </p:cNvSpPr>
          <p:nvPr/>
        </p:nvSpPr>
        <p:spPr bwMode="auto">
          <a:xfrm>
            <a:off x="2916238" y="4221163"/>
            <a:ext cx="1631950" cy="366712"/>
          </a:xfrm>
          <a:prstGeom prst="rect">
            <a:avLst/>
          </a:prstGeom>
          <a:noFill/>
          <a:ln w="9525">
            <a:noFill/>
            <a:miter lim="800000"/>
            <a:headEnd/>
            <a:tailEnd/>
          </a:ln>
          <a:effectLst/>
        </p:spPr>
        <p:txBody>
          <a:bodyPr wrap="none">
            <a:spAutoFit/>
          </a:bodyPr>
          <a:lstStyle/>
          <a:p>
            <a:pPr>
              <a:defRPr/>
            </a:pPr>
            <a:r>
              <a:rPr lang="es-MX">
                <a:effectLst>
                  <a:outerShdw blurRad="38100" dist="38100" dir="2700000" algn="tl">
                    <a:srgbClr val="FFFFFF"/>
                  </a:outerShdw>
                </a:effectLst>
                <a:latin typeface="Zurich BlkEx BT" pitchFamily="34" charset="0"/>
              </a:rPr>
              <a:t>E J E M P L O</a:t>
            </a:r>
            <a:endParaRPr lang="en-US">
              <a:effectLst>
                <a:outerShdw blurRad="38100" dist="38100" dir="2700000" algn="tl">
                  <a:srgbClr val="FFFFFF"/>
                </a:outerShdw>
              </a:effectLst>
              <a:latin typeface="Zurich BlkEx BT" pitchFamily="34" charset="0"/>
            </a:endParaRPr>
          </a:p>
        </p:txBody>
      </p:sp>
      <p:pic>
        <p:nvPicPr>
          <p:cNvPr id="90128" name="Picture 16" descr="mio cid s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3500438"/>
            <a:ext cx="19081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9" name="Oval 17"/>
          <p:cNvSpPr>
            <a:spLocks noChangeArrowheads="1"/>
          </p:cNvSpPr>
          <p:nvPr/>
        </p:nvSpPr>
        <p:spPr bwMode="auto">
          <a:xfrm>
            <a:off x="6877050" y="5373688"/>
            <a:ext cx="863600" cy="287337"/>
          </a:xfrm>
          <a:prstGeom prst="ellipse">
            <a:avLst/>
          </a:prstGeom>
          <a:noFill/>
          <a:ln w="28575">
            <a:solidFill>
              <a:srgbClr val="FF3300"/>
            </a:solidFill>
            <a:round/>
            <a:headEnd/>
            <a:tailEnd/>
          </a:ln>
          <a:effectLst/>
        </p:spPr>
        <p:txBody>
          <a:bodyPr wrap="none" anchor="ctr"/>
          <a:lstStyle/>
          <a:p>
            <a:pPr>
              <a:defRPr/>
            </a:pPr>
            <a:endParaRPr lang="en-US"/>
          </a:p>
        </p:txBody>
      </p:sp>
      <p:sp>
        <p:nvSpPr>
          <p:cNvPr id="90130" name="Text Box 18"/>
          <p:cNvSpPr txBox="1">
            <a:spLocks noChangeArrowheads="1"/>
          </p:cNvSpPr>
          <p:nvPr/>
        </p:nvSpPr>
        <p:spPr bwMode="auto">
          <a:xfrm>
            <a:off x="8656638" y="6402388"/>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29</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9"/>
                                        </p:tgtEl>
                                        <p:attrNameLst>
                                          <p:attrName>style.visibility</p:attrName>
                                        </p:attrNameLst>
                                      </p:cBhvr>
                                      <p:to>
                                        <p:strVal val="visible"/>
                                      </p:to>
                                    </p:set>
                                    <p:anim calcmode="lin" valueType="num">
                                      <p:cBhvr additive="base">
                                        <p:cTn id="7" dur="500" fill="hold"/>
                                        <p:tgtEl>
                                          <p:spTgt spid="90119"/>
                                        </p:tgtEl>
                                        <p:attrNameLst>
                                          <p:attrName>ppt_x</p:attrName>
                                        </p:attrNameLst>
                                      </p:cBhvr>
                                      <p:tavLst>
                                        <p:tav tm="0">
                                          <p:val>
                                            <p:strVal val="#ppt_x"/>
                                          </p:val>
                                        </p:tav>
                                        <p:tav tm="100000">
                                          <p:val>
                                            <p:strVal val="#ppt_x"/>
                                          </p:val>
                                        </p:tav>
                                      </p:tavLst>
                                    </p:anim>
                                    <p:anim calcmode="lin" valueType="num">
                                      <p:cBhvr additive="base">
                                        <p:cTn id="8" dur="500" fill="hold"/>
                                        <p:tgtEl>
                                          <p:spTgt spid="901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nodeType="clickEffect">
                                  <p:stCondLst>
                                    <p:cond delay="0"/>
                                  </p:stCondLst>
                                  <p:childTnLst>
                                    <p:set>
                                      <p:cBhvr>
                                        <p:cTn id="12" dur="1" fill="hold">
                                          <p:stCondLst>
                                            <p:cond delay="0"/>
                                          </p:stCondLst>
                                        </p:cTn>
                                        <p:tgtEl>
                                          <p:spTgt spid="90125"/>
                                        </p:tgtEl>
                                        <p:attrNameLst>
                                          <p:attrName>style.visibility</p:attrName>
                                        </p:attrNameLst>
                                      </p:cBhvr>
                                      <p:to>
                                        <p:strVal val="visible"/>
                                      </p:to>
                                    </p:set>
                                    <p:animEffect transition="in" filter="fade">
                                      <p:cBhvr>
                                        <p:cTn id="13" dur="500"/>
                                        <p:tgtEl>
                                          <p:spTgt spid="90125"/>
                                        </p:tgtEl>
                                      </p:cBhvr>
                                    </p:animEffect>
                                    <p:anim calcmode="lin" valueType="num">
                                      <p:cBhvr>
                                        <p:cTn id="14" dur="500" fill="hold"/>
                                        <p:tgtEl>
                                          <p:spTgt spid="90125"/>
                                        </p:tgtEl>
                                        <p:attrNameLst>
                                          <p:attrName>ppt_x</p:attrName>
                                        </p:attrNameLst>
                                      </p:cBhvr>
                                      <p:tavLst>
                                        <p:tav tm="0">
                                          <p:val>
                                            <p:strVal val="#ppt_x"/>
                                          </p:val>
                                        </p:tav>
                                        <p:tav tm="100000">
                                          <p:val>
                                            <p:strVal val="#ppt_x"/>
                                          </p:val>
                                        </p:tav>
                                      </p:tavLst>
                                    </p:anim>
                                    <p:anim calcmode="lin" valueType="num">
                                      <p:cBhvr>
                                        <p:cTn id="15" dur="500" fill="hold"/>
                                        <p:tgtEl>
                                          <p:spTgt spid="90125"/>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7" presetClass="entr" presetSubtype="0" fill="hold" nodeType="clickEffect">
                                  <p:stCondLst>
                                    <p:cond delay="0"/>
                                  </p:stCondLst>
                                  <p:childTnLst>
                                    <p:set>
                                      <p:cBhvr>
                                        <p:cTn id="19" dur="1" fill="hold">
                                          <p:stCondLst>
                                            <p:cond delay="0"/>
                                          </p:stCondLst>
                                        </p:cTn>
                                        <p:tgtEl>
                                          <p:spTgt spid="90124"/>
                                        </p:tgtEl>
                                        <p:attrNameLst>
                                          <p:attrName>style.visibility</p:attrName>
                                        </p:attrNameLst>
                                      </p:cBhvr>
                                      <p:to>
                                        <p:strVal val="visible"/>
                                      </p:to>
                                    </p:set>
                                    <p:animEffect transition="in" filter="fade">
                                      <p:cBhvr>
                                        <p:cTn id="20" dur="500"/>
                                        <p:tgtEl>
                                          <p:spTgt spid="90124"/>
                                        </p:tgtEl>
                                      </p:cBhvr>
                                    </p:animEffect>
                                    <p:anim calcmode="lin" valueType="num">
                                      <p:cBhvr>
                                        <p:cTn id="21" dur="500" fill="hold"/>
                                        <p:tgtEl>
                                          <p:spTgt spid="90124"/>
                                        </p:tgtEl>
                                        <p:attrNameLst>
                                          <p:attrName>ppt_x</p:attrName>
                                        </p:attrNameLst>
                                      </p:cBhvr>
                                      <p:tavLst>
                                        <p:tav tm="0">
                                          <p:val>
                                            <p:strVal val="#ppt_x"/>
                                          </p:val>
                                        </p:tav>
                                        <p:tav tm="100000">
                                          <p:val>
                                            <p:strVal val="#ppt_x"/>
                                          </p:val>
                                        </p:tav>
                                      </p:tavLst>
                                    </p:anim>
                                    <p:anim calcmode="lin" valueType="num">
                                      <p:cBhvr>
                                        <p:cTn id="22" dur="500" fill="hold"/>
                                        <p:tgtEl>
                                          <p:spTgt spid="90124"/>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90120"/>
                                        </p:tgtEl>
                                        <p:attrNameLst>
                                          <p:attrName>style.visibility</p:attrName>
                                        </p:attrNameLst>
                                      </p:cBhvr>
                                      <p:to>
                                        <p:strVal val="visible"/>
                                      </p:to>
                                    </p:set>
                                    <p:animEffect transition="in" filter="wipe(down)">
                                      <p:cBhvr>
                                        <p:cTn id="27" dur="580">
                                          <p:stCondLst>
                                            <p:cond delay="0"/>
                                          </p:stCondLst>
                                        </p:cTn>
                                        <p:tgtEl>
                                          <p:spTgt spid="90120"/>
                                        </p:tgtEl>
                                      </p:cBhvr>
                                    </p:animEffect>
                                    <p:anim calcmode="lin" valueType="num">
                                      <p:cBhvr>
                                        <p:cTn id="28" dur="1822" tmFilter="0,0; 0.14,0.36; 0.43,0.73; 0.71,0.91; 1.0,1.0">
                                          <p:stCondLst>
                                            <p:cond delay="0"/>
                                          </p:stCondLst>
                                        </p:cTn>
                                        <p:tgtEl>
                                          <p:spTgt spid="90120"/>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0120"/>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0120"/>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0120"/>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0120"/>
                                        </p:tgtEl>
                                        <p:attrNameLst>
                                          <p:attrName>ppt_y</p:attrName>
                                        </p:attrNameLst>
                                      </p:cBhvr>
                                      <p:tavLst>
                                        <p:tav tm="0" fmla="#ppt_y-sin(pi*$)/81">
                                          <p:val>
                                            <p:fltVal val="0"/>
                                          </p:val>
                                        </p:tav>
                                        <p:tav tm="100000">
                                          <p:val>
                                            <p:fltVal val="1"/>
                                          </p:val>
                                        </p:tav>
                                      </p:tavLst>
                                    </p:anim>
                                    <p:animScale>
                                      <p:cBhvr>
                                        <p:cTn id="33" dur="26">
                                          <p:stCondLst>
                                            <p:cond delay="650"/>
                                          </p:stCondLst>
                                        </p:cTn>
                                        <p:tgtEl>
                                          <p:spTgt spid="90120"/>
                                        </p:tgtEl>
                                      </p:cBhvr>
                                      <p:to x="100000" y="60000"/>
                                    </p:animScale>
                                    <p:animScale>
                                      <p:cBhvr>
                                        <p:cTn id="34" dur="166" decel="50000">
                                          <p:stCondLst>
                                            <p:cond delay="676"/>
                                          </p:stCondLst>
                                        </p:cTn>
                                        <p:tgtEl>
                                          <p:spTgt spid="90120"/>
                                        </p:tgtEl>
                                      </p:cBhvr>
                                      <p:to x="100000" y="100000"/>
                                    </p:animScale>
                                    <p:animScale>
                                      <p:cBhvr>
                                        <p:cTn id="35" dur="26">
                                          <p:stCondLst>
                                            <p:cond delay="1312"/>
                                          </p:stCondLst>
                                        </p:cTn>
                                        <p:tgtEl>
                                          <p:spTgt spid="90120"/>
                                        </p:tgtEl>
                                      </p:cBhvr>
                                      <p:to x="100000" y="80000"/>
                                    </p:animScale>
                                    <p:animScale>
                                      <p:cBhvr>
                                        <p:cTn id="36" dur="166" decel="50000">
                                          <p:stCondLst>
                                            <p:cond delay="1338"/>
                                          </p:stCondLst>
                                        </p:cTn>
                                        <p:tgtEl>
                                          <p:spTgt spid="90120"/>
                                        </p:tgtEl>
                                      </p:cBhvr>
                                      <p:to x="100000" y="100000"/>
                                    </p:animScale>
                                    <p:animScale>
                                      <p:cBhvr>
                                        <p:cTn id="37" dur="26">
                                          <p:stCondLst>
                                            <p:cond delay="1642"/>
                                          </p:stCondLst>
                                        </p:cTn>
                                        <p:tgtEl>
                                          <p:spTgt spid="90120"/>
                                        </p:tgtEl>
                                      </p:cBhvr>
                                      <p:to x="100000" y="90000"/>
                                    </p:animScale>
                                    <p:animScale>
                                      <p:cBhvr>
                                        <p:cTn id="38" dur="166" decel="50000">
                                          <p:stCondLst>
                                            <p:cond delay="1668"/>
                                          </p:stCondLst>
                                        </p:cTn>
                                        <p:tgtEl>
                                          <p:spTgt spid="90120"/>
                                        </p:tgtEl>
                                      </p:cBhvr>
                                      <p:to x="100000" y="100000"/>
                                    </p:animScale>
                                    <p:animScale>
                                      <p:cBhvr>
                                        <p:cTn id="39" dur="26">
                                          <p:stCondLst>
                                            <p:cond delay="1808"/>
                                          </p:stCondLst>
                                        </p:cTn>
                                        <p:tgtEl>
                                          <p:spTgt spid="90120"/>
                                        </p:tgtEl>
                                      </p:cBhvr>
                                      <p:to x="100000" y="95000"/>
                                    </p:animScale>
                                    <p:animScale>
                                      <p:cBhvr>
                                        <p:cTn id="40" dur="166" decel="50000">
                                          <p:stCondLst>
                                            <p:cond delay="1834"/>
                                          </p:stCondLst>
                                        </p:cTn>
                                        <p:tgtEl>
                                          <p:spTgt spid="90120"/>
                                        </p:tgtEl>
                                      </p:cBhvr>
                                      <p:to x="100000" y="100000"/>
                                    </p:animScale>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0129"/>
                                        </p:tgtEl>
                                        <p:attrNameLst>
                                          <p:attrName>style.visibility</p:attrName>
                                        </p:attrNameLst>
                                      </p:cBhvr>
                                      <p:to>
                                        <p:strVal val="visible"/>
                                      </p:to>
                                    </p:set>
                                    <p:anim calcmode="lin" valueType="num">
                                      <p:cBhvr additive="base">
                                        <p:cTn id="45" dur="500" fill="hold"/>
                                        <p:tgtEl>
                                          <p:spTgt spid="90129"/>
                                        </p:tgtEl>
                                        <p:attrNameLst>
                                          <p:attrName>ppt_x</p:attrName>
                                        </p:attrNameLst>
                                      </p:cBhvr>
                                      <p:tavLst>
                                        <p:tav tm="0">
                                          <p:val>
                                            <p:strVal val="#ppt_x"/>
                                          </p:val>
                                        </p:tav>
                                        <p:tav tm="100000">
                                          <p:val>
                                            <p:strVal val="#ppt_x"/>
                                          </p:val>
                                        </p:tav>
                                      </p:tavLst>
                                    </p:anim>
                                    <p:anim calcmode="lin" valueType="num">
                                      <p:cBhvr additive="base">
                                        <p:cTn id="46" dur="500" fill="hold"/>
                                        <p:tgtEl>
                                          <p:spTgt spid="90129"/>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90122"/>
                                        </p:tgtEl>
                                        <p:attrNameLst>
                                          <p:attrName>style.visibility</p:attrName>
                                        </p:attrNameLst>
                                      </p:cBhvr>
                                      <p:to>
                                        <p:strVal val="visible"/>
                                      </p:to>
                                    </p:set>
                                    <p:anim calcmode="lin" valueType="num">
                                      <p:cBhvr>
                                        <p:cTn id="51" dur="1000" fill="hold"/>
                                        <p:tgtEl>
                                          <p:spTgt spid="90122"/>
                                        </p:tgtEl>
                                        <p:attrNameLst>
                                          <p:attrName>ppt_x</p:attrName>
                                        </p:attrNameLst>
                                      </p:cBhvr>
                                      <p:tavLst>
                                        <p:tav tm="0">
                                          <p:val>
                                            <p:strVal val="#ppt_x-.2"/>
                                          </p:val>
                                        </p:tav>
                                        <p:tav tm="100000">
                                          <p:val>
                                            <p:strVal val="#ppt_x"/>
                                          </p:val>
                                        </p:tav>
                                      </p:tavLst>
                                    </p:anim>
                                    <p:anim calcmode="lin" valueType="num">
                                      <p:cBhvr>
                                        <p:cTn id="52" dur="1000" fill="hold"/>
                                        <p:tgtEl>
                                          <p:spTgt spid="90122"/>
                                        </p:tgtEl>
                                        <p:attrNameLst>
                                          <p:attrName>ppt_y</p:attrName>
                                        </p:attrNameLst>
                                      </p:cBhvr>
                                      <p:tavLst>
                                        <p:tav tm="0">
                                          <p:val>
                                            <p:strVal val="#ppt_y"/>
                                          </p:val>
                                        </p:tav>
                                        <p:tav tm="100000">
                                          <p:val>
                                            <p:strVal val="#ppt_y"/>
                                          </p:val>
                                        </p:tav>
                                      </p:tavLst>
                                    </p:anim>
                                    <p:animEffect transition="in" filter="wipe(right)" prLst="gradientSize: 0.1">
                                      <p:cBhvr>
                                        <p:cTn id="53" dur="1000"/>
                                        <p:tgtEl>
                                          <p:spTgt spid="9012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xit" presetSubtype="4" fill="hold" grpId="0" nodeType="clickEffect">
                                  <p:stCondLst>
                                    <p:cond delay="0"/>
                                  </p:stCondLst>
                                  <p:childTnLst>
                                    <p:anim calcmode="lin" valueType="num">
                                      <p:cBhvr additive="base">
                                        <p:cTn id="57" dur="500"/>
                                        <p:tgtEl>
                                          <p:spTgt spid="90115"/>
                                        </p:tgtEl>
                                        <p:attrNameLst>
                                          <p:attrName>ppt_x</p:attrName>
                                        </p:attrNameLst>
                                      </p:cBhvr>
                                      <p:tavLst>
                                        <p:tav tm="0">
                                          <p:val>
                                            <p:strVal val="ppt_x"/>
                                          </p:val>
                                        </p:tav>
                                        <p:tav tm="100000">
                                          <p:val>
                                            <p:strVal val="ppt_x"/>
                                          </p:val>
                                        </p:tav>
                                      </p:tavLst>
                                    </p:anim>
                                    <p:anim calcmode="lin" valueType="num">
                                      <p:cBhvr additive="base">
                                        <p:cTn id="58" dur="500"/>
                                        <p:tgtEl>
                                          <p:spTgt spid="90115"/>
                                        </p:tgtEl>
                                        <p:attrNameLst>
                                          <p:attrName>ppt_y</p:attrName>
                                        </p:attrNameLst>
                                      </p:cBhvr>
                                      <p:tavLst>
                                        <p:tav tm="0">
                                          <p:val>
                                            <p:strVal val="ppt_y"/>
                                          </p:val>
                                        </p:tav>
                                        <p:tav tm="100000">
                                          <p:val>
                                            <p:strVal val="1+ppt_h/2"/>
                                          </p:val>
                                        </p:tav>
                                      </p:tavLst>
                                    </p:anim>
                                    <p:set>
                                      <p:cBhvr>
                                        <p:cTn id="59" dur="1" fill="hold">
                                          <p:stCondLst>
                                            <p:cond delay="499"/>
                                          </p:stCondLst>
                                        </p:cTn>
                                        <p:tgtEl>
                                          <p:spTgt spid="90115"/>
                                        </p:tgtEl>
                                        <p:attrNameLst>
                                          <p:attrName>style.visibility</p:attrName>
                                        </p:attrNameLst>
                                      </p:cBhvr>
                                      <p:to>
                                        <p:strVal val="hidden"/>
                                      </p:to>
                                    </p:set>
                                  </p:childTnLst>
                                </p:cTn>
                              </p:par>
                              <p:par>
                                <p:cTn id="60" presetID="2" presetClass="exit" presetSubtype="4" fill="hold" grpId="1" nodeType="withEffect">
                                  <p:stCondLst>
                                    <p:cond delay="0"/>
                                  </p:stCondLst>
                                  <p:childTnLst>
                                    <p:anim calcmode="lin" valueType="num">
                                      <p:cBhvr additive="base">
                                        <p:cTn id="61" dur="500"/>
                                        <p:tgtEl>
                                          <p:spTgt spid="90119"/>
                                        </p:tgtEl>
                                        <p:attrNameLst>
                                          <p:attrName>ppt_x</p:attrName>
                                        </p:attrNameLst>
                                      </p:cBhvr>
                                      <p:tavLst>
                                        <p:tav tm="0">
                                          <p:val>
                                            <p:strVal val="ppt_x"/>
                                          </p:val>
                                        </p:tav>
                                        <p:tav tm="100000">
                                          <p:val>
                                            <p:strVal val="ppt_x"/>
                                          </p:val>
                                        </p:tav>
                                      </p:tavLst>
                                    </p:anim>
                                    <p:anim calcmode="lin" valueType="num">
                                      <p:cBhvr additive="base">
                                        <p:cTn id="62" dur="500"/>
                                        <p:tgtEl>
                                          <p:spTgt spid="90119"/>
                                        </p:tgtEl>
                                        <p:attrNameLst>
                                          <p:attrName>ppt_y</p:attrName>
                                        </p:attrNameLst>
                                      </p:cBhvr>
                                      <p:tavLst>
                                        <p:tav tm="0">
                                          <p:val>
                                            <p:strVal val="ppt_y"/>
                                          </p:val>
                                        </p:tav>
                                        <p:tav tm="100000">
                                          <p:val>
                                            <p:strVal val="1+ppt_h/2"/>
                                          </p:val>
                                        </p:tav>
                                      </p:tavLst>
                                    </p:anim>
                                    <p:set>
                                      <p:cBhvr>
                                        <p:cTn id="63" dur="1" fill="hold">
                                          <p:stCondLst>
                                            <p:cond delay="499"/>
                                          </p:stCondLst>
                                        </p:cTn>
                                        <p:tgtEl>
                                          <p:spTgt spid="90119"/>
                                        </p:tgtEl>
                                        <p:attrNameLst>
                                          <p:attrName>style.visibility</p:attrName>
                                        </p:attrNameLst>
                                      </p:cBhvr>
                                      <p:to>
                                        <p:strVal val="hidden"/>
                                      </p:to>
                                    </p:set>
                                  </p:childTnLst>
                                </p:cTn>
                              </p:par>
                              <p:par>
                                <p:cTn id="64" presetID="2" presetClass="exit" presetSubtype="4" fill="hold" nodeType="withEffect">
                                  <p:stCondLst>
                                    <p:cond delay="0"/>
                                  </p:stCondLst>
                                  <p:childTnLst>
                                    <p:anim calcmode="lin" valueType="num">
                                      <p:cBhvr additive="base">
                                        <p:cTn id="65" dur="500"/>
                                        <p:tgtEl>
                                          <p:spTgt spid="90123"/>
                                        </p:tgtEl>
                                        <p:attrNameLst>
                                          <p:attrName>ppt_x</p:attrName>
                                        </p:attrNameLst>
                                      </p:cBhvr>
                                      <p:tavLst>
                                        <p:tav tm="0">
                                          <p:val>
                                            <p:strVal val="ppt_x"/>
                                          </p:val>
                                        </p:tav>
                                        <p:tav tm="100000">
                                          <p:val>
                                            <p:strVal val="ppt_x"/>
                                          </p:val>
                                        </p:tav>
                                      </p:tavLst>
                                    </p:anim>
                                    <p:anim calcmode="lin" valueType="num">
                                      <p:cBhvr additive="base">
                                        <p:cTn id="66" dur="500"/>
                                        <p:tgtEl>
                                          <p:spTgt spid="90123"/>
                                        </p:tgtEl>
                                        <p:attrNameLst>
                                          <p:attrName>ppt_y</p:attrName>
                                        </p:attrNameLst>
                                      </p:cBhvr>
                                      <p:tavLst>
                                        <p:tav tm="0">
                                          <p:val>
                                            <p:strVal val="ppt_y"/>
                                          </p:val>
                                        </p:tav>
                                        <p:tav tm="100000">
                                          <p:val>
                                            <p:strVal val="1+ppt_h/2"/>
                                          </p:val>
                                        </p:tav>
                                      </p:tavLst>
                                    </p:anim>
                                    <p:set>
                                      <p:cBhvr>
                                        <p:cTn id="67" dur="1" fill="hold">
                                          <p:stCondLst>
                                            <p:cond delay="499"/>
                                          </p:stCondLst>
                                        </p:cTn>
                                        <p:tgtEl>
                                          <p:spTgt spid="90123"/>
                                        </p:tgtEl>
                                        <p:attrNameLst>
                                          <p:attrName>style.visibility</p:attrName>
                                        </p:attrNameLst>
                                      </p:cBhvr>
                                      <p:to>
                                        <p:strVal val="hidden"/>
                                      </p:to>
                                    </p:set>
                                  </p:childTnLst>
                                </p:cTn>
                              </p:par>
                              <p:par>
                                <p:cTn id="68" presetID="2" presetClass="exit" presetSubtype="4" fill="hold" nodeType="withEffect">
                                  <p:stCondLst>
                                    <p:cond delay="0"/>
                                  </p:stCondLst>
                                  <p:childTnLst>
                                    <p:anim calcmode="lin" valueType="num">
                                      <p:cBhvr additive="base">
                                        <p:cTn id="69" dur="500"/>
                                        <p:tgtEl>
                                          <p:spTgt spid="90124"/>
                                        </p:tgtEl>
                                        <p:attrNameLst>
                                          <p:attrName>ppt_x</p:attrName>
                                        </p:attrNameLst>
                                      </p:cBhvr>
                                      <p:tavLst>
                                        <p:tav tm="0">
                                          <p:val>
                                            <p:strVal val="ppt_x"/>
                                          </p:val>
                                        </p:tav>
                                        <p:tav tm="100000">
                                          <p:val>
                                            <p:strVal val="ppt_x"/>
                                          </p:val>
                                        </p:tav>
                                      </p:tavLst>
                                    </p:anim>
                                    <p:anim calcmode="lin" valueType="num">
                                      <p:cBhvr additive="base">
                                        <p:cTn id="70" dur="500"/>
                                        <p:tgtEl>
                                          <p:spTgt spid="90124"/>
                                        </p:tgtEl>
                                        <p:attrNameLst>
                                          <p:attrName>ppt_y</p:attrName>
                                        </p:attrNameLst>
                                      </p:cBhvr>
                                      <p:tavLst>
                                        <p:tav tm="0">
                                          <p:val>
                                            <p:strVal val="ppt_y"/>
                                          </p:val>
                                        </p:tav>
                                        <p:tav tm="100000">
                                          <p:val>
                                            <p:strVal val="1+ppt_h/2"/>
                                          </p:val>
                                        </p:tav>
                                      </p:tavLst>
                                    </p:anim>
                                    <p:set>
                                      <p:cBhvr>
                                        <p:cTn id="71" dur="1" fill="hold">
                                          <p:stCondLst>
                                            <p:cond delay="499"/>
                                          </p:stCondLst>
                                        </p:cTn>
                                        <p:tgtEl>
                                          <p:spTgt spid="90124"/>
                                        </p:tgtEl>
                                        <p:attrNameLst>
                                          <p:attrName>style.visibility</p:attrName>
                                        </p:attrNameLst>
                                      </p:cBhvr>
                                      <p:to>
                                        <p:strVal val="hidden"/>
                                      </p:to>
                                    </p:set>
                                  </p:childTnLst>
                                </p:cTn>
                              </p:par>
                              <p:par>
                                <p:cTn id="72" presetID="2" presetClass="exit" presetSubtype="4" fill="hold" nodeType="withEffect">
                                  <p:stCondLst>
                                    <p:cond delay="0"/>
                                  </p:stCondLst>
                                  <p:childTnLst>
                                    <p:anim calcmode="lin" valueType="num">
                                      <p:cBhvr additive="base">
                                        <p:cTn id="73" dur="500"/>
                                        <p:tgtEl>
                                          <p:spTgt spid="90125"/>
                                        </p:tgtEl>
                                        <p:attrNameLst>
                                          <p:attrName>ppt_x</p:attrName>
                                        </p:attrNameLst>
                                      </p:cBhvr>
                                      <p:tavLst>
                                        <p:tav tm="0">
                                          <p:val>
                                            <p:strVal val="ppt_x"/>
                                          </p:val>
                                        </p:tav>
                                        <p:tav tm="100000">
                                          <p:val>
                                            <p:strVal val="ppt_x"/>
                                          </p:val>
                                        </p:tav>
                                      </p:tavLst>
                                    </p:anim>
                                    <p:anim calcmode="lin" valueType="num">
                                      <p:cBhvr additive="base">
                                        <p:cTn id="74" dur="500"/>
                                        <p:tgtEl>
                                          <p:spTgt spid="90125"/>
                                        </p:tgtEl>
                                        <p:attrNameLst>
                                          <p:attrName>ppt_y</p:attrName>
                                        </p:attrNameLst>
                                      </p:cBhvr>
                                      <p:tavLst>
                                        <p:tav tm="0">
                                          <p:val>
                                            <p:strVal val="ppt_y"/>
                                          </p:val>
                                        </p:tav>
                                        <p:tav tm="100000">
                                          <p:val>
                                            <p:strVal val="1+ppt_h/2"/>
                                          </p:val>
                                        </p:tav>
                                      </p:tavLst>
                                    </p:anim>
                                    <p:set>
                                      <p:cBhvr>
                                        <p:cTn id="75" dur="1" fill="hold">
                                          <p:stCondLst>
                                            <p:cond delay="499"/>
                                          </p:stCondLst>
                                        </p:cTn>
                                        <p:tgtEl>
                                          <p:spTgt spid="90125"/>
                                        </p:tgtEl>
                                        <p:attrNameLst>
                                          <p:attrName>style.visibility</p:attrName>
                                        </p:attrNameLst>
                                      </p:cBhvr>
                                      <p:to>
                                        <p:strVal val="hidden"/>
                                      </p:to>
                                    </p:set>
                                  </p:childTnLst>
                                </p:cTn>
                              </p:par>
                              <p:par>
                                <p:cTn id="76" presetID="2" presetClass="exit" presetSubtype="4" fill="hold" grpId="1" nodeType="withEffect">
                                  <p:stCondLst>
                                    <p:cond delay="0"/>
                                  </p:stCondLst>
                                  <p:childTnLst>
                                    <p:anim calcmode="lin" valueType="num">
                                      <p:cBhvr additive="base">
                                        <p:cTn id="77" dur="500"/>
                                        <p:tgtEl>
                                          <p:spTgt spid="90120"/>
                                        </p:tgtEl>
                                        <p:attrNameLst>
                                          <p:attrName>ppt_x</p:attrName>
                                        </p:attrNameLst>
                                      </p:cBhvr>
                                      <p:tavLst>
                                        <p:tav tm="0">
                                          <p:val>
                                            <p:strVal val="ppt_x"/>
                                          </p:val>
                                        </p:tav>
                                        <p:tav tm="100000">
                                          <p:val>
                                            <p:strVal val="ppt_x"/>
                                          </p:val>
                                        </p:tav>
                                      </p:tavLst>
                                    </p:anim>
                                    <p:anim calcmode="lin" valueType="num">
                                      <p:cBhvr additive="base">
                                        <p:cTn id="78" dur="500"/>
                                        <p:tgtEl>
                                          <p:spTgt spid="90120"/>
                                        </p:tgtEl>
                                        <p:attrNameLst>
                                          <p:attrName>ppt_y</p:attrName>
                                        </p:attrNameLst>
                                      </p:cBhvr>
                                      <p:tavLst>
                                        <p:tav tm="0">
                                          <p:val>
                                            <p:strVal val="ppt_y"/>
                                          </p:val>
                                        </p:tav>
                                        <p:tav tm="100000">
                                          <p:val>
                                            <p:strVal val="1+ppt_h/2"/>
                                          </p:val>
                                        </p:tav>
                                      </p:tavLst>
                                    </p:anim>
                                    <p:set>
                                      <p:cBhvr>
                                        <p:cTn id="79" dur="1" fill="hold">
                                          <p:stCondLst>
                                            <p:cond delay="499"/>
                                          </p:stCondLst>
                                        </p:cTn>
                                        <p:tgtEl>
                                          <p:spTgt spid="90120"/>
                                        </p:tgtEl>
                                        <p:attrNameLst>
                                          <p:attrName>style.visibility</p:attrName>
                                        </p:attrNameLst>
                                      </p:cBhvr>
                                      <p:to>
                                        <p:strVal val="hidden"/>
                                      </p:to>
                                    </p:set>
                                  </p:childTnLst>
                                </p:cTn>
                              </p:par>
                              <p:par>
                                <p:cTn id="80" presetID="2" presetClass="exit" presetSubtype="4" fill="hold" nodeType="withEffect">
                                  <p:stCondLst>
                                    <p:cond delay="0"/>
                                  </p:stCondLst>
                                  <p:childTnLst>
                                    <p:anim calcmode="lin" valueType="num">
                                      <p:cBhvr additive="base">
                                        <p:cTn id="81" dur="500"/>
                                        <p:tgtEl>
                                          <p:spTgt spid="90121"/>
                                        </p:tgtEl>
                                        <p:attrNameLst>
                                          <p:attrName>ppt_x</p:attrName>
                                        </p:attrNameLst>
                                      </p:cBhvr>
                                      <p:tavLst>
                                        <p:tav tm="0">
                                          <p:val>
                                            <p:strVal val="ppt_x"/>
                                          </p:val>
                                        </p:tav>
                                        <p:tav tm="100000">
                                          <p:val>
                                            <p:strVal val="ppt_x"/>
                                          </p:val>
                                        </p:tav>
                                      </p:tavLst>
                                    </p:anim>
                                    <p:anim calcmode="lin" valueType="num">
                                      <p:cBhvr additive="base">
                                        <p:cTn id="82" dur="500"/>
                                        <p:tgtEl>
                                          <p:spTgt spid="90121"/>
                                        </p:tgtEl>
                                        <p:attrNameLst>
                                          <p:attrName>ppt_y</p:attrName>
                                        </p:attrNameLst>
                                      </p:cBhvr>
                                      <p:tavLst>
                                        <p:tav tm="0">
                                          <p:val>
                                            <p:strVal val="ppt_y"/>
                                          </p:val>
                                        </p:tav>
                                        <p:tav tm="100000">
                                          <p:val>
                                            <p:strVal val="1+ppt_h/2"/>
                                          </p:val>
                                        </p:tav>
                                      </p:tavLst>
                                    </p:anim>
                                    <p:set>
                                      <p:cBhvr>
                                        <p:cTn id="83" dur="1" fill="hold">
                                          <p:stCondLst>
                                            <p:cond delay="499"/>
                                          </p:stCondLst>
                                        </p:cTn>
                                        <p:tgtEl>
                                          <p:spTgt spid="90121"/>
                                        </p:tgtEl>
                                        <p:attrNameLst>
                                          <p:attrName>style.visibility</p:attrName>
                                        </p:attrNameLst>
                                      </p:cBhvr>
                                      <p:to>
                                        <p:strVal val="hidden"/>
                                      </p:to>
                                    </p:set>
                                  </p:childTnLst>
                                </p:cTn>
                              </p:par>
                              <p:par>
                                <p:cTn id="84" presetID="2" presetClass="exit" presetSubtype="4" fill="hold" grpId="1" nodeType="withEffect">
                                  <p:stCondLst>
                                    <p:cond delay="0"/>
                                  </p:stCondLst>
                                  <p:childTnLst>
                                    <p:anim calcmode="lin" valueType="num">
                                      <p:cBhvr additive="base">
                                        <p:cTn id="85" dur="500"/>
                                        <p:tgtEl>
                                          <p:spTgt spid="90122"/>
                                        </p:tgtEl>
                                        <p:attrNameLst>
                                          <p:attrName>ppt_x</p:attrName>
                                        </p:attrNameLst>
                                      </p:cBhvr>
                                      <p:tavLst>
                                        <p:tav tm="0">
                                          <p:val>
                                            <p:strVal val="ppt_x"/>
                                          </p:val>
                                        </p:tav>
                                        <p:tav tm="100000">
                                          <p:val>
                                            <p:strVal val="ppt_x"/>
                                          </p:val>
                                        </p:tav>
                                      </p:tavLst>
                                    </p:anim>
                                    <p:anim calcmode="lin" valueType="num">
                                      <p:cBhvr additive="base">
                                        <p:cTn id="86" dur="500"/>
                                        <p:tgtEl>
                                          <p:spTgt spid="90122"/>
                                        </p:tgtEl>
                                        <p:attrNameLst>
                                          <p:attrName>ppt_y</p:attrName>
                                        </p:attrNameLst>
                                      </p:cBhvr>
                                      <p:tavLst>
                                        <p:tav tm="0">
                                          <p:val>
                                            <p:strVal val="ppt_y"/>
                                          </p:val>
                                        </p:tav>
                                        <p:tav tm="100000">
                                          <p:val>
                                            <p:strVal val="1+ppt_h/2"/>
                                          </p:val>
                                        </p:tav>
                                      </p:tavLst>
                                    </p:anim>
                                    <p:set>
                                      <p:cBhvr>
                                        <p:cTn id="87" dur="1" fill="hold">
                                          <p:stCondLst>
                                            <p:cond delay="499"/>
                                          </p:stCondLst>
                                        </p:cTn>
                                        <p:tgtEl>
                                          <p:spTgt spid="90122"/>
                                        </p:tgtEl>
                                        <p:attrNameLst>
                                          <p:attrName>style.visibility</p:attrName>
                                        </p:attrNameLst>
                                      </p:cBhvr>
                                      <p:to>
                                        <p:strVal val="hidden"/>
                                      </p:to>
                                    </p:set>
                                  </p:childTnLst>
                                </p:cTn>
                              </p:par>
                              <p:par>
                                <p:cTn id="88" presetID="2" presetClass="exit" presetSubtype="4" fill="hold" grpId="0" nodeType="withEffect">
                                  <p:stCondLst>
                                    <p:cond delay="0"/>
                                  </p:stCondLst>
                                  <p:childTnLst>
                                    <p:anim calcmode="lin" valueType="num">
                                      <p:cBhvr additive="base">
                                        <p:cTn id="89" dur="500"/>
                                        <p:tgtEl>
                                          <p:spTgt spid="90127"/>
                                        </p:tgtEl>
                                        <p:attrNameLst>
                                          <p:attrName>ppt_x</p:attrName>
                                        </p:attrNameLst>
                                      </p:cBhvr>
                                      <p:tavLst>
                                        <p:tav tm="0">
                                          <p:val>
                                            <p:strVal val="ppt_x"/>
                                          </p:val>
                                        </p:tav>
                                        <p:tav tm="100000">
                                          <p:val>
                                            <p:strVal val="ppt_x"/>
                                          </p:val>
                                        </p:tav>
                                      </p:tavLst>
                                    </p:anim>
                                    <p:anim calcmode="lin" valueType="num">
                                      <p:cBhvr additive="base">
                                        <p:cTn id="90" dur="500"/>
                                        <p:tgtEl>
                                          <p:spTgt spid="90127"/>
                                        </p:tgtEl>
                                        <p:attrNameLst>
                                          <p:attrName>ppt_y</p:attrName>
                                        </p:attrNameLst>
                                      </p:cBhvr>
                                      <p:tavLst>
                                        <p:tav tm="0">
                                          <p:val>
                                            <p:strVal val="ppt_y"/>
                                          </p:val>
                                        </p:tav>
                                        <p:tav tm="100000">
                                          <p:val>
                                            <p:strVal val="1+ppt_h/2"/>
                                          </p:val>
                                        </p:tav>
                                      </p:tavLst>
                                    </p:anim>
                                    <p:set>
                                      <p:cBhvr>
                                        <p:cTn id="91" dur="1" fill="hold">
                                          <p:stCondLst>
                                            <p:cond delay="499"/>
                                          </p:stCondLst>
                                        </p:cTn>
                                        <p:tgtEl>
                                          <p:spTgt spid="90127"/>
                                        </p:tgtEl>
                                        <p:attrNameLst>
                                          <p:attrName>style.visibility</p:attrName>
                                        </p:attrNameLst>
                                      </p:cBhvr>
                                      <p:to>
                                        <p:strVal val="hidden"/>
                                      </p:to>
                                    </p:set>
                                  </p:childTnLst>
                                </p:cTn>
                              </p:par>
                              <p:par>
                                <p:cTn id="92" presetID="2" presetClass="exit" presetSubtype="4" fill="hold" grpId="0" nodeType="withEffect">
                                  <p:stCondLst>
                                    <p:cond delay="0"/>
                                  </p:stCondLst>
                                  <p:childTnLst>
                                    <p:anim calcmode="lin" valueType="num">
                                      <p:cBhvr additive="base">
                                        <p:cTn id="93" dur="500"/>
                                        <p:tgtEl>
                                          <p:spTgt spid="90126"/>
                                        </p:tgtEl>
                                        <p:attrNameLst>
                                          <p:attrName>ppt_x</p:attrName>
                                        </p:attrNameLst>
                                      </p:cBhvr>
                                      <p:tavLst>
                                        <p:tav tm="0">
                                          <p:val>
                                            <p:strVal val="ppt_x"/>
                                          </p:val>
                                        </p:tav>
                                        <p:tav tm="100000">
                                          <p:val>
                                            <p:strVal val="ppt_x"/>
                                          </p:val>
                                        </p:tav>
                                      </p:tavLst>
                                    </p:anim>
                                    <p:anim calcmode="lin" valueType="num">
                                      <p:cBhvr additive="base">
                                        <p:cTn id="94" dur="500"/>
                                        <p:tgtEl>
                                          <p:spTgt spid="90126"/>
                                        </p:tgtEl>
                                        <p:attrNameLst>
                                          <p:attrName>ppt_y</p:attrName>
                                        </p:attrNameLst>
                                      </p:cBhvr>
                                      <p:tavLst>
                                        <p:tav tm="0">
                                          <p:val>
                                            <p:strVal val="ppt_y"/>
                                          </p:val>
                                        </p:tav>
                                        <p:tav tm="100000">
                                          <p:val>
                                            <p:strVal val="1+ppt_h/2"/>
                                          </p:val>
                                        </p:tav>
                                      </p:tavLst>
                                    </p:anim>
                                    <p:set>
                                      <p:cBhvr>
                                        <p:cTn id="95" dur="1" fill="hold">
                                          <p:stCondLst>
                                            <p:cond delay="499"/>
                                          </p:stCondLst>
                                        </p:cTn>
                                        <p:tgtEl>
                                          <p:spTgt spid="90126"/>
                                        </p:tgtEl>
                                        <p:attrNameLst>
                                          <p:attrName>style.visibility</p:attrName>
                                        </p:attrNameLst>
                                      </p:cBhvr>
                                      <p:to>
                                        <p:strVal val="hidden"/>
                                      </p:to>
                                    </p:set>
                                  </p:childTnLst>
                                </p:cTn>
                              </p:par>
                              <p:par>
                                <p:cTn id="96" presetID="2" presetClass="exit" presetSubtype="4" fill="hold" nodeType="withEffect">
                                  <p:stCondLst>
                                    <p:cond delay="0"/>
                                  </p:stCondLst>
                                  <p:childTnLst>
                                    <p:anim calcmode="lin" valueType="num">
                                      <p:cBhvr additive="base">
                                        <p:cTn id="97" dur="500"/>
                                        <p:tgtEl>
                                          <p:spTgt spid="90128"/>
                                        </p:tgtEl>
                                        <p:attrNameLst>
                                          <p:attrName>ppt_x</p:attrName>
                                        </p:attrNameLst>
                                      </p:cBhvr>
                                      <p:tavLst>
                                        <p:tav tm="0">
                                          <p:val>
                                            <p:strVal val="ppt_x"/>
                                          </p:val>
                                        </p:tav>
                                        <p:tav tm="100000">
                                          <p:val>
                                            <p:strVal val="ppt_x"/>
                                          </p:val>
                                        </p:tav>
                                      </p:tavLst>
                                    </p:anim>
                                    <p:anim calcmode="lin" valueType="num">
                                      <p:cBhvr additive="base">
                                        <p:cTn id="98" dur="500"/>
                                        <p:tgtEl>
                                          <p:spTgt spid="90128"/>
                                        </p:tgtEl>
                                        <p:attrNameLst>
                                          <p:attrName>ppt_y</p:attrName>
                                        </p:attrNameLst>
                                      </p:cBhvr>
                                      <p:tavLst>
                                        <p:tav tm="0">
                                          <p:val>
                                            <p:strVal val="ppt_y"/>
                                          </p:val>
                                        </p:tav>
                                        <p:tav tm="100000">
                                          <p:val>
                                            <p:strVal val="1+ppt_h/2"/>
                                          </p:val>
                                        </p:tav>
                                      </p:tavLst>
                                    </p:anim>
                                    <p:set>
                                      <p:cBhvr>
                                        <p:cTn id="99" dur="1" fill="hold">
                                          <p:stCondLst>
                                            <p:cond delay="499"/>
                                          </p:stCondLst>
                                        </p:cTn>
                                        <p:tgtEl>
                                          <p:spTgt spid="90128"/>
                                        </p:tgtEl>
                                        <p:attrNameLst>
                                          <p:attrName>style.visibility</p:attrName>
                                        </p:attrNameLst>
                                      </p:cBhvr>
                                      <p:to>
                                        <p:strVal val="hidden"/>
                                      </p:to>
                                    </p:set>
                                  </p:childTnLst>
                                </p:cTn>
                              </p:par>
                              <p:par>
                                <p:cTn id="100" presetID="2" presetClass="exit" presetSubtype="4" fill="hold" grpId="1" nodeType="withEffect">
                                  <p:stCondLst>
                                    <p:cond delay="0"/>
                                  </p:stCondLst>
                                  <p:childTnLst>
                                    <p:anim calcmode="lin" valueType="num">
                                      <p:cBhvr additive="base">
                                        <p:cTn id="101" dur="500"/>
                                        <p:tgtEl>
                                          <p:spTgt spid="90129"/>
                                        </p:tgtEl>
                                        <p:attrNameLst>
                                          <p:attrName>ppt_x</p:attrName>
                                        </p:attrNameLst>
                                      </p:cBhvr>
                                      <p:tavLst>
                                        <p:tav tm="0">
                                          <p:val>
                                            <p:strVal val="ppt_x"/>
                                          </p:val>
                                        </p:tav>
                                        <p:tav tm="100000">
                                          <p:val>
                                            <p:strVal val="ppt_x"/>
                                          </p:val>
                                        </p:tav>
                                      </p:tavLst>
                                    </p:anim>
                                    <p:anim calcmode="lin" valueType="num">
                                      <p:cBhvr additive="base">
                                        <p:cTn id="102" dur="500"/>
                                        <p:tgtEl>
                                          <p:spTgt spid="90129"/>
                                        </p:tgtEl>
                                        <p:attrNameLst>
                                          <p:attrName>ppt_y</p:attrName>
                                        </p:attrNameLst>
                                      </p:cBhvr>
                                      <p:tavLst>
                                        <p:tav tm="0">
                                          <p:val>
                                            <p:strVal val="ppt_y"/>
                                          </p:val>
                                        </p:tav>
                                        <p:tav tm="100000">
                                          <p:val>
                                            <p:strVal val="1+ppt_h/2"/>
                                          </p:val>
                                        </p:tav>
                                      </p:tavLst>
                                    </p:anim>
                                    <p:set>
                                      <p:cBhvr>
                                        <p:cTn id="103" dur="1" fill="hold">
                                          <p:stCondLst>
                                            <p:cond delay="499"/>
                                          </p:stCondLst>
                                        </p:cTn>
                                        <p:tgtEl>
                                          <p:spTgt spid="901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p:bldP spid="90119" grpId="0"/>
      <p:bldP spid="90119" grpId="1"/>
      <p:bldP spid="90120" grpId="0"/>
      <p:bldP spid="90120" grpId="1"/>
      <p:bldP spid="90122" grpId="0"/>
      <p:bldP spid="90122" grpId="1"/>
      <p:bldP spid="90126" grpId="0" animBg="1"/>
      <p:bldP spid="90127" grpId="0"/>
      <p:bldP spid="90129" grpId="0" animBg="1"/>
      <p:bldP spid="9012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572000" y="6400800"/>
            <a:ext cx="342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50000"/>
              </a:spcBef>
              <a:buClrTx/>
              <a:buFontTx/>
              <a:buNone/>
            </a:pPr>
            <a:endParaRPr kumimoji="0" lang="es-MX" altLang="es-MX" sz="2400">
              <a:effectLst/>
              <a:latin typeface="Monotype Corsiva" pitchFamily="66" charset="0"/>
            </a:endParaRPr>
          </a:p>
        </p:txBody>
      </p:sp>
      <p:sp>
        <p:nvSpPr>
          <p:cNvPr id="51203" name="Rectangle 3"/>
          <p:cNvSpPr>
            <a:spLocks noGrp="1" noChangeArrowheads="1"/>
          </p:cNvSpPr>
          <p:nvPr>
            <p:ph type="title"/>
          </p:nvPr>
        </p:nvSpPr>
        <p:spPr>
          <a:xfrm>
            <a:off x="3614738" y="260350"/>
            <a:ext cx="8229600" cy="1143000"/>
          </a:xfrm>
        </p:spPr>
        <p:txBody>
          <a:bodyPr/>
          <a:lstStyle/>
          <a:p>
            <a:pPr>
              <a:defRPr/>
            </a:pPr>
            <a:r>
              <a:rPr lang="es-MX" smtClean="0"/>
              <a:t>Citas en el texto</a:t>
            </a:r>
            <a:endParaRPr lang="en-US" smtClean="0"/>
          </a:p>
        </p:txBody>
      </p:sp>
      <p:pic>
        <p:nvPicPr>
          <p:cNvPr id="28676"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6"/>
          <p:cNvSpPr txBox="1">
            <a:spLocks noChangeArrowheads="1"/>
          </p:cNvSpPr>
          <p:nvPr/>
        </p:nvSpPr>
        <p:spPr bwMode="auto">
          <a:xfrm>
            <a:off x="1995488"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51207" name="Text Box 7"/>
          <p:cNvSpPr txBox="1">
            <a:spLocks noChangeArrowheads="1"/>
          </p:cNvSpPr>
          <p:nvPr/>
        </p:nvSpPr>
        <p:spPr bwMode="auto">
          <a:xfrm>
            <a:off x="2940050" y="1268413"/>
            <a:ext cx="55927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b="1">
                <a:solidFill>
                  <a:srgbClr val="990099"/>
                </a:solidFill>
                <a:effectLst/>
                <a:latin typeface="Arial" charset="0"/>
              </a:rPr>
              <a:t>Si se repite el mismo autor. </a:t>
            </a:r>
            <a:endParaRPr kumimoji="0" lang="en-US" altLang="es-MX" sz="2800" b="1">
              <a:solidFill>
                <a:srgbClr val="990099"/>
              </a:solidFill>
              <a:effectLst/>
              <a:latin typeface="Arial" charset="0"/>
            </a:endParaRPr>
          </a:p>
        </p:txBody>
      </p:sp>
      <p:sp>
        <p:nvSpPr>
          <p:cNvPr id="28680" name="Text Box 8"/>
          <p:cNvSpPr txBox="1">
            <a:spLocks noChangeArrowheads="1"/>
          </p:cNvSpPr>
          <p:nvPr/>
        </p:nvSpPr>
        <p:spPr bwMode="auto">
          <a:xfrm>
            <a:off x="2003425" y="2362200"/>
            <a:ext cx="5168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p:txBody>
      </p:sp>
      <p:sp>
        <p:nvSpPr>
          <p:cNvPr id="51209" name="Text Box 9"/>
          <p:cNvSpPr txBox="1">
            <a:spLocks noChangeArrowheads="1"/>
          </p:cNvSpPr>
          <p:nvPr/>
        </p:nvSpPr>
        <p:spPr bwMode="auto">
          <a:xfrm>
            <a:off x="323850" y="2492375"/>
            <a:ext cx="8585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r>
              <a:rPr kumimoji="0" lang="es-MX" altLang="es-MX" sz="2400" b="1">
                <a:effectLst/>
                <a:latin typeface="Arial" charset="0"/>
              </a:rPr>
              <a:t>Cuando </a:t>
            </a:r>
            <a:r>
              <a:rPr kumimoji="0" lang="es-MX" altLang="es-MX" sz="2400" b="1">
                <a:solidFill>
                  <a:srgbClr val="0000CC"/>
                </a:solidFill>
                <a:effectLst/>
                <a:latin typeface="Arial" charset="0"/>
              </a:rPr>
              <a:t>la cita a escribir se repite, y corresponde al autor </a:t>
            </a:r>
          </a:p>
          <a:p>
            <a:pPr eaLnBrk="1" hangingPunct="1">
              <a:spcBef>
                <a:spcPct val="0"/>
              </a:spcBef>
              <a:buClrTx/>
              <a:buFontTx/>
              <a:buNone/>
            </a:pPr>
            <a:r>
              <a:rPr kumimoji="0" lang="es-MX" altLang="es-MX" sz="2400" b="1">
                <a:solidFill>
                  <a:srgbClr val="0000CC"/>
                </a:solidFill>
                <a:effectLst/>
                <a:latin typeface="Arial" charset="0"/>
              </a:rPr>
              <a:t>antes mencionado, no es necesario escribir todos los </a:t>
            </a:r>
          </a:p>
          <a:p>
            <a:pPr eaLnBrk="1" hangingPunct="1">
              <a:spcBef>
                <a:spcPct val="0"/>
              </a:spcBef>
              <a:buClrTx/>
              <a:buFontTx/>
              <a:buNone/>
            </a:pPr>
            <a:r>
              <a:rPr kumimoji="0" lang="es-MX" altLang="es-MX" sz="2400" b="1">
                <a:solidFill>
                  <a:srgbClr val="0000CC"/>
                </a:solidFill>
                <a:effectLst/>
                <a:latin typeface="Arial" charset="0"/>
              </a:rPr>
              <a:t>datos, sólo se escribe el número de página entre </a:t>
            </a:r>
          </a:p>
          <a:p>
            <a:pPr eaLnBrk="1" hangingPunct="1">
              <a:spcBef>
                <a:spcPct val="0"/>
              </a:spcBef>
              <a:buClrTx/>
              <a:buFontTx/>
              <a:buNone/>
            </a:pPr>
            <a:r>
              <a:rPr kumimoji="0" lang="es-MX" altLang="es-MX" sz="2400" b="1">
                <a:solidFill>
                  <a:srgbClr val="0000CC"/>
                </a:solidFill>
                <a:effectLst/>
                <a:latin typeface="Arial" charset="0"/>
              </a:rPr>
              <a:t>paréntesis</a:t>
            </a:r>
          </a:p>
        </p:txBody>
      </p:sp>
      <p:sp>
        <p:nvSpPr>
          <p:cNvPr id="28682" name="Rectangle 10"/>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28683" name="Rectangle 11"/>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pic>
        <p:nvPicPr>
          <p:cNvPr id="51231" name="Picture 31" descr="j0304301"/>
          <p:cNvPicPr>
            <a:picLocks noChangeAspect="1" noChangeArrowheads="1"/>
          </p:cNvPicPr>
          <p:nvPr/>
        </p:nvPicPr>
        <p:blipFill>
          <a:blip r:embed="rId3" cstate="print">
            <a:extLst>
              <a:ext uri="{28A0092B-C50C-407E-A947-70E740481C1C}">
                <a14:useLocalDpi xmlns:a14="http://schemas.microsoft.com/office/drawing/2010/main" val="0"/>
              </a:ext>
            </a:extLst>
          </a:blip>
          <a:srcRect r="52818"/>
          <a:stretch>
            <a:fillRect/>
          </a:stretch>
        </p:blipFill>
        <p:spPr bwMode="auto">
          <a:xfrm>
            <a:off x="179388" y="549275"/>
            <a:ext cx="1228725"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2" name="Picture 32" descr="j0304301"/>
          <p:cNvPicPr>
            <a:picLocks noChangeAspect="1" noChangeArrowheads="1"/>
          </p:cNvPicPr>
          <p:nvPr/>
        </p:nvPicPr>
        <p:blipFill>
          <a:blip r:embed="rId3" cstate="print">
            <a:extLst>
              <a:ext uri="{28A0092B-C50C-407E-A947-70E740481C1C}">
                <a14:useLocalDpi xmlns:a14="http://schemas.microsoft.com/office/drawing/2010/main" val="0"/>
              </a:ext>
            </a:extLst>
          </a:blip>
          <a:srcRect r="52818"/>
          <a:stretch>
            <a:fillRect/>
          </a:stretch>
        </p:blipFill>
        <p:spPr bwMode="auto">
          <a:xfrm>
            <a:off x="1331913" y="188913"/>
            <a:ext cx="1106487"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3" name="Text Box 33"/>
          <p:cNvSpPr txBox="1">
            <a:spLocks noChangeArrowheads="1"/>
          </p:cNvSpPr>
          <p:nvPr/>
        </p:nvSpPr>
        <p:spPr bwMode="auto">
          <a:xfrm>
            <a:off x="2176463" y="6115050"/>
            <a:ext cx="184150" cy="366713"/>
          </a:xfrm>
          <a:prstGeom prst="rect">
            <a:avLst/>
          </a:prstGeom>
          <a:noFill/>
          <a:ln w="9525">
            <a:noFill/>
            <a:miter lim="800000"/>
            <a:headEnd/>
            <a:tailEnd/>
          </a:ln>
          <a:effectLst/>
        </p:spPr>
        <p:txBody>
          <a:bodyPr wrap="none">
            <a:spAutoFit/>
          </a:bodyPr>
          <a:lstStyle/>
          <a:p>
            <a:pPr>
              <a:defRPr/>
            </a:pPr>
            <a:endParaRPr lang="en-US">
              <a:effectLst>
                <a:outerShdw blurRad="38100" dist="38100" dir="2700000" algn="tl">
                  <a:srgbClr val="FFFFFF"/>
                </a:outerShdw>
              </a:effectLst>
            </a:endParaRPr>
          </a:p>
        </p:txBody>
      </p:sp>
      <p:sp>
        <p:nvSpPr>
          <p:cNvPr id="51234" name="Text Box 34"/>
          <p:cNvSpPr txBox="1">
            <a:spLocks noChangeArrowheads="1"/>
          </p:cNvSpPr>
          <p:nvPr/>
        </p:nvSpPr>
        <p:spPr bwMode="auto">
          <a:xfrm>
            <a:off x="8512175" y="6257925"/>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4" action="ppaction://hlinksldjump"/>
              </a:rPr>
              <a:t>30</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anim calcmode="lin" valueType="num">
                                      <p:cBhvr additive="base">
                                        <p:cTn id="7" dur="500" fill="hold"/>
                                        <p:tgtEl>
                                          <p:spTgt spid="51207"/>
                                        </p:tgtEl>
                                        <p:attrNameLst>
                                          <p:attrName>ppt_x</p:attrName>
                                        </p:attrNameLst>
                                      </p:cBhvr>
                                      <p:tavLst>
                                        <p:tav tm="0">
                                          <p:val>
                                            <p:strVal val="#ppt_x"/>
                                          </p:val>
                                        </p:tav>
                                        <p:tav tm="100000">
                                          <p:val>
                                            <p:strVal val="#ppt_x"/>
                                          </p:val>
                                        </p:tav>
                                      </p:tavLst>
                                    </p:anim>
                                    <p:anim calcmode="lin" valueType="num">
                                      <p:cBhvr additive="base">
                                        <p:cTn id="8" dur="500" fill="hold"/>
                                        <p:tgtEl>
                                          <p:spTgt spid="5120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51232"/>
                                        </p:tgtEl>
                                        <p:attrNameLst>
                                          <p:attrName>style.visibility</p:attrName>
                                        </p:attrNameLst>
                                      </p:cBhvr>
                                      <p:to>
                                        <p:strVal val="visible"/>
                                      </p:to>
                                    </p:set>
                                    <p:animEffect transition="in" filter="fade">
                                      <p:cBhvr>
                                        <p:cTn id="13" dur="2000"/>
                                        <p:tgtEl>
                                          <p:spTgt spid="512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51231"/>
                                        </p:tgtEl>
                                        <p:attrNameLst>
                                          <p:attrName>style.visibility</p:attrName>
                                        </p:attrNameLst>
                                      </p:cBhvr>
                                      <p:to>
                                        <p:strVal val="visible"/>
                                      </p:to>
                                    </p:set>
                                    <p:animEffect transition="in" filter="fade">
                                      <p:cBhvr>
                                        <p:cTn id="18" dur="2000"/>
                                        <p:tgtEl>
                                          <p:spTgt spid="5123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1209"/>
                                        </p:tgtEl>
                                        <p:attrNameLst>
                                          <p:attrName>style.visibility</p:attrName>
                                        </p:attrNameLst>
                                      </p:cBhvr>
                                      <p:to>
                                        <p:strVal val="visible"/>
                                      </p:to>
                                    </p:set>
                                    <p:animEffect transition="in" filter="checkerboard(across)">
                                      <p:cBhvr>
                                        <p:cTn id="23" dur="500"/>
                                        <p:tgtEl>
                                          <p:spTgt spid="5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p:bldP spid="5120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440363" y="6491288"/>
            <a:ext cx="3421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50000"/>
              </a:spcBef>
              <a:buClrTx/>
              <a:buFontTx/>
              <a:buNone/>
            </a:pPr>
            <a:endParaRPr kumimoji="0" lang="es-MX" altLang="es-MX" sz="1800">
              <a:effectLst/>
              <a:latin typeface="Monotype Corsiva" pitchFamily="66" charset="0"/>
            </a:endParaRPr>
          </a:p>
        </p:txBody>
      </p:sp>
      <p:sp>
        <p:nvSpPr>
          <p:cNvPr id="52227" name="Rectangle 3"/>
          <p:cNvSpPr>
            <a:spLocks noGrp="1" noChangeArrowheads="1"/>
          </p:cNvSpPr>
          <p:nvPr>
            <p:ph type="title"/>
          </p:nvPr>
        </p:nvSpPr>
        <p:spPr/>
        <p:txBody>
          <a:bodyPr/>
          <a:lstStyle/>
          <a:p>
            <a:pPr>
              <a:defRPr/>
            </a:pPr>
            <a:r>
              <a:rPr lang="es-MX" smtClean="0"/>
              <a:t>Citas en el texto. EJEMPLO</a:t>
            </a:r>
            <a:endParaRPr lang="en-US" smtClean="0"/>
          </a:p>
        </p:txBody>
      </p:sp>
      <p:pic>
        <p:nvPicPr>
          <p:cNvPr id="29700"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6"/>
          <p:cNvSpPr txBox="1">
            <a:spLocks noChangeArrowheads="1"/>
          </p:cNvSpPr>
          <p:nvPr/>
        </p:nvSpPr>
        <p:spPr bwMode="auto">
          <a:xfrm>
            <a:off x="1995488"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52231" name="Text Box 7"/>
          <p:cNvSpPr txBox="1">
            <a:spLocks noChangeArrowheads="1"/>
          </p:cNvSpPr>
          <p:nvPr/>
        </p:nvSpPr>
        <p:spPr bwMode="auto">
          <a:xfrm>
            <a:off x="2343150" y="1316038"/>
            <a:ext cx="49069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b="1">
                <a:solidFill>
                  <a:srgbClr val="990099"/>
                </a:solidFill>
                <a:effectLst/>
                <a:latin typeface="Arial" charset="0"/>
              </a:rPr>
              <a:t>Si se repite el mismo autor</a:t>
            </a:r>
            <a:r>
              <a:rPr kumimoji="0" lang="es-MX" altLang="es-MX" sz="2800">
                <a:solidFill>
                  <a:schemeClr val="folHlink"/>
                </a:solidFill>
                <a:effectLst/>
                <a:latin typeface="Arial" charset="0"/>
              </a:rPr>
              <a:t>. </a:t>
            </a:r>
            <a:endParaRPr kumimoji="0" lang="en-US" altLang="es-MX" sz="2800">
              <a:solidFill>
                <a:schemeClr val="folHlink"/>
              </a:solidFill>
              <a:effectLst/>
              <a:latin typeface="Arial" charset="0"/>
            </a:endParaRPr>
          </a:p>
        </p:txBody>
      </p:sp>
      <p:sp>
        <p:nvSpPr>
          <p:cNvPr id="29704" name="Text Box 8"/>
          <p:cNvSpPr txBox="1">
            <a:spLocks noChangeArrowheads="1"/>
          </p:cNvSpPr>
          <p:nvPr/>
        </p:nvSpPr>
        <p:spPr bwMode="auto">
          <a:xfrm>
            <a:off x="2003425" y="2362200"/>
            <a:ext cx="5168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p:txBody>
      </p:sp>
      <p:sp>
        <p:nvSpPr>
          <p:cNvPr id="29705" name="Rectangle 9"/>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29706" name="Rectangle 10"/>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52235" name="Text Box 11"/>
          <p:cNvSpPr txBox="1">
            <a:spLocks noChangeArrowheads="1"/>
          </p:cNvSpPr>
          <p:nvPr/>
        </p:nvSpPr>
        <p:spPr bwMode="auto">
          <a:xfrm>
            <a:off x="473075" y="2073275"/>
            <a:ext cx="76200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r>
              <a:rPr kumimoji="0" lang="es-MX" altLang="es-MX" sz="1600">
                <a:solidFill>
                  <a:srgbClr val="336600"/>
                </a:solidFill>
                <a:effectLst/>
                <a:latin typeface="Arial" charset="0"/>
              </a:rPr>
              <a:t>Para desempeñar su trabajo y lograr el objetivo de que las clases sean un éxito; además de ir sembrando el gusto, el deseo de participar en una clase virtual, el facilitador debe de “cultivar el servicio al cliente” (Foster, 1997, p.15), esto se logra siguiendo estas indicaciones:</a:t>
            </a:r>
          </a:p>
          <a:p>
            <a:pPr eaLnBrk="1" hangingPunct="1">
              <a:spcBef>
                <a:spcPct val="0"/>
              </a:spcBef>
              <a:buClrTx/>
              <a:buFontTx/>
              <a:buNone/>
            </a:pPr>
            <a:r>
              <a:rPr kumimoji="0" lang="es-MX" altLang="es-MX" sz="1600">
                <a:solidFill>
                  <a:srgbClr val="336600"/>
                </a:solidFill>
                <a:effectLst/>
                <a:latin typeface="Arial" charset="0"/>
              </a:rPr>
              <a:t>“Ser fácil de localizar” (p.16) Tanto el alumno como el profesor tutor y/o titular cuando lo requieran deben de encontrar al facilitador para hacerlo partícipe de sus dudas, comentarios e indicaciones, por eso es importante que les comunique el lugar físico en donde se encuentra su área de trabajo, así como los medios de comunicación a través de los cuales se puede iniciar un contacto como: dirección de correo electrónico, número de messenger, icq y/o teléfono.</a:t>
            </a:r>
          </a:p>
          <a:p>
            <a:pPr eaLnBrk="1" hangingPunct="1">
              <a:spcBef>
                <a:spcPct val="0"/>
              </a:spcBef>
              <a:buClrTx/>
              <a:buFontTx/>
              <a:buNone/>
            </a:pPr>
            <a:r>
              <a:rPr kumimoji="0" lang="es-MX" altLang="es-MX" sz="1600">
                <a:solidFill>
                  <a:srgbClr val="336600"/>
                </a:solidFill>
                <a:effectLst/>
                <a:latin typeface="Arial" charset="0"/>
              </a:rPr>
              <a:t>“Conocer el producto” (p.28) , es decir, conocer la clase virtual; existe un medio fácil y accesible para que esto sea posible: la página web de la materia o bien el curso en plataforma blackboard, sólo se necesita que el facilitador esté conectado a internet y en cuestiones de segundos accede al curso, donde lee acerca de las actividades de la materia, el equipo docente, las fechas de entrega, las políticas del curso y de evaluación, es importante conocer esta información porque “no hay nada que destruya la credibilidad con mayor rapidez que una mirada perdida y una mirada interrogativa como respuesta a una pregunta sencilla” (p.28).</a:t>
            </a:r>
            <a:endParaRPr kumimoji="0" lang="en-US" altLang="es-MX" sz="1600">
              <a:solidFill>
                <a:srgbClr val="336600"/>
              </a:solidFill>
              <a:effectLst/>
              <a:latin typeface="Arial" charset="0"/>
            </a:endParaRPr>
          </a:p>
        </p:txBody>
      </p:sp>
      <p:sp>
        <p:nvSpPr>
          <p:cNvPr id="52236" name="Line 12"/>
          <p:cNvSpPr>
            <a:spLocks noChangeShapeType="1"/>
          </p:cNvSpPr>
          <p:nvPr/>
        </p:nvSpPr>
        <p:spPr bwMode="auto">
          <a:xfrm>
            <a:off x="4846638" y="2895600"/>
            <a:ext cx="1965325" cy="0"/>
          </a:xfrm>
          <a:prstGeom prst="line">
            <a:avLst/>
          </a:prstGeom>
          <a:noFill/>
          <a:ln w="38100">
            <a:solidFill>
              <a:srgbClr val="FF6600"/>
            </a:solidFill>
            <a:round/>
            <a:headEnd/>
            <a:tailEnd/>
          </a:ln>
          <a:effectLst/>
        </p:spPr>
        <p:txBody>
          <a:bodyPr/>
          <a:lstStyle/>
          <a:p>
            <a:pPr>
              <a:defRPr/>
            </a:pPr>
            <a:endParaRPr lang="en-US"/>
          </a:p>
        </p:txBody>
      </p:sp>
      <p:sp>
        <p:nvSpPr>
          <p:cNvPr id="52237" name="Line 13"/>
          <p:cNvSpPr>
            <a:spLocks noChangeShapeType="1"/>
          </p:cNvSpPr>
          <p:nvPr/>
        </p:nvSpPr>
        <p:spPr bwMode="auto">
          <a:xfrm>
            <a:off x="2489200" y="3340100"/>
            <a:ext cx="736600" cy="0"/>
          </a:xfrm>
          <a:prstGeom prst="line">
            <a:avLst/>
          </a:prstGeom>
          <a:noFill/>
          <a:ln w="38100">
            <a:solidFill>
              <a:srgbClr val="FF6600"/>
            </a:solidFill>
            <a:round/>
            <a:headEnd/>
            <a:tailEnd/>
          </a:ln>
          <a:effectLst/>
        </p:spPr>
        <p:txBody>
          <a:bodyPr/>
          <a:lstStyle/>
          <a:p>
            <a:pPr>
              <a:defRPr/>
            </a:pPr>
            <a:endParaRPr lang="en-US"/>
          </a:p>
        </p:txBody>
      </p:sp>
      <p:sp>
        <p:nvSpPr>
          <p:cNvPr id="52238" name="Line 14"/>
          <p:cNvSpPr>
            <a:spLocks noChangeShapeType="1"/>
          </p:cNvSpPr>
          <p:nvPr/>
        </p:nvSpPr>
        <p:spPr bwMode="auto">
          <a:xfrm>
            <a:off x="2503488" y="4814888"/>
            <a:ext cx="736600" cy="0"/>
          </a:xfrm>
          <a:prstGeom prst="line">
            <a:avLst/>
          </a:prstGeom>
          <a:noFill/>
          <a:ln w="38100">
            <a:solidFill>
              <a:srgbClr val="FF6600"/>
            </a:solidFill>
            <a:round/>
            <a:headEnd/>
            <a:tailEnd/>
          </a:ln>
          <a:effectLst/>
        </p:spPr>
        <p:txBody>
          <a:bodyPr/>
          <a:lstStyle/>
          <a:p>
            <a:pPr>
              <a:defRPr/>
            </a:pPr>
            <a:endParaRPr lang="en-US"/>
          </a:p>
        </p:txBody>
      </p:sp>
      <p:sp>
        <p:nvSpPr>
          <p:cNvPr id="52239" name="Line 15"/>
          <p:cNvSpPr>
            <a:spLocks noChangeShapeType="1"/>
          </p:cNvSpPr>
          <p:nvPr/>
        </p:nvSpPr>
        <p:spPr bwMode="auto">
          <a:xfrm>
            <a:off x="6415088" y="6554788"/>
            <a:ext cx="736600" cy="0"/>
          </a:xfrm>
          <a:prstGeom prst="line">
            <a:avLst/>
          </a:prstGeom>
          <a:noFill/>
          <a:ln w="38100">
            <a:solidFill>
              <a:srgbClr val="FF6600"/>
            </a:solidFill>
            <a:round/>
            <a:headEnd/>
            <a:tailEnd/>
          </a:ln>
          <a:effectLst/>
        </p:spPr>
        <p:txBody>
          <a:bodyPr/>
          <a:lstStyle/>
          <a:p>
            <a:pPr>
              <a:defRPr/>
            </a:pPr>
            <a:endParaRPr lang="en-US"/>
          </a:p>
        </p:txBody>
      </p:sp>
      <p:sp>
        <p:nvSpPr>
          <p:cNvPr id="52240" name="Text Box 16"/>
          <p:cNvSpPr txBox="1">
            <a:spLocks noChangeArrowheads="1"/>
          </p:cNvSpPr>
          <p:nvPr/>
        </p:nvSpPr>
        <p:spPr bwMode="auto">
          <a:xfrm>
            <a:off x="8358188" y="6215063"/>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31</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31"/>
                                        </p:tgtEl>
                                        <p:attrNameLst>
                                          <p:attrName>style.visibility</p:attrName>
                                        </p:attrNameLst>
                                      </p:cBhvr>
                                      <p:to>
                                        <p:strVal val="visible"/>
                                      </p:to>
                                    </p:set>
                                    <p:anim calcmode="lin" valueType="num">
                                      <p:cBhvr additive="base">
                                        <p:cTn id="7" dur="500" fill="hold"/>
                                        <p:tgtEl>
                                          <p:spTgt spid="52231"/>
                                        </p:tgtEl>
                                        <p:attrNameLst>
                                          <p:attrName>ppt_x</p:attrName>
                                        </p:attrNameLst>
                                      </p:cBhvr>
                                      <p:tavLst>
                                        <p:tav tm="0">
                                          <p:val>
                                            <p:strVal val="#ppt_x"/>
                                          </p:val>
                                        </p:tav>
                                        <p:tav tm="100000">
                                          <p:val>
                                            <p:strVal val="#ppt_x"/>
                                          </p:val>
                                        </p:tav>
                                      </p:tavLst>
                                    </p:anim>
                                    <p:anim calcmode="lin" valueType="num">
                                      <p:cBhvr additive="base">
                                        <p:cTn id="8" dur="500" fill="hold"/>
                                        <p:tgtEl>
                                          <p:spTgt spid="522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52235">
                                            <p:txEl>
                                              <p:pRg st="0" end="0"/>
                                            </p:txEl>
                                          </p:spTgt>
                                        </p:tgtEl>
                                        <p:attrNameLst>
                                          <p:attrName>style.visibility</p:attrName>
                                        </p:attrNameLst>
                                      </p:cBhvr>
                                      <p:to>
                                        <p:strVal val="visible"/>
                                      </p:to>
                                    </p:set>
                                    <p:animEffect transition="in" filter="box(in)">
                                      <p:cBhvr>
                                        <p:cTn id="13" dur="500"/>
                                        <p:tgtEl>
                                          <p:spTgt spid="5223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52235">
                                            <p:txEl>
                                              <p:pRg st="1" end="1"/>
                                            </p:txEl>
                                          </p:spTgt>
                                        </p:tgtEl>
                                        <p:attrNameLst>
                                          <p:attrName>style.visibility</p:attrName>
                                        </p:attrNameLst>
                                      </p:cBhvr>
                                      <p:to>
                                        <p:strVal val="visible"/>
                                      </p:to>
                                    </p:set>
                                    <p:animEffect transition="in" filter="box(in)">
                                      <p:cBhvr>
                                        <p:cTn id="18" dur="500"/>
                                        <p:tgtEl>
                                          <p:spTgt spid="5223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52235">
                                            <p:txEl>
                                              <p:pRg st="2" end="2"/>
                                            </p:txEl>
                                          </p:spTgt>
                                        </p:tgtEl>
                                        <p:attrNameLst>
                                          <p:attrName>style.visibility</p:attrName>
                                        </p:attrNameLst>
                                      </p:cBhvr>
                                      <p:to>
                                        <p:strVal val="visible"/>
                                      </p:to>
                                    </p:set>
                                    <p:animEffect transition="in" filter="box(in)">
                                      <p:cBhvr>
                                        <p:cTn id="23" dur="500"/>
                                        <p:tgtEl>
                                          <p:spTgt spid="522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572000" y="6400800"/>
            <a:ext cx="342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50000"/>
              </a:spcBef>
              <a:buClrTx/>
              <a:buFontTx/>
              <a:buNone/>
            </a:pPr>
            <a:endParaRPr kumimoji="0" lang="es-MX" altLang="es-MX" sz="2400">
              <a:effectLst/>
              <a:latin typeface="Monotype Corsiva" pitchFamily="66" charset="0"/>
            </a:endParaRPr>
          </a:p>
        </p:txBody>
      </p:sp>
      <p:sp>
        <p:nvSpPr>
          <p:cNvPr id="41987" name="Rectangle 3"/>
          <p:cNvSpPr>
            <a:spLocks noGrp="1" noChangeArrowheads="1"/>
          </p:cNvSpPr>
          <p:nvPr>
            <p:ph type="title"/>
          </p:nvPr>
        </p:nvSpPr>
        <p:spPr/>
        <p:txBody>
          <a:bodyPr/>
          <a:lstStyle/>
          <a:p>
            <a:pPr>
              <a:defRPr/>
            </a:pPr>
            <a:r>
              <a:rPr lang="es-MX" smtClean="0"/>
              <a:t>Citas en el texto. </a:t>
            </a:r>
            <a:endParaRPr lang="en-US" smtClean="0"/>
          </a:p>
        </p:txBody>
      </p:sp>
      <p:pic>
        <p:nvPicPr>
          <p:cNvPr id="30724"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6"/>
          <p:cNvSpPr txBox="1">
            <a:spLocks noChangeArrowheads="1"/>
          </p:cNvSpPr>
          <p:nvPr/>
        </p:nvSpPr>
        <p:spPr bwMode="auto">
          <a:xfrm>
            <a:off x="1995488"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41996" name="WordArt 12"/>
          <p:cNvSpPr>
            <a:spLocks noChangeArrowheads="1" noChangeShapeType="1" noTextEdit="1"/>
          </p:cNvSpPr>
          <p:nvPr/>
        </p:nvSpPr>
        <p:spPr bwMode="auto">
          <a:xfrm>
            <a:off x="1979613" y="3141663"/>
            <a:ext cx="5911850" cy="2422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18750"/>
              </a:avLst>
            </a:prstTxWarp>
          </a:bodyPr>
          <a:lstStyle/>
          <a:p>
            <a:pPr algn="ctr"/>
            <a:r>
              <a:rPr lang="es-MX" sz="3600" kern="10">
                <a:solidFill>
                  <a:srgbClr val="FF3399"/>
                </a:solidFill>
                <a:effectLst>
                  <a:outerShdw dist="45791" dir="2021404" algn="ctr" rotWithShape="0">
                    <a:srgbClr val="B2B2B2">
                      <a:alpha val="79999"/>
                    </a:srgbClr>
                  </a:outerShdw>
                </a:effectLst>
                <a:latin typeface="Times New Roman"/>
                <a:cs typeface="Times New Roman"/>
              </a:rPr>
              <a:t>Comunicaciones personales</a:t>
            </a:r>
          </a:p>
        </p:txBody>
      </p:sp>
      <p:pic>
        <p:nvPicPr>
          <p:cNvPr id="30728" name="Picture 25" descr="MCj042478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5029200"/>
            <a:ext cx="16827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26" descr="MCj043153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68413"/>
            <a:ext cx="2286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27" descr="MPj0433137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692150"/>
            <a:ext cx="2735263"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28" descr="MCj0397198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313" y="5445125"/>
            <a:ext cx="11477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3" name="Text Box 29"/>
          <p:cNvSpPr txBox="1">
            <a:spLocks noChangeArrowheads="1"/>
          </p:cNvSpPr>
          <p:nvPr/>
        </p:nvSpPr>
        <p:spPr bwMode="auto">
          <a:xfrm>
            <a:off x="8656638" y="6330950"/>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7" action="ppaction://hlinksldjump"/>
              </a:rPr>
              <a:t>32</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1996"/>
                                        </p:tgtEl>
                                        <p:attrNameLst>
                                          <p:attrName>style.visibility</p:attrName>
                                        </p:attrNameLst>
                                      </p:cBhvr>
                                      <p:to>
                                        <p:strVal val="visible"/>
                                      </p:to>
                                    </p:set>
                                    <p:anim calcmode="lin" valueType="num">
                                      <p:cBhvr>
                                        <p:cTn id="7" dur="1000" fill="hold"/>
                                        <p:tgtEl>
                                          <p:spTgt spid="41996"/>
                                        </p:tgtEl>
                                        <p:attrNameLst>
                                          <p:attrName>ppt_w</p:attrName>
                                        </p:attrNameLst>
                                      </p:cBhvr>
                                      <p:tavLst>
                                        <p:tav tm="0">
                                          <p:val>
                                            <p:strVal val="#ppt_w+.3"/>
                                          </p:val>
                                        </p:tav>
                                        <p:tav tm="100000">
                                          <p:val>
                                            <p:strVal val="#ppt_w"/>
                                          </p:val>
                                        </p:tav>
                                      </p:tavLst>
                                    </p:anim>
                                    <p:anim calcmode="lin" valueType="num">
                                      <p:cBhvr>
                                        <p:cTn id="8" dur="1000" fill="hold"/>
                                        <p:tgtEl>
                                          <p:spTgt spid="41996"/>
                                        </p:tgtEl>
                                        <p:attrNameLst>
                                          <p:attrName>ppt_h</p:attrName>
                                        </p:attrNameLst>
                                      </p:cBhvr>
                                      <p:tavLst>
                                        <p:tav tm="0">
                                          <p:val>
                                            <p:strVal val="#ppt_h"/>
                                          </p:val>
                                        </p:tav>
                                        <p:tav tm="100000">
                                          <p:val>
                                            <p:strVal val="#ppt_h"/>
                                          </p:val>
                                        </p:tav>
                                      </p:tavLst>
                                    </p:anim>
                                    <p:animEffect transition="in" filter="fade">
                                      <p:cBhvr>
                                        <p:cTn id="9" dur="1000"/>
                                        <p:tgtEl>
                                          <p:spTgt spid="41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es-MX" smtClean="0"/>
              <a:t>Citas en el texto</a:t>
            </a:r>
            <a:endParaRPr lang="en-US" smtClean="0"/>
          </a:p>
        </p:txBody>
      </p:sp>
      <p:pic>
        <p:nvPicPr>
          <p:cNvPr id="54275" name="Picture 3"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5"/>
          <p:cNvSpPr txBox="1">
            <a:spLocks noChangeArrowheads="1"/>
          </p:cNvSpPr>
          <p:nvPr/>
        </p:nvSpPr>
        <p:spPr bwMode="auto">
          <a:xfrm>
            <a:off x="1995488"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54278" name="Text Box 6"/>
          <p:cNvSpPr txBox="1">
            <a:spLocks noChangeArrowheads="1"/>
          </p:cNvSpPr>
          <p:nvPr/>
        </p:nvSpPr>
        <p:spPr bwMode="auto">
          <a:xfrm>
            <a:off x="2246313" y="1341438"/>
            <a:ext cx="4651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a:solidFill>
                  <a:srgbClr val="990099"/>
                </a:solidFill>
                <a:effectLst/>
                <a:latin typeface="Arial" charset="0"/>
              </a:rPr>
              <a:t>Comunicaciones personales</a:t>
            </a:r>
            <a:endParaRPr kumimoji="0" lang="en-US" altLang="es-MX" sz="2800">
              <a:solidFill>
                <a:srgbClr val="990099"/>
              </a:solidFill>
              <a:effectLst/>
              <a:latin typeface="Arial" charset="0"/>
            </a:endParaRPr>
          </a:p>
        </p:txBody>
      </p:sp>
      <p:sp>
        <p:nvSpPr>
          <p:cNvPr id="54279" name="Text Box 7"/>
          <p:cNvSpPr txBox="1">
            <a:spLocks noChangeArrowheads="1"/>
          </p:cNvSpPr>
          <p:nvPr/>
        </p:nvSpPr>
        <p:spPr bwMode="auto">
          <a:xfrm>
            <a:off x="2003425" y="2362200"/>
            <a:ext cx="5168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p:txBody>
      </p:sp>
      <p:sp>
        <p:nvSpPr>
          <p:cNvPr id="54280" name="Text Box 8"/>
          <p:cNvSpPr txBox="1">
            <a:spLocks noChangeArrowheads="1"/>
          </p:cNvSpPr>
          <p:nvPr/>
        </p:nvSpPr>
        <p:spPr bwMode="auto">
          <a:xfrm>
            <a:off x="0" y="2205038"/>
            <a:ext cx="90281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400" b="1" i="1">
                <a:solidFill>
                  <a:schemeClr val="tx2"/>
                </a:solidFill>
                <a:effectLst/>
                <a:latin typeface="Arial" charset="0"/>
              </a:rPr>
              <a:t>Pueden ser : cartas, memorándums, notas, manuales de la</a:t>
            </a:r>
          </a:p>
          <a:p>
            <a:pPr algn="ctr" eaLnBrk="1" hangingPunct="1">
              <a:spcBef>
                <a:spcPct val="0"/>
              </a:spcBef>
              <a:buClrTx/>
              <a:buFontTx/>
              <a:buNone/>
            </a:pPr>
            <a:r>
              <a:rPr kumimoji="0" lang="es-MX" altLang="es-MX" sz="2400" b="1" i="1">
                <a:solidFill>
                  <a:schemeClr val="tx2"/>
                </a:solidFill>
                <a:effectLst/>
                <a:latin typeface="Arial" charset="0"/>
              </a:rPr>
              <a:t>empresa, conversaciones telefónicas, mensajes electrónicos</a:t>
            </a:r>
          </a:p>
          <a:p>
            <a:pPr algn="ctr" eaLnBrk="1" hangingPunct="1">
              <a:spcBef>
                <a:spcPct val="0"/>
              </a:spcBef>
              <a:buClrTx/>
              <a:buFontTx/>
              <a:buNone/>
            </a:pPr>
            <a:r>
              <a:rPr kumimoji="0" lang="es-MX" altLang="es-MX" sz="2400" b="1" i="1">
                <a:solidFill>
                  <a:schemeClr val="tx2"/>
                </a:solidFill>
                <a:effectLst/>
                <a:latin typeface="Arial" charset="0"/>
              </a:rPr>
              <a:t> (e-mail, discusiones en grupo, mensajes en la pizarra </a:t>
            </a:r>
          </a:p>
          <a:p>
            <a:pPr algn="ctr" eaLnBrk="1" hangingPunct="1">
              <a:spcBef>
                <a:spcPct val="0"/>
              </a:spcBef>
              <a:buClrTx/>
              <a:buFontTx/>
              <a:buNone/>
            </a:pPr>
            <a:r>
              <a:rPr kumimoji="0" lang="es-MX" altLang="es-MX" sz="2400" b="1" i="1">
                <a:solidFill>
                  <a:schemeClr val="tx2"/>
                </a:solidFill>
                <a:effectLst/>
                <a:latin typeface="Arial" charset="0"/>
              </a:rPr>
              <a:t>electrónica de anuncios) y otros semejantes.</a:t>
            </a:r>
            <a:endParaRPr kumimoji="0" lang="en-US" altLang="es-MX" sz="2400" b="1" i="1">
              <a:solidFill>
                <a:schemeClr val="tx2"/>
              </a:solidFill>
              <a:effectLst/>
              <a:latin typeface="Arial" charset="0"/>
            </a:endParaRPr>
          </a:p>
        </p:txBody>
      </p:sp>
      <p:sp>
        <p:nvSpPr>
          <p:cNvPr id="54281" name="Rectangle 9"/>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54282" name="Rectangle 10"/>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pic>
        <p:nvPicPr>
          <p:cNvPr id="54283" name="Picture 11" descr="j0234758"/>
          <p:cNvPicPr>
            <a:picLocks noGrp="1" noChangeAspect="1" noChangeArrowheads="1" noCrop="1"/>
          </p:cNvPicPr>
          <p:nvPr>
            <p:ph idx="1"/>
          </p:nvPr>
        </p:nvPicPr>
        <p:blipFill>
          <a:blip r:embed="rId3"/>
          <a:srcRect/>
          <a:stretch>
            <a:fillRect/>
          </a:stretch>
        </p:blipFill>
        <p:spPr>
          <a:xfrm>
            <a:off x="7596188" y="87313"/>
            <a:ext cx="1295400" cy="1181100"/>
          </a:xfrm>
          <a:effectLst>
            <a:softEdge rad="112500"/>
          </a:effectLst>
        </p:spPr>
      </p:pic>
      <p:pic>
        <p:nvPicPr>
          <p:cNvPr id="31756" name="Picture 20" descr="MMj0163105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4149725"/>
            <a:ext cx="2663825"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5" name="Text Box 23"/>
          <p:cNvSpPr txBox="1">
            <a:spLocks noChangeArrowheads="1"/>
          </p:cNvSpPr>
          <p:nvPr/>
        </p:nvSpPr>
        <p:spPr bwMode="auto">
          <a:xfrm>
            <a:off x="8583613" y="6257925"/>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33</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8"/>
                                        </p:tgtEl>
                                        <p:attrNameLst>
                                          <p:attrName>style.visibility</p:attrName>
                                        </p:attrNameLst>
                                      </p:cBhvr>
                                      <p:to>
                                        <p:strVal val="visible"/>
                                      </p:to>
                                    </p:set>
                                    <p:anim calcmode="lin" valueType="num">
                                      <p:cBhvr additive="base">
                                        <p:cTn id="7" dur="500" fill="hold"/>
                                        <p:tgtEl>
                                          <p:spTgt spid="54278"/>
                                        </p:tgtEl>
                                        <p:attrNameLst>
                                          <p:attrName>ppt_x</p:attrName>
                                        </p:attrNameLst>
                                      </p:cBhvr>
                                      <p:tavLst>
                                        <p:tav tm="0">
                                          <p:val>
                                            <p:strVal val="#ppt_x"/>
                                          </p:val>
                                        </p:tav>
                                        <p:tav tm="100000">
                                          <p:val>
                                            <p:strVal val="#ppt_x"/>
                                          </p:val>
                                        </p:tav>
                                      </p:tavLst>
                                    </p:anim>
                                    <p:anim calcmode="lin" valueType="num">
                                      <p:cBhvr additive="base">
                                        <p:cTn id="8" dur="500" fill="hold"/>
                                        <p:tgtEl>
                                          <p:spTgt spid="542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4280"/>
                                        </p:tgtEl>
                                        <p:attrNameLst>
                                          <p:attrName>style.visibility</p:attrName>
                                        </p:attrNameLst>
                                      </p:cBhvr>
                                      <p:to>
                                        <p:strVal val="visible"/>
                                      </p:to>
                                    </p:set>
                                    <p:animEffect transition="in" filter="checkerboard(across)">
                                      <p:cBhvr>
                                        <p:cTn id="13" dur="500"/>
                                        <p:tgtEl>
                                          <p:spTgt spid="5428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4" fill="hold" grpId="0" nodeType="clickEffect">
                                  <p:stCondLst>
                                    <p:cond delay="0"/>
                                  </p:stCondLst>
                                  <p:childTnLst>
                                    <p:anim calcmode="lin" valueType="num">
                                      <p:cBhvr additive="base">
                                        <p:cTn id="17" dur="500"/>
                                        <p:tgtEl>
                                          <p:spTgt spid="54274"/>
                                        </p:tgtEl>
                                        <p:attrNameLst>
                                          <p:attrName>ppt_x</p:attrName>
                                        </p:attrNameLst>
                                      </p:cBhvr>
                                      <p:tavLst>
                                        <p:tav tm="0">
                                          <p:val>
                                            <p:strVal val="ppt_x"/>
                                          </p:val>
                                        </p:tav>
                                        <p:tav tm="100000">
                                          <p:val>
                                            <p:strVal val="ppt_x"/>
                                          </p:val>
                                        </p:tav>
                                      </p:tavLst>
                                    </p:anim>
                                    <p:anim calcmode="lin" valueType="num">
                                      <p:cBhvr additive="base">
                                        <p:cTn id="18" dur="500"/>
                                        <p:tgtEl>
                                          <p:spTgt spid="54274"/>
                                        </p:tgtEl>
                                        <p:attrNameLst>
                                          <p:attrName>ppt_y</p:attrName>
                                        </p:attrNameLst>
                                      </p:cBhvr>
                                      <p:tavLst>
                                        <p:tav tm="0">
                                          <p:val>
                                            <p:strVal val="ppt_y"/>
                                          </p:val>
                                        </p:tav>
                                        <p:tav tm="100000">
                                          <p:val>
                                            <p:strVal val="1+ppt_h/2"/>
                                          </p:val>
                                        </p:tav>
                                      </p:tavLst>
                                    </p:anim>
                                    <p:set>
                                      <p:cBhvr>
                                        <p:cTn id="19" dur="1" fill="hold">
                                          <p:stCondLst>
                                            <p:cond delay="499"/>
                                          </p:stCondLst>
                                        </p:cTn>
                                        <p:tgtEl>
                                          <p:spTgt spid="54274"/>
                                        </p:tgtEl>
                                        <p:attrNameLst>
                                          <p:attrName>style.visibility</p:attrName>
                                        </p:attrNameLst>
                                      </p:cBhvr>
                                      <p:to>
                                        <p:strVal val="hidden"/>
                                      </p:to>
                                    </p:set>
                                  </p:childTnLst>
                                </p:cTn>
                              </p:par>
                              <p:par>
                                <p:cTn id="20" presetID="2" presetClass="exit" presetSubtype="4" fill="hold" nodeType="withEffect">
                                  <p:stCondLst>
                                    <p:cond delay="0"/>
                                  </p:stCondLst>
                                  <p:childTnLst>
                                    <p:anim calcmode="lin" valueType="num">
                                      <p:cBhvr additive="base">
                                        <p:cTn id="21" dur="500"/>
                                        <p:tgtEl>
                                          <p:spTgt spid="54275"/>
                                        </p:tgtEl>
                                        <p:attrNameLst>
                                          <p:attrName>ppt_x</p:attrName>
                                        </p:attrNameLst>
                                      </p:cBhvr>
                                      <p:tavLst>
                                        <p:tav tm="0">
                                          <p:val>
                                            <p:strVal val="ppt_x"/>
                                          </p:val>
                                        </p:tav>
                                        <p:tav tm="100000">
                                          <p:val>
                                            <p:strVal val="ppt_x"/>
                                          </p:val>
                                        </p:tav>
                                      </p:tavLst>
                                    </p:anim>
                                    <p:anim calcmode="lin" valueType="num">
                                      <p:cBhvr additive="base">
                                        <p:cTn id="22" dur="500"/>
                                        <p:tgtEl>
                                          <p:spTgt spid="54275"/>
                                        </p:tgtEl>
                                        <p:attrNameLst>
                                          <p:attrName>ppt_y</p:attrName>
                                        </p:attrNameLst>
                                      </p:cBhvr>
                                      <p:tavLst>
                                        <p:tav tm="0">
                                          <p:val>
                                            <p:strVal val="ppt_y"/>
                                          </p:val>
                                        </p:tav>
                                        <p:tav tm="100000">
                                          <p:val>
                                            <p:strVal val="1+ppt_h/2"/>
                                          </p:val>
                                        </p:tav>
                                      </p:tavLst>
                                    </p:anim>
                                    <p:set>
                                      <p:cBhvr>
                                        <p:cTn id="23" dur="1" fill="hold">
                                          <p:stCondLst>
                                            <p:cond delay="499"/>
                                          </p:stCondLst>
                                        </p:cTn>
                                        <p:tgtEl>
                                          <p:spTgt spid="54275"/>
                                        </p:tgtEl>
                                        <p:attrNameLst>
                                          <p:attrName>style.visibility</p:attrName>
                                        </p:attrNameLst>
                                      </p:cBhvr>
                                      <p:to>
                                        <p:strVal val="hidden"/>
                                      </p:to>
                                    </p:set>
                                  </p:childTnLst>
                                </p:cTn>
                              </p:par>
                              <p:par>
                                <p:cTn id="24" presetID="2" presetClass="exit" presetSubtype="4" fill="hold" nodeType="withEffect">
                                  <p:stCondLst>
                                    <p:cond delay="0"/>
                                  </p:stCondLst>
                                  <p:childTnLst>
                                    <p:anim calcmode="lin" valueType="num">
                                      <p:cBhvr additive="base">
                                        <p:cTn id="25" dur="500"/>
                                        <p:tgtEl>
                                          <p:spTgt spid="54276"/>
                                        </p:tgtEl>
                                        <p:attrNameLst>
                                          <p:attrName>ppt_x</p:attrName>
                                        </p:attrNameLst>
                                      </p:cBhvr>
                                      <p:tavLst>
                                        <p:tav tm="0">
                                          <p:val>
                                            <p:strVal val="ppt_x"/>
                                          </p:val>
                                        </p:tav>
                                        <p:tav tm="100000">
                                          <p:val>
                                            <p:strVal val="ppt_x"/>
                                          </p:val>
                                        </p:tav>
                                      </p:tavLst>
                                    </p:anim>
                                    <p:anim calcmode="lin" valueType="num">
                                      <p:cBhvr additive="base">
                                        <p:cTn id="26" dur="500"/>
                                        <p:tgtEl>
                                          <p:spTgt spid="54276"/>
                                        </p:tgtEl>
                                        <p:attrNameLst>
                                          <p:attrName>ppt_y</p:attrName>
                                        </p:attrNameLst>
                                      </p:cBhvr>
                                      <p:tavLst>
                                        <p:tav tm="0">
                                          <p:val>
                                            <p:strVal val="ppt_y"/>
                                          </p:val>
                                        </p:tav>
                                        <p:tav tm="100000">
                                          <p:val>
                                            <p:strVal val="1+ppt_h/2"/>
                                          </p:val>
                                        </p:tav>
                                      </p:tavLst>
                                    </p:anim>
                                    <p:set>
                                      <p:cBhvr>
                                        <p:cTn id="27" dur="1" fill="hold">
                                          <p:stCondLst>
                                            <p:cond delay="499"/>
                                          </p:stCondLst>
                                        </p:cTn>
                                        <p:tgtEl>
                                          <p:spTgt spid="54276"/>
                                        </p:tgtEl>
                                        <p:attrNameLst>
                                          <p:attrName>style.visibility</p:attrName>
                                        </p:attrNameLst>
                                      </p:cBhvr>
                                      <p:to>
                                        <p:strVal val="hidden"/>
                                      </p:to>
                                    </p:set>
                                  </p:childTnLst>
                                </p:cTn>
                              </p:par>
                              <p:par>
                                <p:cTn id="28" presetID="2" presetClass="exit" presetSubtype="4" fill="hold" grpId="0" nodeType="withEffect" nodePh="1">
                                  <p:stCondLst>
                                    <p:cond delay="0"/>
                                  </p:stCondLst>
                                  <p:endCondLst>
                                    <p:cond evt="begin" delay="0">
                                      <p:tn val="28"/>
                                    </p:cond>
                                  </p:endCondLst>
                                  <p:childTnLst>
                                    <p:anim calcmode="lin" valueType="num">
                                      <p:cBhvr additive="base">
                                        <p:cTn id="29" dur="500"/>
                                        <p:tgtEl>
                                          <p:spTgt spid="54277"/>
                                        </p:tgtEl>
                                        <p:attrNameLst>
                                          <p:attrName>ppt_x</p:attrName>
                                        </p:attrNameLst>
                                      </p:cBhvr>
                                      <p:tavLst>
                                        <p:tav tm="0">
                                          <p:val>
                                            <p:strVal val="ppt_x"/>
                                          </p:val>
                                        </p:tav>
                                        <p:tav tm="100000">
                                          <p:val>
                                            <p:strVal val="ppt_x"/>
                                          </p:val>
                                        </p:tav>
                                      </p:tavLst>
                                    </p:anim>
                                    <p:anim calcmode="lin" valueType="num">
                                      <p:cBhvr additive="base">
                                        <p:cTn id="30" dur="500"/>
                                        <p:tgtEl>
                                          <p:spTgt spid="54277"/>
                                        </p:tgtEl>
                                        <p:attrNameLst>
                                          <p:attrName>ppt_y</p:attrName>
                                        </p:attrNameLst>
                                      </p:cBhvr>
                                      <p:tavLst>
                                        <p:tav tm="0">
                                          <p:val>
                                            <p:strVal val="ppt_y"/>
                                          </p:val>
                                        </p:tav>
                                        <p:tav tm="100000">
                                          <p:val>
                                            <p:strVal val="1+ppt_h/2"/>
                                          </p:val>
                                        </p:tav>
                                      </p:tavLst>
                                    </p:anim>
                                    <p:set>
                                      <p:cBhvr>
                                        <p:cTn id="31" dur="1" fill="hold">
                                          <p:stCondLst>
                                            <p:cond delay="499"/>
                                          </p:stCondLst>
                                        </p:cTn>
                                        <p:tgtEl>
                                          <p:spTgt spid="54277"/>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54278"/>
                                        </p:tgtEl>
                                        <p:attrNameLst>
                                          <p:attrName>ppt_x</p:attrName>
                                        </p:attrNameLst>
                                      </p:cBhvr>
                                      <p:tavLst>
                                        <p:tav tm="0">
                                          <p:val>
                                            <p:strVal val="ppt_x"/>
                                          </p:val>
                                        </p:tav>
                                        <p:tav tm="100000">
                                          <p:val>
                                            <p:strVal val="ppt_x"/>
                                          </p:val>
                                        </p:tav>
                                      </p:tavLst>
                                    </p:anim>
                                    <p:anim calcmode="lin" valueType="num">
                                      <p:cBhvr additive="base">
                                        <p:cTn id="34" dur="500"/>
                                        <p:tgtEl>
                                          <p:spTgt spid="54278"/>
                                        </p:tgtEl>
                                        <p:attrNameLst>
                                          <p:attrName>ppt_y</p:attrName>
                                        </p:attrNameLst>
                                      </p:cBhvr>
                                      <p:tavLst>
                                        <p:tav tm="0">
                                          <p:val>
                                            <p:strVal val="ppt_y"/>
                                          </p:val>
                                        </p:tav>
                                        <p:tav tm="100000">
                                          <p:val>
                                            <p:strVal val="1+ppt_h/2"/>
                                          </p:val>
                                        </p:tav>
                                      </p:tavLst>
                                    </p:anim>
                                    <p:set>
                                      <p:cBhvr>
                                        <p:cTn id="35" dur="1" fill="hold">
                                          <p:stCondLst>
                                            <p:cond delay="499"/>
                                          </p:stCondLst>
                                        </p:cTn>
                                        <p:tgtEl>
                                          <p:spTgt spid="54278"/>
                                        </p:tgtEl>
                                        <p:attrNameLst>
                                          <p:attrName>style.visibility</p:attrName>
                                        </p:attrNameLst>
                                      </p:cBhvr>
                                      <p:to>
                                        <p:strVal val="hidden"/>
                                      </p:to>
                                    </p:set>
                                  </p:childTnLst>
                                </p:cTn>
                              </p:par>
                              <p:par>
                                <p:cTn id="36" presetID="2" presetClass="exit" presetSubtype="4" fill="hold" grpId="0" nodeType="withEffect" nodePh="1">
                                  <p:stCondLst>
                                    <p:cond delay="0"/>
                                  </p:stCondLst>
                                  <p:endCondLst>
                                    <p:cond evt="begin" delay="0">
                                      <p:tn val="36"/>
                                    </p:cond>
                                  </p:endCondLst>
                                  <p:childTnLst>
                                    <p:anim calcmode="lin" valueType="num">
                                      <p:cBhvr additive="base">
                                        <p:cTn id="37" dur="500"/>
                                        <p:tgtEl>
                                          <p:spTgt spid="54279"/>
                                        </p:tgtEl>
                                        <p:attrNameLst>
                                          <p:attrName>ppt_x</p:attrName>
                                        </p:attrNameLst>
                                      </p:cBhvr>
                                      <p:tavLst>
                                        <p:tav tm="0">
                                          <p:val>
                                            <p:strVal val="ppt_x"/>
                                          </p:val>
                                        </p:tav>
                                        <p:tav tm="100000">
                                          <p:val>
                                            <p:strVal val="ppt_x"/>
                                          </p:val>
                                        </p:tav>
                                      </p:tavLst>
                                    </p:anim>
                                    <p:anim calcmode="lin" valueType="num">
                                      <p:cBhvr additive="base">
                                        <p:cTn id="38" dur="500"/>
                                        <p:tgtEl>
                                          <p:spTgt spid="54279"/>
                                        </p:tgtEl>
                                        <p:attrNameLst>
                                          <p:attrName>ppt_y</p:attrName>
                                        </p:attrNameLst>
                                      </p:cBhvr>
                                      <p:tavLst>
                                        <p:tav tm="0">
                                          <p:val>
                                            <p:strVal val="ppt_y"/>
                                          </p:val>
                                        </p:tav>
                                        <p:tav tm="100000">
                                          <p:val>
                                            <p:strVal val="1+ppt_h/2"/>
                                          </p:val>
                                        </p:tav>
                                      </p:tavLst>
                                    </p:anim>
                                    <p:set>
                                      <p:cBhvr>
                                        <p:cTn id="39" dur="1" fill="hold">
                                          <p:stCondLst>
                                            <p:cond delay="499"/>
                                          </p:stCondLst>
                                        </p:cTn>
                                        <p:tgtEl>
                                          <p:spTgt spid="54279"/>
                                        </p:tgtEl>
                                        <p:attrNameLst>
                                          <p:attrName>style.visibility</p:attrName>
                                        </p:attrNameLst>
                                      </p:cBhvr>
                                      <p:to>
                                        <p:strVal val="hidden"/>
                                      </p:to>
                                    </p:set>
                                  </p:childTnLst>
                                </p:cTn>
                              </p:par>
                              <p:par>
                                <p:cTn id="40" presetID="2" presetClass="exit" presetSubtype="4" fill="hold" grpId="1" nodeType="withEffect">
                                  <p:stCondLst>
                                    <p:cond delay="0"/>
                                  </p:stCondLst>
                                  <p:childTnLst>
                                    <p:anim calcmode="lin" valueType="num">
                                      <p:cBhvr additive="base">
                                        <p:cTn id="41" dur="500"/>
                                        <p:tgtEl>
                                          <p:spTgt spid="54280"/>
                                        </p:tgtEl>
                                        <p:attrNameLst>
                                          <p:attrName>ppt_x</p:attrName>
                                        </p:attrNameLst>
                                      </p:cBhvr>
                                      <p:tavLst>
                                        <p:tav tm="0">
                                          <p:val>
                                            <p:strVal val="ppt_x"/>
                                          </p:val>
                                        </p:tav>
                                        <p:tav tm="100000">
                                          <p:val>
                                            <p:strVal val="ppt_x"/>
                                          </p:val>
                                        </p:tav>
                                      </p:tavLst>
                                    </p:anim>
                                    <p:anim calcmode="lin" valueType="num">
                                      <p:cBhvr additive="base">
                                        <p:cTn id="42" dur="500"/>
                                        <p:tgtEl>
                                          <p:spTgt spid="54280"/>
                                        </p:tgtEl>
                                        <p:attrNameLst>
                                          <p:attrName>ppt_y</p:attrName>
                                        </p:attrNameLst>
                                      </p:cBhvr>
                                      <p:tavLst>
                                        <p:tav tm="0">
                                          <p:val>
                                            <p:strVal val="ppt_y"/>
                                          </p:val>
                                        </p:tav>
                                        <p:tav tm="100000">
                                          <p:val>
                                            <p:strVal val="1+ppt_h/2"/>
                                          </p:val>
                                        </p:tav>
                                      </p:tavLst>
                                    </p:anim>
                                    <p:set>
                                      <p:cBhvr>
                                        <p:cTn id="43" dur="1" fill="hold">
                                          <p:stCondLst>
                                            <p:cond delay="499"/>
                                          </p:stCondLst>
                                        </p:cTn>
                                        <p:tgtEl>
                                          <p:spTgt spid="54280"/>
                                        </p:tgtEl>
                                        <p:attrNameLst>
                                          <p:attrName>style.visibility</p:attrName>
                                        </p:attrNameLst>
                                      </p:cBhvr>
                                      <p:to>
                                        <p:strVal val="hidden"/>
                                      </p:to>
                                    </p:set>
                                  </p:childTnLst>
                                </p:cTn>
                              </p:par>
                              <p:par>
                                <p:cTn id="44" presetID="2" presetClass="exit" presetSubtype="4" fill="hold" grpId="0" nodeType="withEffect" nodePh="1">
                                  <p:stCondLst>
                                    <p:cond delay="0"/>
                                  </p:stCondLst>
                                  <p:endCondLst>
                                    <p:cond evt="begin" delay="0">
                                      <p:tn val="44"/>
                                    </p:cond>
                                  </p:endCondLst>
                                  <p:childTnLst>
                                    <p:anim calcmode="lin" valueType="num">
                                      <p:cBhvr additive="base">
                                        <p:cTn id="45" dur="500"/>
                                        <p:tgtEl>
                                          <p:spTgt spid="54281"/>
                                        </p:tgtEl>
                                        <p:attrNameLst>
                                          <p:attrName>ppt_x</p:attrName>
                                        </p:attrNameLst>
                                      </p:cBhvr>
                                      <p:tavLst>
                                        <p:tav tm="0">
                                          <p:val>
                                            <p:strVal val="ppt_x"/>
                                          </p:val>
                                        </p:tav>
                                        <p:tav tm="100000">
                                          <p:val>
                                            <p:strVal val="ppt_x"/>
                                          </p:val>
                                        </p:tav>
                                      </p:tavLst>
                                    </p:anim>
                                    <p:anim calcmode="lin" valueType="num">
                                      <p:cBhvr additive="base">
                                        <p:cTn id="46" dur="500"/>
                                        <p:tgtEl>
                                          <p:spTgt spid="54281"/>
                                        </p:tgtEl>
                                        <p:attrNameLst>
                                          <p:attrName>ppt_y</p:attrName>
                                        </p:attrNameLst>
                                      </p:cBhvr>
                                      <p:tavLst>
                                        <p:tav tm="0">
                                          <p:val>
                                            <p:strVal val="ppt_y"/>
                                          </p:val>
                                        </p:tav>
                                        <p:tav tm="100000">
                                          <p:val>
                                            <p:strVal val="1+ppt_h/2"/>
                                          </p:val>
                                        </p:tav>
                                      </p:tavLst>
                                    </p:anim>
                                    <p:set>
                                      <p:cBhvr>
                                        <p:cTn id="47" dur="1" fill="hold">
                                          <p:stCondLst>
                                            <p:cond delay="499"/>
                                          </p:stCondLst>
                                        </p:cTn>
                                        <p:tgtEl>
                                          <p:spTgt spid="54281"/>
                                        </p:tgtEl>
                                        <p:attrNameLst>
                                          <p:attrName>style.visibility</p:attrName>
                                        </p:attrNameLst>
                                      </p:cBhvr>
                                      <p:to>
                                        <p:strVal val="hidden"/>
                                      </p:to>
                                    </p:set>
                                  </p:childTnLst>
                                </p:cTn>
                              </p:par>
                              <p:par>
                                <p:cTn id="48" presetID="2" presetClass="exit" presetSubtype="4" fill="hold" grpId="0" nodeType="withEffect" nodePh="1">
                                  <p:stCondLst>
                                    <p:cond delay="0"/>
                                  </p:stCondLst>
                                  <p:endCondLst>
                                    <p:cond evt="begin" delay="0">
                                      <p:tn val="48"/>
                                    </p:cond>
                                  </p:endCondLst>
                                  <p:childTnLst>
                                    <p:anim calcmode="lin" valueType="num">
                                      <p:cBhvr additive="base">
                                        <p:cTn id="49" dur="500"/>
                                        <p:tgtEl>
                                          <p:spTgt spid="54282"/>
                                        </p:tgtEl>
                                        <p:attrNameLst>
                                          <p:attrName>ppt_x</p:attrName>
                                        </p:attrNameLst>
                                      </p:cBhvr>
                                      <p:tavLst>
                                        <p:tav tm="0">
                                          <p:val>
                                            <p:strVal val="ppt_x"/>
                                          </p:val>
                                        </p:tav>
                                        <p:tav tm="100000">
                                          <p:val>
                                            <p:strVal val="ppt_x"/>
                                          </p:val>
                                        </p:tav>
                                      </p:tavLst>
                                    </p:anim>
                                    <p:anim calcmode="lin" valueType="num">
                                      <p:cBhvr additive="base">
                                        <p:cTn id="50" dur="500"/>
                                        <p:tgtEl>
                                          <p:spTgt spid="54282"/>
                                        </p:tgtEl>
                                        <p:attrNameLst>
                                          <p:attrName>ppt_y</p:attrName>
                                        </p:attrNameLst>
                                      </p:cBhvr>
                                      <p:tavLst>
                                        <p:tav tm="0">
                                          <p:val>
                                            <p:strVal val="ppt_y"/>
                                          </p:val>
                                        </p:tav>
                                        <p:tav tm="100000">
                                          <p:val>
                                            <p:strVal val="1+ppt_h/2"/>
                                          </p:val>
                                        </p:tav>
                                      </p:tavLst>
                                    </p:anim>
                                    <p:set>
                                      <p:cBhvr>
                                        <p:cTn id="51" dur="1" fill="hold">
                                          <p:stCondLst>
                                            <p:cond delay="499"/>
                                          </p:stCondLst>
                                        </p:cTn>
                                        <p:tgtEl>
                                          <p:spTgt spid="54282"/>
                                        </p:tgtEl>
                                        <p:attrNameLst>
                                          <p:attrName>style.visibility</p:attrName>
                                        </p:attrNameLst>
                                      </p:cBhvr>
                                      <p:to>
                                        <p:strVal val="hidden"/>
                                      </p:to>
                                    </p:set>
                                  </p:childTnLst>
                                </p:cTn>
                              </p:par>
                              <p:par>
                                <p:cTn id="52" presetID="2" presetClass="exit" presetSubtype="4" fill="hold" nodeType="withEffect">
                                  <p:stCondLst>
                                    <p:cond delay="0"/>
                                  </p:stCondLst>
                                  <p:childTnLst>
                                    <p:anim calcmode="lin" valueType="num">
                                      <p:cBhvr additive="base">
                                        <p:cTn id="53" dur="500"/>
                                        <p:tgtEl>
                                          <p:spTgt spid="54283"/>
                                        </p:tgtEl>
                                        <p:attrNameLst>
                                          <p:attrName>ppt_x</p:attrName>
                                        </p:attrNameLst>
                                      </p:cBhvr>
                                      <p:tavLst>
                                        <p:tav tm="0">
                                          <p:val>
                                            <p:strVal val="ppt_x"/>
                                          </p:val>
                                        </p:tav>
                                        <p:tav tm="100000">
                                          <p:val>
                                            <p:strVal val="ppt_x"/>
                                          </p:val>
                                        </p:tav>
                                      </p:tavLst>
                                    </p:anim>
                                    <p:anim calcmode="lin" valueType="num">
                                      <p:cBhvr additive="base">
                                        <p:cTn id="54" dur="500"/>
                                        <p:tgtEl>
                                          <p:spTgt spid="54283"/>
                                        </p:tgtEl>
                                        <p:attrNameLst>
                                          <p:attrName>ppt_y</p:attrName>
                                        </p:attrNameLst>
                                      </p:cBhvr>
                                      <p:tavLst>
                                        <p:tav tm="0">
                                          <p:val>
                                            <p:strVal val="ppt_y"/>
                                          </p:val>
                                        </p:tav>
                                        <p:tav tm="100000">
                                          <p:val>
                                            <p:strVal val="1+ppt_h/2"/>
                                          </p:val>
                                        </p:tav>
                                      </p:tavLst>
                                    </p:anim>
                                    <p:set>
                                      <p:cBhvr>
                                        <p:cTn id="55" dur="1" fill="hold">
                                          <p:stCondLst>
                                            <p:cond delay="499"/>
                                          </p:stCondLst>
                                        </p:cTn>
                                        <p:tgtEl>
                                          <p:spTgt spid="542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7" grpId="0"/>
      <p:bldP spid="54278" grpId="0"/>
      <p:bldP spid="54278" grpId="1"/>
      <p:bldP spid="54279" grpId="0"/>
      <p:bldP spid="54280" grpId="0"/>
      <p:bldP spid="54280" grpId="1"/>
      <p:bldP spid="54281" grpId="0"/>
      <p:bldP spid="542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285750"/>
            <a:ext cx="7772400" cy="1085850"/>
          </a:xfrm>
        </p:spPr>
        <p:txBody>
          <a:bodyPr/>
          <a:lstStyle/>
          <a:p>
            <a:pPr>
              <a:defRPr/>
            </a:pPr>
            <a:r>
              <a:rPr lang="es-MX" dirty="0" smtClean="0"/>
              <a:t>Estilo</a:t>
            </a:r>
            <a:endParaRPr lang="en-US" dirty="0" smtClean="0"/>
          </a:p>
        </p:txBody>
      </p:sp>
      <p:sp>
        <p:nvSpPr>
          <p:cNvPr id="15363" name="Rectangle 3"/>
          <p:cNvSpPr>
            <a:spLocks noChangeArrowheads="1"/>
          </p:cNvSpPr>
          <p:nvPr/>
        </p:nvSpPr>
        <p:spPr bwMode="auto">
          <a:xfrm>
            <a:off x="571500" y="1285875"/>
            <a:ext cx="8229600" cy="4525963"/>
          </a:xfrm>
          <a:prstGeom prst="rect">
            <a:avLst/>
          </a:prstGeom>
          <a:noFill/>
          <a:ln w="9525">
            <a:noFill/>
            <a:miter lim="800000"/>
            <a:headEnd/>
            <a:tailEnd/>
          </a:ln>
          <a:effectLst/>
        </p:spPr>
        <p:txBody>
          <a:bodyPr/>
          <a:lstStyle/>
          <a:p>
            <a:pPr marL="342900" indent="-342900" algn="ctr">
              <a:spcBef>
                <a:spcPct val="20000"/>
              </a:spcBef>
              <a:buClr>
                <a:schemeClr val="accent2"/>
              </a:buClr>
              <a:buFontTx/>
              <a:buChar char="•"/>
              <a:defRPr/>
            </a:pPr>
            <a:r>
              <a:rPr kumimoji="1" lang="es-MX" sz="2800" b="1" dirty="0">
                <a:solidFill>
                  <a:srgbClr val="0000CC"/>
                </a:solidFill>
                <a:effectLst>
                  <a:outerShdw blurRad="38100" dist="38100" dir="2700000" algn="tl">
                    <a:srgbClr val="000000"/>
                  </a:outerShdw>
                </a:effectLst>
              </a:rPr>
              <a:t>Cuando se elige un estilo se siguen sus reglas en TODO el documento.</a:t>
            </a:r>
          </a:p>
          <a:p>
            <a:pPr marL="342900" indent="-342900" algn="ctr">
              <a:spcBef>
                <a:spcPct val="20000"/>
              </a:spcBef>
              <a:buClr>
                <a:schemeClr val="accent2"/>
              </a:buClr>
              <a:defRPr/>
            </a:pPr>
            <a:endParaRPr kumimoji="1" lang="es-MX" sz="2800" b="1" dirty="0">
              <a:solidFill>
                <a:srgbClr val="0000CC"/>
              </a:solidFill>
              <a:effectLst>
                <a:outerShdw blurRad="38100" dist="38100" dir="2700000" algn="tl">
                  <a:srgbClr val="000000"/>
                </a:outerShdw>
              </a:effectLst>
            </a:endParaRPr>
          </a:p>
          <a:p>
            <a:pPr algn="ctr">
              <a:spcBef>
                <a:spcPct val="20000"/>
              </a:spcBef>
              <a:buClr>
                <a:schemeClr val="accent2"/>
              </a:buClr>
              <a:defRPr/>
            </a:pPr>
            <a:endParaRPr kumimoji="1" lang="es-MX" sz="2800" b="1" dirty="0">
              <a:solidFill>
                <a:srgbClr val="0000CC"/>
              </a:solidFill>
              <a:effectLst>
                <a:outerShdw blurRad="38100" dist="38100" dir="2700000" algn="tl">
                  <a:srgbClr val="000000"/>
                </a:outerShdw>
              </a:effectLst>
            </a:endParaRPr>
          </a:p>
        </p:txBody>
      </p:sp>
      <p:pic>
        <p:nvPicPr>
          <p:cNvPr id="15364"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WordArt 6"/>
          <p:cNvSpPr>
            <a:spLocks noChangeArrowheads="1" noChangeShapeType="1" noTextEdit="1"/>
          </p:cNvSpPr>
          <p:nvPr/>
        </p:nvSpPr>
        <p:spPr bwMode="auto">
          <a:xfrm>
            <a:off x="1958975" y="3735388"/>
            <a:ext cx="5743575" cy="571500"/>
          </a:xfrm>
          <a:prstGeom prst="rect">
            <a:avLst/>
          </a:prstGeom>
        </p:spPr>
        <p:txBody>
          <a:bodyPr wrap="none" fromWordArt="1">
            <a:prstTxWarp prst="textPlain">
              <a:avLst>
                <a:gd name="adj" fmla="val 50000"/>
              </a:avLst>
            </a:prstTxWarp>
          </a:bodyPr>
          <a:lstStyle/>
          <a:p>
            <a:pPr algn="ctr"/>
            <a:r>
              <a:rPr lang="es-MX" sz="3600" kern="10">
                <a:ln w="9525">
                  <a:solidFill>
                    <a:schemeClr val="tx1"/>
                  </a:solidFill>
                  <a:round/>
                  <a:headEnd/>
                  <a:tailEnd/>
                </a:ln>
                <a:gradFill rotWithShape="1">
                  <a:gsLst>
                    <a:gs pos="0">
                      <a:schemeClr val="accent2"/>
                    </a:gs>
                    <a:gs pos="100000">
                      <a:srgbClr val="FF9933"/>
                    </a:gs>
                  </a:gsLst>
                  <a:path path="rect">
                    <a:fillToRect l="100000" b="100000"/>
                  </a:path>
                </a:gradFill>
                <a:effectLst>
                  <a:outerShdw dist="35921" dir="2700000" algn="ctr" rotWithShape="0">
                    <a:srgbClr val="C0C0C0">
                      <a:alpha val="79999"/>
                    </a:srgbClr>
                  </a:outerShdw>
                </a:effectLst>
                <a:latin typeface="Impact"/>
              </a:rPr>
              <a:t>Cómo dar crédito a los autores</a:t>
            </a:r>
          </a:p>
        </p:txBody>
      </p:sp>
      <p:sp>
        <p:nvSpPr>
          <p:cNvPr id="15367" name="Line 7"/>
          <p:cNvSpPr>
            <a:spLocks noChangeShapeType="1"/>
          </p:cNvSpPr>
          <p:nvPr/>
        </p:nvSpPr>
        <p:spPr bwMode="auto">
          <a:xfrm flipH="1">
            <a:off x="3063875" y="4511675"/>
            <a:ext cx="762000" cy="700088"/>
          </a:xfrm>
          <a:prstGeom prst="line">
            <a:avLst/>
          </a:prstGeom>
          <a:noFill/>
          <a:ln w="9525">
            <a:solidFill>
              <a:schemeClr val="tx1"/>
            </a:solidFill>
            <a:round/>
            <a:headEnd/>
            <a:tailEnd type="triangle" w="med" len="med"/>
          </a:ln>
          <a:effectLst/>
        </p:spPr>
        <p:txBody>
          <a:bodyPr/>
          <a:lstStyle/>
          <a:p>
            <a:pPr>
              <a:defRPr/>
            </a:pPr>
            <a:endParaRPr lang="en-US"/>
          </a:p>
        </p:txBody>
      </p:sp>
      <p:sp>
        <p:nvSpPr>
          <p:cNvPr id="15368" name="Line 8"/>
          <p:cNvSpPr>
            <a:spLocks noChangeShapeType="1"/>
          </p:cNvSpPr>
          <p:nvPr/>
        </p:nvSpPr>
        <p:spPr bwMode="auto">
          <a:xfrm>
            <a:off x="5821363" y="4556125"/>
            <a:ext cx="701675" cy="777875"/>
          </a:xfrm>
          <a:prstGeom prst="line">
            <a:avLst/>
          </a:prstGeom>
          <a:noFill/>
          <a:ln w="9525">
            <a:solidFill>
              <a:schemeClr val="tx1"/>
            </a:solidFill>
            <a:round/>
            <a:headEnd/>
            <a:tailEnd type="triangle" w="med" len="med"/>
          </a:ln>
          <a:effectLst/>
        </p:spPr>
        <p:txBody>
          <a:bodyPr/>
          <a:lstStyle/>
          <a:p>
            <a:pPr>
              <a:defRPr/>
            </a:pPr>
            <a:endParaRPr lang="en-US"/>
          </a:p>
        </p:txBody>
      </p:sp>
      <p:sp>
        <p:nvSpPr>
          <p:cNvPr id="15369" name="Text Box 9"/>
          <p:cNvSpPr txBox="1">
            <a:spLocks noChangeArrowheads="1"/>
          </p:cNvSpPr>
          <p:nvPr/>
        </p:nvSpPr>
        <p:spPr bwMode="auto">
          <a:xfrm>
            <a:off x="1614488" y="5268913"/>
            <a:ext cx="2089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r>
              <a:rPr kumimoji="0" lang="es-MX" altLang="es-MX" sz="2800" b="1">
                <a:solidFill>
                  <a:srgbClr val="0000CC"/>
                </a:solidFill>
                <a:effectLst/>
                <a:latin typeface="Monotype Corsiva" pitchFamily="66" charset="0"/>
              </a:rPr>
              <a:t>Citas textuales</a:t>
            </a:r>
            <a:r>
              <a:rPr kumimoji="0" lang="es-MX" altLang="es-MX" sz="1800">
                <a:solidFill>
                  <a:srgbClr val="0000CC"/>
                </a:solidFill>
                <a:effectLst/>
                <a:latin typeface="Monotype Corsiva" pitchFamily="66" charset="0"/>
              </a:rPr>
              <a:t> </a:t>
            </a:r>
            <a:endParaRPr kumimoji="0" lang="en-US" altLang="es-MX" sz="1800">
              <a:solidFill>
                <a:srgbClr val="0000CC"/>
              </a:solidFill>
              <a:effectLst/>
              <a:latin typeface="Monotype Corsiva" pitchFamily="66" charset="0"/>
            </a:endParaRPr>
          </a:p>
        </p:txBody>
      </p:sp>
      <p:sp>
        <p:nvSpPr>
          <p:cNvPr id="15370" name="Text Box 10"/>
          <p:cNvSpPr txBox="1">
            <a:spLocks noChangeArrowheads="1"/>
          </p:cNvSpPr>
          <p:nvPr/>
        </p:nvSpPr>
        <p:spPr bwMode="auto">
          <a:xfrm>
            <a:off x="5391150" y="5554663"/>
            <a:ext cx="17414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r>
              <a:rPr kumimoji="0" lang="es-MX" altLang="es-MX" sz="2800" b="1">
                <a:solidFill>
                  <a:srgbClr val="0000CC"/>
                </a:solidFill>
                <a:effectLst/>
                <a:latin typeface="Monotype Corsiva" pitchFamily="66" charset="0"/>
              </a:rPr>
              <a:t>Bibliografía</a:t>
            </a:r>
            <a:r>
              <a:rPr kumimoji="0" lang="es-MX" altLang="es-MX" sz="1800">
                <a:solidFill>
                  <a:srgbClr val="0000CC"/>
                </a:solidFill>
                <a:effectLst/>
                <a:latin typeface="Monotype Corsiva" pitchFamily="66" charset="0"/>
              </a:rPr>
              <a:t> </a:t>
            </a:r>
            <a:endParaRPr kumimoji="0" lang="en-US" altLang="es-MX" sz="1800">
              <a:solidFill>
                <a:srgbClr val="0000CC"/>
              </a:solidFill>
              <a:effectLst/>
              <a:latin typeface="Monotype Corsiva" pitchFamily="66" charset="0"/>
            </a:endParaRPr>
          </a:p>
        </p:txBody>
      </p:sp>
      <p:sp>
        <p:nvSpPr>
          <p:cNvPr id="15371" name="Text Box 11"/>
          <p:cNvSpPr txBox="1">
            <a:spLocks noChangeArrowheads="1"/>
          </p:cNvSpPr>
          <p:nvPr/>
        </p:nvSpPr>
        <p:spPr bwMode="auto">
          <a:xfrm>
            <a:off x="8440738" y="6115050"/>
            <a:ext cx="311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2</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5363">
                                            <p:txEl>
                                              <p:pRg st="0" end="0"/>
                                            </p:txEl>
                                          </p:spTgt>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15366"/>
                                        </p:tgtEl>
                                        <p:attrNameLst>
                                          <p:attrName>style.visibility</p:attrName>
                                        </p:attrNameLst>
                                      </p:cBhvr>
                                      <p:to>
                                        <p:strVal val="visible"/>
                                      </p:to>
                                    </p:set>
                                    <p:animEffect transition="in" filter="wedge">
                                      <p:cBhvr>
                                        <p:cTn id="11" dur="2000"/>
                                        <p:tgtEl>
                                          <p:spTgt spid="153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6" fill="hold" nodeType="clickEffect">
                                  <p:stCondLst>
                                    <p:cond delay="0"/>
                                  </p:stCondLst>
                                  <p:childTnLst>
                                    <p:set>
                                      <p:cBhvr>
                                        <p:cTn id="15" dur="1" fill="hold">
                                          <p:stCondLst>
                                            <p:cond delay="0"/>
                                          </p:stCondLst>
                                        </p:cTn>
                                        <p:tgtEl>
                                          <p:spTgt spid="15367"/>
                                        </p:tgtEl>
                                        <p:attrNameLst>
                                          <p:attrName>style.visibility</p:attrName>
                                        </p:attrNameLst>
                                      </p:cBhvr>
                                      <p:to>
                                        <p:strVal val="visible"/>
                                      </p:to>
                                    </p:set>
                                    <p:animEffect transition="in" filter="barn(inHorizontal)">
                                      <p:cBhvr>
                                        <p:cTn id="16" dur="500"/>
                                        <p:tgtEl>
                                          <p:spTgt spid="15367"/>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15369"/>
                                        </p:tgtEl>
                                        <p:attrNameLst>
                                          <p:attrName>style.visibility</p:attrName>
                                        </p:attrNameLst>
                                      </p:cBhvr>
                                      <p:to>
                                        <p:strVal val="visible"/>
                                      </p:to>
                                    </p:set>
                                    <p:animEffect transition="in" filter="barn(inHorizontal)">
                                      <p:cBhvr>
                                        <p:cTn id="19" dur="500"/>
                                        <p:tgtEl>
                                          <p:spTgt spid="1536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15368"/>
                                        </p:tgtEl>
                                        <p:attrNameLst>
                                          <p:attrName>style.visibility</p:attrName>
                                        </p:attrNameLst>
                                      </p:cBhvr>
                                      <p:to>
                                        <p:strVal val="visible"/>
                                      </p:to>
                                    </p:set>
                                    <p:animEffect transition="in" filter="barn(inHorizontal)">
                                      <p:cBhvr>
                                        <p:cTn id="24" dur="500"/>
                                        <p:tgtEl>
                                          <p:spTgt spid="15368"/>
                                        </p:tgtEl>
                                      </p:cBhvr>
                                    </p:animEffect>
                                  </p:childTnLst>
                                </p:cTn>
                              </p:par>
                              <p:par>
                                <p:cTn id="25" presetID="16" presetClass="entr" presetSubtype="26" fill="hold" grpId="0" nodeType="withEffect">
                                  <p:stCondLst>
                                    <p:cond delay="0"/>
                                  </p:stCondLst>
                                  <p:childTnLst>
                                    <p:set>
                                      <p:cBhvr>
                                        <p:cTn id="26" dur="1" fill="hold">
                                          <p:stCondLst>
                                            <p:cond delay="0"/>
                                          </p:stCondLst>
                                        </p:cTn>
                                        <p:tgtEl>
                                          <p:spTgt spid="15370"/>
                                        </p:tgtEl>
                                        <p:attrNameLst>
                                          <p:attrName>style.visibility</p:attrName>
                                        </p:attrNameLst>
                                      </p:cBhvr>
                                      <p:to>
                                        <p:strVal val="visible"/>
                                      </p:to>
                                    </p:set>
                                    <p:animEffect transition="in" filter="barn(inHorizontal)">
                                      <p:cBhvr>
                                        <p:cTn id="27" dur="500"/>
                                        <p:tgtEl>
                                          <p:spTgt spid="153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xit" presetSubtype="4" fill="hold" grpId="0" nodeType="clickEffect">
                                  <p:stCondLst>
                                    <p:cond delay="0"/>
                                  </p:stCondLst>
                                  <p:childTnLst>
                                    <p:anim calcmode="lin" valueType="num">
                                      <p:cBhvr additive="base">
                                        <p:cTn id="31" dur="500"/>
                                        <p:tgtEl>
                                          <p:spTgt spid="15362"/>
                                        </p:tgtEl>
                                        <p:attrNameLst>
                                          <p:attrName>ppt_x</p:attrName>
                                        </p:attrNameLst>
                                      </p:cBhvr>
                                      <p:tavLst>
                                        <p:tav tm="0">
                                          <p:val>
                                            <p:strVal val="ppt_x"/>
                                          </p:val>
                                        </p:tav>
                                        <p:tav tm="100000">
                                          <p:val>
                                            <p:strVal val="ppt_x"/>
                                          </p:val>
                                        </p:tav>
                                      </p:tavLst>
                                    </p:anim>
                                    <p:anim calcmode="lin" valueType="num">
                                      <p:cBhvr additive="base">
                                        <p:cTn id="32" dur="500"/>
                                        <p:tgtEl>
                                          <p:spTgt spid="15362"/>
                                        </p:tgtEl>
                                        <p:attrNameLst>
                                          <p:attrName>ppt_y</p:attrName>
                                        </p:attrNameLst>
                                      </p:cBhvr>
                                      <p:tavLst>
                                        <p:tav tm="0">
                                          <p:val>
                                            <p:strVal val="ppt_y"/>
                                          </p:val>
                                        </p:tav>
                                        <p:tav tm="100000">
                                          <p:val>
                                            <p:strVal val="1+ppt_h/2"/>
                                          </p:val>
                                        </p:tav>
                                      </p:tavLst>
                                    </p:anim>
                                    <p:set>
                                      <p:cBhvr>
                                        <p:cTn id="33" dur="1" fill="hold">
                                          <p:stCondLst>
                                            <p:cond delay="499"/>
                                          </p:stCondLst>
                                        </p:cTn>
                                        <p:tgtEl>
                                          <p:spTgt spid="15362"/>
                                        </p:tgtEl>
                                        <p:attrNameLst>
                                          <p:attrName>style.visibility</p:attrName>
                                        </p:attrNameLst>
                                      </p:cBhvr>
                                      <p:to>
                                        <p:strVal val="hidden"/>
                                      </p:to>
                                    </p:set>
                                  </p:childTnLst>
                                </p:cTn>
                              </p:par>
                              <p:par>
                                <p:cTn id="34" presetID="2" presetClass="exit" presetSubtype="4" fill="hold" grpId="0" nodeType="withEffect">
                                  <p:stCondLst>
                                    <p:cond delay="0"/>
                                  </p:stCondLst>
                                  <p:childTnLst>
                                    <p:anim calcmode="lin" valueType="num">
                                      <p:cBhvr additive="base">
                                        <p:cTn id="35" dur="500"/>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36" dur="500"/>
                                        <p:tgtEl>
                                          <p:spTgt spid="15363">
                                            <p:txEl>
                                              <p:pRg st="0" end="0"/>
                                            </p:txEl>
                                          </p:spTgt>
                                        </p:tgtEl>
                                        <p:attrNameLst>
                                          <p:attrName>ppt_y</p:attrName>
                                        </p:attrNameLst>
                                      </p:cBhvr>
                                      <p:tavLst>
                                        <p:tav tm="0">
                                          <p:val>
                                            <p:strVal val="ppt_y"/>
                                          </p:val>
                                        </p:tav>
                                        <p:tav tm="100000">
                                          <p:val>
                                            <p:strVal val="1+ppt_h/2"/>
                                          </p:val>
                                        </p:tav>
                                      </p:tavLst>
                                    </p:anim>
                                    <p:set>
                                      <p:cBhvr>
                                        <p:cTn id="37" dur="1" fill="hold">
                                          <p:stCondLst>
                                            <p:cond delay="499"/>
                                          </p:stCondLst>
                                        </p:cTn>
                                        <p:tgtEl>
                                          <p:spTgt spid="15363">
                                            <p:txEl>
                                              <p:pRg st="0" end="0"/>
                                            </p:txEl>
                                          </p:spTgt>
                                        </p:tgtEl>
                                        <p:attrNameLst>
                                          <p:attrName>style.visibility</p:attrName>
                                        </p:attrNameLst>
                                      </p:cBhvr>
                                      <p:to>
                                        <p:strVal val="hidden"/>
                                      </p:to>
                                    </p:set>
                                  </p:childTnLst>
                                </p:cTn>
                              </p:par>
                              <p:par>
                                <p:cTn id="38" presetID="2" presetClass="exit" presetSubtype="4" fill="hold" nodeType="withEffect">
                                  <p:stCondLst>
                                    <p:cond delay="0"/>
                                  </p:stCondLst>
                                  <p:childTnLst>
                                    <p:anim calcmode="lin" valueType="num">
                                      <p:cBhvr additive="base">
                                        <p:cTn id="39" dur="500"/>
                                        <p:tgtEl>
                                          <p:spTgt spid="15364"/>
                                        </p:tgtEl>
                                        <p:attrNameLst>
                                          <p:attrName>ppt_x</p:attrName>
                                        </p:attrNameLst>
                                      </p:cBhvr>
                                      <p:tavLst>
                                        <p:tav tm="0">
                                          <p:val>
                                            <p:strVal val="ppt_x"/>
                                          </p:val>
                                        </p:tav>
                                        <p:tav tm="100000">
                                          <p:val>
                                            <p:strVal val="ppt_x"/>
                                          </p:val>
                                        </p:tav>
                                      </p:tavLst>
                                    </p:anim>
                                    <p:anim calcmode="lin" valueType="num">
                                      <p:cBhvr additive="base">
                                        <p:cTn id="40" dur="500"/>
                                        <p:tgtEl>
                                          <p:spTgt spid="15364"/>
                                        </p:tgtEl>
                                        <p:attrNameLst>
                                          <p:attrName>ppt_y</p:attrName>
                                        </p:attrNameLst>
                                      </p:cBhvr>
                                      <p:tavLst>
                                        <p:tav tm="0">
                                          <p:val>
                                            <p:strVal val="ppt_y"/>
                                          </p:val>
                                        </p:tav>
                                        <p:tav tm="100000">
                                          <p:val>
                                            <p:strVal val="1+ppt_h/2"/>
                                          </p:val>
                                        </p:tav>
                                      </p:tavLst>
                                    </p:anim>
                                    <p:set>
                                      <p:cBhvr>
                                        <p:cTn id="41" dur="1" fill="hold">
                                          <p:stCondLst>
                                            <p:cond delay="499"/>
                                          </p:stCondLst>
                                        </p:cTn>
                                        <p:tgtEl>
                                          <p:spTgt spid="15364"/>
                                        </p:tgtEl>
                                        <p:attrNameLst>
                                          <p:attrName>style.visibility</p:attrName>
                                        </p:attrNameLst>
                                      </p:cBhvr>
                                      <p:to>
                                        <p:strVal val="hidden"/>
                                      </p:to>
                                    </p:set>
                                  </p:childTnLst>
                                </p:cTn>
                              </p:par>
                              <p:par>
                                <p:cTn id="42" presetID="2" presetClass="exit" presetSubtype="4" fill="hold" nodeType="withEffect">
                                  <p:stCondLst>
                                    <p:cond delay="0"/>
                                  </p:stCondLst>
                                  <p:childTnLst>
                                    <p:anim calcmode="lin" valueType="num">
                                      <p:cBhvr additive="base">
                                        <p:cTn id="43" dur="500"/>
                                        <p:tgtEl>
                                          <p:spTgt spid="15365"/>
                                        </p:tgtEl>
                                        <p:attrNameLst>
                                          <p:attrName>ppt_x</p:attrName>
                                        </p:attrNameLst>
                                      </p:cBhvr>
                                      <p:tavLst>
                                        <p:tav tm="0">
                                          <p:val>
                                            <p:strVal val="ppt_x"/>
                                          </p:val>
                                        </p:tav>
                                        <p:tav tm="100000">
                                          <p:val>
                                            <p:strVal val="ppt_x"/>
                                          </p:val>
                                        </p:tav>
                                      </p:tavLst>
                                    </p:anim>
                                    <p:anim calcmode="lin" valueType="num">
                                      <p:cBhvr additive="base">
                                        <p:cTn id="44" dur="500"/>
                                        <p:tgtEl>
                                          <p:spTgt spid="15365"/>
                                        </p:tgtEl>
                                        <p:attrNameLst>
                                          <p:attrName>ppt_y</p:attrName>
                                        </p:attrNameLst>
                                      </p:cBhvr>
                                      <p:tavLst>
                                        <p:tav tm="0">
                                          <p:val>
                                            <p:strVal val="ppt_y"/>
                                          </p:val>
                                        </p:tav>
                                        <p:tav tm="100000">
                                          <p:val>
                                            <p:strVal val="1+ppt_h/2"/>
                                          </p:val>
                                        </p:tav>
                                      </p:tavLst>
                                    </p:anim>
                                    <p:set>
                                      <p:cBhvr>
                                        <p:cTn id="45" dur="1" fill="hold">
                                          <p:stCondLst>
                                            <p:cond delay="499"/>
                                          </p:stCondLst>
                                        </p:cTn>
                                        <p:tgtEl>
                                          <p:spTgt spid="15365"/>
                                        </p:tgtEl>
                                        <p:attrNameLst>
                                          <p:attrName>style.visibility</p:attrName>
                                        </p:attrNameLst>
                                      </p:cBhvr>
                                      <p:to>
                                        <p:strVal val="hidden"/>
                                      </p:to>
                                    </p:set>
                                  </p:childTnLst>
                                </p:cTn>
                              </p:par>
                              <p:par>
                                <p:cTn id="46" presetID="2" presetClass="exit" presetSubtype="4" fill="hold" grpId="1" nodeType="withEffect">
                                  <p:stCondLst>
                                    <p:cond delay="0"/>
                                  </p:stCondLst>
                                  <p:childTnLst>
                                    <p:anim calcmode="lin" valueType="num">
                                      <p:cBhvr additive="base">
                                        <p:cTn id="47" dur="500"/>
                                        <p:tgtEl>
                                          <p:spTgt spid="15366"/>
                                        </p:tgtEl>
                                        <p:attrNameLst>
                                          <p:attrName>ppt_x</p:attrName>
                                        </p:attrNameLst>
                                      </p:cBhvr>
                                      <p:tavLst>
                                        <p:tav tm="0">
                                          <p:val>
                                            <p:strVal val="ppt_x"/>
                                          </p:val>
                                        </p:tav>
                                        <p:tav tm="100000">
                                          <p:val>
                                            <p:strVal val="ppt_x"/>
                                          </p:val>
                                        </p:tav>
                                      </p:tavLst>
                                    </p:anim>
                                    <p:anim calcmode="lin" valueType="num">
                                      <p:cBhvr additive="base">
                                        <p:cTn id="48" dur="500"/>
                                        <p:tgtEl>
                                          <p:spTgt spid="15366"/>
                                        </p:tgtEl>
                                        <p:attrNameLst>
                                          <p:attrName>ppt_y</p:attrName>
                                        </p:attrNameLst>
                                      </p:cBhvr>
                                      <p:tavLst>
                                        <p:tav tm="0">
                                          <p:val>
                                            <p:strVal val="ppt_y"/>
                                          </p:val>
                                        </p:tav>
                                        <p:tav tm="100000">
                                          <p:val>
                                            <p:strVal val="1+ppt_h/2"/>
                                          </p:val>
                                        </p:tav>
                                      </p:tavLst>
                                    </p:anim>
                                    <p:set>
                                      <p:cBhvr>
                                        <p:cTn id="49" dur="1" fill="hold">
                                          <p:stCondLst>
                                            <p:cond delay="499"/>
                                          </p:stCondLst>
                                        </p:cTn>
                                        <p:tgtEl>
                                          <p:spTgt spid="15366"/>
                                        </p:tgtEl>
                                        <p:attrNameLst>
                                          <p:attrName>style.visibility</p:attrName>
                                        </p:attrNameLst>
                                      </p:cBhvr>
                                      <p:to>
                                        <p:strVal val="hidden"/>
                                      </p:to>
                                    </p:set>
                                  </p:childTnLst>
                                </p:cTn>
                              </p:par>
                              <p:par>
                                <p:cTn id="50" presetID="2" presetClass="exit" presetSubtype="4" fill="hold" nodeType="withEffect">
                                  <p:stCondLst>
                                    <p:cond delay="0"/>
                                  </p:stCondLst>
                                  <p:childTnLst>
                                    <p:anim calcmode="lin" valueType="num">
                                      <p:cBhvr additive="base">
                                        <p:cTn id="51" dur="500"/>
                                        <p:tgtEl>
                                          <p:spTgt spid="15367"/>
                                        </p:tgtEl>
                                        <p:attrNameLst>
                                          <p:attrName>ppt_x</p:attrName>
                                        </p:attrNameLst>
                                      </p:cBhvr>
                                      <p:tavLst>
                                        <p:tav tm="0">
                                          <p:val>
                                            <p:strVal val="ppt_x"/>
                                          </p:val>
                                        </p:tav>
                                        <p:tav tm="100000">
                                          <p:val>
                                            <p:strVal val="ppt_x"/>
                                          </p:val>
                                        </p:tav>
                                      </p:tavLst>
                                    </p:anim>
                                    <p:anim calcmode="lin" valueType="num">
                                      <p:cBhvr additive="base">
                                        <p:cTn id="52" dur="500"/>
                                        <p:tgtEl>
                                          <p:spTgt spid="15367"/>
                                        </p:tgtEl>
                                        <p:attrNameLst>
                                          <p:attrName>ppt_y</p:attrName>
                                        </p:attrNameLst>
                                      </p:cBhvr>
                                      <p:tavLst>
                                        <p:tav tm="0">
                                          <p:val>
                                            <p:strVal val="ppt_y"/>
                                          </p:val>
                                        </p:tav>
                                        <p:tav tm="100000">
                                          <p:val>
                                            <p:strVal val="1+ppt_h/2"/>
                                          </p:val>
                                        </p:tav>
                                      </p:tavLst>
                                    </p:anim>
                                    <p:set>
                                      <p:cBhvr>
                                        <p:cTn id="53" dur="1" fill="hold">
                                          <p:stCondLst>
                                            <p:cond delay="499"/>
                                          </p:stCondLst>
                                        </p:cTn>
                                        <p:tgtEl>
                                          <p:spTgt spid="15367"/>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15368"/>
                                        </p:tgtEl>
                                        <p:attrNameLst>
                                          <p:attrName>ppt_x</p:attrName>
                                        </p:attrNameLst>
                                      </p:cBhvr>
                                      <p:tavLst>
                                        <p:tav tm="0">
                                          <p:val>
                                            <p:strVal val="ppt_x"/>
                                          </p:val>
                                        </p:tav>
                                        <p:tav tm="100000">
                                          <p:val>
                                            <p:strVal val="ppt_x"/>
                                          </p:val>
                                        </p:tav>
                                      </p:tavLst>
                                    </p:anim>
                                    <p:anim calcmode="lin" valueType="num">
                                      <p:cBhvr additive="base">
                                        <p:cTn id="56" dur="500"/>
                                        <p:tgtEl>
                                          <p:spTgt spid="15368"/>
                                        </p:tgtEl>
                                        <p:attrNameLst>
                                          <p:attrName>ppt_y</p:attrName>
                                        </p:attrNameLst>
                                      </p:cBhvr>
                                      <p:tavLst>
                                        <p:tav tm="0">
                                          <p:val>
                                            <p:strVal val="ppt_y"/>
                                          </p:val>
                                        </p:tav>
                                        <p:tav tm="100000">
                                          <p:val>
                                            <p:strVal val="1+ppt_h/2"/>
                                          </p:val>
                                        </p:tav>
                                      </p:tavLst>
                                    </p:anim>
                                    <p:set>
                                      <p:cBhvr>
                                        <p:cTn id="57" dur="1" fill="hold">
                                          <p:stCondLst>
                                            <p:cond delay="499"/>
                                          </p:stCondLst>
                                        </p:cTn>
                                        <p:tgtEl>
                                          <p:spTgt spid="15368"/>
                                        </p:tgtEl>
                                        <p:attrNameLst>
                                          <p:attrName>style.visibility</p:attrName>
                                        </p:attrNameLst>
                                      </p:cBhvr>
                                      <p:to>
                                        <p:strVal val="hidden"/>
                                      </p:to>
                                    </p:set>
                                  </p:childTnLst>
                                </p:cTn>
                              </p:par>
                              <p:par>
                                <p:cTn id="58" presetID="2" presetClass="exit" presetSubtype="4" fill="hold" grpId="1" nodeType="withEffect">
                                  <p:stCondLst>
                                    <p:cond delay="0"/>
                                  </p:stCondLst>
                                  <p:childTnLst>
                                    <p:anim calcmode="lin" valueType="num">
                                      <p:cBhvr additive="base">
                                        <p:cTn id="59" dur="500"/>
                                        <p:tgtEl>
                                          <p:spTgt spid="15369"/>
                                        </p:tgtEl>
                                        <p:attrNameLst>
                                          <p:attrName>ppt_x</p:attrName>
                                        </p:attrNameLst>
                                      </p:cBhvr>
                                      <p:tavLst>
                                        <p:tav tm="0">
                                          <p:val>
                                            <p:strVal val="ppt_x"/>
                                          </p:val>
                                        </p:tav>
                                        <p:tav tm="100000">
                                          <p:val>
                                            <p:strVal val="ppt_x"/>
                                          </p:val>
                                        </p:tav>
                                      </p:tavLst>
                                    </p:anim>
                                    <p:anim calcmode="lin" valueType="num">
                                      <p:cBhvr additive="base">
                                        <p:cTn id="60" dur="500"/>
                                        <p:tgtEl>
                                          <p:spTgt spid="15369"/>
                                        </p:tgtEl>
                                        <p:attrNameLst>
                                          <p:attrName>ppt_y</p:attrName>
                                        </p:attrNameLst>
                                      </p:cBhvr>
                                      <p:tavLst>
                                        <p:tav tm="0">
                                          <p:val>
                                            <p:strVal val="ppt_y"/>
                                          </p:val>
                                        </p:tav>
                                        <p:tav tm="100000">
                                          <p:val>
                                            <p:strVal val="1+ppt_h/2"/>
                                          </p:val>
                                        </p:tav>
                                      </p:tavLst>
                                    </p:anim>
                                    <p:set>
                                      <p:cBhvr>
                                        <p:cTn id="61" dur="1" fill="hold">
                                          <p:stCondLst>
                                            <p:cond delay="499"/>
                                          </p:stCondLst>
                                        </p:cTn>
                                        <p:tgtEl>
                                          <p:spTgt spid="15369"/>
                                        </p:tgtEl>
                                        <p:attrNameLst>
                                          <p:attrName>style.visibility</p:attrName>
                                        </p:attrNameLst>
                                      </p:cBhvr>
                                      <p:to>
                                        <p:strVal val="hidden"/>
                                      </p:to>
                                    </p:set>
                                  </p:childTnLst>
                                </p:cTn>
                              </p:par>
                              <p:par>
                                <p:cTn id="62" presetID="2" presetClass="exit" presetSubtype="4" fill="hold" grpId="1" nodeType="withEffect">
                                  <p:stCondLst>
                                    <p:cond delay="0"/>
                                  </p:stCondLst>
                                  <p:childTnLst>
                                    <p:anim calcmode="lin" valueType="num">
                                      <p:cBhvr additive="base">
                                        <p:cTn id="63" dur="500"/>
                                        <p:tgtEl>
                                          <p:spTgt spid="15370"/>
                                        </p:tgtEl>
                                        <p:attrNameLst>
                                          <p:attrName>ppt_x</p:attrName>
                                        </p:attrNameLst>
                                      </p:cBhvr>
                                      <p:tavLst>
                                        <p:tav tm="0">
                                          <p:val>
                                            <p:strVal val="ppt_x"/>
                                          </p:val>
                                        </p:tav>
                                        <p:tav tm="100000">
                                          <p:val>
                                            <p:strVal val="ppt_x"/>
                                          </p:val>
                                        </p:tav>
                                      </p:tavLst>
                                    </p:anim>
                                    <p:anim calcmode="lin" valueType="num">
                                      <p:cBhvr additive="base">
                                        <p:cTn id="64" dur="500"/>
                                        <p:tgtEl>
                                          <p:spTgt spid="15370"/>
                                        </p:tgtEl>
                                        <p:attrNameLst>
                                          <p:attrName>ppt_y</p:attrName>
                                        </p:attrNameLst>
                                      </p:cBhvr>
                                      <p:tavLst>
                                        <p:tav tm="0">
                                          <p:val>
                                            <p:strVal val="ppt_y"/>
                                          </p:val>
                                        </p:tav>
                                        <p:tav tm="100000">
                                          <p:val>
                                            <p:strVal val="1+ppt_h/2"/>
                                          </p:val>
                                        </p:tav>
                                      </p:tavLst>
                                    </p:anim>
                                    <p:set>
                                      <p:cBhvr>
                                        <p:cTn id="65" dur="1" fill="hold">
                                          <p:stCondLst>
                                            <p:cond delay="499"/>
                                          </p:stCondLst>
                                        </p:cTn>
                                        <p:tgtEl>
                                          <p:spTgt spid="153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allAtOnce"/>
      <p:bldP spid="15366" grpId="0" animBg="1"/>
      <p:bldP spid="15366" grpId="1" animBg="1"/>
      <p:bldP spid="15369" grpId="0"/>
      <p:bldP spid="15369" grpId="1"/>
      <p:bldP spid="15370" grpId="0"/>
      <p:bldP spid="1537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defRPr/>
            </a:pPr>
            <a:r>
              <a:rPr lang="es-MX" smtClean="0"/>
              <a:t>Citas en el texto</a:t>
            </a:r>
            <a:endParaRPr lang="en-US" smtClean="0"/>
          </a:p>
        </p:txBody>
      </p:sp>
      <p:pic>
        <p:nvPicPr>
          <p:cNvPr id="93187" name="Picture 3"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Text Box 5"/>
          <p:cNvSpPr txBox="1">
            <a:spLocks noChangeArrowheads="1"/>
          </p:cNvSpPr>
          <p:nvPr/>
        </p:nvSpPr>
        <p:spPr bwMode="auto">
          <a:xfrm>
            <a:off x="1995488"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93190" name="Text Box 6"/>
          <p:cNvSpPr txBox="1">
            <a:spLocks noChangeArrowheads="1"/>
          </p:cNvSpPr>
          <p:nvPr/>
        </p:nvSpPr>
        <p:spPr bwMode="auto">
          <a:xfrm>
            <a:off x="2246313" y="1341438"/>
            <a:ext cx="4651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a:solidFill>
                  <a:srgbClr val="990099"/>
                </a:solidFill>
                <a:effectLst/>
                <a:latin typeface="Arial" charset="0"/>
              </a:rPr>
              <a:t>Comunicaciones personales</a:t>
            </a:r>
            <a:endParaRPr kumimoji="0" lang="en-US" altLang="es-MX" sz="2800">
              <a:solidFill>
                <a:srgbClr val="990099"/>
              </a:solidFill>
              <a:effectLst/>
              <a:latin typeface="Arial" charset="0"/>
            </a:endParaRPr>
          </a:p>
        </p:txBody>
      </p:sp>
      <p:sp>
        <p:nvSpPr>
          <p:cNvPr id="93191" name="Text Box 7"/>
          <p:cNvSpPr txBox="1">
            <a:spLocks noChangeArrowheads="1"/>
          </p:cNvSpPr>
          <p:nvPr/>
        </p:nvSpPr>
        <p:spPr bwMode="auto">
          <a:xfrm>
            <a:off x="2003425" y="2362200"/>
            <a:ext cx="5168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p:txBody>
      </p:sp>
      <p:sp>
        <p:nvSpPr>
          <p:cNvPr id="93193" name="Rectangle 9"/>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93194" name="Rectangle 10"/>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pic>
        <p:nvPicPr>
          <p:cNvPr id="93195" name="Picture 11" descr="j0234758"/>
          <p:cNvPicPr>
            <a:picLocks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a:xfrm>
            <a:off x="7596188" y="87313"/>
            <a:ext cx="1295400" cy="1181100"/>
          </a:xfrm>
          <a:noFill/>
          <a:extLst>
            <a:ext uri="{909E8E84-426E-40DD-AFC4-6F175D3DCCD1}">
              <a14:hiddenFill xmlns:a14="http://schemas.microsoft.com/office/drawing/2010/main">
                <a:solidFill>
                  <a:srgbClr val="FFFFFF"/>
                </a:solidFill>
              </a14:hiddenFill>
            </a:ext>
          </a:extLst>
        </p:spPr>
      </p:pic>
      <p:sp>
        <p:nvSpPr>
          <p:cNvPr id="93196" name="Text Box 12"/>
          <p:cNvSpPr txBox="1">
            <a:spLocks noChangeArrowheads="1"/>
          </p:cNvSpPr>
          <p:nvPr/>
        </p:nvSpPr>
        <p:spPr bwMode="auto">
          <a:xfrm>
            <a:off x="755650" y="2060575"/>
            <a:ext cx="82772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Blip>
                <a:blip r:embed="rId4"/>
              </a:buBlip>
            </a:pPr>
            <a:r>
              <a:rPr kumimoji="0" lang="es-MX" altLang="es-MX" sz="2400" b="1">
                <a:solidFill>
                  <a:srgbClr val="0000CC"/>
                </a:solidFill>
                <a:effectLst/>
                <a:latin typeface="Arial" charset="0"/>
              </a:rPr>
              <a:t>  Se citan sólo en el texto.</a:t>
            </a:r>
            <a:endParaRPr kumimoji="0" lang="en-US" altLang="es-MX" sz="2400" b="1">
              <a:solidFill>
                <a:srgbClr val="0000CC"/>
              </a:solidFill>
              <a:effectLst/>
              <a:latin typeface="Arial" charset="0"/>
            </a:endParaRPr>
          </a:p>
          <a:p>
            <a:pPr eaLnBrk="1" hangingPunct="1">
              <a:spcBef>
                <a:spcPct val="0"/>
              </a:spcBef>
              <a:buClrTx/>
              <a:buFontTx/>
              <a:buBlip>
                <a:blip r:embed="rId4"/>
              </a:buBlip>
            </a:pPr>
            <a:r>
              <a:rPr kumimoji="0" lang="es-MX" altLang="es-MX" sz="2400" b="1">
                <a:solidFill>
                  <a:srgbClr val="0000CC"/>
                </a:solidFill>
                <a:effectLst/>
                <a:latin typeface="Arial" charset="0"/>
              </a:rPr>
              <a:t>  Proporcione las </a:t>
            </a:r>
            <a:r>
              <a:rPr kumimoji="0" lang="es-MX" altLang="es-MX" sz="2400" b="1">
                <a:solidFill>
                  <a:srgbClr val="FF33CC"/>
                </a:solidFill>
                <a:effectLst/>
                <a:latin typeface="Arial" charset="0"/>
              </a:rPr>
              <a:t>iniciales y el apellido del emisor</a:t>
            </a:r>
            <a:r>
              <a:rPr kumimoji="0" lang="es-MX" altLang="es-MX" sz="2400" b="1">
                <a:solidFill>
                  <a:srgbClr val="0000CC"/>
                </a:solidFill>
                <a:effectLst/>
                <a:latin typeface="Arial" charset="0"/>
              </a:rPr>
              <a:t>, así </a:t>
            </a:r>
          </a:p>
          <a:p>
            <a:pPr eaLnBrk="1" hangingPunct="1">
              <a:spcBef>
                <a:spcPct val="0"/>
              </a:spcBef>
              <a:buClrTx/>
              <a:buFontTx/>
              <a:buNone/>
            </a:pPr>
            <a:r>
              <a:rPr kumimoji="0" lang="es-MX" altLang="es-MX" sz="2400" b="1">
                <a:solidFill>
                  <a:srgbClr val="0000CC"/>
                </a:solidFill>
                <a:effectLst/>
                <a:latin typeface="Arial" charset="0"/>
              </a:rPr>
              <a:t>     como una </a:t>
            </a:r>
            <a:r>
              <a:rPr kumimoji="0" lang="es-MX" altLang="es-MX" sz="2400" b="1">
                <a:solidFill>
                  <a:srgbClr val="FF33CC"/>
                </a:solidFill>
                <a:effectLst/>
                <a:latin typeface="Arial" charset="0"/>
              </a:rPr>
              <a:t>fecha</a:t>
            </a:r>
            <a:r>
              <a:rPr kumimoji="0" lang="es-MX" altLang="es-MX" sz="2400" b="1">
                <a:solidFill>
                  <a:srgbClr val="0000CC"/>
                </a:solidFill>
                <a:effectLst/>
                <a:latin typeface="Arial" charset="0"/>
              </a:rPr>
              <a:t> tan exacta como sea posible.</a:t>
            </a:r>
            <a:endParaRPr kumimoji="0" lang="en-US" altLang="es-MX" sz="2400" b="1">
              <a:solidFill>
                <a:srgbClr val="0000CC"/>
              </a:solidFill>
              <a:effectLst/>
              <a:latin typeface="Arial" charset="0"/>
            </a:endParaRPr>
          </a:p>
        </p:txBody>
      </p:sp>
      <p:sp>
        <p:nvSpPr>
          <p:cNvPr id="93197" name="Line 13"/>
          <p:cNvSpPr>
            <a:spLocks noChangeShapeType="1"/>
          </p:cNvSpPr>
          <p:nvPr/>
        </p:nvSpPr>
        <p:spPr bwMode="auto">
          <a:xfrm>
            <a:off x="1835150" y="3573463"/>
            <a:ext cx="5592763" cy="0"/>
          </a:xfrm>
          <a:prstGeom prst="line">
            <a:avLst/>
          </a:prstGeom>
          <a:noFill/>
          <a:ln w="57150" cmpd="thinThick">
            <a:solidFill>
              <a:srgbClr val="336600"/>
            </a:solidFill>
            <a:round/>
            <a:headEnd/>
            <a:tailEnd/>
          </a:ln>
          <a:effectLst/>
        </p:spPr>
        <p:txBody>
          <a:bodyPr/>
          <a:lstStyle/>
          <a:p>
            <a:pPr>
              <a:defRPr/>
            </a:pPr>
            <a:endParaRPr lang="en-US"/>
          </a:p>
        </p:txBody>
      </p:sp>
      <p:sp>
        <p:nvSpPr>
          <p:cNvPr id="93198" name="Rectangle 14"/>
          <p:cNvSpPr>
            <a:spLocks noChangeArrowheads="1"/>
          </p:cNvSpPr>
          <p:nvPr/>
        </p:nvSpPr>
        <p:spPr bwMode="auto">
          <a:xfrm>
            <a:off x="430213" y="4548188"/>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r>
              <a:rPr kumimoji="0" lang="en-US" altLang="es-MX" sz="2400" b="1">
                <a:solidFill>
                  <a:srgbClr val="336600"/>
                </a:solidFill>
                <a:effectLst/>
                <a:latin typeface="Arial" charset="0"/>
              </a:rPr>
              <a:t>(D. M. Fonseca, comunicación personal, 15 de mayo, 2007)</a:t>
            </a:r>
          </a:p>
        </p:txBody>
      </p:sp>
      <p:sp>
        <p:nvSpPr>
          <p:cNvPr id="93199" name="Text Box 15"/>
          <p:cNvSpPr txBox="1">
            <a:spLocks noChangeArrowheads="1"/>
          </p:cNvSpPr>
          <p:nvPr/>
        </p:nvSpPr>
        <p:spPr bwMode="auto">
          <a:xfrm>
            <a:off x="3635375" y="3789363"/>
            <a:ext cx="1631950" cy="366712"/>
          </a:xfrm>
          <a:prstGeom prst="rect">
            <a:avLst/>
          </a:prstGeom>
          <a:noFill/>
          <a:ln w="9525">
            <a:noFill/>
            <a:miter lim="800000"/>
            <a:headEnd/>
            <a:tailEnd/>
          </a:ln>
          <a:effectLst/>
        </p:spPr>
        <p:txBody>
          <a:bodyPr wrap="none">
            <a:spAutoFit/>
          </a:bodyPr>
          <a:lstStyle/>
          <a:p>
            <a:pPr>
              <a:defRPr/>
            </a:pPr>
            <a:r>
              <a:rPr lang="es-MX">
                <a:effectLst>
                  <a:outerShdw blurRad="38100" dist="38100" dir="2700000" algn="tl">
                    <a:srgbClr val="FFFFFF"/>
                  </a:outerShdw>
                </a:effectLst>
                <a:latin typeface="Zurich BlkEx BT" pitchFamily="34" charset="0"/>
              </a:rPr>
              <a:t>E J E M P L O</a:t>
            </a:r>
            <a:endParaRPr lang="en-US">
              <a:effectLst>
                <a:outerShdw blurRad="38100" dist="38100" dir="2700000" algn="tl">
                  <a:srgbClr val="FFFFFF"/>
                </a:outerShdw>
              </a:effectLst>
              <a:latin typeface="Zurich BlkEx BT" pitchFamily="34" charset="0"/>
            </a:endParaRPr>
          </a:p>
        </p:txBody>
      </p:sp>
      <p:sp>
        <p:nvSpPr>
          <p:cNvPr id="93200" name="Text Box 16"/>
          <p:cNvSpPr txBox="1">
            <a:spLocks noChangeArrowheads="1"/>
          </p:cNvSpPr>
          <p:nvPr/>
        </p:nvSpPr>
        <p:spPr bwMode="auto">
          <a:xfrm>
            <a:off x="8512175" y="6257925"/>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34</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90"/>
                                        </p:tgtEl>
                                        <p:attrNameLst>
                                          <p:attrName>style.visibility</p:attrName>
                                        </p:attrNameLst>
                                      </p:cBhvr>
                                      <p:to>
                                        <p:strVal val="visible"/>
                                      </p:to>
                                    </p:set>
                                    <p:anim calcmode="lin" valueType="num">
                                      <p:cBhvr additive="base">
                                        <p:cTn id="7" dur="500" fill="hold"/>
                                        <p:tgtEl>
                                          <p:spTgt spid="93190"/>
                                        </p:tgtEl>
                                        <p:attrNameLst>
                                          <p:attrName>ppt_x</p:attrName>
                                        </p:attrNameLst>
                                      </p:cBhvr>
                                      <p:tavLst>
                                        <p:tav tm="0">
                                          <p:val>
                                            <p:strVal val="#ppt_x"/>
                                          </p:val>
                                        </p:tav>
                                        <p:tav tm="100000">
                                          <p:val>
                                            <p:strVal val="#ppt_x"/>
                                          </p:val>
                                        </p:tav>
                                      </p:tavLst>
                                    </p:anim>
                                    <p:anim calcmode="lin" valueType="num">
                                      <p:cBhvr additive="base">
                                        <p:cTn id="8" dur="500" fill="hold"/>
                                        <p:tgtEl>
                                          <p:spTgt spid="931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93196"/>
                                        </p:tgtEl>
                                        <p:attrNameLst>
                                          <p:attrName>style.visibility</p:attrName>
                                        </p:attrNameLst>
                                      </p:cBhvr>
                                      <p:to>
                                        <p:strVal val="visible"/>
                                      </p:to>
                                    </p:set>
                                    <p:animEffect transition="in" filter="box(in)">
                                      <p:cBhvr>
                                        <p:cTn id="13" dur="500"/>
                                        <p:tgtEl>
                                          <p:spTgt spid="9319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0" presetClass="entr" presetSubtype="0" fill="hold" grpId="1" nodeType="clickEffect">
                                  <p:stCondLst>
                                    <p:cond delay="0"/>
                                  </p:stCondLst>
                                  <p:iterate type="lt">
                                    <p:tmPct val="10000"/>
                                  </p:iterate>
                                  <p:childTnLst>
                                    <p:set>
                                      <p:cBhvr>
                                        <p:cTn id="17" dur="1" fill="hold">
                                          <p:stCondLst>
                                            <p:cond delay="0"/>
                                          </p:stCondLst>
                                        </p:cTn>
                                        <p:tgtEl>
                                          <p:spTgt spid="93198"/>
                                        </p:tgtEl>
                                        <p:attrNameLst>
                                          <p:attrName>style.visibility</p:attrName>
                                        </p:attrNameLst>
                                      </p:cBhvr>
                                      <p:to>
                                        <p:strVal val="visible"/>
                                      </p:to>
                                    </p:set>
                                    <p:animEffect transition="in" filter="fade">
                                      <p:cBhvr>
                                        <p:cTn id="18" dur="500"/>
                                        <p:tgtEl>
                                          <p:spTgt spid="93198"/>
                                        </p:tgtEl>
                                      </p:cBhvr>
                                    </p:animEffect>
                                    <p:anim calcmode="lin" valueType="num">
                                      <p:cBhvr>
                                        <p:cTn id="19" dur="500" fill="hold"/>
                                        <p:tgtEl>
                                          <p:spTgt spid="93198"/>
                                        </p:tgtEl>
                                        <p:attrNameLst>
                                          <p:attrName>ppt_x</p:attrName>
                                        </p:attrNameLst>
                                      </p:cBhvr>
                                      <p:tavLst>
                                        <p:tav tm="0">
                                          <p:val>
                                            <p:strVal val="#ppt_x-.1"/>
                                          </p:val>
                                        </p:tav>
                                        <p:tav tm="100000">
                                          <p:val>
                                            <p:strVal val="#ppt_x"/>
                                          </p:val>
                                        </p:tav>
                                      </p:tavLst>
                                    </p:anim>
                                    <p:anim calcmode="lin" valueType="num">
                                      <p:cBhvr>
                                        <p:cTn id="20" dur="500" fill="hold"/>
                                        <p:tgtEl>
                                          <p:spTgt spid="9319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500"/>
                                        <p:tgtEl>
                                          <p:spTgt spid="93186"/>
                                        </p:tgtEl>
                                        <p:attrNameLst>
                                          <p:attrName>ppt_x</p:attrName>
                                        </p:attrNameLst>
                                      </p:cBhvr>
                                      <p:tavLst>
                                        <p:tav tm="0">
                                          <p:val>
                                            <p:strVal val="ppt_x"/>
                                          </p:val>
                                        </p:tav>
                                        <p:tav tm="100000">
                                          <p:val>
                                            <p:strVal val="ppt_x"/>
                                          </p:val>
                                        </p:tav>
                                      </p:tavLst>
                                    </p:anim>
                                    <p:anim calcmode="lin" valueType="num">
                                      <p:cBhvr additive="base">
                                        <p:cTn id="25" dur="500"/>
                                        <p:tgtEl>
                                          <p:spTgt spid="93186"/>
                                        </p:tgtEl>
                                        <p:attrNameLst>
                                          <p:attrName>ppt_y</p:attrName>
                                        </p:attrNameLst>
                                      </p:cBhvr>
                                      <p:tavLst>
                                        <p:tav tm="0">
                                          <p:val>
                                            <p:strVal val="ppt_y"/>
                                          </p:val>
                                        </p:tav>
                                        <p:tav tm="100000">
                                          <p:val>
                                            <p:strVal val="1+ppt_h/2"/>
                                          </p:val>
                                        </p:tav>
                                      </p:tavLst>
                                    </p:anim>
                                    <p:set>
                                      <p:cBhvr>
                                        <p:cTn id="26" dur="1" fill="hold">
                                          <p:stCondLst>
                                            <p:cond delay="499"/>
                                          </p:stCondLst>
                                        </p:cTn>
                                        <p:tgtEl>
                                          <p:spTgt spid="93186"/>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93187"/>
                                        </p:tgtEl>
                                        <p:attrNameLst>
                                          <p:attrName>ppt_x</p:attrName>
                                        </p:attrNameLst>
                                      </p:cBhvr>
                                      <p:tavLst>
                                        <p:tav tm="0">
                                          <p:val>
                                            <p:strVal val="ppt_x"/>
                                          </p:val>
                                        </p:tav>
                                        <p:tav tm="100000">
                                          <p:val>
                                            <p:strVal val="ppt_x"/>
                                          </p:val>
                                        </p:tav>
                                      </p:tavLst>
                                    </p:anim>
                                    <p:anim calcmode="lin" valueType="num">
                                      <p:cBhvr additive="base">
                                        <p:cTn id="29" dur="500"/>
                                        <p:tgtEl>
                                          <p:spTgt spid="93187"/>
                                        </p:tgtEl>
                                        <p:attrNameLst>
                                          <p:attrName>ppt_y</p:attrName>
                                        </p:attrNameLst>
                                      </p:cBhvr>
                                      <p:tavLst>
                                        <p:tav tm="0">
                                          <p:val>
                                            <p:strVal val="ppt_y"/>
                                          </p:val>
                                        </p:tav>
                                        <p:tav tm="100000">
                                          <p:val>
                                            <p:strVal val="1+ppt_h/2"/>
                                          </p:val>
                                        </p:tav>
                                      </p:tavLst>
                                    </p:anim>
                                    <p:set>
                                      <p:cBhvr>
                                        <p:cTn id="30" dur="1" fill="hold">
                                          <p:stCondLst>
                                            <p:cond delay="499"/>
                                          </p:stCondLst>
                                        </p:cTn>
                                        <p:tgtEl>
                                          <p:spTgt spid="93187"/>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93188"/>
                                        </p:tgtEl>
                                        <p:attrNameLst>
                                          <p:attrName>ppt_x</p:attrName>
                                        </p:attrNameLst>
                                      </p:cBhvr>
                                      <p:tavLst>
                                        <p:tav tm="0">
                                          <p:val>
                                            <p:strVal val="ppt_x"/>
                                          </p:val>
                                        </p:tav>
                                        <p:tav tm="100000">
                                          <p:val>
                                            <p:strVal val="ppt_x"/>
                                          </p:val>
                                        </p:tav>
                                      </p:tavLst>
                                    </p:anim>
                                    <p:anim calcmode="lin" valueType="num">
                                      <p:cBhvr additive="base">
                                        <p:cTn id="33" dur="500"/>
                                        <p:tgtEl>
                                          <p:spTgt spid="93188"/>
                                        </p:tgtEl>
                                        <p:attrNameLst>
                                          <p:attrName>ppt_y</p:attrName>
                                        </p:attrNameLst>
                                      </p:cBhvr>
                                      <p:tavLst>
                                        <p:tav tm="0">
                                          <p:val>
                                            <p:strVal val="ppt_y"/>
                                          </p:val>
                                        </p:tav>
                                        <p:tav tm="100000">
                                          <p:val>
                                            <p:strVal val="1+ppt_h/2"/>
                                          </p:val>
                                        </p:tav>
                                      </p:tavLst>
                                    </p:anim>
                                    <p:set>
                                      <p:cBhvr>
                                        <p:cTn id="34" dur="1" fill="hold">
                                          <p:stCondLst>
                                            <p:cond delay="499"/>
                                          </p:stCondLst>
                                        </p:cTn>
                                        <p:tgtEl>
                                          <p:spTgt spid="93188"/>
                                        </p:tgtEl>
                                        <p:attrNameLst>
                                          <p:attrName>style.visibility</p:attrName>
                                        </p:attrNameLst>
                                      </p:cBhvr>
                                      <p:to>
                                        <p:strVal val="hidden"/>
                                      </p:to>
                                    </p:set>
                                  </p:childTnLst>
                                </p:cTn>
                              </p:par>
                              <p:par>
                                <p:cTn id="35" presetID="2" presetClass="exit" presetSubtype="4" fill="hold" grpId="0" nodeType="withEffect" nodePh="1">
                                  <p:stCondLst>
                                    <p:cond delay="0"/>
                                  </p:stCondLst>
                                  <p:endCondLst>
                                    <p:cond evt="begin" delay="0">
                                      <p:tn val="35"/>
                                    </p:cond>
                                  </p:endCondLst>
                                  <p:childTnLst>
                                    <p:anim calcmode="lin" valueType="num">
                                      <p:cBhvr additive="base">
                                        <p:cTn id="36" dur="500"/>
                                        <p:tgtEl>
                                          <p:spTgt spid="93189"/>
                                        </p:tgtEl>
                                        <p:attrNameLst>
                                          <p:attrName>ppt_x</p:attrName>
                                        </p:attrNameLst>
                                      </p:cBhvr>
                                      <p:tavLst>
                                        <p:tav tm="0">
                                          <p:val>
                                            <p:strVal val="ppt_x"/>
                                          </p:val>
                                        </p:tav>
                                        <p:tav tm="100000">
                                          <p:val>
                                            <p:strVal val="ppt_x"/>
                                          </p:val>
                                        </p:tav>
                                      </p:tavLst>
                                    </p:anim>
                                    <p:anim calcmode="lin" valueType="num">
                                      <p:cBhvr additive="base">
                                        <p:cTn id="37" dur="500"/>
                                        <p:tgtEl>
                                          <p:spTgt spid="93189"/>
                                        </p:tgtEl>
                                        <p:attrNameLst>
                                          <p:attrName>ppt_y</p:attrName>
                                        </p:attrNameLst>
                                      </p:cBhvr>
                                      <p:tavLst>
                                        <p:tav tm="0">
                                          <p:val>
                                            <p:strVal val="ppt_y"/>
                                          </p:val>
                                        </p:tav>
                                        <p:tav tm="100000">
                                          <p:val>
                                            <p:strVal val="1+ppt_h/2"/>
                                          </p:val>
                                        </p:tav>
                                      </p:tavLst>
                                    </p:anim>
                                    <p:set>
                                      <p:cBhvr>
                                        <p:cTn id="38" dur="1" fill="hold">
                                          <p:stCondLst>
                                            <p:cond delay="499"/>
                                          </p:stCondLst>
                                        </p:cTn>
                                        <p:tgtEl>
                                          <p:spTgt spid="93189"/>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93190"/>
                                        </p:tgtEl>
                                        <p:attrNameLst>
                                          <p:attrName>ppt_x</p:attrName>
                                        </p:attrNameLst>
                                      </p:cBhvr>
                                      <p:tavLst>
                                        <p:tav tm="0">
                                          <p:val>
                                            <p:strVal val="ppt_x"/>
                                          </p:val>
                                        </p:tav>
                                        <p:tav tm="100000">
                                          <p:val>
                                            <p:strVal val="ppt_x"/>
                                          </p:val>
                                        </p:tav>
                                      </p:tavLst>
                                    </p:anim>
                                    <p:anim calcmode="lin" valueType="num">
                                      <p:cBhvr additive="base">
                                        <p:cTn id="41" dur="500"/>
                                        <p:tgtEl>
                                          <p:spTgt spid="93190"/>
                                        </p:tgtEl>
                                        <p:attrNameLst>
                                          <p:attrName>ppt_y</p:attrName>
                                        </p:attrNameLst>
                                      </p:cBhvr>
                                      <p:tavLst>
                                        <p:tav tm="0">
                                          <p:val>
                                            <p:strVal val="ppt_y"/>
                                          </p:val>
                                        </p:tav>
                                        <p:tav tm="100000">
                                          <p:val>
                                            <p:strVal val="1+ppt_h/2"/>
                                          </p:val>
                                        </p:tav>
                                      </p:tavLst>
                                    </p:anim>
                                    <p:set>
                                      <p:cBhvr>
                                        <p:cTn id="42" dur="1" fill="hold">
                                          <p:stCondLst>
                                            <p:cond delay="499"/>
                                          </p:stCondLst>
                                        </p:cTn>
                                        <p:tgtEl>
                                          <p:spTgt spid="93190"/>
                                        </p:tgtEl>
                                        <p:attrNameLst>
                                          <p:attrName>style.visibility</p:attrName>
                                        </p:attrNameLst>
                                      </p:cBhvr>
                                      <p:to>
                                        <p:strVal val="hidden"/>
                                      </p:to>
                                    </p:set>
                                  </p:childTnLst>
                                </p:cTn>
                              </p:par>
                              <p:par>
                                <p:cTn id="43" presetID="2" presetClass="exit" presetSubtype="4" fill="hold" grpId="0" nodeType="withEffect" nodePh="1">
                                  <p:stCondLst>
                                    <p:cond delay="0"/>
                                  </p:stCondLst>
                                  <p:endCondLst>
                                    <p:cond evt="begin" delay="0">
                                      <p:tn val="43"/>
                                    </p:cond>
                                  </p:endCondLst>
                                  <p:childTnLst>
                                    <p:anim calcmode="lin" valueType="num">
                                      <p:cBhvr additive="base">
                                        <p:cTn id="44" dur="500"/>
                                        <p:tgtEl>
                                          <p:spTgt spid="93191"/>
                                        </p:tgtEl>
                                        <p:attrNameLst>
                                          <p:attrName>ppt_x</p:attrName>
                                        </p:attrNameLst>
                                      </p:cBhvr>
                                      <p:tavLst>
                                        <p:tav tm="0">
                                          <p:val>
                                            <p:strVal val="ppt_x"/>
                                          </p:val>
                                        </p:tav>
                                        <p:tav tm="100000">
                                          <p:val>
                                            <p:strVal val="ppt_x"/>
                                          </p:val>
                                        </p:tav>
                                      </p:tavLst>
                                    </p:anim>
                                    <p:anim calcmode="lin" valueType="num">
                                      <p:cBhvr additive="base">
                                        <p:cTn id="45" dur="500"/>
                                        <p:tgtEl>
                                          <p:spTgt spid="93191"/>
                                        </p:tgtEl>
                                        <p:attrNameLst>
                                          <p:attrName>ppt_y</p:attrName>
                                        </p:attrNameLst>
                                      </p:cBhvr>
                                      <p:tavLst>
                                        <p:tav tm="0">
                                          <p:val>
                                            <p:strVal val="ppt_y"/>
                                          </p:val>
                                        </p:tav>
                                        <p:tav tm="100000">
                                          <p:val>
                                            <p:strVal val="1+ppt_h/2"/>
                                          </p:val>
                                        </p:tav>
                                      </p:tavLst>
                                    </p:anim>
                                    <p:set>
                                      <p:cBhvr>
                                        <p:cTn id="46" dur="1" fill="hold">
                                          <p:stCondLst>
                                            <p:cond delay="499"/>
                                          </p:stCondLst>
                                        </p:cTn>
                                        <p:tgtEl>
                                          <p:spTgt spid="93191"/>
                                        </p:tgtEl>
                                        <p:attrNameLst>
                                          <p:attrName>style.visibility</p:attrName>
                                        </p:attrNameLst>
                                      </p:cBhvr>
                                      <p:to>
                                        <p:strVal val="hidden"/>
                                      </p:to>
                                    </p:set>
                                  </p:childTnLst>
                                </p:cTn>
                              </p:par>
                              <p:par>
                                <p:cTn id="47" presetID="2" presetClass="exit" presetSubtype="4" fill="hold" grpId="0" nodeType="withEffect" nodePh="1">
                                  <p:stCondLst>
                                    <p:cond delay="0"/>
                                  </p:stCondLst>
                                  <p:endCondLst>
                                    <p:cond evt="begin" delay="0">
                                      <p:tn val="47"/>
                                    </p:cond>
                                  </p:endCondLst>
                                  <p:childTnLst>
                                    <p:anim calcmode="lin" valueType="num">
                                      <p:cBhvr additive="base">
                                        <p:cTn id="48" dur="500"/>
                                        <p:tgtEl>
                                          <p:spTgt spid="93193"/>
                                        </p:tgtEl>
                                        <p:attrNameLst>
                                          <p:attrName>ppt_x</p:attrName>
                                        </p:attrNameLst>
                                      </p:cBhvr>
                                      <p:tavLst>
                                        <p:tav tm="0">
                                          <p:val>
                                            <p:strVal val="ppt_x"/>
                                          </p:val>
                                        </p:tav>
                                        <p:tav tm="100000">
                                          <p:val>
                                            <p:strVal val="ppt_x"/>
                                          </p:val>
                                        </p:tav>
                                      </p:tavLst>
                                    </p:anim>
                                    <p:anim calcmode="lin" valueType="num">
                                      <p:cBhvr additive="base">
                                        <p:cTn id="49" dur="500"/>
                                        <p:tgtEl>
                                          <p:spTgt spid="93193"/>
                                        </p:tgtEl>
                                        <p:attrNameLst>
                                          <p:attrName>ppt_y</p:attrName>
                                        </p:attrNameLst>
                                      </p:cBhvr>
                                      <p:tavLst>
                                        <p:tav tm="0">
                                          <p:val>
                                            <p:strVal val="ppt_y"/>
                                          </p:val>
                                        </p:tav>
                                        <p:tav tm="100000">
                                          <p:val>
                                            <p:strVal val="1+ppt_h/2"/>
                                          </p:val>
                                        </p:tav>
                                      </p:tavLst>
                                    </p:anim>
                                    <p:set>
                                      <p:cBhvr>
                                        <p:cTn id="50" dur="1" fill="hold">
                                          <p:stCondLst>
                                            <p:cond delay="499"/>
                                          </p:stCondLst>
                                        </p:cTn>
                                        <p:tgtEl>
                                          <p:spTgt spid="93193"/>
                                        </p:tgtEl>
                                        <p:attrNameLst>
                                          <p:attrName>style.visibility</p:attrName>
                                        </p:attrNameLst>
                                      </p:cBhvr>
                                      <p:to>
                                        <p:strVal val="hidden"/>
                                      </p:to>
                                    </p:set>
                                  </p:childTnLst>
                                </p:cTn>
                              </p:par>
                              <p:par>
                                <p:cTn id="51" presetID="2" presetClass="exit" presetSubtype="4" fill="hold" grpId="0" nodeType="withEffect" nodePh="1">
                                  <p:stCondLst>
                                    <p:cond delay="0"/>
                                  </p:stCondLst>
                                  <p:endCondLst>
                                    <p:cond evt="begin" delay="0">
                                      <p:tn val="51"/>
                                    </p:cond>
                                  </p:endCondLst>
                                  <p:childTnLst>
                                    <p:anim calcmode="lin" valueType="num">
                                      <p:cBhvr additive="base">
                                        <p:cTn id="52" dur="500"/>
                                        <p:tgtEl>
                                          <p:spTgt spid="93194"/>
                                        </p:tgtEl>
                                        <p:attrNameLst>
                                          <p:attrName>ppt_x</p:attrName>
                                        </p:attrNameLst>
                                      </p:cBhvr>
                                      <p:tavLst>
                                        <p:tav tm="0">
                                          <p:val>
                                            <p:strVal val="ppt_x"/>
                                          </p:val>
                                        </p:tav>
                                        <p:tav tm="100000">
                                          <p:val>
                                            <p:strVal val="ppt_x"/>
                                          </p:val>
                                        </p:tav>
                                      </p:tavLst>
                                    </p:anim>
                                    <p:anim calcmode="lin" valueType="num">
                                      <p:cBhvr additive="base">
                                        <p:cTn id="53" dur="500"/>
                                        <p:tgtEl>
                                          <p:spTgt spid="93194"/>
                                        </p:tgtEl>
                                        <p:attrNameLst>
                                          <p:attrName>ppt_y</p:attrName>
                                        </p:attrNameLst>
                                      </p:cBhvr>
                                      <p:tavLst>
                                        <p:tav tm="0">
                                          <p:val>
                                            <p:strVal val="ppt_y"/>
                                          </p:val>
                                        </p:tav>
                                        <p:tav tm="100000">
                                          <p:val>
                                            <p:strVal val="1+ppt_h/2"/>
                                          </p:val>
                                        </p:tav>
                                      </p:tavLst>
                                    </p:anim>
                                    <p:set>
                                      <p:cBhvr>
                                        <p:cTn id="54" dur="1" fill="hold">
                                          <p:stCondLst>
                                            <p:cond delay="499"/>
                                          </p:stCondLst>
                                        </p:cTn>
                                        <p:tgtEl>
                                          <p:spTgt spid="93194"/>
                                        </p:tgtEl>
                                        <p:attrNameLst>
                                          <p:attrName>style.visibility</p:attrName>
                                        </p:attrNameLst>
                                      </p:cBhvr>
                                      <p:to>
                                        <p:strVal val="hidden"/>
                                      </p:to>
                                    </p:set>
                                  </p:childTnLst>
                                </p:cTn>
                              </p:par>
                              <p:par>
                                <p:cTn id="55" presetID="2" presetClass="exit" presetSubtype="4" fill="hold" nodeType="withEffect">
                                  <p:stCondLst>
                                    <p:cond delay="0"/>
                                  </p:stCondLst>
                                  <p:childTnLst>
                                    <p:anim calcmode="lin" valueType="num">
                                      <p:cBhvr additive="base">
                                        <p:cTn id="56" dur="500"/>
                                        <p:tgtEl>
                                          <p:spTgt spid="93195"/>
                                        </p:tgtEl>
                                        <p:attrNameLst>
                                          <p:attrName>ppt_x</p:attrName>
                                        </p:attrNameLst>
                                      </p:cBhvr>
                                      <p:tavLst>
                                        <p:tav tm="0">
                                          <p:val>
                                            <p:strVal val="ppt_x"/>
                                          </p:val>
                                        </p:tav>
                                        <p:tav tm="100000">
                                          <p:val>
                                            <p:strVal val="ppt_x"/>
                                          </p:val>
                                        </p:tav>
                                      </p:tavLst>
                                    </p:anim>
                                    <p:anim calcmode="lin" valueType="num">
                                      <p:cBhvr additive="base">
                                        <p:cTn id="57" dur="500"/>
                                        <p:tgtEl>
                                          <p:spTgt spid="93195"/>
                                        </p:tgtEl>
                                        <p:attrNameLst>
                                          <p:attrName>ppt_y</p:attrName>
                                        </p:attrNameLst>
                                      </p:cBhvr>
                                      <p:tavLst>
                                        <p:tav tm="0">
                                          <p:val>
                                            <p:strVal val="ppt_y"/>
                                          </p:val>
                                        </p:tav>
                                        <p:tav tm="100000">
                                          <p:val>
                                            <p:strVal val="1+ppt_h/2"/>
                                          </p:val>
                                        </p:tav>
                                      </p:tavLst>
                                    </p:anim>
                                    <p:set>
                                      <p:cBhvr>
                                        <p:cTn id="58" dur="1" fill="hold">
                                          <p:stCondLst>
                                            <p:cond delay="499"/>
                                          </p:stCondLst>
                                        </p:cTn>
                                        <p:tgtEl>
                                          <p:spTgt spid="93195"/>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93196"/>
                                        </p:tgtEl>
                                        <p:attrNameLst>
                                          <p:attrName>ppt_x</p:attrName>
                                        </p:attrNameLst>
                                      </p:cBhvr>
                                      <p:tavLst>
                                        <p:tav tm="0">
                                          <p:val>
                                            <p:strVal val="ppt_x"/>
                                          </p:val>
                                        </p:tav>
                                        <p:tav tm="100000">
                                          <p:val>
                                            <p:strVal val="ppt_x"/>
                                          </p:val>
                                        </p:tav>
                                      </p:tavLst>
                                    </p:anim>
                                    <p:anim calcmode="lin" valueType="num">
                                      <p:cBhvr additive="base">
                                        <p:cTn id="61" dur="500"/>
                                        <p:tgtEl>
                                          <p:spTgt spid="93196"/>
                                        </p:tgtEl>
                                        <p:attrNameLst>
                                          <p:attrName>ppt_y</p:attrName>
                                        </p:attrNameLst>
                                      </p:cBhvr>
                                      <p:tavLst>
                                        <p:tav tm="0">
                                          <p:val>
                                            <p:strVal val="ppt_y"/>
                                          </p:val>
                                        </p:tav>
                                        <p:tav tm="100000">
                                          <p:val>
                                            <p:strVal val="1+ppt_h/2"/>
                                          </p:val>
                                        </p:tav>
                                      </p:tavLst>
                                    </p:anim>
                                    <p:set>
                                      <p:cBhvr>
                                        <p:cTn id="62" dur="1" fill="hold">
                                          <p:stCondLst>
                                            <p:cond delay="499"/>
                                          </p:stCondLst>
                                        </p:cTn>
                                        <p:tgtEl>
                                          <p:spTgt spid="93196"/>
                                        </p:tgtEl>
                                        <p:attrNameLst>
                                          <p:attrName>style.visibility</p:attrName>
                                        </p:attrNameLst>
                                      </p:cBhvr>
                                      <p:to>
                                        <p:strVal val="hidden"/>
                                      </p:to>
                                    </p:set>
                                  </p:childTnLst>
                                </p:cTn>
                              </p:par>
                              <p:par>
                                <p:cTn id="63" presetID="2" presetClass="exit" presetSubtype="4" fill="hold" nodeType="withEffect">
                                  <p:stCondLst>
                                    <p:cond delay="0"/>
                                  </p:stCondLst>
                                  <p:childTnLst>
                                    <p:anim calcmode="lin" valueType="num">
                                      <p:cBhvr additive="base">
                                        <p:cTn id="64" dur="500"/>
                                        <p:tgtEl>
                                          <p:spTgt spid="93197"/>
                                        </p:tgtEl>
                                        <p:attrNameLst>
                                          <p:attrName>ppt_x</p:attrName>
                                        </p:attrNameLst>
                                      </p:cBhvr>
                                      <p:tavLst>
                                        <p:tav tm="0">
                                          <p:val>
                                            <p:strVal val="ppt_x"/>
                                          </p:val>
                                        </p:tav>
                                        <p:tav tm="100000">
                                          <p:val>
                                            <p:strVal val="ppt_x"/>
                                          </p:val>
                                        </p:tav>
                                      </p:tavLst>
                                    </p:anim>
                                    <p:anim calcmode="lin" valueType="num">
                                      <p:cBhvr additive="base">
                                        <p:cTn id="65" dur="500"/>
                                        <p:tgtEl>
                                          <p:spTgt spid="93197"/>
                                        </p:tgtEl>
                                        <p:attrNameLst>
                                          <p:attrName>ppt_y</p:attrName>
                                        </p:attrNameLst>
                                      </p:cBhvr>
                                      <p:tavLst>
                                        <p:tav tm="0">
                                          <p:val>
                                            <p:strVal val="ppt_y"/>
                                          </p:val>
                                        </p:tav>
                                        <p:tav tm="100000">
                                          <p:val>
                                            <p:strVal val="1+ppt_h/2"/>
                                          </p:val>
                                        </p:tav>
                                      </p:tavLst>
                                    </p:anim>
                                    <p:set>
                                      <p:cBhvr>
                                        <p:cTn id="66" dur="1" fill="hold">
                                          <p:stCondLst>
                                            <p:cond delay="499"/>
                                          </p:stCondLst>
                                        </p:cTn>
                                        <p:tgtEl>
                                          <p:spTgt spid="93197"/>
                                        </p:tgtEl>
                                        <p:attrNameLst>
                                          <p:attrName>style.visibility</p:attrName>
                                        </p:attrNameLst>
                                      </p:cBhvr>
                                      <p:to>
                                        <p:strVal val="hidden"/>
                                      </p:to>
                                    </p:set>
                                  </p:childTnLst>
                                </p:cTn>
                              </p:par>
                              <p:par>
                                <p:cTn id="67" presetID="2" presetClass="exit" presetSubtype="4" fill="hold" grpId="0" nodeType="withEffect">
                                  <p:stCondLst>
                                    <p:cond delay="0"/>
                                  </p:stCondLst>
                                  <p:iterate type="lt">
                                    <p:tmPct val="0"/>
                                  </p:iterate>
                                  <p:childTnLst>
                                    <p:anim calcmode="lin" valueType="num">
                                      <p:cBhvr additive="base">
                                        <p:cTn id="68" dur="500"/>
                                        <p:tgtEl>
                                          <p:spTgt spid="93198"/>
                                        </p:tgtEl>
                                        <p:attrNameLst>
                                          <p:attrName>ppt_x</p:attrName>
                                        </p:attrNameLst>
                                      </p:cBhvr>
                                      <p:tavLst>
                                        <p:tav tm="0">
                                          <p:val>
                                            <p:strVal val="ppt_x"/>
                                          </p:val>
                                        </p:tav>
                                        <p:tav tm="100000">
                                          <p:val>
                                            <p:strVal val="ppt_x"/>
                                          </p:val>
                                        </p:tav>
                                      </p:tavLst>
                                    </p:anim>
                                    <p:anim calcmode="lin" valueType="num">
                                      <p:cBhvr additive="base">
                                        <p:cTn id="69" dur="500"/>
                                        <p:tgtEl>
                                          <p:spTgt spid="93198"/>
                                        </p:tgtEl>
                                        <p:attrNameLst>
                                          <p:attrName>ppt_y</p:attrName>
                                        </p:attrNameLst>
                                      </p:cBhvr>
                                      <p:tavLst>
                                        <p:tav tm="0">
                                          <p:val>
                                            <p:strVal val="ppt_y"/>
                                          </p:val>
                                        </p:tav>
                                        <p:tav tm="100000">
                                          <p:val>
                                            <p:strVal val="1+ppt_h/2"/>
                                          </p:val>
                                        </p:tav>
                                      </p:tavLst>
                                    </p:anim>
                                    <p:set>
                                      <p:cBhvr>
                                        <p:cTn id="70" dur="1" fill="hold">
                                          <p:stCondLst>
                                            <p:cond delay="499"/>
                                          </p:stCondLst>
                                        </p:cTn>
                                        <p:tgtEl>
                                          <p:spTgt spid="93198"/>
                                        </p:tgtEl>
                                        <p:attrNameLst>
                                          <p:attrName>style.visibility</p:attrName>
                                        </p:attrNameLst>
                                      </p:cBhvr>
                                      <p:to>
                                        <p:strVal val="hidden"/>
                                      </p:to>
                                    </p:set>
                                  </p:childTnLst>
                                </p:cTn>
                              </p:par>
                              <p:par>
                                <p:cTn id="71" presetID="2" presetClass="exit" presetSubtype="4" fill="hold" grpId="0" nodeType="withEffect">
                                  <p:stCondLst>
                                    <p:cond delay="0"/>
                                  </p:stCondLst>
                                  <p:childTnLst>
                                    <p:anim calcmode="lin" valueType="num">
                                      <p:cBhvr additive="base">
                                        <p:cTn id="72" dur="500"/>
                                        <p:tgtEl>
                                          <p:spTgt spid="93199"/>
                                        </p:tgtEl>
                                        <p:attrNameLst>
                                          <p:attrName>ppt_x</p:attrName>
                                        </p:attrNameLst>
                                      </p:cBhvr>
                                      <p:tavLst>
                                        <p:tav tm="0">
                                          <p:val>
                                            <p:strVal val="ppt_x"/>
                                          </p:val>
                                        </p:tav>
                                        <p:tav tm="100000">
                                          <p:val>
                                            <p:strVal val="ppt_x"/>
                                          </p:val>
                                        </p:tav>
                                      </p:tavLst>
                                    </p:anim>
                                    <p:anim calcmode="lin" valueType="num">
                                      <p:cBhvr additive="base">
                                        <p:cTn id="73" dur="500"/>
                                        <p:tgtEl>
                                          <p:spTgt spid="93199"/>
                                        </p:tgtEl>
                                        <p:attrNameLst>
                                          <p:attrName>ppt_y</p:attrName>
                                        </p:attrNameLst>
                                      </p:cBhvr>
                                      <p:tavLst>
                                        <p:tav tm="0">
                                          <p:val>
                                            <p:strVal val="ppt_y"/>
                                          </p:val>
                                        </p:tav>
                                        <p:tav tm="100000">
                                          <p:val>
                                            <p:strVal val="1+ppt_h/2"/>
                                          </p:val>
                                        </p:tav>
                                      </p:tavLst>
                                    </p:anim>
                                    <p:set>
                                      <p:cBhvr>
                                        <p:cTn id="74" dur="1" fill="hold">
                                          <p:stCondLst>
                                            <p:cond delay="499"/>
                                          </p:stCondLst>
                                        </p:cTn>
                                        <p:tgtEl>
                                          <p:spTgt spid="931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9" grpId="0"/>
      <p:bldP spid="93190" grpId="0"/>
      <p:bldP spid="93190" grpId="1"/>
      <p:bldP spid="93191" grpId="0"/>
      <p:bldP spid="93193" grpId="0"/>
      <p:bldP spid="93194" grpId="0"/>
      <p:bldP spid="93196" grpId="0"/>
      <p:bldP spid="93196" grpId="1"/>
      <p:bldP spid="93198" grpId="0"/>
      <p:bldP spid="93198" grpId="1"/>
      <p:bldP spid="9319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title"/>
          </p:nvPr>
        </p:nvSpPr>
        <p:spPr/>
        <p:txBody>
          <a:bodyPr/>
          <a:lstStyle/>
          <a:p>
            <a:pPr>
              <a:defRPr/>
            </a:pPr>
            <a:r>
              <a:rPr lang="es-MX" smtClean="0"/>
              <a:t>Citas en el texto</a:t>
            </a:r>
            <a:endParaRPr lang="en-US" smtClean="0"/>
          </a:p>
        </p:txBody>
      </p:sp>
      <p:pic>
        <p:nvPicPr>
          <p:cNvPr id="53252"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6"/>
          <p:cNvSpPr txBox="1">
            <a:spLocks noChangeArrowheads="1"/>
          </p:cNvSpPr>
          <p:nvPr/>
        </p:nvSpPr>
        <p:spPr bwMode="auto">
          <a:xfrm>
            <a:off x="1995488"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53255" name="Text Box 7"/>
          <p:cNvSpPr txBox="1">
            <a:spLocks noChangeArrowheads="1"/>
          </p:cNvSpPr>
          <p:nvPr/>
        </p:nvSpPr>
        <p:spPr bwMode="auto">
          <a:xfrm>
            <a:off x="561975" y="1422400"/>
            <a:ext cx="8051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a:solidFill>
                  <a:srgbClr val="990099"/>
                </a:solidFill>
                <a:effectLst/>
                <a:latin typeface="Arial" charset="0"/>
              </a:rPr>
              <a:t>¿En lugar de paréntesis, se puede citar en pie de </a:t>
            </a:r>
          </a:p>
          <a:p>
            <a:pPr algn="ctr" eaLnBrk="1" hangingPunct="1">
              <a:spcBef>
                <a:spcPct val="0"/>
              </a:spcBef>
              <a:buClrTx/>
              <a:buFontTx/>
              <a:buNone/>
            </a:pPr>
            <a:r>
              <a:rPr kumimoji="0" lang="es-MX" altLang="es-MX" sz="2800">
                <a:solidFill>
                  <a:srgbClr val="990099"/>
                </a:solidFill>
                <a:effectLst/>
                <a:latin typeface="Arial" charset="0"/>
              </a:rPr>
              <a:t>página?</a:t>
            </a:r>
            <a:endParaRPr kumimoji="0" lang="en-US" altLang="es-MX" sz="2800">
              <a:solidFill>
                <a:srgbClr val="990099"/>
              </a:solidFill>
              <a:effectLst/>
              <a:latin typeface="Arial" charset="0"/>
            </a:endParaRPr>
          </a:p>
        </p:txBody>
      </p:sp>
      <p:sp>
        <p:nvSpPr>
          <p:cNvPr id="53256" name="Text Box 8"/>
          <p:cNvSpPr txBox="1">
            <a:spLocks noChangeArrowheads="1"/>
          </p:cNvSpPr>
          <p:nvPr/>
        </p:nvSpPr>
        <p:spPr bwMode="auto">
          <a:xfrm>
            <a:off x="2003425" y="2362200"/>
            <a:ext cx="5168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p:txBody>
      </p:sp>
      <p:sp>
        <p:nvSpPr>
          <p:cNvPr id="53257" name="Text Box 9"/>
          <p:cNvSpPr txBox="1">
            <a:spLocks noChangeArrowheads="1"/>
          </p:cNvSpPr>
          <p:nvPr/>
        </p:nvSpPr>
        <p:spPr bwMode="auto">
          <a:xfrm>
            <a:off x="107950" y="2714625"/>
            <a:ext cx="84502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r>
              <a:rPr kumimoji="0" lang="es-MX" altLang="es-MX" sz="2400" b="1">
                <a:solidFill>
                  <a:srgbClr val="0000CC"/>
                </a:solidFill>
                <a:effectLst/>
                <a:latin typeface="Arial" charset="0"/>
              </a:rPr>
              <a:t>APA no acepta las citas en pie de página, sólo se utilizan</a:t>
            </a:r>
          </a:p>
          <a:p>
            <a:pPr eaLnBrk="1" hangingPunct="1">
              <a:spcBef>
                <a:spcPct val="0"/>
              </a:spcBef>
              <a:buClrTx/>
              <a:buFontTx/>
              <a:buNone/>
            </a:pPr>
            <a:r>
              <a:rPr kumimoji="0" lang="es-MX" altLang="es-MX" sz="2400" b="1">
                <a:solidFill>
                  <a:srgbClr val="0000CC"/>
                </a:solidFill>
                <a:effectLst/>
                <a:latin typeface="Arial" charset="0"/>
              </a:rPr>
              <a:t>para aclarar conceptos, pero no se recomiendan</a:t>
            </a:r>
          </a:p>
          <a:p>
            <a:pPr eaLnBrk="1" hangingPunct="1">
              <a:spcBef>
                <a:spcPct val="0"/>
              </a:spcBef>
              <a:buClrTx/>
              <a:buFontTx/>
              <a:buNone/>
            </a:pPr>
            <a:r>
              <a:rPr kumimoji="0" lang="es-MX" altLang="es-MX" sz="2400" b="1">
                <a:solidFill>
                  <a:srgbClr val="0000CC"/>
                </a:solidFill>
                <a:effectLst/>
                <a:latin typeface="Arial" charset="0"/>
              </a:rPr>
              <a:t>para dar citas textuales. </a:t>
            </a:r>
          </a:p>
        </p:txBody>
      </p:sp>
      <p:sp>
        <p:nvSpPr>
          <p:cNvPr id="53258" name="Rectangle 10"/>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53259" name="Rectangle 11"/>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grpSp>
        <p:nvGrpSpPr>
          <p:cNvPr id="2" name="Group 12"/>
          <p:cNvGrpSpPr>
            <a:grpSpLocks/>
          </p:cNvGrpSpPr>
          <p:nvPr/>
        </p:nvGrpSpPr>
        <p:grpSpPr bwMode="auto">
          <a:xfrm>
            <a:off x="5572125" y="3786188"/>
            <a:ext cx="1741488" cy="2200275"/>
            <a:chOff x="3564" y="2496"/>
            <a:chExt cx="1344" cy="1706"/>
          </a:xfrm>
        </p:grpSpPr>
        <p:sp>
          <p:nvSpPr>
            <p:cNvPr id="33806" name="Rectangle 13"/>
            <p:cNvSpPr>
              <a:spLocks noChangeArrowheads="1"/>
            </p:cNvSpPr>
            <p:nvPr/>
          </p:nvSpPr>
          <p:spPr bwMode="auto">
            <a:xfrm>
              <a:off x="3564" y="2496"/>
              <a:ext cx="1344" cy="1644"/>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a:spcBef>
                  <a:spcPct val="0"/>
                </a:spcBef>
                <a:buClrTx/>
                <a:buFontTx/>
                <a:buNone/>
              </a:pPr>
              <a:endParaRPr kumimoji="0" lang="es-MX" altLang="es-MX" sz="1800">
                <a:effectLst/>
                <a:latin typeface="Garamond" pitchFamily="18" charset="0"/>
              </a:endParaRPr>
            </a:p>
          </p:txBody>
        </p:sp>
        <p:sp>
          <p:nvSpPr>
            <p:cNvPr id="53262" name="Line 14"/>
            <p:cNvSpPr>
              <a:spLocks noChangeShapeType="1"/>
            </p:cNvSpPr>
            <p:nvPr/>
          </p:nvSpPr>
          <p:spPr bwMode="auto">
            <a:xfrm>
              <a:off x="3600" y="3780"/>
              <a:ext cx="1236" cy="0"/>
            </a:xfrm>
            <a:prstGeom prst="line">
              <a:avLst/>
            </a:prstGeom>
            <a:noFill/>
            <a:ln w="9525">
              <a:solidFill>
                <a:schemeClr val="tx1"/>
              </a:solidFill>
              <a:round/>
              <a:headEnd/>
              <a:tailEnd/>
            </a:ln>
            <a:effectLst/>
          </p:spPr>
          <p:txBody>
            <a:bodyPr/>
            <a:lstStyle/>
            <a:p>
              <a:pPr>
                <a:defRPr/>
              </a:pPr>
              <a:endParaRPr lang="en-US"/>
            </a:p>
          </p:txBody>
        </p:sp>
        <p:sp>
          <p:nvSpPr>
            <p:cNvPr id="33808" name="Text Box 15"/>
            <p:cNvSpPr txBox="1">
              <a:spLocks noChangeArrowheads="1"/>
            </p:cNvSpPr>
            <p:nvPr/>
          </p:nvSpPr>
          <p:spPr bwMode="auto">
            <a:xfrm>
              <a:off x="3690" y="3918"/>
              <a:ext cx="16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spcBef>
                  <a:spcPct val="50000"/>
                </a:spcBef>
                <a:buClrTx/>
                <a:buFontTx/>
                <a:buNone/>
              </a:pPr>
              <a:endParaRPr kumimoji="0" lang="es-ES" altLang="es-MX" sz="1800">
                <a:effectLst/>
                <a:latin typeface="Garamond" pitchFamily="18" charset="0"/>
              </a:endParaRPr>
            </a:p>
          </p:txBody>
        </p:sp>
      </p:grpSp>
      <p:sp>
        <p:nvSpPr>
          <p:cNvPr id="53264" name="Text Box 16"/>
          <p:cNvSpPr txBox="1">
            <a:spLocks noChangeArrowheads="1"/>
          </p:cNvSpPr>
          <p:nvPr/>
        </p:nvSpPr>
        <p:spPr bwMode="auto">
          <a:xfrm>
            <a:off x="5643563" y="5429250"/>
            <a:ext cx="1620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spcBef>
                <a:spcPct val="0"/>
              </a:spcBef>
              <a:buClrTx/>
              <a:buFontTx/>
              <a:buNone/>
            </a:pPr>
            <a:r>
              <a:rPr kumimoji="0" lang="es-MX" altLang="es-MX" sz="1000">
                <a:effectLst/>
              </a:rPr>
              <a:t>1.-Concitar </a:t>
            </a:r>
            <a:r>
              <a:rPr kumimoji="0" lang="en-US" altLang="es-MX" sz="1000">
                <a:effectLst/>
              </a:rPr>
              <a:t>instigar a </a:t>
            </a:r>
          </a:p>
          <a:p>
            <a:pPr>
              <a:spcBef>
                <a:spcPct val="0"/>
              </a:spcBef>
              <a:buClrTx/>
              <a:buFontTx/>
              <a:buNone/>
            </a:pPr>
            <a:r>
              <a:rPr kumimoji="0" lang="en-US" altLang="es-MX" sz="1000">
                <a:effectLst/>
              </a:rPr>
              <a:t>alguien contra otra persona</a:t>
            </a:r>
            <a:r>
              <a:rPr kumimoji="0" lang="en-US" altLang="es-MX" sz="1800">
                <a:effectLst/>
              </a:rPr>
              <a:t> </a:t>
            </a:r>
          </a:p>
        </p:txBody>
      </p:sp>
      <p:sp>
        <p:nvSpPr>
          <p:cNvPr id="53265" name="Text Box 17"/>
          <p:cNvSpPr txBox="1">
            <a:spLocks noChangeArrowheads="1"/>
          </p:cNvSpPr>
          <p:nvPr/>
        </p:nvSpPr>
        <p:spPr bwMode="auto">
          <a:xfrm>
            <a:off x="8215313" y="6215063"/>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3" action="ppaction://hlinksldjump"/>
              </a:rPr>
              <a:t>35</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5"/>
                                        </p:tgtEl>
                                        <p:attrNameLst>
                                          <p:attrName>style.visibility</p:attrName>
                                        </p:attrNameLst>
                                      </p:cBhvr>
                                      <p:to>
                                        <p:strVal val="visible"/>
                                      </p:to>
                                    </p:set>
                                    <p:anim calcmode="lin" valueType="num">
                                      <p:cBhvr additive="base">
                                        <p:cTn id="7" dur="500" fill="hold"/>
                                        <p:tgtEl>
                                          <p:spTgt spid="53255"/>
                                        </p:tgtEl>
                                        <p:attrNameLst>
                                          <p:attrName>ppt_x</p:attrName>
                                        </p:attrNameLst>
                                      </p:cBhvr>
                                      <p:tavLst>
                                        <p:tav tm="0">
                                          <p:val>
                                            <p:strVal val="#ppt_x"/>
                                          </p:val>
                                        </p:tav>
                                        <p:tav tm="100000">
                                          <p:val>
                                            <p:strVal val="#ppt_x"/>
                                          </p:val>
                                        </p:tav>
                                      </p:tavLst>
                                    </p:anim>
                                    <p:anim calcmode="lin" valueType="num">
                                      <p:cBhvr additive="base">
                                        <p:cTn id="8" dur="500" fill="hold"/>
                                        <p:tgtEl>
                                          <p:spTgt spid="5325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3257"/>
                                        </p:tgtEl>
                                        <p:attrNameLst>
                                          <p:attrName>style.visibility</p:attrName>
                                        </p:attrNameLst>
                                      </p:cBhvr>
                                      <p:to>
                                        <p:strVal val="visible"/>
                                      </p:to>
                                    </p:set>
                                    <p:animEffect transition="in" filter="checkerboard(across)">
                                      <p:cBhvr>
                                        <p:cTn id="13" dur="500"/>
                                        <p:tgtEl>
                                          <p:spTgt spid="5325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53264"/>
                                        </p:tgtEl>
                                        <p:attrNameLst>
                                          <p:attrName>style.visibility</p:attrName>
                                        </p:attrNameLst>
                                      </p:cBhvr>
                                      <p:to>
                                        <p:strVal val="visible"/>
                                      </p:to>
                                    </p:set>
                                    <p:anim calcmode="lin" valueType="num">
                                      <p:cBhvr>
                                        <p:cTn id="23" dur="500" fill="hold"/>
                                        <p:tgtEl>
                                          <p:spTgt spid="53264"/>
                                        </p:tgtEl>
                                        <p:attrNameLst>
                                          <p:attrName>ppt_w</p:attrName>
                                        </p:attrNameLst>
                                      </p:cBhvr>
                                      <p:tavLst>
                                        <p:tav tm="0">
                                          <p:val>
                                            <p:fltVal val="0"/>
                                          </p:val>
                                        </p:tav>
                                        <p:tav tm="100000">
                                          <p:val>
                                            <p:strVal val="#ppt_w"/>
                                          </p:val>
                                        </p:tav>
                                      </p:tavLst>
                                    </p:anim>
                                    <p:anim calcmode="lin" valueType="num">
                                      <p:cBhvr>
                                        <p:cTn id="24" dur="500" fill="hold"/>
                                        <p:tgtEl>
                                          <p:spTgt spid="53264"/>
                                        </p:tgtEl>
                                        <p:attrNameLst>
                                          <p:attrName>ppt_h</p:attrName>
                                        </p:attrNameLst>
                                      </p:cBhvr>
                                      <p:tavLst>
                                        <p:tav tm="0">
                                          <p:val>
                                            <p:fltVal val="0"/>
                                          </p:val>
                                        </p:tav>
                                        <p:tav tm="100000">
                                          <p:val>
                                            <p:strVal val="#ppt_h"/>
                                          </p:val>
                                        </p:tav>
                                      </p:tavLst>
                                    </p:anim>
                                    <p:animEffect transition="in" filter="fade">
                                      <p:cBhvr>
                                        <p:cTn id="25" dur="500"/>
                                        <p:tgtEl>
                                          <p:spTgt spid="53264"/>
                                        </p:tgtEl>
                                      </p:cBhvr>
                                    </p:animEffect>
                                  </p:childTnLst>
                                </p:cTn>
                              </p:par>
                              <p:par>
                                <p:cTn id="26" presetID="53"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xit" presetSubtype="0" fill="hold" nodeType="clickEffect">
                                  <p:stCondLst>
                                    <p:cond delay="0"/>
                                  </p:stCondLst>
                                  <p:childTnLst>
                                    <p:animEffect transition="out" filter="dissolve">
                                      <p:cBhvr>
                                        <p:cTn id="34" dur="500"/>
                                        <p:tgtEl>
                                          <p:spTgt spid="53252"/>
                                        </p:tgtEl>
                                      </p:cBhvr>
                                    </p:animEffect>
                                    <p:set>
                                      <p:cBhvr>
                                        <p:cTn id="35" dur="1" fill="hold">
                                          <p:stCondLst>
                                            <p:cond delay="499"/>
                                          </p:stCondLst>
                                        </p:cTn>
                                        <p:tgtEl>
                                          <p:spTgt spid="53252"/>
                                        </p:tgtEl>
                                        <p:attrNameLst>
                                          <p:attrName>style.visibility</p:attrName>
                                        </p:attrNameLst>
                                      </p:cBhvr>
                                      <p:to>
                                        <p:strVal val="hidden"/>
                                      </p:to>
                                    </p:set>
                                  </p:childTnLst>
                                </p:cTn>
                              </p:par>
                              <p:par>
                                <p:cTn id="36" presetID="9" presetClass="exit" presetSubtype="0" fill="hold" nodeType="withEffect">
                                  <p:stCondLst>
                                    <p:cond delay="0"/>
                                  </p:stCondLst>
                                  <p:childTnLst>
                                    <p:animEffect transition="out" filter="dissolve">
                                      <p:cBhvr>
                                        <p:cTn id="37" dur="500"/>
                                        <p:tgtEl>
                                          <p:spTgt spid="53253"/>
                                        </p:tgtEl>
                                      </p:cBhvr>
                                    </p:animEffect>
                                    <p:set>
                                      <p:cBhvr>
                                        <p:cTn id="38" dur="1" fill="hold">
                                          <p:stCondLst>
                                            <p:cond delay="499"/>
                                          </p:stCondLst>
                                        </p:cTn>
                                        <p:tgtEl>
                                          <p:spTgt spid="53253"/>
                                        </p:tgtEl>
                                        <p:attrNameLst>
                                          <p:attrName>style.visibility</p:attrName>
                                        </p:attrNameLst>
                                      </p:cBhvr>
                                      <p:to>
                                        <p:strVal val="hidden"/>
                                      </p:to>
                                    </p:set>
                                  </p:childTnLst>
                                </p:cTn>
                              </p:par>
                              <p:par>
                                <p:cTn id="39" presetID="9" presetClass="exit" presetSubtype="0" fill="hold" grpId="0" nodeType="withEffect" nodePh="1">
                                  <p:stCondLst>
                                    <p:cond delay="0"/>
                                  </p:stCondLst>
                                  <p:endCondLst>
                                    <p:cond evt="begin" delay="0">
                                      <p:tn val="39"/>
                                    </p:cond>
                                  </p:endCondLst>
                                  <p:childTnLst>
                                    <p:animEffect transition="out" filter="dissolve">
                                      <p:cBhvr>
                                        <p:cTn id="40" dur="500"/>
                                        <p:tgtEl>
                                          <p:spTgt spid="53254"/>
                                        </p:tgtEl>
                                      </p:cBhvr>
                                    </p:animEffect>
                                    <p:set>
                                      <p:cBhvr>
                                        <p:cTn id="41" dur="1" fill="hold">
                                          <p:stCondLst>
                                            <p:cond delay="499"/>
                                          </p:stCondLst>
                                        </p:cTn>
                                        <p:tgtEl>
                                          <p:spTgt spid="53254"/>
                                        </p:tgtEl>
                                        <p:attrNameLst>
                                          <p:attrName>style.visibility</p:attrName>
                                        </p:attrNameLst>
                                      </p:cBhvr>
                                      <p:to>
                                        <p:strVal val="hidden"/>
                                      </p:to>
                                    </p:set>
                                  </p:childTnLst>
                                </p:cTn>
                              </p:par>
                              <p:par>
                                <p:cTn id="42" presetID="9" presetClass="exit" presetSubtype="0" fill="hold" grpId="1" nodeType="withEffect">
                                  <p:stCondLst>
                                    <p:cond delay="0"/>
                                  </p:stCondLst>
                                  <p:childTnLst>
                                    <p:animEffect transition="out" filter="dissolve">
                                      <p:cBhvr>
                                        <p:cTn id="43" dur="500"/>
                                        <p:tgtEl>
                                          <p:spTgt spid="53255"/>
                                        </p:tgtEl>
                                      </p:cBhvr>
                                    </p:animEffect>
                                    <p:set>
                                      <p:cBhvr>
                                        <p:cTn id="44" dur="1" fill="hold">
                                          <p:stCondLst>
                                            <p:cond delay="499"/>
                                          </p:stCondLst>
                                        </p:cTn>
                                        <p:tgtEl>
                                          <p:spTgt spid="53255"/>
                                        </p:tgtEl>
                                        <p:attrNameLst>
                                          <p:attrName>style.visibility</p:attrName>
                                        </p:attrNameLst>
                                      </p:cBhvr>
                                      <p:to>
                                        <p:strVal val="hidden"/>
                                      </p:to>
                                    </p:set>
                                  </p:childTnLst>
                                </p:cTn>
                              </p:par>
                              <p:par>
                                <p:cTn id="45" presetID="9" presetClass="exit" presetSubtype="0" fill="hold" grpId="0" nodeType="withEffect" nodePh="1">
                                  <p:stCondLst>
                                    <p:cond delay="0"/>
                                  </p:stCondLst>
                                  <p:endCondLst>
                                    <p:cond evt="begin" delay="0">
                                      <p:tn val="45"/>
                                    </p:cond>
                                  </p:endCondLst>
                                  <p:childTnLst>
                                    <p:animEffect transition="out" filter="dissolve">
                                      <p:cBhvr>
                                        <p:cTn id="46" dur="500"/>
                                        <p:tgtEl>
                                          <p:spTgt spid="53256"/>
                                        </p:tgtEl>
                                      </p:cBhvr>
                                    </p:animEffect>
                                    <p:set>
                                      <p:cBhvr>
                                        <p:cTn id="47" dur="1" fill="hold">
                                          <p:stCondLst>
                                            <p:cond delay="499"/>
                                          </p:stCondLst>
                                        </p:cTn>
                                        <p:tgtEl>
                                          <p:spTgt spid="53256"/>
                                        </p:tgtEl>
                                        <p:attrNameLst>
                                          <p:attrName>style.visibility</p:attrName>
                                        </p:attrNameLst>
                                      </p:cBhvr>
                                      <p:to>
                                        <p:strVal val="hidden"/>
                                      </p:to>
                                    </p:set>
                                  </p:childTnLst>
                                </p:cTn>
                              </p:par>
                              <p:par>
                                <p:cTn id="48" presetID="9" presetClass="exit" presetSubtype="0" fill="hold" grpId="1" nodeType="withEffect">
                                  <p:stCondLst>
                                    <p:cond delay="0"/>
                                  </p:stCondLst>
                                  <p:childTnLst>
                                    <p:animEffect transition="out" filter="dissolve">
                                      <p:cBhvr>
                                        <p:cTn id="49" dur="500"/>
                                        <p:tgtEl>
                                          <p:spTgt spid="53257"/>
                                        </p:tgtEl>
                                      </p:cBhvr>
                                    </p:animEffect>
                                    <p:set>
                                      <p:cBhvr>
                                        <p:cTn id="50" dur="1" fill="hold">
                                          <p:stCondLst>
                                            <p:cond delay="499"/>
                                          </p:stCondLst>
                                        </p:cTn>
                                        <p:tgtEl>
                                          <p:spTgt spid="53257"/>
                                        </p:tgtEl>
                                        <p:attrNameLst>
                                          <p:attrName>style.visibility</p:attrName>
                                        </p:attrNameLst>
                                      </p:cBhvr>
                                      <p:to>
                                        <p:strVal val="hidden"/>
                                      </p:to>
                                    </p:set>
                                  </p:childTnLst>
                                </p:cTn>
                              </p:par>
                              <p:par>
                                <p:cTn id="51" presetID="9" presetClass="exit" presetSubtype="0" fill="hold" grpId="0" nodeType="withEffect" nodePh="1">
                                  <p:stCondLst>
                                    <p:cond delay="0"/>
                                  </p:stCondLst>
                                  <p:endCondLst>
                                    <p:cond evt="begin" delay="0">
                                      <p:tn val="51"/>
                                    </p:cond>
                                  </p:endCondLst>
                                  <p:childTnLst>
                                    <p:animEffect transition="out" filter="dissolve">
                                      <p:cBhvr>
                                        <p:cTn id="52" dur="500"/>
                                        <p:tgtEl>
                                          <p:spTgt spid="53258"/>
                                        </p:tgtEl>
                                      </p:cBhvr>
                                    </p:animEffect>
                                    <p:set>
                                      <p:cBhvr>
                                        <p:cTn id="53" dur="1" fill="hold">
                                          <p:stCondLst>
                                            <p:cond delay="499"/>
                                          </p:stCondLst>
                                        </p:cTn>
                                        <p:tgtEl>
                                          <p:spTgt spid="53258"/>
                                        </p:tgtEl>
                                        <p:attrNameLst>
                                          <p:attrName>style.visibility</p:attrName>
                                        </p:attrNameLst>
                                      </p:cBhvr>
                                      <p:to>
                                        <p:strVal val="hidden"/>
                                      </p:to>
                                    </p:set>
                                  </p:childTnLst>
                                </p:cTn>
                              </p:par>
                              <p:par>
                                <p:cTn id="54" presetID="9" presetClass="exit" presetSubtype="0" fill="hold" grpId="0" nodeType="withEffect" nodePh="1">
                                  <p:stCondLst>
                                    <p:cond delay="0"/>
                                  </p:stCondLst>
                                  <p:endCondLst>
                                    <p:cond evt="begin" delay="0">
                                      <p:tn val="54"/>
                                    </p:cond>
                                  </p:endCondLst>
                                  <p:childTnLst>
                                    <p:animEffect transition="out" filter="dissolve">
                                      <p:cBhvr>
                                        <p:cTn id="55" dur="500"/>
                                        <p:tgtEl>
                                          <p:spTgt spid="53259"/>
                                        </p:tgtEl>
                                      </p:cBhvr>
                                    </p:animEffect>
                                    <p:set>
                                      <p:cBhvr>
                                        <p:cTn id="56" dur="1" fill="hold">
                                          <p:stCondLst>
                                            <p:cond delay="499"/>
                                          </p:stCondLst>
                                        </p:cTn>
                                        <p:tgtEl>
                                          <p:spTgt spid="53259"/>
                                        </p:tgtEl>
                                        <p:attrNameLst>
                                          <p:attrName>style.visibility</p:attrName>
                                        </p:attrNameLst>
                                      </p:cBhvr>
                                      <p:to>
                                        <p:strVal val="hidden"/>
                                      </p:to>
                                    </p:set>
                                  </p:childTnLst>
                                </p:cTn>
                              </p:par>
                              <p:par>
                                <p:cTn id="57" presetID="9" presetClass="exit" presetSubtype="0" fill="hold" nodeType="withEffect">
                                  <p:stCondLst>
                                    <p:cond delay="0"/>
                                  </p:stCondLst>
                                  <p:childTnLst>
                                    <p:animEffect transition="out" filter="dissolve">
                                      <p:cBhvr>
                                        <p:cTn id="58" dur="500"/>
                                        <p:tgtEl>
                                          <p:spTgt spid="2"/>
                                        </p:tgtEl>
                                      </p:cBhvr>
                                    </p:animEffect>
                                    <p:set>
                                      <p:cBhvr>
                                        <p:cTn id="59" dur="1" fill="hold">
                                          <p:stCondLst>
                                            <p:cond delay="499"/>
                                          </p:stCondLst>
                                        </p:cTn>
                                        <p:tgtEl>
                                          <p:spTgt spid="2"/>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500"/>
                                        <p:tgtEl>
                                          <p:spTgt spid="53264"/>
                                        </p:tgtEl>
                                      </p:cBhvr>
                                    </p:animEffect>
                                    <p:set>
                                      <p:cBhvr>
                                        <p:cTn id="62" dur="1" fill="hold">
                                          <p:stCondLst>
                                            <p:cond delay="499"/>
                                          </p:stCondLst>
                                        </p:cTn>
                                        <p:tgtEl>
                                          <p:spTgt spid="532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P spid="53255" grpId="0"/>
      <p:bldP spid="53255" grpId="1"/>
      <p:bldP spid="53256" grpId="0"/>
      <p:bldP spid="53257" grpId="0"/>
      <p:bldP spid="53257" grpId="1"/>
      <p:bldP spid="53258" grpId="0"/>
      <p:bldP spid="53259" grpId="0"/>
      <p:bldP spid="53264" grpId="0"/>
      <p:bldP spid="5326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572000" y="6400800"/>
            <a:ext cx="342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50000"/>
              </a:spcBef>
              <a:buClrTx/>
              <a:buFontTx/>
              <a:buNone/>
            </a:pPr>
            <a:endParaRPr kumimoji="0" lang="es-MX" altLang="es-MX" sz="2400">
              <a:effectLst/>
              <a:latin typeface="Monotype Corsiva" pitchFamily="66" charset="0"/>
            </a:endParaRPr>
          </a:p>
        </p:txBody>
      </p:sp>
      <p:sp>
        <p:nvSpPr>
          <p:cNvPr id="25603" name="Rectangle 3"/>
          <p:cNvSpPr>
            <a:spLocks noGrp="1" noChangeArrowheads="1"/>
          </p:cNvSpPr>
          <p:nvPr>
            <p:ph type="title"/>
          </p:nvPr>
        </p:nvSpPr>
        <p:spPr/>
        <p:txBody>
          <a:bodyPr/>
          <a:lstStyle/>
          <a:p>
            <a:pPr>
              <a:defRPr/>
            </a:pPr>
            <a:r>
              <a:rPr lang="es-MX" smtClean="0"/>
              <a:t>Referencias</a:t>
            </a:r>
            <a:endParaRPr lang="en-US" smtClean="0"/>
          </a:p>
        </p:txBody>
      </p:sp>
      <p:pic>
        <p:nvPicPr>
          <p:cNvPr id="35844"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6"/>
          <p:cNvSpPr txBox="1">
            <a:spLocks noChangeArrowheads="1"/>
          </p:cNvSpPr>
          <p:nvPr/>
        </p:nvSpPr>
        <p:spPr bwMode="auto">
          <a:xfrm>
            <a:off x="1995488" y="28321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25607" name="Text Box 7"/>
          <p:cNvSpPr txBox="1">
            <a:spLocks noChangeArrowheads="1"/>
          </p:cNvSpPr>
          <p:nvPr/>
        </p:nvSpPr>
        <p:spPr bwMode="auto">
          <a:xfrm>
            <a:off x="109538" y="2257425"/>
            <a:ext cx="900112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a:solidFill>
                  <a:srgbClr val="336600"/>
                </a:solidFill>
                <a:effectLst/>
                <a:latin typeface="Arial" charset="0"/>
              </a:rPr>
              <a:t>Al final de un documento de investigación, encontramos</a:t>
            </a:r>
          </a:p>
          <a:p>
            <a:pPr algn="ctr" eaLnBrk="1" hangingPunct="1">
              <a:spcBef>
                <a:spcPct val="0"/>
              </a:spcBef>
              <a:buClrTx/>
              <a:buFontTx/>
              <a:buNone/>
            </a:pPr>
            <a:r>
              <a:rPr kumimoji="0" lang="es-MX" altLang="es-MX" sz="3600" b="1">
                <a:solidFill>
                  <a:srgbClr val="990099"/>
                </a:solidFill>
                <a:effectLst/>
                <a:latin typeface="Arial" charset="0"/>
              </a:rPr>
              <a:t>LA BIBLIOGRAFÍA</a:t>
            </a:r>
            <a:endParaRPr kumimoji="0" lang="en-US" altLang="es-MX" sz="3600" b="1">
              <a:solidFill>
                <a:srgbClr val="990099"/>
              </a:solidFill>
              <a:effectLst/>
              <a:latin typeface="Arial" charset="0"/>
            </a:endParaRPr>
          </a:p>
        </p:txBody>
      </p:sp>
      <p:sp>
        <p:nvSpPr>
          <p:cNvPr id="35848" name="Text Box 8"/>
          <p:cNvSpPr txBox="1">
            <a:spLocks noChangeArrowheads="1"/>
          </p:cNvSpPr>
          <p:nvPr/>
        </p:nvSpPr>
        <p:spPr bwMode="auto">
          <a:xfrm>
            <a:off x="2003425" y="2908300"/>
            <a:ext cx="5168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p:txBody>
      </p:sp>
      <p:sp>
        <p:nvSpPr>
          <p:cNvPr id="25609" name="Text Box 9"/>
          <p:cNvSpPr txBox="1">
            <a:spLocks noChangeArrowheads="1"/>
          </p:cNvSpPr>
          <p:nvPr/>
        </p:nvSpPr>
        <p:spPr bwMode="auto">
          <a:xfrm>
            <a:off x="449263" y="3975100"/>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Blip>
                <a:blip r:embed="rId3"/>
              </a:buBlip>
            </a:pPr>
            <a:r>
              <a:rPr kumimoji="0" lang="es-MX" altLang="es-MX" sz="2400" b="1">
                <a:effectLst/>
                <a:latin typeface="Arial" charset="0"/>
              </a:rPr>
              <a:t> Todos los datos necesarios para encontrar la fuente de </a:t>
            </a:r>
          </a:p>
          <a:p>
            <a:pPr eaLnBrk="1" hangingPunct="1">
              <a:spcBef>
                <a:spcPct val="0"/>
              </a:spcBef>
              <a:buClrTx/>
              <a:buFontTx/>
              <a:buNone/>
            </a:pPr>
            <a:r>
              <a:rPr kumimoji="0" lang="es-MX" altLang="es-MX" sz="2400" b="1">
                <a:effectLst/>
                <a:latin typeface="Arial" charset="0"/>
              </a:rPr>
              <a:t>   información que se consultó durante la investigación</a:t>
            </a:r>
            <a:endParaRPr kumimoji="0" lang="en-US" altLang="es-MX" sz="2400" b="1">
              <a:effectLst/>
              <a:latin typeface="Arial" charset="0"/>
            </a:endParaRPr>
          </a:p>
        </p:txBody>
      </p:sp>
      <p:sp>
        <p:nvSpPr>
          <p:cNvPr id="35850" name="Rectangle 10"/>
          <p:cNvSpPr>
            <a:spLocks noChangeArrowheads="1"/>
          </p:cNvSpPr>
          <p:nvPr/>
        </p:nvSpPr>
        <p:spPr bwMode="auto">
          <a:xfrm>
            <a:off x="0" y="37925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35851" name="Rectangle 11"/>
          <p:cNvSpPr>
            <a:spLocks noChangeArrowheads="1"/>
          </p:cNvSpPr>
          <p:nvPr/>
        </p:nvSpPr>
        <p:spPr bwMode="auto">
          <a:xfrm>
            <a:off x="0" y="37925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25612" name="Line 12"/>
          <p:cNvSpPr>
            <a:spLocks noChangeShapeType="1"/>
          </p:cNvSpPr>
          <p:nvPr/>
        </p:nvSpPr>
        <p:spPr bwMode="auto">
          <a:xfrm flipH="1">
            <a:off x="4572000" y="3392488"/>
            <a:ext cx="15875" cy="582612"/>
          </a:xfrm>
          <a:prstGeom prst="line">
            <a:avLst/>
          </a:prstGeom>
          <a:noFill/>
          <a:ln w="57150">
            <a:solidFill>
              <a:srgbClr val="FF6600"/>
            </a:solidFill>
            <a:round/>
            <a:headEnd/>
            <a:tailEnd type="triangle" w="med" len="med"/>
          </a:ln>
          <a:effectLst/>
        </p:spPr>
        <p:txBody>
          <a:bodyPr/>
          <a:lstStyle/>
          <a:p>
            <a:pPr>
              <a:defRPr/>
            </a:pPr>
            <a:endParaRPr lang="en-US"/>
          </a:p>
        </p:txBody>
      </p:sp>
      <p:pic>
        <p:nvPicPr>
          <p:cNvPr id="35853" name="Picture 14" descr="img catalogo 1"/>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50825" y="692150"/>
            <a:ext cx="936625" cy="655638"/>
          </a:xfrm>
          <a:noFill/>
          <a:extLst>
            <a:ext uri="{909E8E84-426E-40DD-AFC4-6F175D3DCCD1}">
              <a14:hiddenFill xmlns:a14="http://schemas.microsoft.com/office/drawing/2010/main">
                <a:solidFill>
                  <a:srgbClr val="FFFFFF"/>
                </a:solidFill>
              </a14:hiddenFill>
            </a:ext>
          </a:extLst>
        </p:spPr>
      </p:pic>
      <p:sp>
        <p:nvSpPr>
          <p:cNvPr id="25615" name="Text Box 15"/>
          <p:cNvSpPr txBox="1">
            <a:spLocks noChangeArrowheads="1"/>
          </p:cNvSpPr>
          <p:nvPr/>
        </p:nvSpPr>
        <p:spPr bwMode="auto">
          <a:xfrm>
            <a:off x="8286750" y="6143625"/>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5" action="ppaction://hlinksldjump"/>
              </a:rPr>
              <a:t>37</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additive="base">
                                        <p:cTn id="7" dur="500" fill="hold"/>
                                        <p:tgtEl>
                                          <p:spTgt spid="25607"/>
                                        </p:tgtEl>
                                        <p:attrNameLst>
                                          <p:attrName>ppt_x</p:attrName>
                                        </p:attrNameLst>
                                      </p:cBhvr>
                                      <p:tavLst>
                                        <p:tav tm="0">
                                          <p:val>
                                            <p:strVal val="#ppt_x"/>
                                          </p:val>
                                        </p:tav>
                                        <p:tav tm="100000">
                                          <p:val>
                                            <p:strVal val="#ppt_x"/>
                                          </p:val>
                                        </p:tav>
                                      </p:tavLst>
                                    </p:anim>
                                    <p:anim calcmode="lin" valueType="num">
                                      <p:cBhvr additive="base">
                                        <p:cTn id="8" dur="500" fill="hold"/>
                                        <p:tgtEl>
                                          <p:spTgt spid="2560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9"/>
                                        </p:tgtEl>
                                        <p:attrNameLst>
                                          <p:attrName>style.visibility</p:attrName>
                                        </p:attrNameLst>
                                      </p:cBhvr>
                                      <p:to>
                                        <p:strVal val="visible"/>
                                      </p:to>
                                    </p:set>
                                    <p:anim calcmode="lin" valueType="num">
                                      <p:cBhvr additive="base">
                                        <p:cTn id="13" dur="500" fill="hold"/>
                                        <p:tgtEl>
                                          <p:spTgt spid="25609"/>
                                        </p:tgtEl>
                                        <p:attrNameLst>
                                          <p:attrName>ppt_x</p:attrName>
                                        </p:attrNameLst>
                                      </p:cBhvr>
                                      <p:tavLst>
                                        <p:tav tm="0">
                                          <p:val>
                                            <p:strVal val="#ppt_x"/>
                                          </p:val>
                                        </p:tav>
                                        <p:tav tm="100000">
                                          <p:val>
                                            <p:strVal val="#ppt_x"/>
                                          </p:val>
                                        </p:tav>
                                      </p:tavLst>
                                    </p:anim>
                                    <p:anim calcmode="lin" valueType="num">
                                      <p:cBhvr additive="base">
                                        <p:cTn id="14" dur="500" fill="hold"/>
                                        <p:tgtEl>
                                          <p:spTgt spid="256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P spid="2560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4572000" y="6400800"/>
            <a:ext cx="342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50000"/>
              </a:spcBef>
              <a:buClrTx/>
              <a:buFontTx/>
              <a:buNone/>
            </a:pPr>
            <a:endParaRPr kumimoji="0" lang="es-MX" altLang="es-MX" sz="2400">
              <a:effectLst/>
              <a:latin typeface="Monotype Corsiva" pitchFamily="66" charset="0"/>
            </a:endParaRPr>
          </a:p>
        </p:txBody>
      </p:sp>
      <p:sp>
        <p:nvSpPr>
          <p:cNvPr id="60419" name="Rectangle 3"/>
          <p:cNvSpPr>
            <a:spLocks noGrp="1" noChangeArrowheads="1"/>
          </p:cNvSpPr>
          <p:nvPr>
            <p:ph type="title"/>
          </p:nvPr>
        </p:nvSpPr>
        <p:spPr/>
        <p:txBody>
          <a:bodyPr/>
          <a:lstStyle/>
          <a:p>
            <a:pPr>
              <a:defRPr/>
            </a:pPr>
            <a:r>
              <a:rPr lang="es-MX" smtClean="0"/>
              <a:t>Referencias</a:t>
            </a:r>
            <a:endParaRPr lang="en-US" smtClean="0"/>
          </a:p>
        </p:txBody>
      </p:sp>
      <p:pic>
        <p:nvPicPr>
          <p:cNvPr id="36868"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9" name="Text Box 13"/>
          <p:cNvSpPr txBox="1">
            <a:spLocks noChangeArrowheads="1"/>
          </p:cNvSpPr>
          <p:nvPr/>
        </p:nvSpPr>
        <p:spPr bwMode="auto">
          <a:xfrm>
            <a:off x="250825" y="2781300"/>
            <a:ext cx="882015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Blip>
                <a:blip r:embed="rId3"/>
              </a:buBlip>
            </a:pPr>
            <a:r>
              <a:rPr kumimoji="0" lang="es-MX" altLang="es-MX" sz="2800" b="1">
                <a:effectLst/>
                <a:latin typeface="Arial" charset="0"/>
              </a:rPr>
              <a:t> En el estilo APA, la bibliografía recibe el nombre de </a:t>
            </a:r>
          </a:p>
          <a:p>
            <a:pPr algn="ctr" eaLnBrk="1" hangingPunct="1">
              <a:spcBef>
                <a:spcPct val="0"/>
              </a:spcBef>
              <a:buClrTx/>
              <a:buFontTx/>
              <a:buNone/>
            </a:pPr>
            <a:r>
              <a:rPr kumimoji="0" lang="es-MX" altLang="es-MX" sz="5400" b="1">
                <a:solidFill>
                  <a:srgbClr val="990099"/>
                </a:solidFill>
                <a:effectLst/>
                <a:latin typeface="Arial" charset="0"/>
              </a:rPr>
              <a:t>REFERENCIAS</a:t>
            </a:r>
            <a:endParaRPr kumimoji="0" lang="en-US" altLang="es-MX" sz="5400" b="1">
              <a:solidFill>
                <a:srgbClr val="990099"/>
              </a:solidFill>
              <a:effectLst/>
              <a:latin typeface="Arial" charset="0"/>
            </a:endParaRPr>
          </a:p>
        </p:txBody>
      </p:sp>
      <p:pic>
        <p:nvPicPr>
          <p:cNvPr id="36871" name="Picture 14" descr="img catalogo 1"/>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50825" y="692150"/>
            <a:ext cx="936625" cy="655638"/>
          </a:xfrm>
          <a:noFill/>
          <a:extLst>
            <a:ext uri="{909E8E84-426E-40DD-AFC4-6F175D3DCCD1}">
              <a14:hiddenFill xmlns:a14="http://schemas.microsoft.com/office/drawing/2010/main">
                <a:solidFill>
                  <a:srgbClr val="FFFFFF"/>
                </a:solidFill>
              </a14:hiddenFill>
            </a:ext>
          </a:extLst>
        </p:spPr>
      </p:pic>
      <p:sp>
        <p:nvSpPr>
          <p:cNvPr id="60431" name="Text Box 15"/>
          <p:cNvSpPr txBox="1">
            <a:spLocks noChangeArrowheads="1"/>
          </p:cNvSpPr>
          <p:nvPr/>
        </p:nvSpPr>
        <p:spPr bwMode="auto">
          <a:xfrm>
            <a:off x="8459788" y="6308725"/>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38</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29"/>
                                        </p:tgtEl>
                                        <p:attrNameLst>
                                          <p:attrName>style.visibility</p:attrName>
                                        </p:attrNameLst>
                                      </p:cBhvr>
                                      <p:to>
                                        <p:strVal val="visible"/>
                                      </p:to>
                                    </p:set>
                                    <p:animEffect transition="in" filter="dissolve">
                                      <p:cBhvr>
                                        <p:cTn id="7" dur="500"/>
                                        <p:tgtEl>
                                          <p:spTgt spid="60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572000" y="7292975"/>
            <a:ext cx="342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50000"/>
              </a:spcBef>
              <a:buClrTx/>
              <a:buFontTx/>
              <a:buNone/>
            </a:pPr>
            <a:endParaRPr kumimoji="0" lang="es-MX" altLang="es-MX" sz="2400">
              <a:effectLst/>
              <a:latin typeface="Monotype Corsiva" pitchFamily="66" charset="0"/>
            </a:endParaRPr>
          </a:p>
        </p:txBody>
      </p:sp>
      <p:sp>
        <p:nvSpPr>
          <p:cNvPr id="26627" name="Rectangle 3"/>
          <p:cNvSpPr>
            <a:spLocks noGrp="1" noChangeArrowheads="1"/>
          </p:cNvSpPr>
          <p:nvPr>
            <p:ph type="title"/>
          </p:nvPr>
        </p:nvSpPr>
        <p:spPr/>
        <p:txBody>
          <a:bodyPr/>
          <a:lstStyle/>
          <a:p>
            <a:pPr>
              <a:defRPr/>
            </a:pPr>
            <a:r>
              <a:rPr lang="es-MX" smtClean="0"/>
              <a:t>Referencias. </a:t>
            </a:r>
            <a:endParaRPr lang="en-US" smtClean="0"/>
          </a:p>
        </p:txBody>
      </p:sp>
      <p:pic>
        <p:nvPicPr>
          <p:cNvPr id="37892"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8"/>
          <p:cNvSpPr txBox="1">
            <a:spLocks noChangeArrowheads="1"/>
          </p:cNvSpPr>
          <p:nvPr/>
        </p:nvSpPr>
        <p:spPr bwMode="auto">
          <a:xfrm>
            <a:off x="395288" y="1989138"/>
            <a:ext cx="68405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Blip>
                <a:blip r:embed="rId3"/>
              </a:buBlip>
            </a:pPr>
            <a:r>
              <a:rPr kumimoji="0" lang="es-MX" altLang="es-MX" sz="1800">
                <a:effectLst/>
                <a:latin typeface="Monotype Corsiva" pitchFamily="66" charset="0"/>
              </a:rPr>
              <a:t>    </a:t>
            </a:r>
            <a:r>
              <a:rPr kumimoji="0" lang="es-MX" altLang="es-MX">
                <a:solidFill>
                  <a:srgbClr val="336600"/>
                </a:solidFill>
                <a:effectLst/>
                <a:latin typeface="Monotype Corsiva" pitchFamily="66" charset="0"/>
              </a:rPr>
              <a:t>Se incluyen</a:t>
            </a:r>
            <a:r>
              <a:rPr kumimoji="0" lang="es-MX" altLang="es-MX">
                <a:solidFill>
                  <a:srgbClr val="CCFFCC"/>
                </a:solidFill>
                <a:effectLst/>
                <a:latin typeface="Monotype Corsiva" pitchFamily="66" charset="0"/>
              </a:rPr>
              <a:t> </a:t>
            </a:r>
            <a:r>
              <a:rPr kumimoji="0" lang="es-MX" altLang="es-MX" b="1">
                <a:solidFill>
                  <a:srgbClr val="990099"/>
                </a:solidFill>
                <a:effectLst/>
                <a:latin typeface="Monotype Corsiva" pitchFamily="66" charset="0"/>
              </a:rPr>
              <a:t>al final</a:t>
            </a:r>
            <a:r>
              <a:rPr kumimoji="0" lang="es-MX" altLang="es-MX">
                <a:solidFill>
                  <a:srgbClr val="CCFFCC"/>
                </a:solidFill>
                <a:effectLst/>
                <a:latin typeface="Monotype Corsiva" pitchFamily="66" charset="0"/>
              </a:rPr>
              <a:t> </a:t>
            </a:r>
            <a:r>
              <a:rPr kumimoji="0" lang="es-MX" altLang="es-MX">
                <a:solidFill>
                  <a:srgbClr val="336600"/>
                </a:solidFill>
                <a:effectLst/>
                <a:latin typeface="Monotype Corsiva" pitchFamily="66" charset="0"/>
              </a:rPr>
              <a:t>del trabajo de investigación</a:t>
            </a:r>
            <a:endParaRPr kumimoji="0" lang="en-US" altLang="es-MX" sz="2400">
              <a:solidFill>
                <a:srgbClr val="336600"/>
              </a:solidFill>
              <a:effectLst/>
              <a:latin typeface="Monotype Corsiva" pitchFamily="66" charset="0"/>
            </a:endParaRPr>
          </a:p>
        </p:txBody>
      </p:sp>
      <p:sp>
        <p:nvSpPr>
          <p:cNvPr id="26636" name="Text Box 12"/>
          <p:cNvSpPr txBox="1">
            <a:spLocks noChangeArrowheads="1"/>
          </p:cNvSpPr>
          <p:nvPr/>
        </p:nvSpPr>
        <p:spPr bwMode="auto">
          <a:xfrm>
            <a:off x="395288" y="3429000"/>
            <a:ext cx="69627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Blip>
                <a:blip r:embed="rId3"/>
              </a:buBlip>
            </a:pPr>
            <a:r>
              <a:rPr kumimoji="0" lang="es-MX" altLang="es-MX" sz="1800">
                <a:effectLst/>
                <a:latin typeface="Monotype Corsiva" pitchFamily="66" charset="0"/>
              </a:rPr>
              <a:t>   </a:t>
            </a:r>
            <a:r>
              <a:rPr kumimoji="0" lang="es-MX" altLang="es-MX">
                <a:solidFill>
                  <a:srgbClr val="336600"/>
                </a:solidFill>
                <a:effectLst/>
                <a:latin typeface="Monotype Corsiva" pitchFamily="66" charset="0"/>
              </a:rPr>
              <a:t>Inicia la sección con el título de</a:t>
            </a:r>
            <a:r>
              <a:rPr kumimoji="0" lang="es-MX" altLang="es-MX">
                <a:solidFill>
                  <a:srgbClr val="CCFFCC"/>
                </a:solidFill>
                <a:effectLst/>
                <a:latin typeface="Monotype Corsiva" pitchFamily="66" charset="0"/>
              </a:rPr>
              <a:t> </a:t>
            </a:r>
            <a:r>
              <a:rPr kumimoji="0" lang="es-MX" altLang="es-MX" sz="4000" b="1">
                <a:solidFill>
                  <a:srgbClr val="990099"/>
                </a:solidFill>
                <a:effectLst/>
                <a:latin typeface="Monotype Corsiva" pitchFamily="66" charset="0"/>
              </a:rPr>
              <a:t>referencias</a:t>
            </a:r>
            <a:endParaRPr kumimoji="0" lang="en-US" altLang="es-MX" b="1">
              <a:solidFill>
                <a:srgbClr val="990099"/>
              </a:solidFill>
              <a:effectLst/>
              <a:latin typeface="Monotype Corsiva" pitchFamily="66" charset="0"/>
            </a:endParaRPr>
          </a:p>
        </p:txBody>
      </p:sp>
      <p:sp>
        <p:nvSpPr>
          <p:cNvPr id="37896" name="Text Box 20"/>
          <p:cNvSpPr txBox="1">
            <a:spLocks noChangeArrowheads="1"/>
          </p:cNvSpPr>
          <p:nvPr/>
        </p:nvSpPr>
        <p:spPr bwMode="auto">
          <a:xfrm>
            <a:off x="363538" y="434975"/>
            <a:ext cx="1914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spcBef>
                <a:spcPct val="50000"/>
              </a:spcBef>
              <a:buClrTx/>
              <a:buFontTx/>
              <a:buNone/>
            </a:pPr>
            <a:endParaRPr kumimoji="0" lang="es-MX" altLang="es-MX" sz="1800">
              <a:effectLst/>
              <a:latin typeface="Garamond" pitchFamily="18" charset="0"/>
            </a:endParaRPr>
          </a:p>
        </p:txBody>
      </p:sp>
      <p:pic>
        <p:nvPicPr>
          <p:cNvPr id="37897" name="Picture 21" descr="img catalogo 1"/>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50825" y="692150"/>
            <a:ext cx="900113" cy="630238"/>
          </a:xfrm>
          <a:noFill/>
          <a:extLst>
            <a:ext uri="{909E8E84-426E-40DD-AFC4-6F175D3DCCD1}">
              <a14:hiddenFill xmlns:a14="http://schemas.microsoft.com/office/drawing/2010/main">
                <a:solidFill>
                  <a:srgbClr val="FFFFFF"/>
                </a:solidFill>
              </a14:hiddenFill>
            </a:ext>
          </a:extLst>
        </p:spPr>
      </p:pic>
      <p:sp>
        <p:nvSpPr>
          <p:cNvPr id="26646" name="Text Box 22"/>
          <p:cNvSpPr txBox="1">
            <a:spLocks noChangeArrowheads="1"/>
          </p:cNvSpPr>
          <p:nvPr/>
        </p:nvSpPr>
        <p:spPr bwMode="auto">
          <a:xfrm>
            <a:off x="1839913" y="1341438"/>
            <a:ext cx="5086350" cy="519112"/>
          </a:xfrm>
          <a:prstGeom prst="rect">
            <a:avLst/>
          </a:prstGeom>
          <a:noFill/>
          <a:ln w="9525">
            <a:noFill/>
            <a:miter lim="800000"/>
            <a:headEnd/>
            <a:tailEnd/>
          </a:ln>
          <a:effectLst/>
        </p:spPr>
        <p:txBody>
          <a:bodyPr wrap="none">
            <a:spAutoFit/>
          </a:bodyPr>
          <a:lstStyle/>
          <a:p>
            <a:pPr algn="ctr" eaLnBrk="1" hangingPunct="1">
              <a:defRPr/>
            </a:pPr>
            <a:r>
              <a:rPr lang="es-MX" sz="2800" b="1">
                <a:solidFill>
                  <a:srgbClr val="0000CC"/>
                </a:solidFill>
                <a:effectLst>
                  <a:outerShdw blurRad="38100" dist="38100" dir="2700000" algn="tl">
                    <a:srgbClr val="000000"/>
                  </a:outerShdw>
                </a:effectLst>
                <a:latin typeface="Arial" charset="0"/>
              </a:rPr>
              <a:t>Recomendaciones generales</a:t>
            </a:r>
            <a:endParaRPr lang="en-US" sz="2800" b="1">
              <a:solidFill>
                <a:srgbClr val="0000CC"/>
              </a:solidFill>
              <a:effectLst>
                <a:outerShdw blurRad="38100" dist="38100" dir="2700000" algn="tl">
                  <a:srgbClr val="000000"/>
                </a:outerShdw>
              </a:effectLst>
              <a:latin typeface="Arial" charset="0"/>
            </a:endParaRPr>
          </a:p>
        </p:txBody>
      </p:sp>
      <p:grpSp>
        <p:nvGrpSpPr>
          <p:cNvPr id="2" name="Group 27"/>
          <p:cNvGrpSpPr>
            <a:grpSpLocks/>
          </p:cNvGrpSpPr>
          <p:nvPr/>
        </p:nvGrpSpPr>
        <p:grpSpPr bwMode="auto">
          <a:xfrm>
            <a:off x="6791325" y="1773238"/>
            <a:ext cx="1765300" cy="1382712"/>
            <a:chOff x="4286" y="1117"/>
            <a:chExt cx="1112" cy="871"/>
          </a:xfrm>
        </p:grpSpPr>
        <p:grpSp>
          <p:nvGrpSpPr>
            <p:cNvPr id="37903" name="Group 9"/>
            <p:cNvGrpSpPr>
              <a:grpSpLocks/>
            </p:cNvGrpSpPr>
            <p:nvPr/>
          </p:nvGrpSpPr>
          <p:grpSpPr bwMode="auto">
            <a:xfrm>
              <a:off x="4286" y="1117"/>
              <a:ext cx="1112" cy="871"/>
              <a:chOff x="4494" y="1491"/>
              <a:chExt cx="1112" cy="871"/>
            </a:xfrm>
          </p:grpSpPr>
          <p:pic>
            <p:nvPicPr>
              <p:cNvPr id="37905" name="Picture 10" descr="j02399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4" y="1491"/>
                <a:ext cx="1112" cy="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6" name="Text Box 11"/>
              <p:cNvSpPr txBox="1">
                <a:spLocks noChangeArrowheads="1"/>
              </p:cNvSpPr>
              <p:nvPr/>
            </p:nvSpPr>
            <p:spPr bwMode="auto">
              <a:xfrm rot="-1593903">
                <a:off x="4922" y="1586"/>
                <a:ext cx="57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r>
                  <a:rPr kumimoji="0" lang="es-MX" altLang="es-MX" sz="800" b="1">
                    <a:solidFill>
                      <a:schemeClr val="bg2"/>
                    </a:solidFill>
                    <a:effectLst/>
                    <a:latin typeface="Arial Narrow" pitchFamily="34" charset="0"/>
                  </a:rPr>
                  <a:t>Referencias</a:t>
                </a:r>
                <a:endParaRPr kumimoji="0" lang="en-US" altLang="es-MX" sz="800" b="1">
                  <a:solidFill>
                    <a:schemeClr val="bg2"/>
                  </a:solidFill>
                  <a:effectLst/>
                  <a:latin typeface="Arial Narrow" pitchFamily="34" charset="0"/>
                </a:endParaRPr>
              </a:p>
            </p:txBody>
          </p:sp>
        </p:grpSp>
        <p:sp>
          <p:nvSpPr>
            <p:cNvPr id="26647" name="Text Box 23"/>
            <p:cNvSpPr txBox="1">
              <a:spLocks noChangeArrowheads="1"/>
            </p:cNvSpPr>
            <p:nvPr/>
          </p:nvSpPr>
          <p:spPr bwMode="auto">
            <a:xfrm>
              <a:off x="4830" y="1221"/>
              <a:ext cx="356" cy="404"/>
            </a:xfrm>
            <a:prstGeom prst="rect">
              <a:avLst/>
            </a:prstGeom>
            <a:noFill/>
            <a:ln w="9525">
              <a:noFill/>
              <a:miter lim="800000"/>
              <a:headEnd/>
              <a:tailEnd/>
            </a:ln>
            <a:effectLst/>
          </p:spPr>
          <p:txBody>
            <a:bodyPr wrap="none">
              <a:spAutoFit/>
            </a:bodyPr>
            <a:lstStyle/>
            <a:p>
              <a:pPr>
                <a:defRPr/>
              </a:pPr>
              <a:r>
                <a:rPr lang="es-MX">
                  <a:solidFill>
                    <a:srgbClr val="0000CC"/>
                  </a:solidFill>
                  <a:effectLst>
                    <a:outerShdw blurRad="38100" dist="38100" dir="2700000" algn="tl">
                      <a:srgbClr val="000000"/>
                    </a:outerShdw>
                  </a:effectLst>
                </a:rPr>
                <a:t>----</a:t>
              </a:r>
            </a:p>
            <a:p>
              <a:pPr>
                <a:defRPr/>
              </a:pPr>
              <a:r>
                <a:rPr lang="es-MX">
                  <a:solidFill>
                    <a:srgbClr val="0000CC"/>
                  </a:solidFill>
                  <a:effectLst>
                    <a:outerShdw blurRad="38100" dist="38100" dir="2700000" algn="tl">
                      <a:srgbClr val="000000"/>
                    </a:outerShdw>
                  </a:effectLst>
                </a:rPr>
                <a:t>-----</a:t>
              </a:r>
              <a:endParaRPr lang="es-ES">
                <a:solidFill>
                  <a:srgbClr val="0000CC"/>
                </a:solidFill>
                <a:effectLst>
                  <a:outerShdw blurRad="38100" dist="38100" dir="2700000" algn="tl">
                    <a:srgbClr val="000000"/>
                  </a:outerShdw>
                </a:effectLst>
              </a:endParaRPr>
            </a:p>
          </p:txBody>
        </p:sp>
      </p:grpSp>
      <p:sp>
        <p:nvSpPr>
          <p:cNvPr id="26648" name="Rectangle 24"/>
          <p:cNvSpPr>
            <a:spLocks noChangeArrowheads="1"/>
          </p:cNvSpPr>
          <p:nvPr/>
        </p:nvSpPr>
        <p:spPr bwMode="auto">
          <a:xfrm>
            <a:off x="3995738" y="4292600"/>
            <a:ext cx="1655762" cy="2160588"/>
          </a:xfrm>
          <a:prstGeom prst="rect">
            <a:avLst/>
          </a:prstGeom>
          <a:solidFill>
            <a:schemeClr val="bg2"/>
          </a:solidFill>
          <a:ln w="9525">
            <a:solidFill>
              <a:schemeClr val="tx1"/>
            </a:solidFill>
            <a:miter lim="800000"/>
            <a:headEnd/>
            <a:tailEnd/>
          </a:ln>
          <a:effectLst/>
        </p:spPr>
        <p:txBody>
          <a:bodyPr wrap="none" anchor="ctr"/>
          <a:lstStyle/>
          <a:p>
            <a:pPr algn="ctr">
              <a:defRPr/>
            </a:pPr>
            <a:endParaRPr lang="es-ES">
              <a:effectLst>
                <a:outerShdw blurRad="38100" dist="38100" dir="2700000" algn="tl">
                  <a:srgbClr val="C0C0C0"/>
                </a:outerShdw>
              </a:effectLst>
            </a:endParaRPr>
          </a:p>
        </p:txBody>
      </p:sp>
      <p:sp>
        <p:nvSpPr>
          <p:cNvPr id="26650" name="Text Box 26"/>
          <p:cNvSpPr txBox="1">
            <a:spLocks noChangeArrowheads="1"/>
          </p:cNvSpPr>
          <p:nvPr/>
        </p:nvSpPr>
        <p:spPr bwMode="auto">
          <a:xfrm>
            <a:off x="4211638" y="4437063"/>
            <a:ext cx="1263650" cy="366712"/>
          </a:xfrm>
          <a:prstGeom prst="rect">
            <a:avLst/>
          </a:prstGeom>
          <a:noFill/>
          <a:ln w="9525">
            <a:noFill/>
            <a:miter lim="800000"/>
            <a:headEnd/>
            <a:tailEnd/>
          </a:ln>
          <a:effectLst/>
        </p:spPr>
        <p:txBody>
          <a:bodyPr wrap="none">
            <a:spAutoFit/>
          </a:bodyPr>
          <a:lstStyle/>
          <a:p>
            <a:pPr>
              <a:defRPr/>
            </a:pPr>
            <a:r>
              <a:rPr lang="es-MX">
                <a:effectLst>
                  <a:outerShdw blurRad="38100" dist="38100" dir="2700000" algn="tl">
                    <a:srgbClr val="FFFFFF"/>
                  </a:outerShdw>
                </a:effectLst>
              </a:rPr>
              <a:t>Referencias</a:t>
            </a:r>
            <a:endParaRPr lang="es-ES">
              <a:effectLst>
                <a:outerShdw blurRad="38100" dist="38100" dir="2700000" algn="tl">
                  <a:srgbClr val="FFFFFF"/>
                </a:outerShdw>
              </a:effectLst>
            </a:endParaRPr>
          </a:p>
        </p:txBody>
      </p:sp>
      <p:sp>
        <p:nvSpPr>
          <p:cNvPr id="26652" name="Text Box 28"/>
          <p:cNvSpPr txBox="1">
            <a:spLocks noChangeArrowheads="1"/>
          </p:cNvSpPr>
          <p:nvPr/>
        </p:nvSpPr>
        <p:spPr bwMode="auto">
          <a:xfrm>
            <a:off x="8286750" y="6286500"/>
            <a:ext cx="642938" cy="396875"/>
          </a:xfrm>
          <a:prstGeom prst="rect">
            <a:avLst/>
          </a:prstGeom>
          <a:noFill/>
          <a:ln w="9525">
            <a:noFill/>
            <a:miter lim="800000"/>
            <a:headEnd/>
            <a:tailEnd/>
          </a:ln>
          <a:effectLst/>
        </p:spPr>
        <p:txBody>
          <a:bodyPr>
            <a:spAutoFit/>
          </a:bodyPr>
          <a:lstStyle/>
          <a:p>
            <a:pPr>
              <a:defRPr/>
            </a:pPr>
            <a:r>
              <a:rPr lang="es-MX" sz="2000" b="1" dirty="0">
                <a:effectLst>
                  <a:outerShdw blurRad="38100" dist="38100" dir="2700000" algn="tl">
                    <a:srgbClr val="FFFFFF"/>
                  </a:outerShdw>
                </a:effectLst>
                <a:hlinkClick r:id="rId6" action="ppaction://hlinksldjump"/>
              </a:rPr>
              <a:t>39</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6632"/>
                                        </p:tgtEl>
                                        <p:attrNameLst>
                                          <p:attrName>style.visibility</p:attrName>
                                        </p:attrNameLst>
                                      </p:cBhvr>
                                      <p:to>
                                        <p:strVal val="visible"/>
                                      </p:to>
                                    </p:set>
                                    <p:animEffect transition="in" filter="fade">
                                      <p:cBhvr>
                                        <p:cTn id="7" dur="1000"/>
                                        <p:tgtEl>
                                          <p:spTgt spid="26632"/>
                                        </p:tgtEl>
                                      </p:cBhvr>
                                    </p:animEffect>
                                    <p:anim calcmode="lin" valueType="num">
                                      <p:cBhvr>
                                        <p:cTn id="8" dur="1000" fill="hold"/>
                                        <p:tgtEl>
                                          <p:spTgt spid="26632"/>
                                        </p:tgtEl>
                                        <p:attrNameLst>
                                          <p:attrName>ppt_x</p:attrName>
                                        </p:attrNameLst>
                                      </p:cBhvr>
                                      <p:tavLst>
                                        <p:tav tm="0">
                                          <p:val>
                                            <p:strVal val="#ppt_x"/>
                                          </p:val>
                                        </p:tav>
                                        <p:tav tm="100000">
                                          <p:val>
                                            <p:strVal val="#ppt_x"/>
                                          </p:val>
                                        </p:tav>
                                      </p:tavLst>
                                    </p:anim>
                                    <p:anim calcmode="lin" valueType="num">
                                      <p:cBhvr>
                                        <p:cTn id="9" dur="900" decel="100000" fill="hold"/>
                                        <p:tgtEl>
                                          <p:spTgt spid="2663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63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26636"/>
                                        </p:tgtEl>
                                        <p:attrNameLst>
                                          <p:attrName>style.visibility</p:attrName>
                                        </p:attrNameLst>
                                      </p:cBhvr>
                                      <p:to>
                                        <p:strVal val="visible"/>
                                      </p:to>
                                    </p:set>
                                    <p:animEffect transition="in" filter="fade">
                                      <p:cBhvr>
                                        <p:cTn id="21" dur="1000"/>
                                        <p:tgtEl>
                                          <p:spTgt spid="26636"/>
                                        </p:tgtEl>
                                      </p:cBhvr>
                                    </p:animEffect>
                                    <p:anim calcmode="lin" valueType="num">
                                      <p:cBhvr>
                                        <p:cTn id="22" dur="1000" fill="hold"/>
                                        <p:tgtEl>
                                          <p:spTgt spid="26636"/>
                                        </p:tgtEl>
                                        <p:attrNameLst>
                                          <p:attrName>ppt_x</p:attrName>
                                        </p:attrNameLst>
                                      </p:cBhvr>
                                      <p:tavLst>
                                        <p:tav tm="0">
                                          <p:val>
                                            <p:strVal val="#ppt_x"/>
                                          </p:val>
                                        </p:tav>
                                        <p:tav tm="100000">
                                          <p:val>
                                            <p:strVal val="#ppt_x"/>
                                          </p:val>
                                        </p:tav>
                                      </p:tavLst>
                                    </p:anim>
                                    <p:anim calcmode="lin" valueType="num">
                                      <p:cBhvr>
                                        <p:cTn id="23" dur="900" decel="100000" fill="hold"/>
                                        <p:tgtEl>
                                          <p:spTgt spid="2663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663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26648"/>
                                        </p:tgtEl>
                                        <p:attrNameLst>
                                          <p:attrName>style.visibility</p:attrName>
                                        </p:attrNameLst>
                                      </p:cBhvr>
                                      <p:to>
                                        <p:strVal val="visible"/>
                                      </p:to>
                                    </p:set>
                                    <p:animEffect transition="in" filter="fade">
                                      <p:cBhvr>
                                        <p:cTn id="27" dur="1000"/>
                                        <p:tgtEl>
                                          <p:spTgt spid="26648"/>
                                        </p:tgtEl>
                                      </p:cBhvr>
                                    </p:animEffect>
                                    <p:anim calcmode="lin" valueType="num">
                                      <p:cBhvr>
                                        <p:cTn id="28" dur="1000" fill="hold"/>
                                        <p:tgtEl>
                                          <p:spTgt spid="26648"/>
                                        </p:tgtEl>
                                        <p:attrNameLst>
                                          <p:attrName>ppt_x</p:attrName>
                                        </p:attrNameLst>
                                      </p:cBhvr>
                                      <p:tavLst>
                                        <p:tav tm="0">
                                          <p:val>
                                            <p:strVal val="#ppt_x"/>
                                          </p:val>
                                        </p:tav>
                                        <p:tav tm="100000">
                                          <p:val>
                                            <p:strVal val="#ppt_x"/>
                                          </p:val>
                                        </p:tav>
                                      </p:tavLst>
                                    </p:anim>
                                    <p:anim calcmode="lin" valueType="num">
                                      <p:cBhvr>
                                        <p:cTn id="29" dur="900" decel="100000" fill="hold"/>
                                        <p:tgtEl>
                                          <p:spTgt spid="2664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6648"/>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26650"/>
                                        </p:tgtEl>
                                        <p:attrNameLst>
                                          <p:attrName>style.visibility</p:attrName>
                                        </p:attrNameLst>
                                      </p:cBhvr>
                                      <p:to>
                                        <p:strVal val="visible"/>
                                      </p:to>
                                    </p:set>
                                    <p:animEffect transition="in" filter="fade">
                                      <p:cBhvr>
                                        <p:cTn id="33" dur="1000"/>
                                        <p:tgtEl>
                                          <p:spTgt spid="26650"/>
                                        </p:tgtEl>
                                      </p:cBhvr>
                                    </p:animEffect>
                                    <p:anim calcmode="lin" valueType="num">
                                      <p:cBhvr>
                                        <p:cTn id="34" dur="1000" fill="hold"/>
                                        <p:tgtEl>
                                          <p:spTgt spid="26650"/>
                                        </p:tgtEl>
                                        <p:attrNameLst>
                                          <p:attrName>ppt_x</p:attrName>
                                        </p:attrNameLst>
                                      </p:cBhvr>
                                      <p:tavLst>
                                        <p:tav tm="0">
                                          <p:val>
                                            <p:strVal val="#ppt_x"/>
                                          </p:val>
                                        </p:tav>
                                        <p:tav tm="100000">
                                          <p:val>
                                            <p:strVal val="#ppt_x"/>
                                          </p:val>
                                        </p:tav>
                                      </p:tavLst>
                                    </p:anim>
                                    <p:anim calcmode="lin" valueType="num">
                                      <p:cBhvr>
                                        <p:cTn id="35" dur="900" decel="100000" fill="hold"/>
                                        <p:tgtEl>
                                          <p:spTgt spid="2665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66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p:bldP spid="26636" grpId="0"/>
      <p:bldP spid="26648" grpId="0" animBg="1"/>
      <p:bldP spid="266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title"/>
          </p:nvPr>
        </p:nvSpPr>
        <p:spPr/>
        <p:txBody>
          <a:bodyPr/>
          <a:lstStyle/>
          <a:p>
            <a:pPr>
              <a:defRPr/>
            </a:pPr>
            <a:r>
              <a:rPr lang="es-MX" smtClean="0"/>
              <a:t>Referencias. </a:t>
            </a:r>
            <a:endParaRPr lang="en-US" smtClean="0"/>
          </a:p>
        </p:txBody>
      </p:sp>
      <p:pic>
        <p:nvPicPr>
          <p:cNvPr id="62468"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6"/>
          <p:cNvSpPr>
            <a:spLocks noChangeArrowheads="1"/>
          </p:cNvSpPr>
          <p:nvPr/>
        </p:nvSpPr>
        <p:spPr bwMode="auto">
          <a:xfrm>
            <a:off x="0" y="59245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62471" name="Rectangle 7"/>
          <p:cNvSpPr>
            <a:spLocks noChangeArrowheads="1"/>
          </p:cNvSpPr>
          <p:nvPr/>
        </p:nvSpPr>
        <p:spPr bwMode="auto">
          <a:xfrm>
            <a:off x="0" y="59245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62477" name="Text Box 13"/>
          <p:cNvSpPr txBox="1">
            <a:spLocks noChangeArrowheads="1"/>
          </p:cNvSpPr>
          <p:nvPr/>
        </p:nvSpPr>
        <p:spPr bwMode="auto">
          <a:xfrm>
            <a:off x="107950" y="2060575"/>
            <a:ext cx="6624638"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Blip>
                <a:blip r:embed="rId3"/>
              </a:buBlip>
            </a:pPr>
            <a:r>
              <a:rPr kumimoji="0" lang="es-MX" altLang="es-MX" sz="1800">
                <a:effectLst/>
                <a:latin typeface="Monotype Corsiva" pitchFamily="66" charset="0"/>
              </a:rPr>
              <a:t>     </a:t>
            </a:r>
            <a:r>
              <a:rPr kumimoji="0" lang="es-MX" altLang="es-MX">
                <a:solidFill>
                  <a:srgbClr val="990099"/>
                </a:solidFill>
                <a:effectLst/>
                <a:latin typeface="Monotype Corsiva" pitchFamily="66" charset="0"/>
              </a:rPr>
              <a:t>No incluir  las fuentes que no se citaron en el documento de investigación, aunque se haya consultado</a:t>
            </a:r>
            <a:endParaRPr kumimoji="0" lang="en-US" altLang="es-MX" sz="2400">
              <a:solidFill>
                <a:srgbClr val="990099"/>
              </a:solidFill>
              <a:effectLst/>
              <a:latin typeface="Monotype Corsiva" pitchFamily="66" charset="0"/>
            </a:endParaRPr>
          </a:p>
        </p:txBody>
      </p:sp>
      <p:pic>
        <p:nvPicPr>
          <p:cNvPr id="62479" name="Picture 15" descr="HH00892_"/>
          <p:cNvPicPr>
            <a:picLocks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a:xfrm>
            <a:off x="7451725" y="2636838"/>
            <a:ext cx="647700" cy="585787"/>
          </a:xfrm>
          <a:noFill/>
          <a:extLst>
            <a:ext uri="{909E8E84-426E-40DD-AFC4-6F175D3DCCD1}">
              <a14:hiddenFill xmlns:a14="http://schemas.microsoft.com/office/drawing/2010/main">
                <a:solidFill>
                  <a:srgbClr val="FFFFFF"/>
                </a:solidFill>
              </a14:hiddenFill>
            </a:ext>
          </a:extLst>
        </p:spPr>
      </p:pic>
      <p:grpSp>
        <p:nvGrpSpPr>
          <p:cNvPr id="2" name="Group 24"/>
          <p:cNvGrpSpPr>
            <a:grpSpLocks/>
          </p:cNvGrpSpPr>
          <p:nvPr/>
        </p:nvGrpSpPr>
        <p:grpSpPr bwMode="auto">
          <a:xfrm>
            <a:off x="6588125" y="1916113"/>
            <a:ext cx="863600" cy="619125"/>
            <a:chOff x="2744" y="1933"/>
            <a:chExt cx="861" cy="662"/>
          </a:xfrm>
        </p:grpSpPr>
        <p:pic>
          <p:nvPicPr>
            <p:cNvPr id="38931" name="Picture 16" descr="j008978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9" y="1995"/>
              <a:ext cx="703"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1" name="Line 17"/>
            <p:cNvSpPr>
              <a:spLocks noChangeShapeType="1"/>
            </p:cNvSpPr>
            <p:nvPr/>
          </p:nvSpPr>
          <p:spPr bwMode="auto">
            <a:xfrm flipH="1">
              <a:off x="2815" y="1986"/>
              <a:ext cx="785" cy="550"/>
            </a:xfrm>
            <a:prstGeom prst="line">
              <a:avLst/>
            </a:prstGeom>
            <a:noFill/>
            <a:ln w="38100">
              <a:solidFill>
                <a:srgbClr val="FF6600"/>
              </a:solidFill>
              <a:round/>
              <a:headEnd/>
              <a:tailEnd/>
            </a:ln>
            <a:effectLst/>
          </p:spPr>
          <p:txBody>
            <a:bodyPr/>
            <a:lstStyle/>
            <a:p>
              <a:pPr>
                <a:defRPr/>
              </a:pPr>
              <a:endParaRPr lang="en-US"/>
            </a:p>
          </p:txBody>
        </p:sp>
        <p:sp>
          <p:nvSpPr>
            <p:cNvPr id="62482" name="Line 18"/>
            <p:cNvSpPr>
              <a:spLocks noChangeShapeType="1"/>
            </p:cNvSpPr>
            <p:nvPr/>
          </p:nvSpPr>
          <p:spPr bwMode="auto">
            <a:xfrm>
              <a:off x="2744" y="1933"/>
              <a:ext cx="861" cy="662"/>
            </a:xfrm>
            <a:prstGeom prst="line">
              <a:avLst/>
            </a:prstGeom>
            <a:noFill/>
            <a:ln w="38100">
              <a:solidFill>
                <a:srgbClr val="FF6600"/>
              </a:solidFill>
              <a:round/>
              <a:headEnd/>
              <a:tailEnd/>
            </a:ln>
            <a:effectLst/>
          </p:spPr>
          <p:txBody>
            <a:bodyPr/>
            <a:lstStyle/>
            <a:p>
              <a:pPr>
                <a:defRPr/>
              </a:pPr>
              <a:endParaRPr lang="en-US"/>
            </a:p>
          </p:txBody>
        </p:sp>
      </p:grpSp>
      <p:sp>
        <p:nvSpPr>
          <p:cNvPr id="62483" name="Text Box 19"/>
          <p:cNvSpPr txBox="1">
            <a:spLocks noChangeArrowheads="1"/>
          </p:cNvSpPr>
          <p:nvPr/>
        </p:nvSpPr>
        <p:spPr bwMode="auto">
          <a:xfrm>
            <a:off x="8101013" y="2133600"/>
            <a:ext cx="685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r>
              <a:rPr kumimoji="0" lang="en-US" altLang="es-MX" sz="8000" b="1">
                <a:solidFill>
                  <a:srgbClr val="FF6600"/>
                </a:solidFill>
                <a:effectLst/>
                <a:latin typeface="Monotype Corsiva" pitchFamily="66" charset="0"/>
                <a:sym typeface="Wingdings 2" pitchFamily="18" charset="2"/>
              </a:rPr>
              <a:t></a:t>
            </a:r>
          </a:p>
        </p:txBody>
      </p:sp>
      <p:sp>
        <p:nvSpPr>
          <p:cNvPr id="62484" name="Text Box 20"/>
          <p:cNvSpPr txBox="1">
            <a:spLocks noChangeArrowheads="1"/>
          </p:cNvSpPr>
          <p:nvPr/>
        </p:nvSpPr>
        <p:spPr bwMode="auto">
          <a:xfrm>
            <a:off x="363538" y="434975"/>
            <a:ext cx="1914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spcBef>
                <a:spcPct val="50000"/>
              </a:spcBef>
              <a:buClrTx/>
              <a:buFontTx/>
              <a:buNone/>
            </a:pPr>
            <a:endParaRPr kumimoji="0" lang="es-MX" altLang="es-MX" sz="1800">
              <a:effectLst/>
              <a:latin typeface="Garamond" pitchFamily="18" charset="0"/>
            </a:endParaRPr>
          </a:p>
        </p:txBody>
      </p:sp>
      <p:pic>
        <p:nvPicPr>
          <p:cNvPr id="62485" name="Picture 21" descr="img catalogo 1"/>
          <p:cNvPicPr>
            <a:picLocks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250825" y="692150"/>
            <a:ext cx="900113" cy="630238"/>
          </a:xfrm>
          <a:noFill/>
          <a:extLst>
            <a:ext uri="{909E8E84-426E-40DD-AFC4-6F175D3DCCD1}">
              <a14:hiddenFill xmlns:a14="http://schemas.microsoft.com/office/drawing/2010/main">
                <a:solidFill>
                  <a:srgbClr val="FFFFFF"/>
                </a:solidFill>
              </a14:hiddenFill>
            </a:ext>
          </a:extLst>
        </p:spPr>
      </p:pic>
      <p:sp>
        <p:nvSpPr>
          <p:cNvPr id="62486" name="Text Box 22"/>
          <p:cNvSpPr txBox="1">
            <a:spLocks noChangeArrowheads="1"/>
          </p:cNvSpPr>
          <p:nvPr/>
        </p:nvSpPr>
        <p:spPr bwMode="auto">
          <a:xfrm>
            <a:off x="1839913" y="1341438"/>
            <a:ext cx="5086350" cy="519112"/>
          </a:xfrm>
          <a:prstGeom prst="rect">
            <a:avLst/>
          </a:prstGeom>
          <a:noFill/>
          <a:ln w="9525">
            <a:noFill/>
            <a:miter lim="800000"/>
            <a:headEnd/>
            <a:tailEnd/>
          </a:ln>
          <a:effectLst/>
        </p:spPr>
        <p:txBody>
          <a:bodyPr wrap="none">
            <a:spAutoFit/>
          </a:bodyPr>
          <a:lstStyle/>
          <a:p>
            <a:pPr algn="ctr" eaLnBrk="1" hangingPunct="1">
              <a:defRPr/>
            </a:pPr>
            <a:r>
              <a:rPr lang="es-MX" sz="2800" b="1">
                <a:solidFill>
                  <a:srgbClr val="0000CC"/>
                </a:solidFill>
                <a:effectLst>
                  <a:outerShdw blurRad="38100" dist="38100" dir="2700000" algn="tl">
                    <a:srgbClr val="000000"/>
                  </a:outerShdw>
                </a:effectLst>
                <a:latin typeface="Arial" charset="0"/>
              </a:rPr>
              <a:t>Recomendaciones generales</a:t>
            </a:r>
            <a:endParaRPr lang="en-US" sz="2800" b="1">
              <a:solidFill>
                <a:srgbClr val="0000CC"/>
              </a:solidFill>
              <a:effectLst>
                <a:outerShdw blurRad="38100" dist="38100" dir="2700000" algn="tl">
                  <a:srgbClr val="000000"/>
                </a:outerShdw>
              </a:effectLst>
              <a:latin typeface="Arial" charset="0"/>
            </a:endParaRPr>
          </a:p>
        </p:txBody>
      </p:sp>
      <p:pic>
        <p:nvPicPr>
          <p:cNvPr id="62489" name="Picture 25" descr="j028117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950" y="3860800"/>
            <a:ext cx="1295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90" name="Text Box 26"/>
          <p:cNvSpPr txBox="1">
            <a:spLocks noChangeArrowheads="1"/>
          </p:cNvSpPr>
          <p:nvPr/>
        </p:nvSpPr>
        <p:spPr bwMode="auto">
          <a:xfrm>
            <a:off x="17463" y="3933825"/>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Blip>
                <a:blip r:embed="rId3"/>
              </a:buBlip>
            </a:pPr>
            <a:r>
              <a:rPr kumimoji="0" lang="es-MX" altLang="es-MX" sz="1800">
                <a:effectLst/>
                <a:latin typeface="Monotype Corsiva" pitchFamily="66" charset="0"/>
              </a:rPr>
              <a:t>    </a:t>
            </a:r>
            <a:r>
              <a:rPr kumimoji="0" lang="es-MX" altLang="es-MX">
                <a:solidFill>
                  <a:srgbClr val="336600"/>
                </a:solidFill>
                <a:effectLst/>
                <a:latin typeface="Monotype Corsiva" pitchFamily="66" charset="0"/>
              </a:rPr>
              <a:t>Las referencias es escriben</a:t>
            </a:r>
            <a:r>
              <a:rPr kumimoji="0" lang="es-MX" altLang="es-MX">
                <a:solidFill>
                  <a:srgbClr val="990099"/>
                </a:solidFill>
                <a:effectLst/>
                <a:latin typeface="Monotype Corsiva" pitchFamily="66" charset="0"/>
              </a:rPr>
              <a:t> en orden alfabético</a:t>
            </a:r>
            <a:r>
              <a:rPr kumimoji="0" lang="es-MX" altLang="es-MX">
                <a:solidFill>
                  <a:srgbClr val="CCFFCC"/>
                </a:solidFill>
                <a:effectLst/>
                <a:latin typeface="Monotype Corsiva" pitchFamily="66" charset="0"/>
              </a:rPr>
              <a:t>. </a:t>
            </a:r>
            <a:endParaRPr kumimoji="0" lang="en-US" altLang="es-MX" sz="2400">
              <a:effectLst/>
              <a:latin typeface="Monotype Corsiva" pitchFamily="66" charset="0"/>
            </a:endParaRPr>
          </a:p>
        </p:txBody>
      </p:sp>
      <p:pic>
        <p:nvPicPr>
          <p:cNvPr id="62491" name="Picture 27" descr="j0136545"/>
          <p:cNvPicPr>
            <a:picLocks noChangeAspect="1" noChangeArrowheads="1"/>
          </p:cNvPicPr>
          <p:nvPr>
            <p:ph sz="quarter" idx="2"/>
          </p:nvPr>
        </p:nvPicPr>
        <p:blipFill>
          <a:blip r:embed="rId8" cstate="print">
            <a:extLst>
              <a:ext uri="{28A0092B-C50C-407E-A947-70E740481C1C}">
                <a14:useLocalDpi xmlns:a14="http://schemas.microsoft.com/office/drawing/2010/main" val="0"/>
              </a:ext>
            </a:extLst>
          </a:blip>
          <a:srcRect/>
          <a:stretch>
            <a:fillRect/>
          </a:stretch>
        </p:blipFill>
        <p:spPr>
          <a:xfrm>
            <a:off x="7451725" y="4868863"/>
            <a:ext cx="917575" cy="1090612"/>
          </a:xfrm>
          <a:noFill/>
          <a:extLst>
            <a:ext uri="{909E8E84-426E-40DD-AFC4-6F175D3DCCD1}">
              <a14:hiddenFill xmlns:a14="http://schemas.microsoft.com/office/drawing/2010/main">
                <a:solidFill>
                  <a:srgbClr val="FFFFFF"/>
                </a:solidFill>
              </a14:hiddenFill>
            </a:ext>
          </a:extLst>
        </p:spPr>
      </p:pic>
      <p:sp>
        <p:nvSpPr>
          <p:cNvPr id="62492" name="Text Box 28"/>
          <p:cNvSpPr txBox="1">
            <a:spLocks noChangeArrowheads="1"/>
          </p:cNvSpPr>
          <p:nvPr/>
        </p:nvSpPr>
        <p:spPr bwMode="auto">
          <a:xfrm>
            <a:off x="0" y="4797425"/>
            <a:ext cx="70310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Blip>
                <a:blip r:embed="rId3"/>
              </a:buBlip>
            </a:pPr>
            <a:r>
              <a:rPr kumimoji="0" lang="es-MX" altLang="es-MX" sz="1800">
                <a:effectLst/>
                <a:latin typeface="Monotype Corsiva" pitchFamily="66" charset="0"/>
              </a:rPr>
              <a:t>   </a:t>
            </a:r>
            <a:r>
              <a:rPr kumimoji="0" lang="es-MX" altLang="es-MX">
                <a:solidFill>
                  <a:srgbClr val="336600"/>
                </a:solidFill>
                <a:effectLst/>
                <a:latin typeface="Monotype Corsiva" pitchFamily="66" charset="0"/>
              </a:rPr>
              <a:t>Al escribir una referencia se</a:t>
            </a:r>
            <a:r>
              <a:rPr kumimoji="0" lang="es-MX" altLang="es-MX">
                <a:solidFill>
                  <a:srgbClr val="990099"/>
                </a:solidFill>
                <a:effectLst/>
                <a:latin typeface="Monotype Corsiva" pitchFamily="66" charset="0"/>
              </a:rPr>
              <a:t> inicia escribiendo </a:t>
            </a:r>
          </a:p>
          <a:p>
            <a:pPr eaLnBrk="1" hangingPunct="1">
              <a:spcBef>
                <a:spcPct val="0"/>
              </a:spcBef>
              <a:buClrTx/>
              <a:buFontTx/>
              <a:buNone/>
            </a:pPr>
            <a:r>
              <a:rPr kumimoji="0" lang="es-MX" altLang="es-MX">
                <a:solidFill>
                  <a:srgbClr val="990099"/>
                </a:solidFill>
                <a:effectLst/>
                <a:latin typeface="Monotype Corsiva" pitchFamily="66" charset="0"/>
              </a:rPr>
              <a:t>   el autor  (</a:t>
            </a:r>
            <a:r>
              <a:rPr kumimoji="0" lang="es-MX" altLang="es-MX">
                <a:solidFill>
                  <a:srgbClr val="FF3399"/>
                </a:solidFill>
                <a:effectLst/>
                <a:latin typeface="Monotype Corsiva" pitchFamily="66" charset="0"/>
              </a:rPr>
              <a:t>apellido más inicial de nombre</a:t>
            </a:r>
            <a:r>
              <a:rPr kumimoji="0" lang="es-MX" altLang="es-MX">
                <a:solidFill>
                  <a:srgbClr val="990099"/>
                </a:solidFill>
                <a:effectLst/>
                <a:latin typeface="Monotype Corsiva" pitchFamily="66" charset="0"/>
              </a:rPr>
              <a:t>)</a:t>
            </a:r>
            <a:endParaRPr kumimoji="0" lang="en-US" altLang="es-MX" b="1">
              <a:solidFill>
                <a:srgbClr val="990099"/>
              </a:solidFill>
              <a:effectLst/>
              <a:latin typeface="Monotype Corsiva" pitchFamily="66" charset="0"/>
            </a:endParaRPr>
          </a:p>
        </p:txBody>
      </p:sp>
      <p:sp>
        <p:nvSpPr>
          <p:cNvPr id="62493" name="Text Box 29"/>
          <p:cNvSpPr txBox="1">
            <a:spLocks noChangeArrowheads="1"/>
          </p:cNvSpPr>
          <p:nvPr/>
        </p:nvSpPr>
        <p:spPr bwMode="auto">
          <a:xfrm>
            <a:off x="8286750" y="6072188"/>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40</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2477"/>
                                        </p:tgtEl>
                                        <p:attrNameLst>
                                          <p:attrName>style.visibility</p:attrName>
                                        </p:attrNameLst>
                                      </p:cBhvr>
                                      <p:to>
                                        <p:strVal val="visible"/>
                                      </p:to>
                                    </p:set>
                                    <p:animEffect transition="in" filter="fade">
                                      <p:cBhvr>
                                        <p:cTn id="7" dur="1000"/>
                                        <p:tgtEl>
                                          <p:spTgt spid="62477"/>
                                        </p:tgtEl>
                                      </p:cBhvr>
                                    </p:animEffect>
                                    <p:anim calcmode="lin" valueType="num">
                                      <p:cBhvr>
                                        <p:cTn id="8" dur="1000" fill="hold"/>
                                        <p:tgtEl>
                                          <p:spTgt spid="62477"/>
                                        </p:tgtEl>
                                        <p:attrNameLst>
                                          <p:attrName>ppt_x</p:attrName>
                                        </p:attrNameLst>
                                      </p:cBhvr>
                                      <p:tavLst>
                                        <p:tav tm="0">
                                          <p:val>
                                            <p:strVal val="#ppt_x"/>
                                          </p:val>
                                        </p:tav>
                                        <p:tav tm="100000">
                                          <p:val>
                                            <p:strVal val="#ppt_x"/>
                                          </p:val>
                                        </p:tav>
                                      </p:tavLst>
                                    </p:anim>
                                    <p:anim calcmode="lin" valueType="num">
                                      <p:cBhvr>
                                        <p:cTn id="9" dur="900" decel="100000" fill="hold"/>
                                        <p:tgtEl>
                                          <p:spTgt spid="6247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247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62479"/>
                                        </p:tgtEl>
                                        <p:attrNameLst>
                                          <p:attrName>style.visibility</p:attrName>
                                        </p:attrNameLst>
                                      </p:cBhvr>
                                      <p:to>
                                        <p:strVal val="visible"/>
                                      </p:to>
                                    </p:set>
                                    <p:animEffect transition="in" filter="fade">
                                      <p:cBhvr>
                                        <p:cTn id="19" dur="1000"/>
                                        <p:tgtEl>
                                          <p:spTgt spid="62479"/>
                                        </p:tgtEl>
                                      </p:cBhvr>
                                    </p:animEffect>
                                    <p:anim calcmode="lin" valueType="num">
                                      <p:cBhvr>
                                        <p:cTn id="20" dur="1000" fill="hold"/>
                                        <p:tgtEl>
                                          <p:spTgt spid="62479"/>
                                        </p:tgtEl>
                                        <p:attrNameLst>
                                          <p:attrName>ppt_x</p:attrName>
                                        </p:attrNameLst>
                                      </p:cBhvr>
                                      <p:tavLst>
                                        <p:tav tm="0">
                                          <p:val>
                                            <p:strVal val="#ppt_x"/>
                                          </p:val>
                                        </p:tav>
                                        <p:tav tm="100000">
                                          <p:val>
                                            <p:strVal val="#ppt_x"/>
                                          </p:val>
                                        </p:tav>
                                      </p:tavLst>
                                    </p:anim>
                                    <p:anim calcmode="lin" valueType="num">
                                      <p:cBhvr>
                                        <p:cTn id="21" dur="900" decel="100000" fill="hold"/>
                                        <p:tgtEl>
                                          <p:spTgt spid="6247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2479"/>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62483"/>
                                        </p:tgtEl>
                                        <p:attrNameLst>
                                          <p:attrName>style.visibility</p:attrName>
                                        </p:attrNameLst>
                                      </p:cBhvr>
                                      <p:to>
                                        <p:strVal val="visible"/>
                                      </p:to>
                                    </p:set>
                                    <p:animEffect transition="in" filter="fade">
                                      <p:cBhvr>
                                        <p:cTn id="25" dur="1000"/>
                                        <p:tgtEl>
                                          <p:spTgt spid="62483"/>
                                        </p:tgtEl>
                                      </p:cBhvr>
                                    </p:animEffect>
                                    <p:anim calcmode="lin" valueType="num">
                                      <p:cBhvr>
                                        <p:cTn id="26" dur="1000" fill="hold"/>
                                        <p:tgtEl>
                                          <p:spTgt spid="62483"/>
                                        </p:tgtEl>
                                        <p:attrNameLst>
                                          <p:attrName>ppt_x</p:attrName>
                                        </p:attrNameLst>
                                      </p:cBhvr>
                                      <p:tavLst>
                                        <p:tav tm="0">
                                          <p:val>
                                            <p:strVal val="#ppt_x"/>
                                          </p:val>
                                        </p:tav>
                                        <p:tav tm="100000">
                                          <p:val>
                                            <p:strVal val="#ppt_x"/>
                                          </p:val>
                                        </p:tav>
                                      </p:tavLst>
                                    </p:anim>
                                    <p:anim calcmode="lin" valueType="num">
                                      <p:cBhvr>
                                        <p:cTn id="27" dur="900" decel="100000" fill="hold"/>
                                        <p:tgtEl>
                                          <p:spTgt spid="6248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483"/>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62490"/>
                                        </p:tgtEl>
                                        <p:attrNameLst>
                                          <p:attrName>style.visibility</p:attrName>
                                        </p:attrNameLst>
                                      </p:cBhvr>
                                      <p:to>
                                        <p:strVal val="visible"/>
                                      </p:to>
                                    </p:set>
                                    <p:animEffect transition="in" filter="fade">
                                      <p:cBhvr>
                                        <p:cTn id="33" dur="1000"/>
                                        <p:tgtEl>
                                          <p:spTgt spid="62490"/>
                                        </p:tgtEl>
                                      </p:cBhvr>
                                    </p:animEffect>
                                    <p:anim calcmode="lin" valueType="num">
                                      <p:cBhvr>
                                        <p:cTn id="34" dur="1000" fill="hold"/>
                                        <p:tgtEl>
                                          <p:spTgt spid="62490"/>
                                        </p:tgtEl>
                                        <p:attrNameLst>
                                          <p:attrName>ppt_x</p:attrName>
                                        </p:attrNameLst>
                                      </p:cBhvr>
                                      <p:tavLst>
                                        <p:tav tm="0">
                                          <p:val>
                                            <p:strVal val="#ppt_x"/>
                                          </p:val>
                                        </p:tav>
                                        <p:tav tm="100000">
                                          <p:val>
                                            <p:strVal val="#ppt_x"/>
                                          </p:val>
                                        </p:tav>
                                      </p:tavLst>
                                    </p:anim>
                                    <p:anim calcmode="lin" valueType="num">
                                      <p:cBhvr>
                                        <p:cTn id="35" dur="900" decel="100000" fill="hold"/>
                                        <p:tgtEl>
                                          <p:spTgt spid="6249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2490"/>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62489"/>
                                        </p:tgtEl>
                                        <p:attrNameLst>
                                          <p:attrName>style.visibility</p:attrName>
                                        </p:attrNameLst>
                                      </p:cBhvr>
                                      <p:to>
                                        <p:strVal val="visible"/>
                                      </p:to>
                                    </p:set>
                                    <p:animEffect transition="in" filter="fade">
                                      <p:cBhvr>
                                        <p:cTn id="39" dur="1000"/>
                                        <p:tgtEl>
                                          <p:spTgt spid="62489"/>
                                        </p:tgtEl>
                                      </p:cBhvr>
                                    </p:animEffect>
                                    <p:anim calcmode="lin" valueType="num">
                                      <p:cBhvr>
                                        <p:cTn id="40" dur="1000" fill="hold"/>
                                        <p:tgtEl>
                                          <p:spTgt spid="62489"/>
                                        </p:tgtEl>
                                        <p:attrNameLst>
                                          <p:attrName>ppt_x</p:attrName>
                                        </p:attrNameLst>
                                      </p:cBhvr>
                                      <p:tavLst>
                                        <p:tav tm="0">
                                          <p:val>
                                            <p:strVal val="#ppt_x"/>
                                          </p:val>
                                        </p:tav>
                                        <p:tav tm="100000">
                                          <p:val>
                                            <p:strVal val="#ppt_x"/>
                                          </p:val>
                                        </p:tav>
                                      </p:tavLst>
                                    </p:anim>
                                    <p:anim calcmode="lin" valueType="num">
                                      <p:cBhvr>
                                        <p:cTn id="41" dur="900" decel="100000" fill="hold"/>
                                        <p:tgtEl>
                                          <p:spTgt spid="6248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2489"/>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62492"/>
                                        </p:tgtEl>
                                        <p:attrNameLst>
                                          <p:attrName>style.visibility</p:attrName>
                                        </p:attrNameLst>
                                      </p:cBhvr>
                                      <p:to>
                                        <p:strVal val="visible"/>
                                      </p:to>
                                    </p:set>
                                    <p:animEffect transition="in" filter="fade">
                                      <p:cBhvr>
                                        <p:cTn id="47" dur="1000"/>
                                        <p:tgtEl>
                                          <p:spTgt spid="62492"/>
                                        </p:tgtEl>
                                      </p:cBhvr>
                                    </p:animEffect>
                                    <p:anim calcmode="lin" valueType="num">
                                      <p:cBhvr>
                                        <p:cTn id="48" dur="1000" fill="hold"/>
                                        <p:tgtEl>
                                          <p:spTgt spid="62492"/>
                                        </p:tgtEl>
                                        <p:attrNameLst>
                                          <p:attrName>ppt_x</p:attrName>
                                        </p:attrNameLst>
                                      </p:cBhvr>
                                      <p:tavLst>
                                        <p:tav tm="0">
                                          <p:val>
                                            <p:strVal val="#ppt_x"/>
                                          </p:val>
                                        </p:tav>
                                        <p:tav tm="100000">
                                          <p:val>
                                            <p:strVal val="#ppt_x"/>
                                          </p:val>
                                        </p:tav>
                                      </p:tavLst>
                                    </p:anim>
                                    <p:anim calcmode="lin" valueType="num">
                                      <p:cBhvr>
                                        <p:cTn id="49" dur="900" decel="100000" fill="hold"/>
                                        <p:tgtEl>
                                          <p:spTgt spid="6249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2492"/>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62491"/>
                                        </p:tgtEl>
                                        <p:attrNameLst>
                                          <p:attrName>style.visibility</p:attrName>
                                        </p:attrNameLst>
                                      </p:cBhvr>
                                      <p:to>
                                        <p:strVal val="visible"/>
                                      </p:to>
                                    </p:set>
                                    <p:animEffect transition="in" filter="fade">
                                      <p:cBhvr>
                                        <p:cTn id="53" dur="1000"/>
                                        <p:tgtEl>
                                          <p:spTgt spid="62491"/>
                                        </p:tgtEl>
                                      </p:cBhvr>
                                    </p:animEffect>
                                    <p:anim calcmode="lin" valueType="num">
                                      <p:cBhvr>
                                        <p:cTn id="54" dur="1000" fill="hold"/>
                                        <p:tgtEl>
                                          <p:spTgt spid="62491"/>
                                        </p:tgtEl>
                                        <p:attrNameLst>
                                          <p:attrName>ppt_x</p:attrName>
                                        </p:attrNameLst>
                                      </p:cBhvr>
                                      <p:tavLst>
                                        <p:tav tm="0">
                                          <p:val>
                                            <p:strVal val="#ppt_x"/>
                                          </p:val>
                                        </p:tav>
                                        <p:tav tm="100000">
                                          <p:val>
                                            <p:strVal val="#ppt_x"/>
                                          </p:val>
                                        </p:tav>
                                      </p:tavLst>
                                    </p:anim>
                                    <p:anim calcmode="lin" valueType="num">
                                      <p:cBhvr>
                                        <p:cTn id="55" dur="900" decel="100000" fill="hold"/>
                                        <p:tgtEl>
                                          <p:spTgt spid="62491"/>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2491"/>
                                        </p:tgtEl>
                                        <p:attrNameLst>
                                          <p:attrName>ppt_y</p:attrName>
                                        </p:attrNameLst>
                                      </p:cBhvr>
                                      <p:tavLst>
                                        <p:tav tm="0">
                                          <p:val>
                                            <p:strVal val="#ppt_y-.03"/>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xit" presetSubtype="4" fill="hold" grpId="0" nodeType="clickEffect">
                                  <p:stCondLst>
                                    <p:cond delay="0"/>
                                  </p:stCondLst>
                                  <p:childTnLst>
                                    <p:anim calcmode="lin" valueType="num">
                                      <p:cBhvr additive="base">
                                        <p:cTn id="60" dur="500"/>
                                        <p:tgtEl>
                                          <p:spTgt spid="62467"/>
                                        </p:tgtEl>
                                        <p:attrNameLst>
                                          <p:attrName>ppt_x</p:attrName>
                                        </p:attrNameLst>
                                      </p:cBhvr>
                                      <p:tavLst>
                                        <p:tav tm="0">
                                          <p:val>
                                            <p:strVal val="ppt_x"/>
                                          </p:val>
                                        </p:tav>
                                        <p:tav tm="100000">
                                          <p:val>
                                            <p:strVal val="ppt_x"/>
                                          </p:val>
                                        </p:tav>
                                      </p:tavLst>
                                    </p:anim>
                                    <p:anim calcmode="lin" valueType="num">
                                      <p:cBhvr additive="base">
                                        <p:cTn id="61" dur="500"/>
                                        <p:tgtEl>
                                          <p:spTgt spid="62467"/>
                                        </p:tgtEl>
                                        <p:attrNameLst>
                                          <p:attrName>ppt_y</p:attrName>
                                        </p:attrNameLst>
                                      </p:cBhvr>
                                      <p:tavLst>
                                        <p:tav tm="0">
                                          <p:val>
                                            <p:strVal val="ppt_y"/>
                                          </p:val>
                                        </p:tav>
                                        <p:tav tm="100000">
                                          <p:val>
                                            <p:strVal val="1+ppt_h/2"/>
                                          </p:val>
                                        </p:tav>
                                      </p:tavLst>
                                    </p:anim>
                                    <p:set>
                                      <p:cBhvr>
                                        <p:cTn id="62" dur="1" fill="hold">
                                          <p:stCondLst>
                                            <p:cond delay="499"/>
                                          </p:stCondLst>
                                        </p:cTn>
                                        <p:tgtEl>
                                          <p:spTgt spid="62467"/>
                                        </p:tgtEl>
                                        <p:attrNameLst>
                                          <p:attrName>style.visibility</p:attrName>
                                        </p:attrNameLst>
                                      </p:cBhvr>
                                      <p:to>
                                        <p:strVal val="hidden"/>
                                      </p:to>
                                    </p:set>
                                  </p:childTnLst>
                                </p:cTn>
                              </p:par>
                              <p:par>
                                <p:cTn id="63" presetID="2" presetClass="exit" presetSubtype="4" fill="hold" nodeType="withEffect">
                                  <p:stCondLst>
                                    <p:cond delay="0"/>
                                  </p:stCondLst>
                                  <p:childTnLst>
                                    <p:anim calcmode="lin" valueType="num">
                                      <p:cBhvr additive="base">
                                        <p:cTn id="64" dur="500"/>
                                        <p:tgtEl>
                                          <p:spTgt spid="62468"/>
                                        </p:tgtEl>
                                        <p:attrNameLst>
                                          <p:attrName>ppt_x</p:attrName>
                                        </p:attrNameLst>
                                      </p:cBhvr>
                                      <p:tavLst>
                                        <p:tav tm="0">
                                          <p:val>
                                            <p:strVal val="ppt_x"/>
                                          </p:val>
                                        </p:tav>
                                        <p:tav tm="100000">
                                          <p:val>
                                            <p:strVal val="ppt_x"/>
                                          </p:val>
                                        </p:tav>
                                      </p:tavLst>
                                    </p:anim>
                                    <p:anim calcmode="lin" valueType="num">
                                      <p:cBhvr additive="base">
                                        <p:cTn id="65" dur="500"/>
                                        <p:tgtEl>
                                          <p:spTgt spid="62468"/>
                                        </p:tgtEl>
                                        <p:attrNameLst>
                                          <p:attrName>ppt_y</p:attrName>
                                        </p:attrNameLst>
                                      </p:cBhvr>
                                      <p:tavLst>
                                        <p:tav tm="0">
                                          <p:val>
                                            <p:strVal val="ppt_y"/>
                                          </p:val>
                                        </p:tav>
                                        <p:tav tm="100000">
                                          <p:val>
                                            <p:strVal val="1+ppt_h/2"/>
                                          </p:val>
                                        </p:tav>
                                      </p:tavLst>
                                    </p:anim>
                                    <p:set>
                                      <p:cBhvr>
                                        <p:cTn id="66" dur="1" fill="hold">
                                          <p:stCondLst>
                                            <p:cond delay="499"/>
                                          </p:stCondLst>
                                        </p:cTn>
                                        <p:tgtEl>
                                          <p:spTgt spid="62468"/>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62469"/>
                                        </p:tgtEl>
                                        <p:attrNameLst>
                                          <p:attrName>ppt_x</p:attrName>
                                        </p:attrNameLst>
                                      </p:cBhvr>
                                      <p:tavLst>
                                        <p:tav tm="0">
                                          <p:val>
                                            <p:strVal val="ppt_x"/>
                                          </p:val>
                                        </p:tav>
                                        <p:tav tm="100000">
                                          <p:val>
                                            <p:strVal val="ppt_x"/>
                                          </p:val>
                                        </p:tav>
                                      </p:tavLst>
                                    </p:anim>
                                    <p:anim calcmode="lin" valueType="num">
                                      <p:cBhvr additive="base">
                                        <p:cTn id="69" dur="500"/>
                                        <p:tgtEl>
                                          <p:spTgt spid="62469"/>
                                        </p:tgtEl>
                                        <p:attrNameLst>
                                          <p:attrName>ppt_y</p:attrName>
                                        </p:attrNameLst>
                                      </p:cBhvr>
                                      <p:tavLst>
                                        <p:tav tm="0">
                                          <p:val>
                                            <p:strVal val="ppt_y"/>
                                          </p:val>
                                        </p:tav>
                                        <p:tav tm="100000">
                                          <p:val>
                                            <p:strVal val="1+ppt_h/2"/>
                                          </p:val>
                                        </p:tav>
                                      </p:tavLst>
                                    </p:anim>
                                    <p:set>
                                      <p:cBhvr>
                                        <p:cTn id="70" dur="1" fill="hold">
                                          <p:stCondLst>
                                            <p:cond delay="499"/>
                                          </p:stCondLst>
                                        </p:cTn>
                                        <p:tgtEl>
                                          <p:spTgt spid="62469"/>
                                        </p:tgtEl>
                                        <p:attrNameLst>
                                          <p:attrName>style.visibility</p:attrName>
                                        </p:attrNameLst>
                                      </p:cBhvr>
                                      <p:to>
                                        <p:strVal val="hidden"/>
                                      </p:to>
                                    </p:set>
                                  </p:childTnLst>
                                </p:cTn>
                              </p:par>
                              <p:par>
                                <p:cTn id="71" presetID="2" presetClass="exit" presetSubtype="4" fill="hold" grpId="0" nodeType="withEffect" nodePh="1">
                                  <p:stCondLst>
                                    <p:cond delay="0"/>
                                  </p:stCondLst>
                                  <p:endCondLst>
                                    <p:cond evt="begin" delay="0">
                                      <p:tn val="71"/>
                                    </p:cond>
                                  </p:endCondLst>
                                  <p:childTnLst>
                                    <p:anim calcmode="lin" valueType="num">
                                      <p:cBhvr additive="base">
                                        <p:cTn id="72" dur="500"/>
                                        <p:tgtEl>
                                          <p:spTgt spid="62470"/>
                                        </p:tgtEl>
                                        <p:attrNameLst>
                                          <p:attrName>ppt_x</p:attrName>
                                        </p:attrNameLst>
                                      </p:cBhvr>
                                      <p:tavLst>
                                        <p:tav tm="0">
                                          <p:val>
                                            <p:strVal val="ppt_x"/>
                                          </p:val>
                                        </p:tav>
                                        <p:tav tm="100000">
                                          <p:val>
                                            <p:strVal val="ppt_x"/>
                                          </p:val>
                                        </p:tav>
                                      </p:tavLst>
                                    </p:anim>
                                    <p:anim calcmode="lin" valueType="num">
                                      <p:cBhvr additive="base">
                                        <p:cTn id="73" dur="500"/>
                                        <p:tgtEl>
                                          <p:spTgt spid="62470"/>
                                        </p:tgtEl>
                                        <p:attrNameLst>
                                          <p:attrName>ppt_y</p:attrName>
                                        </p:attrNameLst>
                                      </p:cBhvr>
                                      <p:tavLst>
                                        <p:tav tm="0">
                                          <p:val>
                                            <p:strVal val="ppt_y"/>
                                          </p:val>
                                        </p:tav>
                                        <p:tav tm="100000">
                                          <p:val>
                                            <p:strVal val="1+ppt_h/2"/>
                                          </p:val>
                                        </p:tav>
                                      </p:tavLst>
                                    </p:anim>
                                    <p:set>
                                      <p:cBhvr>
                                        <p:cTn id="74" dur="1" fill="hold">
                                          <p:stCondLst>
                                            <p:cond delay="499"/>
                                          </p:stCondLst>
                                        </p:cTn>
                                        <p:tgtEl>
                                          <p:spTgt spid="62470"/>
                                        </p:tgtEl>
                                        <p:attrNameLst>
                                          <p:attrName>style.visibility</p:attrName>
                                        </p:attrNameLst>
                                      </p:cBhvr>
                                      <p:to>
                                        <p:strVal val="hidden"/>
                                      </p:to>
                                    </p:set>
                                  </p:childTnLst>
                                </p:cTn>
                              </p:par>
                              <p:par>
                                <p:cTn id="75" presetID="2" presetClass="exit" presetSubtype="4" fill="hold" grpId="0" nodeType="withEffect" nodePh="1">
                                  <p:stCondLst>
                                    <p:cond delay="0"/>
                                  </p:stCondLst>
                                  <p:endCondLst>
                                    <p:cond evt="begin" delay="0">
                                      <p:tn val="75"/>
                                    </p:cond>
                                  </p:endCondLst>
                                  <p:childTnLst>
                                    <p:anim calcmode="lin" valueType="num">
                                      <p:cBhvr additive="base">
                                        <p:cTn id="76" dur="500"/>
                                        <p:tgtEl>
                                          <p:spTgt spid="62471"/>
                                        </p:tgtEl>
                                        <p:attrNameLst>
                                          <p:attrName>ppt_x</p:attrName>
                                        </p:attrNameLst>
                                      </p:cBhvr>
                                      <p:tavLst>
                                        <p:tav tm="0">
                                          <p:val>
                                            <p:strVal val="ppt_x"/>
                                          </p:val>
                                        </p:tav>
                                        <p:tav tm="100000">
                                          <p:val>
                                            <p:strVal val="ppt_x"/>
                                          </p:val>
                                        </p:tav>
                                      </p:tavLst>
                                    </p:anim>
                                    <p:anim calcmode="lin" valueType="num">
                                      <p:cBhvr additive="base">
                                        <p:cTn id="77" dur="500"/>
                                        <p:tgtEl>
                                          <p:spTgt spid="62471"/>
                                        </p:tgtEl>
                                        <p:attrNameLst>
                                          <p:attrName>ppt_y</p:attrName>
                                        </p:attrNameLst>
                                      </p:cBhvr>
                                      <p:tavLst>
                                        <p:tav tm="0">
                                          <p:val>
                                            <p:strVal val="ppt_y"/>
                                          </p:val>
                                        </p:tav>
                                        <p:tav tm="100000">
                                          <p:val>
                                            <p:strVal val="1+ppt_h/2"/>
                                          </p:val>
                                        </p:tav>
                                      </p:tavLst>
                                    </p:anim>
                                    <p:set>
                                      <p:cBhvr>
                                        <p:cTn id="78" dur="1" fill="hold">
                                          <p:stCondLst>
                                            <p:cond delay="499"/>
                                          </p:stCondLst>
                                        </p:cTn>
                                        <p:tgtEl>
                                          <p:spTgt spid="62471"/>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62477"/>
                                        </p:tgtEl>
                                        <p:attrNameLst>
                                          <p:attrName>ppt_x</p:attrName>
                                        </p:attrNameLst>
                                      </p:cBhvr>
                                      <p:tavLst>
                                        <p:tav tm="0">
                                          <p:val>
                                            <p:strVal val="ppt_x"/>
                                          </p:val>
                                        </p:tav>
                                        <p:tav tm="100000">
                                          <p:val>
                                            <p:strVal val="ppt_x"/>
                                          </p:val>
                                        </p:tav>
                                      </p:tavLst>
                                    </p:anim>
                                    <p:anim calcmode="lin" valueType="num">
                                      <p:cBhvr additive="base">
                                        <p:cTn id="81" dur="500"/>
                                        <p:tgtEl>
                                          <p:spTgt spid="62477"/>
                                        </p:tgtEl>
                                        <p:attrNameLst>
                                          <p:attrName>ppt_y</p:attrName>
                                        </p:attrNameLst>
                                      </p:cBhvr>
                                      <p:tavLst>
                                        <p:tav tm="0">
                                          <p:val>
                                            <p:strVal val="ppt_y"/>
                                          </p:val>
                                        </p:tav>
                                        <p:tav tm="100000">
                                          <p:val>
                                            <p:strVal val="1+ppt_h/2"/>
                                          </p:val>
                                        </p:tav>
                                      </p:tavLst>
                                    </p:anim>
                                    <p:set>
                                      <p:cBhvr>
                                        <p:cTn id="82" dur="1" fill="hold">
                                          <p:stCondLst>
                                            <p:cond delay="499"/>
                                          </p:stCondLst>
                                        </p:cTn>
                                        <p:tgtEl>
                                          <p:spTgt spid="62477"/>
                                        </p:tgtEl>
                                        <p:attrNameLst>
                                          <p:attrName>style.visibility</p:attrName>
                                        </p:attrNameLst>
                                      </p:cBhvr>
                                      <p:to>
                                        <p:strVal val="hidden"/>
                                      </p:to>
                                    </p:set>
                                  </p:childTnLst>
                                </p:cTn>
                              </p:par>
                              <p:par>
                                <p:cTn id="83" presetID="2" presetClass="exit" presetSubtype="4" fill="hold" nodeType="withEffect">
                                  <p:stCondLst>
                                    <p:cond delay="0"/>
                                  </p:stCondLst>
                                  <p:childTnLst>
                                    <p:anim calcmode="lin" valueType="num">
                                      <p:cBhvr additive="base">
                                        <p:cTn id="84" dur="500"/>
                                        <p:tgtEl>
                                          <p:spTgt spid="62479"/>
                                        </p:tgtEl>
                                        <p:attrNameLst>
                                          <p:attrName>ppt_x</p:attrName>
                                        </p:attrNameLst>
                                      </p:cBhvr>
                                      <p:tavLst>
                                        <p:tav tm="0">
                                          <p:val>
                                            <p:strVal val="ppt_x"/>
                                          </p:val>
                                        </p:tav>
                                        <p:tav tm="100000">
                                          <p:val>
                                            <p:strVal val="ppt_x"/>
                                          </p:val>
                                        </p:tav>
                                      </p:tavLst>
                                    </p:anim>
                                    <p:anim calcmode="lin" valueType="num">
                                      <p:cBhvr additive="base">
                                        <p:cTn id="85" dur="500"/>
                                        <p:tgtEl>
                                          <p:spTgt spid="62479"/>
                                        </p:tgtEl>
                                        <p:attrNameLst>
                                          <p:attrName>ppt_y</p:attrName>
                                        </p:attrNameLst>
                                      </p:cBhvr>
                                      <p:tavLst>
                                        <p:tav tm="0">
                                          <p:val>
                                            <p:strVal val="ppt_y"/>
                                          </p:val>
                                        </p:tav>
                                        <p:tav tm="100000">
                                          <p:val>
                                            <p:strVal val="1+ppt_h/2"/>
                                          </p:val>
                                        </p:tav>
                                      </p:tavLst>
                                    </p:anim>
                                    <p:set>
                                      <p:cBhvr>
                                        <p:cTn id="86" dur="1" fill="hold">
                                          <p:stCondLst>
                                            <p:cond delay="499"/>
                                          </p:stCondLst>
                                        </p:cTn>
                                        <p:tgtEl>
                                          <p:spTgt spid="62479"/>
                                        </p:tgtEl>
                                        <p:attrNameLst>
                                          <p:attrName>style.visibility</p:attrName>
                                        </p:attrNameLst>
                                      </p:cBhvr>
                                      <p:to>
                                        <p:strVal val="hidden"/>
                                      </p:to>
                                    </p:set>
                                  </p:childTnLst>
                                </p:cTn>
                              </p:par>
                              <p:par>
                                <p:cTn id="87" presetID="2" presetClass="exit" presetSubtype="4" fill="hold" nodeType="withEffect">
                                  <p:stCondLst>
                                    <p:cond delay="0"/>
                                  </p:stCondLst>
                                  <p:childTnLst>
                                    <p:anim calcmode="lin" valueType="num">
                                      <p:cBhvr additive="base">
                                        <p:cTn id="88" dur="500"/>
                                        <p:tgtEl>
                                          <p:spTgt spid="2"/>
                                        </p:tgtEl>
                                        <p:attrNameLst>
                                          <p:attrName>ppt_x</p:attrName>
                                        </p:attrNameLst>
                                      </p:cBhvr>
                                      <p:tavLst>
                                        <p:tav tm="0">
                                          <p:val>
                                            <p:strVal val="ppt_x"/>
                                          </p:val>
                                        </p:tav>
                                        <p:tav tm="100000">
                                          <p:val>
                                            <p:strVal val="ppt_x"/>
                                          </p:val>
                                        </p:tav>
                                      </p:tavLst>
                                    </p:anim>
                                    <p:anim calcmode="lin" valueType="num">
                                      <p:cBhvr additive="base">
                                        <p:cTn id="89" dur="500"/>
                                        <p:tgtEl>
                                          <p:spTgt spid="2"/>
                                        </p:tgtEl>
                                        <p:attrNameLst>
                                          <p:attrName>ppt_y</p:attrName>
                                        </p:attrNameLst>
                                      </p:cBhvr>
                                      <p:tavLst>
                                        <p:tav tm="0">
                                          <p:val>
                                            <p:strVal val="ppt_y"/>
                                          </p:val>
                                        </p:tav>
                                        <p:tav tm="100000">
                                          <p:val>
                                            <p:strVal val="1+ppt_h/2"/>
                                          </p:val>
                                        </p:tav>
                                      </p:tavLst>
                                    </p:anim>
                                    <p:set>
                                      <p:cBhvr>
                                        <p:cTn id="90" dur="1" fill="hold">
                                          <p:stCondLst>
                                            <p:cond delay="499"/>
                                          </p:stCondLst>
                                        </p:cTn>
                                        <p:tgtEl>
                                          <p:spTgt spid="2"/>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62483"/>
                                        </p:tgtEl>
                                        <p:attrNameLst>
                                          <p:attrName>ppt_x</p:attrName>
                                        </p:attrNameLst>
                                      </p:cBhvr>
                                      <p:tavLst>
                                        <p:tav tm="0">
                                          <p:val>
                                            <p:strVal val="ppt_x"/>
                                          </p:val>
                                        </p:tav>
                                        <p:tav tm="100000">
                                          <p:val>
                                            <p:strVal val="ppt_x"/>
                                          </p:val>
                                        </p:tav>
                                      </p:tavLst>
                                    </p:anim>
                                    <p:anim calcmode="lin" valueType="num">
                                      <p:cBhvr additive="base">
                                        <p:cTn id="93" dur="500"/>
                                        <p:tgtEl>
                                          <p:spTgt spid="62483"/>
                                        </p:tgtEl>
                                        <p:attrNameLst>
                                          <p:attrName>ppt_y</p:attrName>
                                        </p:attrNameLst>
                                      </p:cBhvr>
                                      <p:tavLst>
                                        <p:tav tm="0">
                                          <p:val>
                                            <p:strVal val="ppt_y"/>
                                          </p:val>
                                        </p:tav>
                                        <p:tav tm="100000">
                                          <p:val>
                                            <p:strVal val="1+ppt_h/2"/>
                                          </p:val>
                                        </p:tav>
                                      </p:tavLst>
                                    </p:anim>
                                    <p:set>
                                      <p:cBhvr>
                                        <p:cTn id="94" dur="1" fill="hold">
                                          <p:stCondLst>
                                            <p:cond delay="499"/>
                                          </p:stCondLst>
                                        </p:cTn>
                                        <p:tgtEl>
                                          <p:spTgt spid="62483"/>
                                        </p:tgtEl>
                                        <p:attrNameLst>
                                          <p:attrName>style.visibility</p:attrName>
                                        </p:attrNameLst>
                                      </p:cBhvr>
                                      <p:to>
                                        <p:strVal val="hidden"/>
                                      </p:to>
                                    </p:set>
                                  </p:childTnLst>
                                </p:cTn>
                              </p:par>
                              <p:par>
                                <p:cTn id="95" presetID="2" presetClass="exit" presetSubtype="4" fill="hold" grpId="0" nodeType="withEffect" nodePh="1">
                                  <p:stCondLst>
                                    <p:cond delay="0"/>
                                  </p:stCondLst>
                                  <p:endCondLst>
                                    <p:cond evt="begin" delay="0">
                                      <p:tn val="95"/>
                                    </p:cond>
                                  </p:endCondLst>
                                  <p:childTnLst>
                                    <p:anim calcmode="lin" valueType="num">
                                      <p:cBhvr additive="base">
                                        <p:cTn id="96" dur="500"/>
                                        <p:tgtEl>
                                          <p:spTgt spid="62484"/>
                                        </p:tgtEl>
                                        <p:attrNameLst>
                                          <p:attrName>ppt_x</p:attrName>
                                        </p:attrNameLst>
                                      </p:cBhvr>
                                      <p:tavLst>
                                        <p:tav tm="0">
                                          <p:val>
                                            <p:strVal val="ppt_x"/>
                                          </p:val>
                                        </p:tav>
                                        <p:tav tm="100000">
                                          <p:val>
                                            <p:strVal val="ppt_x"/>
                                          </p:val>
                                        </p:tav>
                                      </p:tavLst>
                                    </p:anim>
                                    <p:anim calcmode="lin" valueType="num">
                                      <p:cBhvr additive="base">
                                        <p:cTn id="97" dur="500"/>
                                        <p:tgtEl>
                                          <p:spTgt spid="62484"/>
                                        </p:tgtEl>
                                        <p:attrNameLst>
                                          <p:attrName>ppt_y</p:attrName>
                                        </p:attrNameLst>
                                      </p:cBhvr>
                                      <p:tavLst>
                                        <p:tav tm="0">
                                          <p:val>
                                            <p:strVal val="ppt_y"/>
                                          </p:val>
                                        </p:tav>
                                        <p:tav tm="100000">
                                          <p:val>
                                            <p:strVal val="1+ppt_h/2"/>
                                          </p:val>
                                        </p:tav>
                                      </p:tavLst>
                                    </p:anim>
                                    <p:set>
                                      <p:cBhvr>
                                        <p:cTn id="98" dur="1" fill="hold">
                                          <p:stCondLst>
                                            <p:cond delay="499"/>
                                          </p:stCondLst>
                                        </p:cTn>
                                        <p:tgtEl>
                                          <p:spTgt spid="62484"/>
                                        </p:tgtEl>
                                        <p:attrNameLst>
                                          <p:attrName>style.visibility</p:attrName>
                                        </p:attrNameLst>
                                      </p:cBhvr>
                                      <p:to>
                                        <p:strVal val="hidden"/>
                                      </p:to>
                                    </p:set>
                                  </p:childTnLst>
                                </p:cTn>
                              </p:par>
                              <p:par>
                                <p:cTn id="99" presetID="2" presetClass="exit" presetSubtype="4" fill="hold" nodeType="withEffect">
                                  <p:stCondLst>
                                    <p:cond delay="0"/>
                                  </p:stCondLst>
                                  <p:childTnLst>
                                    <p:anim calcmode="lin" valueType="num">
                                      <p:cBhvr additive="base">
                                        <p:cTn id="100" dur="500"/>
                                        <p:tgtEl>
                                          <p:spTgt spid="62485"/>
                                        </p:tgtEl>
                                        <p:attrNameLst>
                                          <p:attrName>ppt_x</p:attrName>
                                        </p:attrNameLst>
                                      </p:cBhvr>
                                      <p:tavLst>
                                        <p:tav tm="0">
                                          <p:val>
                                            <p:strVal val="ppt_x"/>
                                          </p:val>
                                        </p:tav>
                                        <p:tav tm="100000">
                                          <p:val>
                                            <p:strVal val="ppt_x"/>
                                          </p:val>
                                        </p:tav>
                                      </p:tavLst>
                                    </p:anim>
                                    <p:anim calcmode="lin" valueType="num">
                                      <p:cBhvr additive="base">
                                        <p:cTn id="101" dur="500"/>
                                        <p:tgtEl>
                                          <p:spTgt spid="62485"/>
                                        </p:tgtEl>
                                        <p:attrNameLst>
                                          <p:attrName>ppt_y</p:attrName>
                                        </p:attrNameLst>
                                      </p:cBhvr>
                                      <p:tavLst>
                                        <p:tav tm="0">
                                          <p:val>
                                            <p:strVal val="ppt_y"/>
                                          </p:val>
                                        </p:tav>
                                        <p:tav tm="100000">
                                          <p:val>
                                            <p:strVal val="1+ppt_h/2"/>
                                          </p:val>
                                        </p:tav>
                                      </p:tavLst>
                                    </p:anim>
                                    <p:set>
                                      <p:cBhvr>
                                        <p:cTn id="102" dur="1" fill="hold">
                                          <p:stCondLst>
                                            <p:cond delay="499"/>
                                          </p:stCondLst>
                                        </p:cTn>
                                        <p:tgtEl>
                                          <p:spTgt spid="62485"/>
                                        </p:tgtEl>
                                        <p:attrNameLst>
                                          <p:attrName>style.visibility</p:attrName>
                                        </p:attrNameLst>
                                      </p:cBhvr>
                                      <p:to>
                                        <p:strVal val="hidden"/>
                                      </p:to>
                                    </p:set>
                                  </p:childTnLst>
                                </p:cTn>
                              </p:par>
                              <p:par>
                                <p:cTn id="103" presetID="2" presetClass="exit" presetSubtype="4" fill="hold" grpId="0" nodeType="withEffect">
                                  <p:stCondLst>
                                    <p:cond delay="0"/>
                                  </p:stCondLst>
                                  <p:childTnLst>
                                    <p:anim calcmode="lin" valueType="num">
                                      <p:cBhvr additive="base">
                                        <p:cTn id="104" dur="500"/>
                                        <p:tgtEl>
                                          <p:spTgt spid="62486"/>
                                        </p:tgtEl>
                                        <p:attrNameLst>
                                          <p:attrName>ppt_x</p:attrName>
                                        </p:attrNameLst>
                                      </p:cBhvr>
                                      <p:tavLst>
                                        <p:tav tm="0">
                                          <p:val>
                                            <p:strVal val="ppt_x"/>
                                          </p:val>
                                        </p:tav>
                                        <p:tav tm="100000">
                                          <p:val>
                                            <p:strVal val="ppt_x"/>
                                          </p:val>
                                        </p:tav>
                                      </p:tavLst>
                                    </p:anim>
                                    <p:anim calcmode="lin" valueType="num">
                                      <p:cBhvr additive="base">
                                        <p:cTn id="105" dur="500"/>
                                        <p:tgtEl>
                                          <p:spTgt spid="62486"/>
                                        </p:tgtEl>
                                        <p:attrNameLst>
                                          <p:attrName>ppt_y</p:attrName>
                                        </p:attrNameLst>
                                      </p:cBhvr>
                                      <p:tavLst>
                                        <p:tav tm="0">
                                          <p:val>
                                            <p:strVal val="ppt_y"/>
                                          </p:val>
                                        </p:tav>
                                        <p:tav tm="100000">
                                          <p:val>
                                            <p:strVal val="1+ppt_h/2"/>
                                          </p:val>
                                        </p:tav>
                                      </p:tavLst>
                                    </p:anim>
                                    <p:set>
                                      <p:cBhvr>
                                        <p:cTn id="106" dur="1" fill="hold">
                                          <p:stCondLst>
                                            <p:cond delay="499"/>
                                          </p:stCondLst>
                                        </p:cTn>
                                        <p:tgtEl>
                                          <p:spTgt spid="62486"/>
                                        </p:tgtEl>
                                        <p:attrNameLst>
                                          <p:attrName>style.visibility</p:attrName>
                                        </p:attrNameLst>
                                      </p:cBhvr>
                                      <p:to>
                                        <p:strVal val="hidden"/>
                                      </p:to>
                                    </p:set>
                                  </p:childTnLst>
                                </p:cTn>
                              </p:par>
                              <p:par>
                                <p:cTn id="107" presetID="2" presetClass="exit" presetSubtype="4" fill="hold" nodeType="withEffect">
                                  <p:stCondLst>
                                    <p:cond delay="0"/>
                                  </p:stCondLst>
                                  <p:childTnLst>
                                    <p:anim calcmode="lin" valueType="num">
                                      <p:cBhvr additive="base">
                                        <p:cTn id="108" dur="500"/>
                                        <p:tgtEl>
                                          <p:spTgt spid="62489"/>
                                        </p:tgtEl>
                                        <p:attrNameLst>
                                          <p:attrName>ppt_x</p:attrName>
                                        </p:attrNameLst>
                                      </p:cBhvr>
                                      <p:tavLst>
                                        <p:tav tm="0">
                                          <p:val>
                                            <p:strVal val="ppt_x"/>
                                          </p:val>
                                        </p:tav>
                                        <p:tav tm="100000">
                                          <p:val>
                                            <p:strVal val="ppt_x"/>
                                          </p:val>
                                        </p:tav>
                                      </p:tavLst>
                                    </p:anim>
                                    <p:anim calcmode="lin" valueType="num">
                                      <p:cBhvr additive="base">
                                        <p:cTn id="109" dur="500"/>
                                        <p:tgtEl>
                                          <p:spTgt spid="62489"/>
                                        </p:tgtEl>
                                        <p:attrNameLst>
                                          <p:attrName>ppt_y</p:attrName>
                                        </p:attrNameLst>
                                      </p:cBhvr>
                                      <p:tavLst>
                                        <p:tav tm="0">
                                          <p:val>
                                            <p:strVal val="ppt_y"/>
                                          </p:val>
                                        </p:tav>
                                        <p:tav tm="100000">
                                          <p:val>
                                            <p:strVal val="1+ppt_h/2"/>
                                          </p:val>
                                        </p:tav>
                                      </p:tavLst>
                                    </p:anim>
                                    <p:set>
                                      <p:cBhvr>
                                        <p:cTn id="110" dur="1" fill="hold">
                                          <p:stCondLst>
                                            <p:cond delay="499"/>
                                          </p:stCondLst>
                                        </p:cTn>
                                        <p:tgtEl>
                                          <p:spTgt spid="62489"/>
                                        </p:tgtEl>
                                        <p:attrNameLst>
                                          <p:attrName>style.visibility</p:attrName>
                                        </p:attrNameLst>
                                      </p:cBhvr>
                                      <p:to>
                                        <p:strVal val="hidden"/>
                                      </p:to>
                                    </p:set>
                                  </p:childTnLst>
                                </p:cTn>
                              </p:par>
                              <p:par>
                                <p:cTn id="111" presetID="2" presetClass="exit" presetSubtype="4" fill="hold" grpId="1" nodeType="withEffect">
                                  <p:stCondLst>
                                    <p:cond delay="0"/>
                                  </p:stCondLst>
                                  <p:childTnLst>
                                    <p:anim calcmode="lin" valueType="num">
                                      <p:cBhvr additive="base">
                                        <p:cTn id="112" dur="500"/>
                                        <p:tgtEl>
                                          <p:spTgt spid="62490"/>
                                        </p:tgtEl>
                                        <p:attrNameLst>
                                          <p:attrName>ppt_x</p:attrName>
                                        </p:attrNameLst>
                                      </p:cBhvr>
                                      <p:tavLst>
                                        <p:tav tm="0">
                                          <p:val>
                                            <p:strVal val="ppt_x"/>
                                          </p:val>
                                        </p:tav>
                                        <p:tav tm="100000">
                                          <p:val>
                                            <p:strVal val="ppt_x"/>
                                          </p:val>
                                        </p:tav>
                                      </p:tavLst>
                                    </p:anim>
                                    <p:anim calcmode="lin" valueType="num">
                                      <p:cBhvr additive="base">
                                        <p:cTn id="113" dur="500"/>
                                        <p:tgtEl>
                                          <p:spTgt spid="62490"/>
                                        </p:tgtEl>
                                        <p:attrNameLst>
                                          <p:attrName>ppt_y</p:attrName>
                                        </p:attrNameLst>
                                      </p:cBhvr>
                                      <p:tavLst>
                                        <p:tav tm="0">
                                          <p:val>
                                            <p:strVal val="ppt_y"/>
                                          </p:val>
                                        </p:tav>
                                        <p:tav tm="100000">
                                          <p:val>
                                            <p:strVal val="1+ppt_h/2"/>
                                          </p:val>
                                        </p:tav>
                                      </p:tavLst>
                                    </p:anim>
                                    <p:set>
                                      <p:cBhvr>
                                        <p:cTn id="114" dur="1" fill="hold">
                                          <p:stCondLst>
                                            <p:cond delay="499"/>
                                          </p:stCondLst>
                                        </p:cTn>
                                        <p:tgtEl>
                                          <p:spTgt spid="62490"/>
                                        </p:tgtEl>
                                        <p:attrNameLst>
                                          <p:attrName>style.visibility</p:attrName>
                                        </p:attrNameLst>
                                      </p:cBhvr>
                                      <p:to>
                                        <p:strVal val="hidden"/>
                                      </p:to>
                                    </p:set>
                                  </p:childTnLst>
                                </p:cTn>
                              </p:par>
                              <p:par>
                                <p:cTn id="115" presetID="2" presetClass="exit" presetSubtype="4" fill="hold" nodeType="withEffect">
                                  <p:stCondLst>
                                    <p:cond delay="0"/>
                                  </p:stCondLst>
                                  <p:childTnLst>
                                    <p:anim calcmode="lin" valueType="num">
                                      <p:cBhvr additive="base">
                                        <p:cTn id="116" dur="500"/>
                                        <p:tgtEl>
                                          <p:spTgt spid="62491"/>
                                        </p:tgtEl>
                                        <p:attrNameLst>
                                          <p:attrName>ppt_x</p:attrName>
                                        </p:attrNameLst>
                                      </p:cBhvr>
                                      <p:tavLst>
                                        <p:tav tm="0">
                                          <p:val>
                                            <p:strVal val="ppt_x"/>
                                          </p:val>
                                        </p:tav>
                                        <p:tav tm="100000">
                                          <p:val>
                                            <p:strVal val="ppt_x"/>
                                          </p:val>
                                        </p:tav>
                                      </p:tavLst>
                                    </p:anim>
                                    <p:anim calcmode="lin" valueType="num">
                                      <p:cBhvr additive="base">
                                        <p:cTn id="117" dur="500"/>
                                        <p:tgtEl>
                                          <p:spTgt spid="62491"/>
                                        </p:tgtEl>
                                        <p:attrNameLst>
                                          <p:attrName>ppt_y</p:attrName>
                                        </p:attrNameLst>
                                      </p:cBhvr>
                                      <p:tavLst>
                                        <p:tav tm="0">
                                          <p:val>
                                            <p:strVal val="ppt_y"/>
                                          </p:val>
                                        </p:tav>
                                        <p:tav tm="100000">
                                          <p:val>
                                            <p:strVal val="1+ppt_h/2"/>
                                          </p:val>
                                        </p:tav>
                                      </p:tavLst>
                                    </p:anim>
                                    <p:set>
                                      <p:cBhvr>
                                        <p:cTn id="118" dur="1" fill="hold">
                                          <p:stCondLst>
                                            <p:cond delay="499"/>
                                          </p:stCondLst>
                                        </p:cTn>
                                        <p:tgtEl>
                                          <p:spTgt spid="62491"/>
                                        </p:tgtEl>
                                        <p:attrNameLst>
                                          <p:attrName>style.visibility</p:attrName>
                                        </p:attrNameLst>
                                      </p:cBhvr>
                                      <p:to>
                                        <p:strVal val="hidden"/>
                                      </p:to>
                                    </p:set>
                                  </p:childTnLst>
                                </p:cTn>
                              </p:par>
                              <p:par>
                                <p:cTn id="119" presetID="2" presetClass="exit" presetSubtype="4" fill="hold" grpId="1" nodeType="withEffect">
                                  <p:stCondLst>
                                    <p:cond delay="0"/>
                                  </p:stCondLst>
                                  <p:childTnLst>
                                    <p:anim calcmode="lin" valueType="num">
                                      <p:cBhvr additive="base">
                                        <p:cTn id="120" dur="500"/>
                                        <p:tgtEl>
                                          <p:spTgt spid="62492"/>
                                        </p:tgtEl>
                                        <p:attrNameLst>
                                          <p:attrName>ppt_x</p:attrName>
                                        </p:attrNameLst>
                                      </p:cBhvr>
                                      <p:tavLst>
                                        <p:tav tm="0">
                                          <p:val>
                                            <p:strVal val="ppt_x"/>
                                          </p:val>
                                        </p:tav>
                                        <p:tav tm="100000">
                                          <p:val>
                                            <p:strVal val="ppt_x"/>
                                          </p:val>
                                        </p:tav>
                                      </p:tavLst>
                                    </p:anim>
                                    <p:anim calcmode="lin" valueType="num">
                                      <p:cBhvr additive="base">
                                        <p:cTn id="121" dur="500"/>
                                        <p:tgtEl>
                                          <p:spTgt spid="62492"/>
                                        </p:tgtEl>
                                        <p:attrNameLst>
                                          <p:attrName>ppt_y</p:attrName>
                                        </p:attrNameLst>
                                      </p:cBhvr>
                                      <p:tavLst>
                                        <p:tav tm="0">
                                          <p:val>
                                            <p:strVal val="ppt_y"/>
                                          </p:val>
                                        </p:tav>
                                        <p:tav tm="100000">
                                          <p:val>
                                            <p:strVal val="1+ppt_h/2"/>
                                          </p:val>
                                        </p:tav>
                                      </p:tavLst>
                                    </p:anim>
                                    <p:set>
                                      <p:cBhvr>
                                        <p:cTn id="122" dur="1" fill="hold">
                                          <p:stCondLst>
                                            <p:cond delay="499"/>
                                          </p:stCondLst>
                                        </p:cTn>
                                        <p:tgtEl>
                                          <p:spTgt spid="624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70" grpId="0"/>
      <p:bldP spid="62471" grpId="0"/>
      <p:bldP spid="62477" grpId="0"/>
      <p:bldP spid="62477" grpId="1"/>
      <p:bldP spid="62483" grpId="0"/>
      <p:bldP spid="62483" grpId="1"/>
      <p:bldP spid="62484" grpId="0"/>
      <p:bldP spid="62486" grpId="0"/>
      <p:bldP spid="62490" grpId="0"/>
      <p:bldP spid="62490" grpId="1"/>
      <p:bldP spid="62492" grpId="0"/>
      <p:bldP spid="6249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defRPr/>
            </a:pPr>
            <a:r>
              <a:rPr lang="es-MX" smtClean="0"/>
              <a:t>Referencias. </a:t>
            </a:r>
            <a:endParaRPr lang="en-US" smtClean="0"/>
          </a:p>
        </p:txBody>
      </p:sp>
      <p:pic>
        <p:nvPicPr>
          <p:cNvPr id="39939" name="Picture 3"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5"/>
          <p:cNvSpPr>
            <a:spLocks noChangeArrowheads="1"/>
          </p:cNvSpPr>
          <p:nvPr/>
        </p:nvSpPr>
        <p:spPr bwMode="auto">
          <a:xfrm>
            <a:off x="0" y="501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39942" name="Rectangle 6"/>
          <p:cNvSpPr>
            <a:spLocks noChangeArrowheads="1"/>
          </p:cNvSpPr>
          <p:nvPr/>
        </p:nvSpPr>
        <p:spPr bwMode="auto">
          <a:xfrm>
            <a:off x="0" y="501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39943" name="Text Box 14"/>
          <p:cNvSpPr txBox="1">
            <a:spLocks noChangeArrowheads="1"/>
          </p:cNvSpPr>
          <p:nvPr/>
        </p:nvSpPr>
        <p:spPr bwMode="auto">
          <a:xfrm>
            <a:off x="363538" y="434975"/>
            <a:ext cx="1914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spcBef>
                <a:spcPct val="50000"/>
              </a:spcBef>
              <a:buClrTx/>
              <a:buFontTx/>
              <a:buNone/>
            </a:pPr>
            <a:endParaRPr kumimoji="0" lang="es-MX" altLang="es-MX" sz="1800">
              <a:effectLst/>
              <a:latin typeface="Garamond" pitchFamily="18" charset="0"/>
            </a:endParaRPr>
          </a:p>
        </p:txBody>
      </p:sp>
      <p:pic>
        <p:nvPicPr>
          <p:cNvPr id="95247" name="Picture 15" descr="img catalogo 1"/>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50825" y="692150"/>
            <a:ext cx="900113" cy="630238"/>
          </a:xfrm>
          <a:noFill/>
          <a:extLst>
            <a:ext uri="{909E8E84-426E-40DD-AFC4-6F175D3DCCD1}">
              <a14:hiddenFill xmlns:a14="http://schemas.microsoft.com/office/drawing/2010/main">
                <a:solidFill>
                  <a:srgbClr val="FFFFFF"/>
                </a:solidFill>
              </a14:hiddenFill>
            </a:ext>
          </a:extLst>
        </p:spPr>
      </p:pic>
      <p:sp>
        <p:nvSpPr>
          <p:cNvPr id="95248" name="Text Box 16"/>
          <p:cNvSpPr txBox="1">
            <a:spLocks noChangeArrowheads="1"/>
          </p:cNvSpPr>
          <p:nvPr/>
        </p:nvSpPr>
        <p:spPr bwMode="auto">
          <a:xfrm>
            <a:off x="1839913" y="1341438"/>
            <a:ext cx="5086350" cy="519112"/>
          </a:xfrm>
          <a:prstGeom prst="rect">
            <a:avLst/>
          </a:prstGeom>
          <a:noFill/>
          <a:ln w="9525">
            <a:noFill/>
            <a:miter lim="800000"/>
            <a:headEnd/>
            <a:tailEnd/>
          </a:ln>
          <a:effectLst/>
        </p:spPr>
        <p:txBody>
          <a:bodyPr wrap="none">
            <a:spAutoFit/>
          </a:bodyPr>
          <a:lstStyle/>
          <a:p>
            <a:pPr algn="ctr" eaLnBrk="1" hangingPunct="1">
              <a:defRPr/>
            </a:pPr>
            <a:r>
              <a:rPr lang="es-MX" sz="2800" b="1">
                <a:solidFill>
                  <a:srgbClr val="0000CC"/>
                </a:solidFill>
                <a:effectLst>
                  <a:outerShdw blurRad="38100" dist="38100" dir="2700000" algn="tl">
                    <a:srgbClr val="000000"/>
                  </a:outerShdw>
                </a:effectLst>
                <a:latin typeface="Arial" charset="0"/>
              </a:rPr>
              <a:t>Recomendaciones generales</a:t>
            </a:r>
            <a:endParaRPr lang="en-US" sz="2800" b="1">
              <a:solidFill>
                <a:srgbClr val="0000CC"/>
              </a:solidFill>
              <a:effectLst>
                <a:outerShdw blurRad="38100" dist="38100" dir="2700000" algn="tl">
                  <a:srgbClr val="000000"/>
                </a:outerShdw>
              </a:effectLst>
              <a:latin typeface="Arial" charset="0"/>
            </a:endParaRPr>
          </a:p>
        </p:txBody>
      </p:sp>
      <p:sp>
        <p:nvSpPr>
          <p:cNvPr id="95250" name="Text Box 18"/>
          <p:cNvSpPr txBox="1">
            <a:spLocks noChangeArrowheads="1"/>
          </p:cNvSpPr>
          <p:nvPr/>
        </p:nvSpPr>
        <p:spPr bwMode="auto">
          <a:xfrm>
            <a:off x="98425" y="1947863"/>
            <a:ext cx="656907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Blip>
                <a:blip r:embed="rId4"/>
              </a:buBlip>
            </a:pPr>
            <a:r>
              <a:rPr kumimoji="0" lang="es-MX" altLang="es-MX" sz="1800">
                <a:effectLst/>
                <a:latin typeface="Monotype Corsiva" pitchFamily="66" charset="0"/>
              </a:rPr>
              <a:t>    </a:t>
            </a:r>
            <a:r>
              <a:rPr kumimoji="0" lang="es-MX" altLang="es-MX">
                <a:solidFill>
                  <a:srgbClr val="336600"/>
                </a:solidFill>
                <a:effectLst/>
                <a:latin typeface="Monotype Corsiva" pitchFamily="66" charset="0"/>
              </a:rPr>
              <a:t>Cada referencia debe tener</a:t>
            </a:r>
            <a:r>
              <a:rPr kumimoji="0" lang="es-MX" altLang="es-MX">
                <a:solidFill>
                  <a:srgbClr val="990099"/>
                </a:solidFill>
                <a:effectLst/>
                <a:latin typeface="Monotype Corsiva" pitchFamily="66" charset="0"/>
              </a:rPr>
              <a:t> una sangría </a:t>
            </a:r>
          </a:p>
          <a:p>
            <a:pPr eaLnBrk="1" hangingPunct="1">
              <a:spcBef>
                <a:spcPct val="0"/>
              </a:spcBef>
              <a:buClrTx/>
              <a:buFontTx/>
              <a:buNone/>
            </a:pPr>
            <a:r>
              <a:rPr kumimoji="0" lang="es-MX" altLang="es-MX">
                <a:solidFill>
                  <a:srgbClr val="990099"/>
                </a:solidFill>
                <a:effectLst/>
                <a:latin typeface="Monotype Corsiva" pitchFamily="66" charset="0"/>
              </a:rPr>
              <a:t>   francesa </a:t>
            </a:r>
            <a:r>
              <a:rPr kumimoji="0" lang="es-MX" altLang="es-MX">
                <a:solidFill>
                  <a:srgbClr val="336600"/>
                </a:solidFill>
                <a:effectLst/>
                <a:latin typeface="Monotype Corsiva" pitchFamily="66" charset="0"/>
              </a:rPr>
              <a:t>(la primera línea no lleva sangría, </a:t>
            </a:r>
          </a:p>
          <a:p>
            <a:pPr eaLnBrk="1" hangingPunct="1">
              <a:spcBef>
                <a:spcPct val="0"/>
              </a:spcBef>
              <a:buClrTx/>
              <a:buFontTx/>
              <a:buNone/>
            </a:pPr>
            <a:r>
              <a:rPr kumimoji="0" lang="es-MX" altLang="es-MX">
                <a:solidFill>
                  <a:srgbClr val="336600"/>
                </a:solidFill>
                <a:effectLst/>
                <a:latin typeface="Monotype Corsiva" pitchFamily="66" charset="0"/>
              </a:rPr>
              <a:t>   pero si las demás).</a:t>
            </a:r>
            <a:endParaRPr kumimoji="0" lang="en-US" altLang="es-MX" sz="2400">
              <a:effectLst/>
              <a:latin typeface="Monotype Corsiva" pitchFamily="66" charset="0"/>
            </a:endParaRPr>
          </a:p>
        </p:txBody>
      </p:sp>
      <p:sp>
        <p:nvSpPr>
          <p:cNvPr id="95252" name="Text Box 20"/>
          <p:cNvSpPr txBox="1">
            <a:spLocks noChangeArrowheads="1"/>
          </p:cNvSpPr>
          <p:nvPr/>
        </p:nvSpPr>
        <p:spPr bwMode="auto">
          <a:xfrm>
            <a:off x="107950" y="3676650"/>
            <a:ext cx="84613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Blip>
                <a:blip r:embed="rId4"/>
              </a:buBlip>
            </a:pPr>
            <a:r>
              <a:rPr kumimoji="0" lang="es-MX" altLang="es-MX" sz="1800">
                <a:effectLst/>
                <a:latin typeface="Monotype Corsiva" pitchFamily="66" charset="0"/>
              </a:rPr>
              <a:t>   </a:t>
            </a:r>
            <a:r>
              <a:rPr kumimoji="0" lang="es-MX" altLang="es-MX">
                <a:solidFill>
                  <a:srgbClr val="336600"/>
                </a:solidFill>
                <a:effectLst/>
                <a:latin typeface="Monotype Corsiva" pitchFamily="66" charset="0"/>
              </a:rPr>
              <a:t>Se debe de poner</a:t>
            </a:r>
            <a:r>
              <a:rPr kumimoji="0" lang="es-MX" altLang="es-MX">
                <a:solidFill>
                  <a:srgbClr val="990099"/>
                </a:solidFill>
                <a:effectLst/>
                <a:latin typeface="Monotype Corsiva" pitchFamily="66" charset="0"/>
              </a:rPr>
              <a:t> la fecha de publicación entre paréntesis</a:t>
            </a:r>
          </a:p>
          <a:p>
            <a:pPr eaLnBrk="1" hangingPunct="1">
              <a:spcBef>
                <a:spcPct val="0"/>
              </a:spcBef>
              <a:buClrTx/>
              <a:buFontTx/>
              <a:buNone/>
            </a:pPr>
            <a:r>
              <a:rPr kumimoji="0" lang="es-MX" altLang="es-MX">
                <a:solidFill>
                  <a:srgbClr val="990099"/>
                </a:solidFill>
                <a:effectLst/>
                <a:latin typeface="Monotype Corsiva" pitchFamily="66" charset="0"/>
              </a:rPr>
              <a:t>    inmediatamente después del apellido del autor.</a:t>
            </a:r>
            <a:endParaRPr kumimoji="0" lang="en-US" altLang="es-MX">
              <a:solidFill>
                <a:srgbClr val="990099"/>
              </a:solidFill>
              <a:effectLst/>
              <a:latin typeface="Monotype Corsiva" pitchFamily="66" charset="0"/>
            </a:endParaRPr>
          </a:p>
        </p:txBody>
      </p:sp>
      <p:sp>
        <p:nvSpPr>
          <p:cNvPr id="95255" name="Rectangle 23"/>
          <p:cNvSpPr>
            <a:spLocks noChangeArrowheads="1"/>
          </p:cNvSpPr>
          <p:nvPr/>
        </p:nvSpPr>
        <p:spPr bwMode="auto">
          <a:xfrm>
            <a:off x="7112000" y="1855788"/>
            <a:ext cx="1655763" cy="1439862"/>
          </a:xfrm>
          <a:prstGeom prst="rect">
            <a:avLst/>
          </a:prstGeom>
          <a:solidFill>
            <a:schemeClr val="bg2"/>
          </a:solidFill>
          <a:ln w="9525">
            <a:solidFill>
              <a:schemeClr val="tx1"/>
            </a:solidFill>
            <a:miter lim="800000"/>
            <a:headEnd/>
            <a:tailEnd/>
          </a:ln>
          <a:effectLst/>
        </p:spPr>
        <p:txBody>
          <a:bodyPr wrap="none" anchor="ctr"/>
          <a:lstStyle/>
          <a:p>
            <a:pPr algn="ctr">
              <a:defRPr/>
            </a:pPr>
            <a:endParaRPr lang="es-ES">
              <a:effectLst>
                <a:outerShdw blurRad="38100" dist="38100" dir="2700000" algn="tl">
                  <a:srgbClr val="C0C0C0"/>
                </a:outerShdw>
              </a:effectLst>
            </a:endParaRPr>
          </a:p>
        </p:txBody>
      </p:sp>
      <p:sp>
        <p:nvSpPr>
          <p:cNvPr id="95256" name="Text Box 24"/>
          <p:cNvSpPr txBox="1">
            <a:spLocks noChangeArrowheads="1"/>
          </p:cNvSpPr>
          <p:nvPr/>
        </p:nvSpPr>
        <p:spPr bwMode="auto">
          <a:xfrm>
            <a:off x="7092950" y="1876425"/>
            <a:ext cx="1733550" cy="1190625"/>
          </a:xfrm>
          <a:prstGeom prst="rect">
            <a:avLst/>
          </a:prstGeom>
          <a:noFill/>
          <a:ln w="9525">
            <a:noFill/>
            <a:miter lim="800000"/>
            <a:headEnd/>
            <a:tailEnd/>
          </a:ln>
          <a:effectLst/>
        </p:spPr>
        <p:txBody>
          <a:bodyPr wrap="none">
            <a:spAutoFit/>
          </a:bodyPr>
          <a:lstStyle/>
          <a:p>
            <a:pPr>
              <a:defRPr/>
            </a:pPr>
            <a:r>
              <a:rPr lang="es-MX">
                <a:effectLst>
                  <a:outerShdw blurRad="38100" dist="38100" dir="2700000" algn="tl">
                    <a:srgbClr val="FFFFFF"/>
                  </a:outerShdw>
                </a:effectLst>
              </a:rPr>
              <a:t>Lllfjjfmfmvkggo</a:t>
            </a:r>
          </a:p>
          <a:p>
            <a:pPr>
              <a:defRPr/>
            </a:pPr>
            <a:r>
              <a:rPr lang="es-MX">
                <a:effectLst>
                  <a:outerShdw blurRad="38100" dist="38100" dir="2700000" algn="tl">
                    <a:srgbClr val="FFFFFF"/>
                  </a:outerShdw>
                </a:effectLst>
              </a:rPr>
              <a:t>    fmfn85509mv</a:t>
            </a:r>
          </a:p>
          <a:p>
            <a:pPr>
              <a:defRPr/>
            </a:pPr>
            <a:r>
              <a:rPr lang="es-MX">
                <a:effectLst>
                  <a:outerShdw blurRad="38100" dist="38100" dir="2700000" algn="tl">
                    <a:srgbClr val="FFFFFF"/>
                  </a:outerShdw>
                </a:effectLst>
              </a:rPr>
              <a:t>    gmvclkkvtkkb</a:t>
            </a:r>
          </a:p>
          <a:p>
            <a:pPr>
              <a:defRPr/>
            </a:pPr>
            <a:r>
              <a:rPr lang="es-MX">
                <a:effectLst>
                  <a:outerShdw blurRad="38100" dist="38100" dir="2700000" algn="tl">
                    <a:srgbClr val="FFFFFF"/>
                  </a:outerShdw>
                </a:effectLst>
              </a:rPr>
              <a:t>    mckjvitjtiji5uj</a:t>
            </a:r>
            <a:endParaRPr lang="en-US">
              <a:effectLst>
                <a:outerShdw blurRad="38100" dist="38100" dir="2700000" algn="tl">
                  <a:srgbClr val="FFFFFF"/>
                </a:outerShdw>
              </a:effectLst>
            </a:endParaRPr>
          </a:p>
        </p:txBody>
      </p:sp>
      <p:pic>
        <p:nvPicPr>
          <p:cNvPr id="95257" name="Picture 25" descr="MCj040994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288" y="4395788"/>
            <a:ext cx="15113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8" name="Text Box 26"/>
          <p:cNvSpPr txBox="1">
            <a:spLocks noChangeArrowheads="1"/>
          </p:cNvSpPr>
          <p:nvPr/>
        </p:nvSpPr>
        <p:spPr bwMode="auto">
          <a:xfrm>
            <a:off x="8367713" y="6257925"/>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41</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95256"/>
                                        </p:tgtEl>
                                        <p:attrNameLst>
                                          <p:attrName>style.visibility</p:attrName>
                                        </p:attrNameLst>
                                      </p:cBhvr>
                                      <p:to>
                                        <p:strVal val="visible"/>
                                      </p:to>
                                    </p:set>
                                    <p:animEffect transition="in" filter="fade">
                                      <p:cBhvr>
                                        <p:cTn id="7" dur="500"/>
                                        <p:tgtEl>
                                          <p:spTgt spid="95256"/>
                                        </p:tgtEl>
                                      </p:cBhvr>
                                    </p:animEffect>
                                    <p:anim calcmode="lin" valueType="num">
                                      <p:cBhvr>
                                        <p:cTn id="8" dur="500" fill="hold"/>
                                        <p:tgtEl>
                                          <p:spTgt spid="95256"/>
                                        </p:tgtEl>
                                        <p:attrNameLst>
                                          <p:attrName>ppt_x</p:attrName>
                                        </p:attrNameLst>
                                      </p:cBhvr>
                                      <p:tavLst>
                                        <p:tav tm="0">
                                          <p:val>
                                            <p:strVal val="#ppt_x-.1"/>
                                          </p:val>
                                        </p:tav>
                                        <p:tav tm="100000">
                                          <p:val>
                                            <p:strVal val="#ppt_x"/>
                                          </p:val>
                                        </p:tav>
                                      </p:tavLst>
                                    </p:anim>
                                    <p:anim calcmode="lin" valueType="num">
                                      <p:cBhvr>
                                        <p:cTn id="9" dur="500" fill="hold"/>
                                        <p:tgtEl>
                                          <p:spTgt spid="95256"/>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95250"/>
                                        </p:tgtEl>
                                        <p:attrNameLst>
                                          <p:attrName>style.visibility</p:attrName>
                                        </p:attrNameLst>
                                      </p:cBhvr>
                                      <p:to>
                                        <p:strVal val="visible"/>
                                      </p:to>
                                    </p:set>
                                    <p:animEffect transition="in" filter="fade">
                                      <p:cBhvr>
                                        <p:cTn id="12" dur="500"/>
                                        <p:tgtEl>
                                          <p:spTgt spid="95250"/>
                                        </p:tgtEl>
                                      </p:cBhvr>
                                    </p:animEffect>
                                    <p:anim calcmode="lin" valueType="num">
                                      <p:cBhvr>
                                        <p:cTn id="13" dur="500" fill="hold"/>
                                        <p:tgtEl>
                                          <p:spTgt spid="95250"/>
                                        </p:tgtEl>
                                        <p:attrNameLst>
                                          <p:attrName>ppt_x</p:attrName>
                                        </p:attrNameLst>
                                      </p:cBhvr>
                                      <p:tavLst>
                                        <p:tav tm="0">
                                          <p:val>
                                            <p:strVal val="#ppt_x-.1"/>
                                          </p:val>
                                        </p:tav>
                                        <p:tav tm="100000">
                                          <p:val>
                                            <p:strVal val="#ppt_x"/>
                                          </p:val>
                                        </p:tav>
                                      </p:tavLst>
                                    </p:anim>
                                    <p:anim calcmode="lin" valueType="num">
                                      <p:cBhvr>
                                        <p:cTn id="14" dur="500" fill="hold"/>
                                        <p:tgtEl>
                                          <p:spTgt spid="95250"/>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p:stCondLst>
                                    <p:cond delay="0"/>
                                  </p:stCondLst>
                                  <p:iterate type="lt">
                                    <p:tmPct val="10000"/>
                                  </p:iterate>
                                  <p:childTnLst>
                                    <p:set>
                                      <p:cBhvr>
                                        <p:cTn id="16" dur="1" fill="hold">
                                          <p:stCondLst>
                                            <p:cond delay="0"/>
                                          </p:stCondLst>
                                        </p:cTn>
                                        <p:tgtEl>
                                          <p:spTgt spid="95255"/>
                                        </p:tgtEl>
                                        <p:attrNameLst>
                                          <p:attrName>style.visibility</p:attrName>
                                        </p:attrNameLst>
                                      </p:cBhvr>
                                      <p:to>
                                        <p:strVal val="visible"/>
                                      </p:to>
                                    </p:set>
                                    <p:animEffect transition="in" filter="fade">
                                      <p:cBhvr>
                                        <p:cTn id="17" dur="500"/>
                                        <p:tgtEl>
                                          <p:spTgt spid="95255"/>
                                        </p:tgtEl>
                                      </p:cBhvr>
                                    </p:animEffect>
                                    <p:anim calcmode="lin" valueType="num">
                                      <p:cBhvr>
                                        <p:cTn id="18" dur="500" fill="hold"/>
                                        <p:tgtEl>
                                          <p:spTgt spid="95255"/>
                                        </p:tgtEl>
                                        <p:attrNameLst>
                                          <p:attrName>ppt_x</p:attrName>
                                        </p:attrNameLst>
                                      </p:cBhvr>
                                      <p:tavLst>
                                        <p:tav tm="0">
                                          <p:val>
                                            <p:strVal val="#ppt_x-.1"/>
                                          </p:val>
                                        </p:tav>
                                        <p:tav tm="100000">
                                          <p:val>
                                            <p:strVal val="#ppt_x"/>
                                          </p:val>
                                        </p:tav>
                                      </p:tavLst>
                                    </p:anim>
                                    <p:anim calcmode="lin" valueType="num">
                                      <p:cBhvr>
                                        <p:cTn id="19" dur="500" fill="hold"/>
                                        <p:tgtEl>
                                          <p:spTgt spid="95255"/>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95252"/>
                                        </p:tgtEl>
                                        <p:attrNameLst>
                                          <p:attrName>style.visibility</p:attrName>
                                        </p:attrNameLst>
                                      </p:cBhvr>
                                      <p:to>
                                        <p:strVal val="visible"/>
                                      </p:to>
                                    </p:set>
                                    <p:animEffect transition="in" filter="fade">
                                      <p:cBhvr>
                                        <p:cTn id="24" dur="800" decel="100000"/>
                                        <p:tgtEl>
                                          <p:spTgt spid="95252"/>
                                        </p:tgtEl>
                                      </p:cBhvr>
                                    </p:animEffect>
                                    <p:anim calcmode="lin" valueType="num">
                                      <p:cBhvr>
                                        <p:cTn id="25" dur="800" decel="100000" fill="hold"/>
                                        <p:tgtEl>
                                          <p:spTgt spid="95252"/>
                                        </p:tgtEl>
                                        <p:attrNameLst>
                                          <p:attrName>style.rotation</p:attrName>
                                        </p:attrNameLst>
                                      </p:cBhvr>
                                      <p:tavLst>
                                        <p:tav tm="0">
                                          <p:val>
                                            <p:fltVal val="-90"/>
                                          </p:val>
                                        </p:tav>
                                        <p:tav tm="100000">
                                          <p:val>
                                            <p:fltVal val="0"/>
                                          </p:val>
                                        </p:tav>
                                      </p:tavLst>
                                    </p:anim>
                                    <p:anim calcmode="lin" valueType="num">
                                      <p:cBhvr>
                                        <p:cTn id="26" dur="800" decel="100000" fill="hold"/>
                                        <p:tgtEl>
                                          <p:spTgt spid="95252"/>
                                        </p:tgtEl>
                                        <p:attrNameLst>
                                          <p:attrName>ppt_x</p:attrName>
                                        </p:attrNameLst>
                                      </p:cBhvr>
                                      <p:tavLst>
                                        <p:tav tm="0">
                                          <p:val>
                                            <p:strVal val="#ppt_x+0.4"/>
                                          </p:val>
                                        </p:tav>
                                        <p:tav tm="100000">
                                          <p:val>
                                            <p:strVal val="#ppt_x-0.05"/>
                                          </p:val>
                                        </p:tav>
                                      </p:tavLst>
                                    </p:anim>
                                    <p:anim calcmode="lin" valueType="num">
                                      <p:cBhvr>
                                        <p:cTn id="27" dur="800" decel="100000" fill="hold"/>
                                        <p:tgtEl>
                                          <p:spTgt spid="95252"/>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95252"/>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95252"/>
                                        </p:tgtEl>
                                        <p:attrNameLst>
                                          <p:attrName>ppt_y</p:attrName>
                                        </p:attrNameLst>
                                      </p:cBhvr>
                                      <p:tavLst>
                                        <p:tav tm="0">
                                          <p:val>
                                            <p:strVal val="#ppt_y+0.1"/>
                                          </p:val>
                                        </p:tav>
                                        <p:tav tm="100000">
                                          <p:val>
                                            <p:strVal val="#ppt_y"/>
                                          </p:val>
                                        </p:tav>
                                      </p:tavLst>
                                    </p:anim>
                                  </p:childTnLst>
                                </p:cTn>
                              </p:par>
                              <p:par>
                                <p:cTn id="30" presetID="30" presetClass="entr" presetSubtype="0" fill="hold" nodeType="withEffect">
                                  <p:stCondLst>
                                    <p:cond delay="0"/>
                                  </p:stCondLst>
                                  <p:childTnLst>
                                    <p:set>
                                      <p:cBhvr>
                                        <p:cTn id="31" dur="1" fill="hold">
                                          <p:stCondLst>
                                            <p:cond delay="0"/>
                                          </p:stCondLst>
                                        </p:cTn>
                                        <p:tgtEl>
                                          <p:spTgt spid="95257"/>
                                        </p:tgtEl>
                                        <p:attrNameLst>
                                          <p:attrName>style.visibility</p:attrName>
                                        </p:attrNameLst>
                                      </p:cBhvr>
                                      <p:to>
                                        <p:strVal val="visible"/>
                                      </p:to>
                                    </p:set>
                                    <p:animEffect transition="in" filter="fade">
                                      <p:cBhvr>
                                        <p:cTn id="32" dur="800" decel="100000"/>
                                        <p:tgtEl>
                                          <p:spTgt spid="95257"/>
                                        </p:tgtEl>
                                      </p:cBhvr>
                                    </p:animEffect>
                                    <p:anim calcmode="lin" valueType="num">
                                      <p:cBhvr>
                                        <p:cTn id="33" dur="800" decel="100000" fill="hold"/>
                                        <p:tgtEl>
                                          <p:spTgt spid="95257"/>
                                        </p:tgtEl>
                                        <p:attrNameLst>
                                          <p:attrName>style.rotation</p:attrName>
                                        </p:attrNameLst>
                                      </p:cBhvr>
                                      <p:tavLst>
                                        <p:tav tm="0">
                                          <p:val>
                                            <p:fltVal val="-90"/>
                                          </p:val>
                                        </p:tav>
                                        <p:tav tm="100000">
                                          <p:val>
                                            <p:fltVal val="0"/>
                                          </p:val>
                                        </p:tav>
                                      </p:tavLst>
                                    </p:anim>
                                    <p:anim calcmode="lin" valueType="num">
                                      <p:cBhvr>
                                        <p:cTn id="34" dur="800" decel="100000" fill="hold"/>
                                        <p:tgtEl>
                                          <p:spTgt spid="95257"/>
                                        </p:tgtEl>
                                        <p:attrNameLst>
                                          <p:attrName>ppt_x</p:attrName>
                                        </p:attrNameLst>
                                      </p:cBhvr>
                                      <p:tavLst>
                                        <p:tav tm="0">
                                          <p:val>
                                            <p:strVal val="#ppt_x+0.4"/>
                                          </p:val>
                                        </p:tav>
                                        <p:tav tm="100000">
                                          <p:val>
                                            <p:strVal val="#ppt_x-0.05"/>
                                          </p:val>
                                        </p:tav>
                                      </p:tavLst>
                                    </p:anim>
                                    <p:anim calcmode="lin" valueType="num">
                                      <p:cBhvr>
                                        <p:cTn id="35" dur="800" decel="100000" fill="hold"/>
                                        <p:tgtEl>
                                          <p:spTgt spid="9525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9525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95257"/>
                                        </p:tgtEl>
                                        <p:attrNameLst>
                                          <p:attrName>ppt_y</p:attrName>
                                        </p:attrNameLst>
                                      </p:cBhvr>
                                      <p:tavLst>
                                        <p:tav tm="0">
                                          <p:val>
                                            <p:strVal val="#ppt_y+0.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7" presetClass="exit" presetSubtype="0" fill="hold" nodeType="clickEffect">
                                  <p:stCondLst>
                                    <p:cond delay="0"/>
                                  </p:stCondLst>
                                  <p:childTnLst>
                                    <p:animEffect transition="out" filter="fade">
                                      <p:cBhvr>
                                        <p:cTn id="41" dur="1000"/>
                                        <p:tgtEl>
                                          <p:spTgt spid="95247"/>
                                        </p:tgtEl>
                                      </p:cBhvr>
                                    </p:animEffect>
                                    <p:anim calcmode="lin" valueType="num">
                                      <p:cBhvr>
                                        <p:cTn id="42" dur="1000"/>
                                        <p:tgtEl>
                                          <p:spTgt spid="95247"/>
                                        </p:tgtEl>
                                        <p:attrNameLst>
                                          <p:attrName>ppt_x</p:attrName>
                                        </p:attrNameLst>
                                      </p:cBhvr>
                                      <p:tavLst>
                                        <p:tav tm="0">
                                          <p:val>
                                            <p:strVal val="ppt_x"/>
                                          </p:val>
                                        </p:tav>
                                        <p:tav tm="100000">
                                          <p:val>
                                            <p:strVal val="ppt_x"/>
                                          </p:val>
                                        </p:tav>
                                      </p:tavLst>
                                    </p:anim>
                                    <p:anim calcmode="lin" valueType="num">
                                      <p:cBhvr>
                                        <p:cTn id="43" dur="100" decel="100000"/>
                                        <p:tgtEl>
                                          <p:spTgt spid="95247"/>
                                        </p:tgtEl>
                                        <p:attrNameLst>
                                          <p:attrName>ppt_y</p:attrName>
                                        </p:attrNameLst>
                                      </p:cBhvr>
                                      <p:tavLst>
                                        <p:tav tm="0">
                                          <p:val>
                                            <p:strVal val="ppt_y"/>
                                          </p:val>
                                        </p:tav>
                                        <p:tav tm="100000">
                                          <p:val>
                                            <p:strVal val="ppt_y-.03"/>
                                          </p:val>
                                        </p:tav>
                                      </p:tavLst>
                                    </p:anim>
                                    <p:anim calcmode="lin" valueType="num">
                                      <p:cBhvr>
                                        <p:cTn id="44" dur="900" accel="100000">
                                          <p:stCondLst>
                                            <p:cond delay="100"/>
                                          </p:stCondLst>
                                        </p:cTn>
                                        <p:tgtEl>
                                          <p:spTgt spid="95247"/>
                                        </p:tgtEl>
                                        <p:attrNameLst>
                                          <p:attrName>ppt_y</p:attrName>
                                        </p:attrNameLst>
                                      </p:cBhvr>
                                      <p:tavLst>
                                        <p:tav tm="0">
                                          <p:val>
                                            <p:strVal val="ppt_y"/>
                                          </p:val>
                                        </p:tav>
                                        <p:tav tm="100000">
                                          <p:val>
                                            <p:strVal val="ppt_y+1"/>
                                          </p:val>
                                        </p:tav>
                                      </p:tavLst>
                                    </p:anim>
                                    <p:set>
                                      <p:cBhvr>
                                        <p:cTn id="45" dur="1" fill="hold">
                                          <p:stCondLst>
                                            <p:cond delay="999"/>
                                          </p:stCondLst>
                                        </p:cTn>
                                        <p:tgtEl>
                                          <p:spTgt spid="95247"/>
                                        </p:tgtEl>
                                        <p:attrNameLst>
                                          <p:attrName>style.visibility</p:attrName>
                                        </p:attrNameLst>
                                      </p:cBhvr>
                                      <p:to>
                                        <p:strVal val="hidden"/>
                                      </p:to>
                                    </p:set>
                                  </p:childTnLst>
                                </p:cTn>
                              </p:par>
                              <p:par>
                                <p:cTn id="46" presetID="37" presetClass="exit" presetSubtype="0" fill="hold" grpId="0" nodeType="withEffect">
                                  <p:stCondLst>
                                    <p:cond delay="0"/>
                                  </p:stCondLst>
                                  <p:childTnLst>
                                    <p:animEffect transition="out" filter="fade">
                                      <p:cBhvr>
                                        <p:cTn id="47" dur="1000"/>
                                        <p:tgtEl>
                                          <p:spTgt spid="95234"/>
                                        </p:tgtEl>
                                      </p:cBhvr>
                                    </p:animEffect>
                                    <p:anim calcmode="lin" valueType="num">
                                      <p:cBhvr>
                                        <p:cTn id="48" dur="1000"/>
                                        <p:tgtEl>
                                          <p:spTgt spid="95234"/>
                                        </p:tgtEl>
                                        <p:attrNameLst>
                                          <p:attrName>ppt_x</p:attrName>
                                        </p:attrNameLst>
                                      </p:cBhvr>
                                      <p:tavLst>
                                        <p:tav tm="0">
                                          <p:val>
                                            <p:strVal val="ppt_x"/>
                                          </p:val>
                                        </p:tav>
                                        <p:tav tm="100000">
                                          <p:val>
                                            <p:strVal val="ppt_x"/>
                                          </p:val>
                                        </p:tav>
                                      </p:tavLst>
                                    </p:anim>
                                    <p:anim calcmode="lin" valueType="num">
                                      <p:cBhvr>
                                        <p:cTn id="49" dur="100" decel="100000"/>
                                        <p:tgtEl>
                                          <p:spTgt spid="95234"/>
                                        </p:tgtEl>
                                        <p:attrNameLst>
                                          <p:attrName>ppt_y</p:attrName>
                                        </p:attrNameLst>
                                      </p:cBhvr>
                                      <p:tavLst>
                                        <p:tav tm="0">
                                          <p:val>
                                            <p:strVal val="ppt_y"/>
                                          </p:val>
                                        </p:tav>
                                        <p:tav tm="100000">
                                          <p:val>
                                            <p:strVal val="ppt_y-.03"/>
                                          </p:val>
                                        </p:tav>
                                      </p:tavLst>
                                    </p:anim>
                                    <p:anim calcmode="lin" valueType="num">
                                      <p:cBhvr>
                                        <p:cTn id="50" dur="900" accel="100000">
                                          <p:stCondLst>
                                            <p:cond delay="100"/>
                                          </p:stCondLst>
                                        </p:cTn>
                                        <p:tgtEl>
                                          <p:spTgt spid="95234"/>
                                        </p:tgtEl>
                                        <p:attrNameLst>
                                          <p:attrName>ppt_y</p:attrName>
                                        </p:attrNameLst>
                                      </p:cBhvr>
                                      <p:tavLst>
                                        <p:tav tm="0">
                                          <p:val>
                                            <p:strVal val="ppt_y"/>
                                          </p:val>
                                        </p:tav>
                                        <p:tav tm="100000">
                                          <p:val>
                                            <p:strVal val="ppt_y+1"/>
                                          </p:val>
                                        </p:tav>
                                      </p:tavLst>
                                    </p:anim>
                                    <p:set>
                                      <p:cBhvr>
                                        <p:cTn id="51" dur="1" fill="hold">
                                          <p:stCondLst>
                                            <p:cond delay="999"/>
                                          </p:stCondLst>
                                        </p:cTn>
                                        <p:tgtEl>
                                          <p:spTgt spid="95234"/>
                                        </p:tgtEl>
                                        <p:attrNameLst>
                                          <p:attrName>style.visibility</p:attrName>
                                        </p:attrNameLst>
                                      </p:cBhvr>
                                      <p:to>
                                        <p:strVal val="hidden"/>
                                      </p:to>
                                    </p:set>
                                  </p:childTnLst>
                                </p:cTn>
                              </p:par>
                              <p:par>
                                <p:cTn id="52" presetID="37" presetClass="exit" presetSubtype="0" fill="hold" grpId="0" nodeType="withEffect">
                                  <p:stCondLst>
                                    <p:cond delay="0"/>
                                  </p:stCondLst>
                                  <p:childTnLst>
                                    <p:animEffect transition="out" filter="fade">
                                      <p:cBhvr>
                                        <p:cTn id="53" dur="1000"/>
                                        <p:tgtEl>
                                          <p:spTgt spid="95248"/>
                                        </p:tgtEl>
                                      </p:cBhvr>
                                    </p:animEffect>
                                    <p:anim calcmode="lin" valueType="num">
                                      <p:cBhvr>
                                        <p:cTn id="54" dur="1000"/>
                                        <p:tgtEl>
                                          <p:spTgt spid="95248"/>
                                        </p:tgtEl>
                                        <p:attrNameLst>
                                          <p:attrName>ppt_x</p:attrName>
                                        </p:attrNameLst>
                                      </p:cBhvr>
                                      <p:tavLst>
                                        <p:tav tm="0">
                                          <p:val>
                                            <p:strVal val="ppt_x"/>
                                          </p:val>
                                        </p:tav>
                                        <p:tav tm="100000">
                                          <p:val>
                                            <p:strVal val="ppt_x"/>
                                          </p:val>
                                        </p:tav>
                                      </p:tavLst>
                                    </p:anim>
                                    <p:anim calcmode="lin" valueType="num">
                                      <p:cBhvr>
                                        <p:cTn id="55" dur="100" decel="100000"/>
                                        <p:tgtEl>
                                          <p:spTgt spid="95248"/>
                                        </p:tgtEl>
                                        <p:attrNameLst>
                                          <p:attrName>ppt_y</p:attrName>
                                        </p:attrNameLst>
                                      </p:cBhvr>
                                      <p:tavLst>
                                        <p:tav tm="0">
                                          <p:val>
                                            <p:strVal val="ppt_y"/>
                                          </p:val>
                                        </p:tav>
                                        <p:tav tm="100000">
                                          <p:val>
                                            <p:strVal val="ppt_y-.03"/>
                                          </p:val>
                                        </p:tav>
                                      </p:tavLst>
                                    </p:anim>
                                    <p:anim calcmode="lin" valueType="num">
                                      <p:cBhvr>
                                        <p:cTn id="56" dur="900" accel="100000">
                                          <p:stCondLst>
                                            <p:cond delay="100"/>
                                          </p:stCondLst>
                                        </p:cTn>
                                        <p:tgtEl>
                                          <p:spTgt spid="95248"/>
                                        </p:tgtEl>
                                        <p:attrNameLst>
                                          <p:attrName>ppt_y</p:attrName>
                                        </p:attrNameLst>
                                      </p:cBhvr>
                                      <p:tavLst>
                                        <p:tav tm="0">
                                          <p:val>
                                            <p:strVal val="ppt_y"/>
                                          </p:val>
                                        </p:tav>
                                        <p:tav tm="100000">
                                          <p:val>
                                            <p:strVal val="ppt_y+1"/>
                                          </p:val>
                                        </p:tav>
                                      </p:tavLst>
                                    </p:anim>
                                    <p:set>
                                      <p:cBhvr>
                                        <p:cTn id="57" dur="1" fill="hold">
                                          <p:stCondLst>
                                            <p:cond delay="999"/>
                                          </p:stCondLst>
                                        </p:cTn>
                                        <p:tgtEl>
                                          <p:spTgt spid="95248"/>
                                        </p:tgtEl>
                                        <p:attrNameLst>
                                          <p:attrName>style.visibility</p:attrName>
                                        </p:attrNameLst>
                                      </p:cBhvr>
                                      <p:to>
                                        <p:strVal val="hidden"/>
                                      </p:to>
                                    </p:set>
                                  </p:childTnLst>
                                </p:cTn>
                              </p:par>
                              <p:par>
                                <p:cTn id="58" presetID="37" presetClass="exit" presetSubtype="0" fill="hold" grpId="1" nodeType="withEffect">
                                  <p:stCondLst>
                                    <p:cond delay="0"/>
                                  </p:stCondLst>
                                  <p:iterate type="lt">
                                    <p:tmPct val="0"/>
                                  </p:iterate>
                                  <p:childTnLst>
                                    <p:animEffect transition="out" filter="fade">
                                      <p:cBhvr>
                                        <p:cTn id="59" dur="1000"/>
                                        <p:tgtEl>
                                          <p:spTgt spid="95256"/>
                                        </p:tgtEl>
                                      </p:cBhvr>
                                    </p:animEffect>
                                    <p:anim calcmode="lin" valueType="num">
                                      <p:cBhvr>
                                        <p:cTn id="60" dur="1000"/>
                                        <p:tgtEl>
                                          <p:spTgt spid="95256"/>
                                        </p:tgtEl>
                                        <p:attrNameLst>
                                          <p:attrName>ppt_x</p:attrName>
                                        </p:attrNameLst>
                                      </p:cBhvr>
                                      <p:tavLst>
                                        <p:tav tm="0">
                                          <p:val>
                                            <p:strVal val="ppt_x"/>
                                          </p:val>
                                        </p:tav>
                                        <p:tav tm="100000">
                                          <p:val>
                                            <p:strVal val="ppt_x"/>
                                          </p:val>
                                        </p:tav>
                                      </p:tavLst>
                                    </p:anim>
                                    <p:anim calcmode="lin" valueType="num">
                                      <p:cBhvr>
                                        <p:cTn id="61" dur="100" decel="100000"/>
                                        <p:tgtEl>
                                          <p:spTgt spid="95256"/>
                                        </p:tgtEl>
                                        <p:attrNameLst>
                                          <p:attrName>ppt_y</p:attrName>
                                        </p:attrNameLst>
                                      </p:cBhvr>
                                      <p:tavLst>
                                        <p:tav tm="0">
                                          <p:val>
                                            <p:strVal val="ppt_y"/>
                                          </p:val>
                                        </p:tav>
                                        <p:tav tm="100000">
                                          <p:val>
                                            <p:strVal val="ppt_y-.03"/>
                                          </p:val>
                                        </p:tav>
                                      </p:tavLst>
                                    </p:anim>
                                    <p:anim calcmode="lin" valueType="num">
                                      <p:cBhvr>
                                        <p:cTn id="62" dur="900" accel="100000">
                                          <p:stCondLst>
                                            <p:cond delay="100"/>
                                          </p:stCondLst>
                                        </p:cTn>
                                        <p:tgtEl>
                                          <p:spTgt spid="95256"/>
                                        </p:tgtEl>
                                        <p:attrNameLst>
                                          <p:attrName>ppt_y</p:attrName>
                                        </p:attrNameLst>
                                      </p:cBhvr>
                                      <p:tavLst>
                                        <p:tav tm="0">
                                          <p:val>
                                            <p:strVal val="ppt_y"/>
                                          </p:val>
                                        </p:tav>
                                        <p:tav tm="100000">
                                          <p:val>
                                            <p:strVal val="ppt_y+1"/>
                                          </p:val>
                                        </p:tav>
                                      </p:tavLst>
                                    </p:anim>
                                    <p:set>
                                      <p:cBhvr>
                                        <p:cTn id="63" dur="1" fill="hold">
                                          <p:stCondLst>
                                            <p:cond delay="999"/>
                                          </p:stCondLst>
                                        </p:cTn>
                                        <p:tgtEl>
                                          <p:spTgt spid="95256"/>
                                        </p:tgtEl>
                                        <p:attrNameLst>
                                          <p:attrName>style.visibility</p:attrName>
                                        </p:attrNameLst>
                                      </p:cBhvr>
                                      <p:to>
                                        <p:strVal val="hidden"/>
                                      </p:to>
                                    </p:set>
                                  </p:childTnLst>
                                </p:cTn>
                              </p:par>
                              <p:par>
                                <p:cTn id="64" presetID="37" presetClass="exit" presetSubtype="0" fill="hold" grpId="1" nodeType="withEffect">
                                  <p:stCondLst>
                                    <p:cond delay="0"/>
                                  </p:stCondLst>
                                  <p:iterate type="lt">
                                    <p:tmPct val="0"/>
                                  </p:iterate>
                                  <p:childTnLst>
                                    <p:animEffect transition="out" filter="fade">
                                      <p:cBhvr>
                                        <p:cTn id="65" dur="1000"/>
                                        <p:tgtEl>
                                          <p:spTgt spid="95255"/>
                                        </p:tgtEl>
                                      </p:cBhvr>
                                    </p:animEffect>
                                    <p:anim calcmode="lin" valueType="num">
                                      <p:cBhvr>
                                        <p:cTn id="66" dur="1000"/>
                                        <p:tgtEl>
                                          <p:spTgt spid="95255"/>
                                        </p:tgtEl>
                                        <p:attrNameLst>
                                          <p:attrName>ppt_x</p:attrName>
                                        </p:attrNameLst>
                                      </p:cBhvr>
                                      <p:tavLst>
                                        <p:tav tm="0">
                                          <p:val>
                                            <p:strVal val="ppt_x"/>
                                          </p:val>
                                        </p:tav>
                                        <p:tav tm="100000">
                                          <p:val>
                                            <p:strVal val="ppt_x"/>
                                          </p:val>
                                        </p:tav>
                                      </p:tavLst>
                                    </p:anim>
                                    <p:anim calcmode="lin" valueType="num">
                                      <p:cBhvr>
                                        <p:cTn id="67" dur="100" decel="100000"/>
                                        <p:tgtEl>
                                          <p:spTgt spid="95255"/>
                                        </p:tgtEl>
                                        <p:attrNameLst>
                                          <p:attrName>ppt_y</p:attrName>
                                        </p:attrNameLst>
                                      </p:cBhvr>
                                      <p:tavLst>
                                        <p:tav tm="0">
                                          <p:val>
                                            <p:strVal val="ppt_y"/>
                                          </p:val>
                                        </p:tav>
                                        <p:tav tm="100000">
                                          <p:val>
                                            <p:strVal val="ppt_y-.03"/>
                                          </p:val>
                                        </p:tav>
                                      </p:tavLst>
                                    </p:anim>
                                    <p:anim calcmode="lin" valueType="num">
                                      <p:cBhvr>
                                        <p:cTn id="68" dur="900" accel="100000">
                                          <p:stCondLst>
                                            <p:cond delay="100"/>
                                          </p:stCondLst>
                                        </p:cTn>
                                        <p:tgtEl>
                                          <p:spTgt spid="95255"/>
                                        </p:tgtEl>
                                        <p:attrNameLst>
                                          <p:attrName>ppt_y</p:attrName>
                                        </p:attrNameLst>
                                      </p:cBhvr>
                                      <p:tavLst>
                                        <p:tav tm="0">
                                          <p:val>
                                            <p:strVal val="ppt_y"/>
                                          </p:val>
                                        </p:tav>
                                        <p:tav tm="100000">
                                          <p:val>
                                            <p:strVal val="ppt_y+1"/>
                                          </p:val>
                                        </p:tav>
                                      </p:tavLst>
                                    </p:anim>
                                    <p:set>
                                      <p:cBhvr>
                                        <p:cTn id="69" dur="1" fill="hold">
                                          <p:stCondLst>
                                            <p:cond delay="999"/>
                                          </p:stCondLst>
                                        </p:cTn>
                                        <p:tgtEl>
                                          <p:spTgt spid="95255"/>
                                        </p:tgtEl>
                                        <p:attrNameLst>
                                          <p:attrName>style.visibility</p:attrName>
                                        </p:attrNameLst>
                                      </p:cBhvr>
                                      <p:to>
                                        <p:strVal val="hidden"/>
                                      </p:to>
                                    </p:set>
                                  </p:childTnLst>
                                </p:cTn>
                              </p:par>
                              <p:par>
                                <p:cTn id="70" presetID="37" presetClass="exit" presetSubtype="0" fill="hold" grpId="1" nodeType="withEffect">
                                  <p:stCondLst>
                                    <p:cond delay="0"/>
                                  </p:stCondLst>
                                  <p:iterate type="lt">
                                    <p:tmPct val="0"/>
                                  </p:iterate>
                                  <p:childTnLst>
                                    <p:animEffect transition="out" filter="fade">
                                      <p:cBhvr>
                                        <p:cTn id="71" dur="1000"/>
                                        <p:tgtEl>
                                          <p:spTgt spid="95250"/>
                                        </p:tgtEl>
                                      </p:cBhvr>
                                    </p:animEffect>
                                    <p:anim calcmode="lin" valueType="num">
                                      <p:cBhvr>
                                        <p:cTn id="72" dur="1000"/>
                                        <p:tgtEl>
                                          <p:spTgt spid="95250"/>
                                        </p:tgtEl>
                                        <p:attrNameLst>
                                          <p:attrName>ppt_x</p:attrName>
                                        </p:attrNameLst>
                                      </p:cBhvr>
                                      <p:tavLst>
                                        <p:tav tm="0">
                                          <p:val>
                                            <p:strVal val="ppt_x"/>
                                          </p:val>
                                        </p:tav>
                                        <p:tav tm="100000">
                                          <p:val>
                                            <p:strVal val="ppt_x"/>
                                          </p:val>
                                        </p:tav>
                                      </p:tavLst>
                                    </p:anim>
                                    <p:anim calcmode="lin" valueType="num">
                                      <p:cBhvr>
                                        <p:cTn id="73" dur="100" decel="100000"/>
                                        <p:tgtEl>
                                          <p:spTgt spid="95250"/>
                                        </p:tgtEl>
                                        <p:attrNameLst>
                                          <p:attrName>ppt_y</p:attrName>
                                        </p:attrNameLst>
                                      </p:cBhvr>
                                      <p:tavLst>
                                        <p:tav tm="0">
                                          <p:val>
                                            <p:strVal val="ppt_y"/>
                                          </p:val>
                                        </p:tav>
                                        <p:tav tm="100000">
                                          <p:val>
                                            <p:strVal val="ppt_y-.03"/>
                                          </p:val>
                                        </p:tav>
                                      </p:tavLst>
                                    </p:anim>
                                    <p:anim calcmode="lin" valueType="num">
                                      <p:cBhvr>
                                        <p:cTn id="74" dur="900" accel="100000">
                                          <p:stCondLst>
                                            <p:cond delay="100"/>
                                          </p:stCondLst>
                                        </p:cTn>
                                        <p:tgtEl>
                                          <p:spTgt spid="95250"/>
                                        </p:tgtEl>
                                        <p:attrNameLst>
                                          <p:attrName>ppt_y</p:attrName>
                                        </p:attrNameLst>
                                      </p:cBhvr>
                                      <p:tavLst>
                                        <p:tav tm="0">
                                          <p:val>
                                            <p:strVal val="ppt_y"/>
                                          </p:val>
                                        </p:tav>
                                        <p:tav tm="100000">
                                          <p:val>
                                            <p:strVal val="ppt_y+1"/>
                                          </p:val>
                                        </p:tav>
                                      </p:tavLst>
                                    </p:anim>
                                    <p:set>
                                      <p:cBhvr>
                                        <p:cTn id="75" dur="1" fill="hold">
                                          <p:stCondLst>
                                            <p:cond delay="999"/>
                                          </p:stCondLst>
                                        </p:cTn>
                                        <p:tgtEl>
                                          <p:spTgt spid="95250"/>
                                        </p:tgtEl>
                                        <p:attrNameLst>
                                          <p:attrName>style.visibility</p:attrName>
                                        </p:attrNameLst>
                                      </p:cBhvr>
                                      <p:to>
                                        <p:strVal val="hidden"/>
                                      </p:to>
                                    </p:set>
                                  </p:childTnLst>
                                </p:cTn>
                              </p:par>
                              <p:par>
                                <p:cTn id="76" presetID="37" presetClass="exit" presetSubtype="0" fill="hold" grpId="1" nodeType="withEffect">
                                  <p:stCondLst>
                                    <p:cond delay="0"/>
                                  </p:stCondLst>
                                  <p:childTnLst>
                                    <p:animEffect transition="out" filter="fade">
                                      <p:cBhvr>
                                        <p:cTn id="77" dur="1000"/>
                                        <p:tgtEl>
                                          <p:spTgt spid="95252"/>
                                        </p:tgtEl>
                                      </p:cBhvr>
                                    </p:animEffect>
                                    <p:anim calcmode="lin" valueType="num">
                                      <p:cBhvr>
                                        <p:cTn id="78" dur="1000"/>
                                        <p:tgtEl>
                                          <p:spTgt spid="95252"/>
                                        </p:tgtEl>
                                        <p:attrNameLst>
                                          <p:attrName>ppt_x</p:attrName>
                                        </p:attrNameLst>
                                      </p:cBhvr>
                                      <p:tavLst>
                                        <p:tav tm="0">
                                          <p:val>
                                            <p:strVal val="ppt_x"/>
                                          </p:val>
                                        </p:tav>
                                        <p:tav tm="100000">
                                          <p:val>
                                            <p:strVal val="ppt_x"/>
                                          </p:val>
                                        </p:tav>
                                      </p:tavLst>
                                    </p:anim>
                                    <p:anim calcmode="lin" valueType="num">
                                      <p:cBhvr>
                                        <p:cTn id="79" dur="100" decel="100000"/>
                                        <p:tgtEl>
                                          <p:spTgt spid="95252"/>
                                        </p:tgtEl>
                                        <p:attrNameLst>
                                          <p:attrName>ppt_y</p:attrName>
                                        </p:attrNameLst>
                                      </p:cBhvr>
                                      <p:tavLst>
                                        <p:tav tm="0">
                                          <p:val>
                                            <p:strVal val="ppt_y"/>
                                          </p:val>
                                        </p:tav>
                                        <p:tav tm="100000">
                                          <p:val>
                                            <p:strVal val="ppt_y-.03"/>
                                          </p:val>
                                        </p:tav>
                                      </p:tavLst>
                                    </p:anim>
                                    <p:anim calcmode="lin" valueType="num">
                                      <p:cBhvr>
                                        <p:cTn id="80" dur="900" accel="100000">
                                          <p:stCondLst>
                                            <p:cond delay="100"/>
                                          </p:stCondLst>
                                        </p:cTn>
                                        <p:tgtEl>
                                          <p:spTgt spid="95252"/>
                                        </p:tgtEl>
                                        <p:attrNameLst>
                                          <p:attrName>ppt_y</p:attrName>
                                        </p:attrNameLst>
                                      </p:cBhvr>
                                      <p:tavLst>
                                        <p:tav tm="0">
                                          <p:val>
                                            <p:strVal val="ppt_y"/>
                                          </p:val>
                                        </p:tav>
                                        <p:tav tm="100000">
                                          <p:val>
                                            <p:strVal val="ppt_y+1"/>
                                          </p:val>
                                        </p:tav>
                                      </p:tavLst>
                                    </p:anim>
                                    <p:set>
                                      <p:cBhvr>
                                        <p:cTn id="81" dur="1" fill="hold">
                                          <p:stCondLst>
                                            <p:cond delay="999"/>
                                          </p:stCondLst>
                                        </p:cTn>
                                        <p:tgtEl>
                                          <p:spTgt spid="95252"/>
                                        </p:tgtEl>
                                        <p:attrNameLst>
                                          <p:attrName>style.visibility</p:attrName>
                                        </p:attrNameLst>
                                      </p:cBhvr>
                                      <p:to>
                                        <p:strVal val="hidden"/>
                                      </p:to>
                                    </p:set>
                                  </p:childTnLst>
                                </p:cTn>
                              </p:par>
                              <p:par>
                                <p:cTn id="82" presetID="37" presetClass="exit" presetSubtype="0" fill="hold" nodeType="withEffect">
                                  <p:stCondLst>
                                    <p:cond delay="0"/>
                                  </p:stCondLst>
                                  <p:childTnLst>
                                    <p:animEffect transition="out" filter="fade">
                                      <p:cBhvr>
                                        <p:cTn id="83" dur="1000"/>
                                        <p:tgtEl>
                                          <p:spTgt spid="95257"/>
                                        </p:tgtEl>
                                      </p:cBhvr>
                                    </p:animEffect>
                                    <p:anim calcmode="lin" valueType="num">
                                      <p:cBhvr>
                                        <p:cTn id="84" dur="1000"/>
                                        <p:tgtEl>
                                          <p:spTgt spid="95257"/>
                                        </p:tgtEl>
                                        <p:attrNameLst>
                                          <p:attrName>ppt_x</p:attrName>
                                        </p:attrNameLst>
                                      </p:cBhvr>
                                      <p:tavLst>
                                        <p:tav tm="0">
                                          <p:val>
                                            <p:strVal val="ppt_x"/>
                                          </p:val>
                                        </p:tav>
                                        <p:tav tm="100000">
                                          <p:val>
                                            <p:strVal val="ppt_x"/>
                                          </p:val>
                                        </p:tav>
                                      </p:tavLst>
                                    </p:anim>
                                    <p:anim calcmode="lin" valueType="num">
                                      <p:cBhvr>
                                        <p:cTn id="85" dur="100" decel="100000"/>
                                        <p:tgtEl>
                                          <p:spTgt spid="95257"/>
                                        </p:tgtEl>
                                        <p:attrNameLst>
                                          <p:attrName>ppt_y</p:attrName>
                                        </p:attrNameLst>
                                      </p:cBhvr>
                                      <p:tavLst>
                                        <p:tav tm="0">
                                          <p:val>
                                            <p:strVal val="ppt_y"/>
                                          </p:val>
                                        </p:tav>
                                        <p:tav tm="100000">
                                          <p:val>
                                            <p:strVal val="ppt_y-.03"/>
                                          </p:val>
                                        </p:tav>
                                      </p:tavLst>
                                    </p:anim>
                                    <p:anim calcmode="lin" valueType="num">
                                      <p:cBhvr>
                                        <p:cTn id="86" dur="900" accel="100000">
                                          <p:stCondLst>
                                            <p:cond delay="100"/>
                                          </p:stCondLst>
                                        </p:cTn>
                                        <p:tgtEl>
                                          <p:spTgt spid="95257"/>
                                        </p:tgtEl>
                                        <p:attrNameLst>
                                          <p:attrName>ppt_y</p:attrName>
                                        </p:attrNameLst>
                                      </p:cBhvr>
                                      <p:tavLst>
                                        <p:tav tm="0">
                                          <p:val>
                                            <p:strVal val="ppt_y"/>
                                          </p:val>
                                        </p:tav>
                                        <p:tav tm="100000">
                                          <p:val>
                                            <p:strVal val="ppt_y+1"/>
                                          </p:val>
                                        </p:tav>
                                      </p:tavLst>
                                    </p:anim>
                                    <p:set>
                                      <p:cBhvr>
                                        <p:cTn id="87" dur="1" fill="hold">
                                          <p:stCondLst>
                                            <p:cond delay="999"/>
                                          </p:stCondLst>
                                        </p:cTn>
                                        <p:tgtEl>
                                          <p:spTgt spid="952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48" grpId="0"/>
      <p:bldP spid="95250" grpId="0"/>
      <p:bldP spid="95250" grpId="1"/>
      <p:bldP spid="95252" grpId="0"/>
      <p:bldP spid="95252" grpId="1"/>
      <p:bldP spid="95255" grpId="0" animBg="1"/>
      <p:bldP spid="95255" grpId="1" animBg="1"/>
      <p:bldP spid="95256" grpId="0"/>
      <p:bldP spid="9525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Rot="1" noChangeArrowheads="1"/>
          </p:cNvSpPr>
          <p:nvPr/>
        </p:nvSpPr>
        <p:spPr bwMode="auto">
          <a:xfrm>
            <a:off x="473075" y="-152400"/>
            <a:ext cx="8229600" cy="1143000"/>
          </a:xfrm>
          <a:prstGeom prst="rect">
            <a:avLst/>
          </a:prstGeom>
          <a:noFill/>
          <a:ln w="9525">
            <a:noFill/>
            <a:miter lim="800000"/>
            <a:headEnd/>
            <a:tailEnd/>
          </a:ln>
          <a:effectLst/>
        </p:spPr>
        <p:txBody>
          <a:bodyPr anchor="ctr"/>
          <a:lstStyle/>
          <a:p>
            <a:pPr>
              <a:defRPr/>
            </a:pPr>
            <a:r>
              <a:rPr kumimoji="1" lang="es-MX" sz="4400">
                <a:solidFill>
                  <a:schemeClr val="tx2"/>
                </a:solidFill>
                <a:effectLst>
                  <a:outerShdw blurRad="38100" dist="38100" dir="2700000" algn="tl">
                    <a:srgbClr val="FFFFFF"/>
                  </a:outerShdw>
                </a:effectLst>
              </a:rPr>
              <a:t>Sangría francesa</a:t>
            </a:r>
            <a:endParaRPr kumimoji="1" lang="en-US" sz="4400">
              <a:solidFill>
                <a:schemeClr val="tx2"/>
              </a:solidFill>
              <a:effectLst>
                <a:outerShdw blurRad="38100" dist="38100" dir="2700000" algn="tl">
                  <a:srgbClr val="FFFFFF"/>
                </a:outerShdw>
              </a:effectLst>
            </a:endParaRPr>
          </a:p>
        </p:txBody>
      </p:sp>
      <p:sp>
        <p:nvSpPr>
          <p:cNvPr id="100357" name="Text Box 5"/>
          <p:cNvSpPr txBox="1">
            <a:spLocks noChangeArrowheads="1"/>
          </p:cNvSpPr>
          <p:nvPr/>
        </p:nvSpPr>
        <p:spPr bwMode="auto">
          <a:xfrm>
            <a:off x="509588" y="896938"/>
            <a:ext cx="84264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a:solidFill>
                  <a:srgbClr val="FF3399"/>
                </a:solidFill>
                <a:effectLst/>
                <a:latin typeface="Arial" charset="0"/>
              </a:rPr>
              <a:t>Los triángulos de la regla horizontal nos sirven para </a:t>
            </a:r>
          </a:p>
          <a:p>
            <a:pPr algn="ctr" eaLnBrk="1" hangingPunct="1">
              <a:spcBef>
                <a:spcPct val="0"/>
              </a:spcBef>
              <a:buClrTx/>
              <a:buFontTx/>
              <a:buNone/>
            </a:pPr>
            <a:r>
              <a:rPr kumimoji="0" lang="es-MX" altLang="es-MX" sz="2800">
                <a:solidFill>
                  <a:srgbClr val="FF3399"/>
                </a:solidFill>
                <a:effectLst/>
                <a:latin typeface="Arial" charset="0"/>
              </a:rPr>
              <a:t>programar la sangría.</a:t>
            </a:r>
            <a:endParaRPr kumimoji="0" lang="en-US" altLang="es-MX" sz="2800">
              <a:solidFill>
                <a:srgbClr val="FF3399"/>
              </a:solidFill>
              <a:effectLst/>
              <a:latin typeface="Arial" charset="0"/>
            </a:endParaRPr>
          </a:p>
        </p:txBody>
      </p:sp>
      <p:sp>
        <p:nvSpPr>
          <p:cNvPr id="100360" name="Text Box 8"/>
          <p:cNvSpPr txBox="1">
            <a:spLocks noChangeArrowheads="1"/>
          </p:cNvSpPr>
          <p:nvPr/>
        </p:nvSpPr>
        <p:spPr bwMode="auto">
          <a:xfrm>
            <a:off x="244475" y="2781300"/>
            <a:ext cx="89995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a:solidFill>
                  <a:srgbClr val="CC3399"/>
                </a:solidFill>
                <a:effectLst/>
                <a:latin typeface="Arial" charset="0"/>
              </a:rPr>
              <a:t>Para dar a un párrafo una sangría francesa se modifica </a:t>
            </a:r>
          </a:p>
          <a:p>
            <a:pPr algn="ctr" eaLnBrk="1" hangingPunct="1">
              <a:spcBef>
                <a:spcPct val="0"/>
              </a:spcBef>
              <a:buClrTx/>
              <a:buFontTx/>
              <a:buNone/>
            </a:pPr>
            <a:r>
              <a:rPr kumimoji="0" lang="es-MX" altLang="es-MX" sz="2800">
                <a:solidFill>
                  <a:srgbClr val="CC3399"/>
                </a:solidFill>
                <a:effectLst/>
                <a:latin typeface="Arial" charset="0"/>
              </a:rPr>
              <a:t>el triángulo inferior izquierdo de la regla</a:t>
            </a:r>
            <a:r>
              <a:rPr kumimoji="0" lang="es-MX" altLang="es-MX" sz="2800">
                <a:solidFill>
                  <a:srgbClr val="FF3399"/>
                </a:solidFill>
                <a:effectLst/>
                <a:latin typeface="Arial" charset="0"/>
              </a:rPr>
              <a:t>.</a:t>
            </a:r>
            <a:endParaRPr kumimoji="0" lang="en-US" altLang="es-MX" sz="2800">
              <a:solidFill>
                <a:srgbClr val="FF3399"/>
              </a:solidFill>
              <a:effectLst/>
              <a:latin typeface="Arial" charset="0"/>
            </a:endParaRPr>
          </a:p>
        </p:txBody>
      </p:sp>
      <p:pic>
        <p:nvPicPr>
          <p:cNvPr id="100361" name="Picture 9"/>
          <p:cNvPicPr>
            <a:picLocks noChangeAspect="1" noChangeArrowheads="1"/>
          </p:cNvPicPr>
          <p:nvPr/>
        </p:nvPicPr>
        <p:blipFill>
          <a:blip r:embed="rId2">
            <a:extLst>
              <a:ext uri="{28A0092B-C50C-407E-A947-70E740481C1C}">
                <a14:useLocalDpi xmlns:a14="http://schemas.microsoft.com/office/drawing/2010/main" val="0"/>
              </a:ext>
            </a:extLst>
          </a:blip>
          <a:srcRect t="16667" r="40065" b="80377"/>
          <a:stretch>
            <a:fillRect/>
          </a:stretch>
        </p:blipFill>
        <p:spPr bwMode="auto">
          <a:xfrm>
            <a:off x="395288" y="1916113"/>
            <a:ext cx="822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2" name="Line 10"/>
          <p:cNvSpPr>
            <a:spLocks noChangeShapeType="1"/>
          </p:cNvSpPr>
          <p:nvPr/>
        </p:nvSpPr>
        <p:spPr bwMode="auto">
          <a:xfrm flipH="1" flipV="1">
            <a:off x="2627313" y="2205038"/>
            <a:ext cx="792162" cy="503237"/>
          </a:xfrm>
          <a:prstGeom prst="line">
            <a:avLst/>
          </a:prstGeom>
          <a:noFill/>
          <a:ln w="9525">
            <a:solidFill>
              <a:schemeClr val="tx1"/>
            </a:solidFill>
            <a:round/>
            <a:headEnd/>
            <a:tailEnd type="triangle" w="med" len="med"/>
          </a:ln>
          <a:effectLst/>
        </p:spPr>
        <p:txBody>
          <a:bodyPr/>
          <a:lstStyle/>
          <a:p>
            <a:pPr>
              <a:defRPr/>
            </a:pPr>
            <a:endParaRPr lang="en-US"/>
          </a:p>
        </p:txBody>
      </p:sp>
      <p:pic>
        <p:nvPicPr>
          <p:cNvPr id="100363" name="Picture 11"/>
          <p:cNvPicPr>
            <a:picLocks noChangeAspect="1" noChangeArrowheads="1"/>
          </p:cNvPicPr>
          <p:nvPr/>
        </p:nvPicPr>
        <p:blipFill>
          <a:blip r:embed="rId3">
            <a:extLst>
              <a:ext uri="{28A0092B-C50C-407E-A947-70E740481C1C}">
                <a14:useLocalDpi xmlns:a14="http://schemas.microsoft.com/office/drawing/2010/main" val="0"/>
              </a:ext>
            </a:extLst>
          </a:blip>
          <a:srcRect t="16667" r="20313" b="55208"/>
          <a:stretch>
            <a:fillRect/>
          </a:stretch>
        </p:blipFill>
        <p:spPr bwMode="auto">
          <a:xfrm>
            <a:off x="971550" y="4076700"/>
            <a:ext cx="7772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4" name="Oval 12"/>
          <p:cNvSpPr>
            <a:spLocks noChangeArrowheads="1"/>
          </p:cNvSpPr>
          <p:nvPr/>
        </p:nvSpPr>
        <p:spPr bwMode="auto">
          <a:xfrm>
            <a:off x="2627313" y="4076700"/>
            <a:ext cx="287337" cy="360363"/>
          </a:xfrm>
          <a:prstGeom prst="ellipse">
            <a:avLst/>
          </a:prstGeom>
          <a:noFill/>
          <a:ln w="38100">
            <a:solidFill>
              <a:srgbClr val="FF3300"/>
            </a:solidFill>
            <a:round/>
            <a:headEnd/>
            <a:tailEnd/>
          </a:ln>
          <a:effectLst/>
        </p:spPr>
        <p:txBody>
          <a:bodyPr wrap="none" anchor="ctr"/>
          <a:lstStyle/>
          <a:p>
            <a:pPr>
              <a:defRPr/>
            </a:pPr>
            <a:endParaRPr lang="en-US"/>
          </a:p>
        </p:txBody>
      </p:sp>
      <p:sp>
        <p:nvSpPr>
          <p:cNvPr id="100365" name="Oval 13"/>
          <p:cNvSpPr>
            <a:spLocks noChangeArrowheads="1"/>
          </p:cNvSpPr>
          <p:nvPr/>
        </p:nvSpPr>
        <p:spPr bwMode="auto">
          <a:xfrm>
            <a:off x="2411413" y="1773238"/>
            <a:ext cx="360362" cy="431800"/>
          </a:xfrm>
          <a:prstGeom prst="ellipse">
            <a:avLst/>
          </a:prstGeom>
          <a:noFill/>
          <a:ln w="28575">
            <a:solidFill>
              <a:srgbClr val="FF3300"/>
            </a:solidFill>
            <a:round/>
            <a:headEnd/>
            <a:tailEnd/>
          </a:ln>
          <a:effectLst/>
        </p:spPr>
        <p:txBody>
          <a:bodyPr wrap="none" anchor="ctr"/>
          <a:lstStyle/>
          <a:p>
            <a:pPr>
              <a:defRPr/>
            </a:pPr>
            <a:endParaRPr lang="en-US"/>
          </a:p>
        </p:txBody>
      </p:sp>
      <p:sp>
        <p:nvSpPr>
          <p:cNvPr id="100366" name="Text Box 14"/>
          <p:cNvSpPr txBox="1">
            <a:spLocks noChangeArrowheads="1"/>
          </p:cNvSpPr>
          <p:nvPr/>
        </p:nvSpPr>
        <p:spPr bwMode="auto">
          <a:xfrm>
            <a:off x="8656638" y="6330950"/>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4" action="ppaction://hlinksldjump"/>
              </a:rPr>
              <a:t>42</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0357"/>
                                        </p:tgtEl>
                                        <p:attrNameLst>
                                          <p:attrName>style.visibility</p:attrName>
                                        </p:attrNameLst>
                                      </p:cBhvr>
                                      <p:to>
                                        <p:strVal val="visible"/>
                                      </p:to>
                                    </p:set>
                                    <p:anim calcmode="lin" valueType="num">
                                      <p:cBhvr>
                                        <p:cTn id="7" dur="1000" fill="hold"/>
                                        <p:tgtEl>
                                          <p:spTgt spid="100357"/>
                                        </p:tgtEl>
                                        <p:attrNameLst>
                                          <p:attrName>ppt_w</p:attrName>
                                        </p:attrNameLst>
                                      </p:cBhvr>
                                      <p:tavLst>
                                        <p:tav tm="0">
                                          <p:val>
                                            <p:fltVal val="0"/>
                                          </p:val>
                                        </p:tav>
                                        <p:tav tm="100000">
                                          <p:val>
                                            <p:strVal val="#ppt_w"/>
                                          </p:val>
                                        </p:tav>
                                      </p:tavLst>
                                    </p:anim>
                                    <p:anim calcmode="lin" valueType="num">
                                      <p:cBhvr>
                                        <p:cTn id="8" dur="1000" fill="hold"/>
                                        <p:tgtEl>
                                          <p:spTgt spid="100357"/>
                                        </p:tgtEl>
                                        <p:attrNameLst>
                                          <p:attrName>ppt_h</p:attrName>
                                        </p:attrNameLst>
                                      </p:cBhvr>
                                      <p:tavLst>
                                        <p:tav tm="0">
                                          <p:val>
                                            <p:fltVal val="0"/>
                                          </p:val>
                                        </p:tav>
                                        <p:tav tm="100000">
                                          <p:val>
                                            <p:strVal val="#ppt_h"/>
                                          </p:val>
                                        </p:tav>
                                      </p:tavLst>
                                    </p:anim>
                                    <p:anim calcmode="lin" valueType="num">
                                      <p:cBhvr>
                                        <p:cTn id="9" dur="1000" fill="hold"/>
                                        <p:tgtEl>
                                          <p:spTgt spid="100357"/>
                                        </p:tgtEl>
                                        <p:attrNameLst>
                                          <p:attrName>style.rotation</p:attrName>
                                        </p:attrNameLst>
                                      </p:cBhvr>
                                      <p:tavLst>
                                        <p:tav tm="0">
                                          <p:val>
                                            <p:fltVal val="90"/>
                                          </p:val>
                                        </p:tav>
                                        <p:tav tm="100000">
                                          <p:val>
                                            <p:fltVal val="0"/>
                                          </p:val>
                                        </p:tav>
                                      </p:tavLst>
                                    </p:anim>
                                    <p:animEffect transition="in" filter="fade">
                                      <p:cBhvr>
                                        <p:cTn id="10" dur="1000"/>
                                        <p:tgtEl>
                                          <p:spTgt spid="100357"/>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100365"/>
                                        </p:tgtEl>
                                        <p:attrNameLst>
                                          <p:attrName>style.visibility</p:attrName>
                                        </p:attrNameLst>
                                      </p:cBhvr>
                                      <p:to>
                                        <p:strVal val="visible"/>
                                      </p:to>
                                    </p:set>
                                    <p:anim calcmode="lin" valueType="num">
                                      <p:cBhvr>
                                        <p:cTn id="13" dur="1000" fill="hold"/>
                                        <p:tgtEl>
                                          <p:spTgt spid="100365"/>
                                        </p:tgtEl>
                                        <p:attrNameLst>
                                          <p:attrName>ppt_w</p:attrName>
                                        </p:attrNameLst>
                                      </p:cBhvr>
                                      <p:tavLst>
                                        <p:tav tm="0">
                                          <p:val>
                                            <p:fltVal val="0"/>
                                          </p:val>
                                        </p:tav>
                                        <p:tav tm="100000">
                                          <p:val>
                                            <p:strVal val="#ppt_w"/>
                                          </p:val>
                                        </p:tav>
                                      </p:tavLst>
                                    </p:anim>
                                    <p:anim calcmode="lin" valueType="num">
                                      <p:cBhvr>
                                        <p:cTn id="14" dur="1000" fill="hold"/>
                                        <p:tgtEl>
                                          <p:spTgt spid="100365"/>
                                        </p:tgtEl>
                                        <p:attrNameLst>
                                          <p:attrName>ppt_h</p:attrName>
                                        </p:attrNameLst>
                                      </p:cBhvr>
                                      <p:tavLst>
                                        <p:tav tm="0">
                                          <p:val>
                                            <p:fltVal val="0"/>
                                          </p:val>
                                        </p:tav>
                                        <p:tav tm="100000">
                                          <p:val>
                                            <p:strVal val="#ppt_h"/>
                                          </p:val>
                                        </p:tav>
                                      </p:tavLst>
                                    </p:anim>
                                    <p:anim calcmode="lin" valueType="num">
                                      <p:cBhvr>
                                        <p:cTn id="15" dur="1000" fill="hold"/>
                                        <p:tgtEl>
                                          <p:spTgt spid="100365"/>
                                        </p:tgtEl>
                                        <p:attrNameLst>
                                          <p:attrName>style.rotation</p:attrName>
                                        </p:attrNameLst>
                                      </p:cBhvr>
                                      <p:tavLst>
                                        <p:tav tm="0">
                                          <p:val>
                                            <p:fltVal val="90"/>
                                          </p:val>
                                        </p:tav>
                                        <p:tav tm="100000">
                                          <p:val>
                                            <p:fltVal val="0"/>
                                          </p:val>
                                        </p:tav>
                                      </p:tavLst>
                                    </p:anim>
                                    <p:animEffect transition="in" filter="fade">
                                      <p:cBhvr>
                                        <p:cTn id="16" dur="1000"/>
                                        <p:tgtEl>
                                          <p:spTgt spid="100365"/>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100361"/>
                                        </p:tgtEl>
                                        <p:attrNameLst>
                                          <p:attrName>style.visibility</p:attrName>
                                        </p:attrNameLst>
                                      </p:cBhvr>
                                      <p:to>
                                        <p:strVal val="visible"/>
                                      </p:to>
                                    </p:set>
                                    <p:anim calcmode="lin" valueType="num">
                                      <p:cBhvr>
                                        <p:cTn id="19" dur="1000" fill="hold"/>
                                        <p:tgtEl>
                                          <p:spTgt spid="100361"/>
                                        </p:tgtEl>
                                        <p:attrNameLst>
                                          <p:attrName>ppt_w</p:attrName>
                                        </p:attrNameLst>
                                      </p:cBhvr>
                                      <p:tavLst>
                                        <p:tav tm="0">
                                          <p:val>
                                            <p:fltVal val="0"/>
                                          </p:val>
                                        </p:tav>
                                        <p:tav tm="100000">
                                          <p:val>
                                            <p:strVal val="#ppt_w"/>
                                          </p:val>
                                        </p:tav>
                                      </p:tavLst>
                                    </p:anim>
                                    <p:anim calcmode="lin" valueType="num">
                                      <p:cBhvr>
                                        <p:cTn id="20" dur="1000" fill="hold"/>
                                        <p:tgtEl>
                                          <p:spTgt spid="100361"/>
                                        </p:tgtEl>
                                        <p:attrNameLst>
                                          <p:attrName>ppt_h</p:attrName>
                                        </p:attrNameLst>
                                      </p:cBhvr>
                                      <p:tavLst>
                                        <p:tav tm="0">
                                          <p:val>
                                            <p:fltVal val="0"/>
                                          </p:val>
                                        </p:tav>
                                        <p:tav tm="100000">
                                          <p:val>
                                            <p:strVal val="#ppt_h"/>
                                          </p:val>
                                        </p:tav>
                                      </p:tavLst>
                                    </p:anim>
                                    <p:anim calcmode="lin" valueType="num">
                                      <p:cBhvr>
                                        <p:cTn id="21" dur="1000" fill="hold"/>
                                        <p:tgtEl>
                                          <p:spTgt spid="100361"/>
                                        </p:tgtEl>
                                        <p:attrNameLst>
                                          <p:attrName>style.rotation</p:attrName>
                                        </p:attrNameLst>
                                      </p:cBhvr>
                                      <p:tavLst>
                                        <p:tav tm="0">
                                          <p:val>
                                            <p:fltVal val="90"/>
                                          </p:val>
                                        </p:tav>
                                        <p:tav tm="100000">
                                          <p:val>
                                            <p:fltVal val="0"/>
                                          </p:val>
                                        </p:tav>
                                      </p:tavLst>
                                    </p:anim>
                                    <p:animEffect transition="in" filter="fade">
                                      <p:cBhvr>
                                        <p:cTn id="22" dur="1000"/>
                                        <p:tgtEl>
                                          <p:spTgt spid="1003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100362"/>
                                        </p:tgtEl>
                                        <p:attrNameLst>
                                          <p:attrName>style.visibility</p:attrName>
                                        </p:attrNameLst>
                                      </p:cBhvr>
                                      <p:to>
                                        <p:strVal val="visible"/>
                                      </p:to>
                                    </p:set>
                                    <p:animEffect transition="in" filter="fade">
                                      <p:cBhvr>
                                        <p:cTn id="27" dur="1000"/>
                                        <p:tgtEl>
                                          <p:spTgt spid="100362"/>
                                        </p:tgtEl>
                                      </p:cBhvr>
                                    </p:animEffect>
                                    <p:anim calcmode="lin" valueType="num">
                                      <p:cBhvr>
                                        <p:cTn id="28" dur="1000" fill="hold"/>
                                        <p:tgtEl>
                                          <p:spTgt spid="100362"/>
                                        </p:tgtEl>
                                        <p:attrNameLst>
                                          <p:attrName>ppt_x</p:attrName>
                                        </p:attrNameLst>
                                      </p:cBhvr>
                                      <p:tavLst>
                                        <p:tav tm="0">
                                          <p:val>
                                            <p:strVal val="#ppt_x"/>
                                          </p:val>
                                        </p:tav>
                                        <p:tav tm="100000">
                                          <p:val>
                                            <p:strVal val="#ppt_x"/>
                                          </p:val>
                                        </p:tav>
                                      </p:tavLst>
                                    </p:anim>
                                    <p:anim calcmode="lin" valueType="num">
                                      <p:cBhvr>
                                        <p:cTn id="29" dur="1000" fill="hold"/>
                                        <p:tgtEl>
                                          <p:spTgt spid="10036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0360"/>
                                        </p:tgtEl>
                                        <p:attrNameLst>
                                          <p:attrName>style.visibility</p:attrName>
                                        </p:attrNameLst>
                                      </p:cBhvr>
                                      <p:to>
                                        <p:strVal val="visible"/>
                                      </p:to>
                                    </p:set>
                                    <p:animEffect transition="in" filter="fade">
                                      <p:cBhvr>
                                        <p:cTn id="32" dur="1000"/>
                                        <p:tgtEl>
                                          <p:spTgt spid="100360"/>
                                        </p:tgtEl>
                                      </p:cBhvr>
                                    </p:animEffect>
                                    <p:anim calcmode="lin" valueType="num">
                                      <p:cBhvr>
                                        <p:cTn id="33" dur="1000" fill="hold"/>
                                        <p:tgtEl>
                                          <p:spTgt spid="100360"/>
                                        </p:tgtEl>
                                        <p:attrNameLst>
                                          <p:attrName>ppt_x</p:attrName>
                                        </p:attrNameLst>
                                      </p:cBhvr>
                                      <p:tavLst>
                                        <p:tav tm="0">
                                          <p:val>
                                            <p:strVal val="#ppt_x"/>
                                          </p:val>
                                        </p:tav>
                                        <p:tav tm="100000">
                                          <p:val>
                                            <p:strVal val="#ppt_x"/>
                                          </p:val>
                                        </p:tav>
                                      </p:tavLst>
                                    </p:anim>
                                    <p:anim calcmode="lin" valueType="num">
                                      <p:cBhvr>
                                        <p:cTn id="34" dur="1000" fill="hold"/>
                                        <p:tgtEl>
                                          <p:spTgt spid="100360"/>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100363"/>
                                        </p:tgtEl>
                                        <p:attrNameLst>
                                          <p:attrName>style.visibility</p:attrName>
                                        </p:attrNameLst>
                                      </p:cBhvr>
                                      <p:to>
                                        <p:strVal val="visible"/>
                                      </p:to>
                                    </p:set>
                                    <p:animEffect transition="in" filter="dissolve">
                                      <p:cBhvr>
                                        <p:cTn id="39" dur="500"/>
                                        <p:tgtEl>
                                          <p:spTgt spid="100363"/>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00364"/>
                                        </p:tgtEl>
                                        <p:attrNameLst>
                                          <p:attrName>style.visibility</p:attrName>
                                        </p:attrNameLst>
                                      </p:cBhvr>
                                      <p:to>
                                        <p:strVal val="visible"/>
                                      </p:to>
                                    </p:set>
                                    <p:animEffect transition="in" filter="dissolve">
                                      <p:cBhvr>
                                        <p:cTn id="42" dur="500"/>
                                        <p:tgtEl>
                                          <p:spTgt spid="10036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xit" presetSubtype="0" fill="hold" grpId="1" nodeType="clickEffect">
                                  <p:stCondLst>
                                    <p:cond delay="0"/>
                                  </p:stCondLst>
                                  <p:iterate type="lt">
                                    <p:tmPct val="0"/>
                                  </p:iterate>
                                  <p:childTnLst>
                                    <p:animEffect transition="out" filter="dissolve">
                                      <p:cBhvr>
                                        <p:cTn id="46" dur="500"/>
                                        <p:tgtEl>
                                          <p:spTgt spid="100357"/>
                                        </p:tgtEl>
                                      </p:cBhvr>
                                    </p:animEffect>
                                    <p:set>
                                      <p:cBhvr>
                                        <p:cTn id="47" dur="1" fill="hold">
                                          <p:stCondLst>
                                            <p:cond delay="499"/>
                                          </p:stCondLst>
                                        </p:cTn>
                                        <p:tgtEl>
                                          <p:spTgt spid="100357"/>
                                        </p:tgtEl>
                                        <p:attrNameLst>
                                          <p:attrName>style.visibility</p:attrName>
                                        </p:attrNameLst>
                                      </p:cBhvr>
                                      <p:to>
                                        <p:strVal val="hidden"/>
                                      </p:to>
                                    </p:set>
                                  </p:childTnLst>
                                </p:cTn>
                              </p:par>
                              <p:par>
                                <p:cTn id="48" presetID="9" presetClass="exit" presetSubtype="0" fill="hold" grpId="1" nodeType="withEffect">
                                  <p:stCondLst>
                                    <p:cond delay="0"/>
                                  </p:stCondLst>
                                  <p:iterate type="lt">
                                    <p:tmPct val="0"/>
                                  </p:iterate>
                                  <p:childTnLst>
                                    <p:animEffect transition="out" filter="dissolve">
                                      <p:cBhvr>
                                        <p:cTn id="49" dur="500"/>
                                        <p:tgtEl>
                                          <p:spTgt spid="100365"/>
                                        </p:tgtEl>
                                      </p:cBhvr>
                                    </p:animEffect>
                                    <p:set>
                                      <p:cBhvr>
                                        <p:cTn id="50" dur="1" fill="hold">
                                          <p:stCondLst>
                                            <p:cond delay="499"/>
                                          </p:stCondLst>
                                        </p:cTn>
                                        <p:tgtEl>
                                          <p:spTgt spid="100365"/>
                                        </p:tgtEl>
                                        <p:attrNameLst>
                                          <p:attrName>style.visibility</p:attrName>
                                        </p:attrNameLst>
                                      </p:cBhvr>
                                      <p:to>
                                        <p:strVal val="hidden"/>
                                      </p:to>
                                    </p:set>
                                  </p:childTnLst>
                                </p:cTn>
                              </p:par>
                              <p:par>
                                <p:cTn id="51" presetID="9" presetClass="exit" presetSubtype="0" fill="hold" nodeType="withEffect">
                                  <p:stCondLst>
                                    <p:cond delay="0"/>
                                  </p:stCondLst>
                                  <p:iterate type="lt">
                                    <p:tmPct val="0"/>
                                  </p:iterate>
                                  <p:childTnLst>
                                    <p:animEffect transition="out" filter="dissolve">
                                      <p:cBhvr>
                                        <p:cTn id="52" dur="500"/>
                                        <p:tgtEl>
                                          <p:spTgt spid="100361"/>
                                        </p:tgtEl>
                                      </p:cBhvr>
                                    </p:animEffect>
                                    <p:set>
                                      <p:cBhvr>
                                        <p:cTn id="53" dur="1" fill="hold">
                                          <p:stCondLst>
                                            <p:cond delay="499"/>
                                          </p:stCondLst>
                                        </p:cTn>
                                        <p:tgtEl>
                                          <p:spTgt spid="100361"/>
                                        </p:tgtEl>
                                        <p:attrNameLst>
                                          <p:attrName>style.visibility</p:attrName>
                                        </p:attrNameLst>
                                      </p:cBhvr>
                                      <p:to>
                                        <p:strVal val="hidden"/>
                                      </p:to>
                                    </p:set>
                                  </p:childTnLst>
                                </p:cTn>
                              </p:par>
                              <p:par>
                                <p:cTn id="54" presetID="9" presetClass="exit" presetSubtype="0" fill="hold" nodeType="withEffect">
                                  <p:stCondLst>
                                    <p:cond delay="0"/>
                                  </p:stCondLst>
                                  <p:childTnLst>
                                    <p:animEffect transition="out" filter="dissolve">
                                      <p:cBhvr>
                                        <p:cTn id="55" dur="500"/>
                                        <p:tgtEl>
                                          <p:spTgt spid="100362"/>
                                        </p:tgtEl>
                                      </p:cBhvr>
                                    </p:animEffect>
                                    <p:set>
                                      <p:cBhvr>
                                        <p:cTn id="56" dur="1" fill="hold">
                                          <p:stCondLst>
                                            <p:cond delay="499"/>
                                          </p:stCondLst>
                                        </p:cTn>
                                        <p:tgtEl>
                                          <p:spTgt spid="100362"/>
                                        </p:tgtEl>
                                        <p:attrNameLst>
                                          <p:attrName>style.visibility</p:attrName>
                                        </p:attrNameLst>
                                      </p:cBhvr>
                                      <p:to>
                                        <p:strVal val="hidden"/>
                                      </p:to>
                                    </p:set>
                                  </p:childTnLst>
                                </p:cTn>
                              </p:par>
                              <p:par>
                                <p:cTn id="57" presetID="9" presetClass="exit" presetSubtype="0" fill="hold" grpId="1" nodeType="withEffect">
                                  <p:stCondLst>
                                    <p:cond delay="0"/>
                                  </p:stCondLst>
                                  <p:childTnLst>
                                    <p:animEffect transition="out" filter="dissolve">
                                      <p:cBhvr>
                                        <p:cTn id="58" dur="500"/>
                                        <p:tgtEl>
                                          <p:spTgt spid="100360"/>
                                        </p:tgtEl>
                                      </p:cBhvr>
                                    </p:animEffect>
                                    <p:set>
                                      <p:cBhvr>
                                        <p:cTn id="59" dur="1" fill="hold">
                                          <p:stCondLst>
                                            <p:cond delay="499"/>
                                          </p:stCondLst>
                                        </p:cTn>
                                        <p:tgtEl>
                                          <p:spTgt spid="100360"/>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500"/>
                                        <p:tgtEl>
                                          <p:spTgt spid="100364"/>
                                        </p:tgtEl>
                                      </p:cBhvr>
                                    </p:animEffect>
                                    <p:set>
                                      <p:cBhvr>
                                        <p:cTn id="62" dur="1" fill="hold">
                                          <p:stCondLst>
                                            <p:cond delay="499"/>
                                          </p:stCondLst>
                                        </p:cTn>
                                        <p:tgtEl>
                                          <p:spTgt spid="100364"/>
                                        </p:tgtEl>
                                        <p:attrNameLst>
                                          <p:attrName>style.visibility</p:attrName>
                                        </p:attrNameLst>
                                      </p:cBhvr>
                                      <p:to>
                                        <p:strVal val="hidden"/>
                                      </p:to>
                                    </p:set>
                                  </p:childTnLst>
                                </p:cTn>
                              </p:par>
                              <p:par>
                                <p:cTn id="63" presetID="9" presetClass="exit" presetSubtype="0" fill="hold" nodeType="withEffect">
                                  <p:stCondLst>
                                    <p:cond delay="0"/>
                                  </p:stCondLst>
                                  <p:childTnLst>
                                    <p:animEffect transition="out" filter="dissolve">
                                      <p:cBhvr>
                                        <p:cTn id="64" dur="500"/>
                                        <p:tgtEl>
                                          <p:spTgt spid="100363"/>
                                        </p:tgtEl>
                                      </p:cBhvr>
                                    </p:animEffect>
                                    <p:set>
                                      <p:cBhvr>
                                        <p:cTn id="65" dur="1" fill="hold">
                                          <p:stCondLst>
                                            <p:cond delay="499"/>
                                          </p:stCondLst>
                                        </p:cTn>
                                        <p:tgtEl>
                                          <p:spTgt spid="100363"/>
                                        </p:tgtEl>
                                        <p:attrNameLst>
                                          <p:attrName>style.visibility</p:attrName>
                                        </p:attrNameLst>
                                      </p:cBhvr>
                                      <p:to>
                                        <p:strVal val="hidden"/>
                                      </p:to>
                                    </p:set>
                                  </p:childTnLst>
                                </p:cTn>
                              </p:par>
                              <p:par>
                                <p:cTn id="66" presetID="9" presetClass="exit" presetSubtype="0" fill="hold" grpId="0" nodeType="withEffect">
                                  <p:stCondLst>
                                    <p:cond delay="0"/>
                                  </p:stCondLst>
                                  <p:childTnLst>
                                    <p:animEffect transition="out" filter="dissolve">
                                      <p:cBhvr>
                                        <p:cTn id="67" dur="500"/>
                                        <p:tgtEl>
                                          <p:spTgt spid="100356"/>
                                        </p:tgtEl>
                                      </p:cBhvr>
                                    </p:animEffect>
                                    <p:set>
                                      <p:cBhvr>
                                        <p:cTn id="68" dur="1" fill="hold">
                                          <p:stCondLst>
                                            <p:cond delay="499"/>
                                          </p:stCondLst>
                                        </p:cTn>
                                        <p:tgtEl>
                                          <p:spTgt spid="1003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7" grpId="0"/>
      <p:bldP spid="100357" grpId="1"/>
      <p:bldP spid="100360" grpId="0"/>
      <p:bldP spid="100360" grpId="1"/>
      <p:bldP spid="100364" grpId="0" animBg="1"/>
      <p:bldP spid="100364" grpId="1" animBg="1"/>
      <p:bldP spid="100365" grpId="0" animBg="1"/>
      <p:bldP spid="10036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572000" y="6400800"/>
            <a:ext cx="342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50000"/>
              </a:spcBef>
              <a:buClrTx/>
              <a:buFontTx/>
              <a:buNone/>
            </a:pPr>
            <a:endParaRPr kumimoji="0" lang="es-MX" altLang="es-MX" sz="2400">
              <a:effectLst/>
              <a:latin typeface="Monotype Corsiva" pitchFamily="66" charset="0"/>
            </a:endParaRPr>
          </a:p>
        </p:txBody>
      </p:sp>
      <p:sp>
        <p:nvSpPr>
          <p:cNvPr id="27651" name="Rectangle 3"/>
          <p:cNvSpPr>
            <a:spLocks noGrp="1" noChangeArrowheads="1"/>
          </p:cNvSpPr>
          <p:nvPr>
            <p:ph type="title"/>
          </p:nvPr>
        </p:nvSpPr>
        <p:spPr/>
        <p:txBody>
          <a:bodyPr/>
          <a:lstStyle/>
          <a:p>
            <a:pPr>
              <a:defRPr/>
            </a:pPr>
            <a:r>
              <a:rPr lang="es-MX" smtClean="0"/>
              <a:t>Referencias. </a:t>
            </a:r>
            <a:endParaRPr lang="en-US" smtClean="0"/>
          </a:p>
        </p:txBody>
      </p:sp>
      <p:pic>
        <p:nvPicPr>
          <p:cNvPr id="41988" name="Picture 6" descr="(book jac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7" descr="(book jac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Rectangle 8"/>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41991" name="Rectangle 9"/>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pic>
        <p:nvPicPr>
          <p:cNvPr id="41992" name="Picture 13" descr="img catalogo 1"/>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23850" y="620713"/>
            <a:ext cx="863600" cy="606425"/>
          </a:xfrm>
          <a:noFill/>
          <a:extLst>
            <a:ext uri="{909E8E84-426E-40DD-AFC4-6F175D3DCCD1}">
              <a14:hiddenFill xmlns:a14="http://schemas.microsoft.com/office/drawing/2010/main">
                <a:solidFill>
                  <a:srgbClr val="FFFFFF"/>
                </a:solidFill>
              </a14:hiddenFill>
            </a:ext>
          </a:extLst>
        </p:spPr>
      </p:pic>
      <p:graphicFrame>
        <p:nvGraphicFramePr>
          <p:cNvPr id="41993" name="Object 15"/>
          <p:cNvGraphicFramePr>
            <a:graphicFrameLocks noChangeAspect="1"/>
          </p:cNvGraphicFramePr>
          <p:nvPr>
            <p:ph sz="quarter" idx="2"/>
          </p:nvPr>
        </p:nvGraphicFramePr>
        <p:xfrm>
          <a:off x="5181600" y="1981200"/>
          <a:ext cx="3810000" cy="1981200"/>
        </p:xfrm>
        <a:graphic>
          <a:graphicData uri="http://schemas.openxmlformats.org/presentationml/2006/ole">
            <mc:AlternateContent xmlns:mc="http://schemas.openxmlformats.org/markup-compatibility/2006">
              <mc:Choice xmlns:v="urn:schemas-microsoft-com:vml" Requires="v">
                <p:oleObj spid="_x0000_s41997" name="Chart" r:id="rId5" imgW="3810000" imgH="1981200" progId="MSGraph.Chart.8">
                  <p:embed followColorScheme="full"/>
                </p:oleObj>
              </mc:Choice>
              <mc:Fallback>
                <p:oleObj name="Chart" r:id="rId5" imgW="3810000" imgH="1981200" progId="MSGraph.Chart.8">
                  <p:embed followColorScheme="full"/>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1981200"/>
                        <a:ext cx="3810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4" name="WordArt 16"/>
          <p:cNvSpPr>
            <a:spLocks noChangeArrowheads="1" noChangeShapeType="1" noTextEdit="1"/>
          </p:cNvSpPr>
          <p:nvPr/>
        </p:nvSpPr>
        <p:spPr bwMode="auto">
          <a:xfrm>
            <a:off x="1116013" y="2997200"/>
            <a:ext cx="7127875" cy="3527425"/>
          </a:xfrm>
          <a:prstGeom prst="rect">
            <a:avLst/>
          </a:prstGeom>
        </p:spPr>
        <p:txBody>
          <a:bodyPr wrap="none" fromWordArt="1">
            <a:prstTxWarp prst="textInflate">
              <a:avLst>
                <a:gd name="adj" fmla="val 13634"/>
              </a:avLst>
            </a:prstTxWarp>
            <a:scene3d>
              <a:camera prst="legacyObliqueTopLeft"/>
              <a:lightRig rig="legacyNormal3" dir="r"/>
            </a:scene3d>
            <a:sp3d extrusionH="201600" prstMaterial="legacyMatte">
              <a:extrusionClr>
                <a:srgbClr val="0066CC"/>
              </a:extrusionClr>
            </a:sp3d>
          </a:bodyPr>
          <a:lstStyle/>
          <a:p>
            <a:pPr algn="ctr"/>
            <a:r>
              <a:rPr lang="es-MX" sz="3600" kern="10">
                <a:ln w="9525">
                  <a:round/>
                  <a:headEnd/>
                  <a:tailEnd/>
                </a:ln>
                <a:gradFill rotWithShape="1">
                  <a:gsLst>
                    <a:gs pos="0">
                      <a:srgbClr val="FFFFCC"/>
                    </a:gs>
                    <a:gs pos="100000">
                      <a:srgbClr val="FF3399"/>
                    </a:gs>
                  </a:gsLst>
                  <a:lin ang="5400000" scaled="1"/>
                </a:gradFill>
                <a:effectLst>
                  <a:outerShdw dist="38100" dir="2700000" algn="tl" rotWithShape="0">
                    <a:srgbClr val="808080">
                      <a:alpha val="43137"/>
                    </a:srgbClr>
                  </a:outerShdw>
                </a:effectLst>
                <a:latin typeface="Times New Roman"/>
                <a:cs typeface="Times New Roman"/>
              </a:rPr>
              <a:t>Preguntas frecuentes</a:t>
            </a:r>
          </a:p>
        </p:txBody>
      </p:sp>
      <p:pic>
        <p:nvPicPr>
          <p:cNvPr id="27670" name="Picture 22" descr="MCj0384172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0425" y="404813"/>
            <a:ext cx="2547938"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1" name="Text Box 23"/>
          <p:cNvSpPr txBox="1">
            <a:spLocks noChangeArrowheads="1"/>
          </p:cNvSpPr>
          <p:nvPr/>
        </p:nvSpPr>
        <p:spPr bwMode="auto">
          <a:xfrm>
            <a:off x="8429625" y="6215063"/>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43</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7670"/>
                                        </p:tgtEl>
                                        <p:attrNameLst>
                                          <p:attrName>style.visibility</p:attrName>
                                        </p:attrNameLst>
                                      </p:cBhvr>
                                      <p:to>
                                        <p:strVal val="visible"/>
                                      </p:to>
                                    </p:set>
                                    <p:animEffect transition="in" filter="slide(fromBottom)">
                                      <p:cBhvr>
                                        <p:cTn id="7" dur="500"/>
                                        <p:tgtEl>
                                          <p:spTgt spid="27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98550" y="290513"/>
            <a:ext cx="8229600" cy="1143000"/>
          </a:xfrm>
        </p:spPr>
        <p:txBody>
          <a:bodyPr/>
          <a:lstStyle/>
          <a:p>
            <a:pPr>
              <a:defRPr/>
            </a:pPr>
            <a:r>
              <a:rPr lang="es-MX" smtClean="0"/>
              <a:t>Referencias. DUDAS</a:t>
            </a:r>
            <a:endParaRPr lang="en-US" smtClean="0"/>
          </a:p>
        </p:txBody>
      </p:sp>
      <p:pic>
        <p:nvPicPr>
          <p:cNvPr id="43011" name="Picture 3"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5"/>
          <p:cNvSpPr txBox="1">
            <a:spLocks noChangeArrowheads="1"/>
          </p:cNvSpPr>
          <p:nvPr/>
        </p:nvSpPr>
        <p:spPr bwMode="auto">
          <a:xfrm>
            <a:off x="1995488" y="26003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63494" name="Text Box 6"/>
          <p:cNvSpPr txBox="1">
            <a:spLocks noChangeArrowheads="1"/>
          </p:cNvSpPr>
          <p:nvPr/>
        </p:nvSpPr>
        <p:spPr bwMode="auto">
          <a:xfrm>
            <a:off x="839788" y="2089150"/>
            <a:ext cx="74945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b="1">
                <a:solidFill>
                  <a:srgbClr val="990099"/>
                </a:solidFill>
                <a:effectLst/>
                <a:latin typeface="Arial" charset="0"/>
              </a:rPr>
              <a:t>¿Si la fuente de información tiene un autor </a:t>
            </a:r>
          </a:p>
          <a:p>
            <a:pPr algn="ctr" eaLnBrk="1" hangingPunct="1">
              <a:spcBef>
                <a:spcPct val="0"/>
              </a:spcBef>
              <a:buClrTx/>
              <a:buFontTx/>
              <a:buNone/>
            </a:pPr>
            <a:r>
              <a:rPr kumimoji="0" lang="es-MX" altLang="es-MX" sz="2800" b="1">
                <a:solidFill>
                  <a:srgbClr val="990099"/>
                </a:solidFill>
                <a:effectLst/>
                <a:latin typeface="Arial" charset="0"/>
              </a:rPr>
              <a:t>corporativo?</a:t>
            </a:r>
            <a:endParaRPr kumimoji="0" lang="en-US" altLang="es-MX" sz="2800" b="1">
              <a:solidFill>
                <a:srgbClr val="990099"/>
              </a:solidFill>
              <a:effectLst/>
              <a:latin typeface="Arial" charset="0"/>
            </a:endParaRPr>
          </a:p>
        </p:txBody>
      </p:sp>
      <p:sp>
        <p:nvSpPr>
          <p:cNvPr id="43015" name="Text Box 7"/>
          <p:cNvSpPr txBox="1">
            <a:spLocks noChangeArrowheads="1"/>
          </p:cNvSpPr>
          <p:nvPr/>
        </p:nvSpPr>
        <p:spPr bwMode="auto">
          <a:xfrm>
            <a:off x="2003425" y="2676525"/>
            <a:ext cx="5168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p:txBody>
      </p:sp>
      <p:sp>
        <p:nvSpPr>
          <p:cNvPr id="63496" name="Text Box 8"/>
          <p:cNvSpPr txBox="1">
            <a:spLocks noChangeArrowheads="1"/>
          </p:cNvSpPr>
          <p:nvPr/>
        </p:nvSpPr>
        <p:spPr bwMode="auto">
          <a:xfrm>
            <a:off x="423863" y="3413125"/>
            <a:ext cx="84502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r>
              <a:rPr kumimoji="0" lang="es-MX" altLang="es-MX" sz="2400" b="1">
                <a:solidFill>
                  <a:srgbClr val="0000CC"/>
                </a:solidFill>
                <a:effectLst/>
                <a:latin typeface="Arial" charset="0"/>
              </a:rPr>
              <a:t>El inicio de la referencia es el nombre completo del autor</a:t>
            </a:r>
          </a:p>
          <a:p>
            <a:pPr eaLnBrk="1" hangingPunct="1">
              <a:spcBef>
                <a:spcPct val="0"/>
              </a:spcBef>
              <a:buClrTx/>
              <a:buFontTx/>
              <a:buNone/>
            </a:pPr>
            <a:r>
              <a:rPr kumimoji="0" lang="es-MX" altLang="es-MX" sz="2400" b="1">
                <a:solidFill>
                  <a:srgbClr val="0000CC"/>
                </a:solidFill>
                <a:effectLst/>
                <a:latin typeface="Arial" charset="0"/>
              </a:rPr>
              <a:t>corporativo, sin abreviaturas.</a:t>
            </a:r>
            <a:endParaRPr kumimoji="0" lang="en-US" altLang="es-MX" sz="2400" b="1">
              <a:solidFill>
                <a:srgbClr val="0000CC"/>
              </a:solidFill>
              <a:effectLst/>
              <a:latin typeface="Arial" charset="0"/>
            </a:endParaRPr>
          </a:p>
        </p:txBody>
      </p:sp>
      <p:sp>
        <p:nvSpPr>
          <p:cNvPr id="43017" name="Rectangle 9"/>
          <p:cNvSpPr>
            <a:spLocks noChangeArrowheads="1"/>
          </p:cNvSpPr>
          <p:nvPr/>
        </p:nvSpPr>
        <p:spPr bwMode="auto">
          <a:xfrm>
            <a:off x="0" y="35607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43018" name="Rectangle 10"/>
          <p:cNvSpPr>
            <a:spLocks noChangeArrowheads="1"/>
          </p:cNvSpPr>
          <p:nvPr/>
        </p:nvSpPr>
        <p:spPr bwMode="auto">
          <a:xfrm>
            <a:off x="0" y="35607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pic>
        <p:nvPicPr>
          <p:cNvPr id="43019" name="Picture 11" descr="img catalogo 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692150"/>
            <a:ext cx="773112" cy="541338"/>
          </a:xfrm>
          <a:noFill/>
          <a:extLst>
            <a:ext uri="{909E8E84-426E-40DD-AFC4-6F175D3DCCD1}">
              <a14:hiddenFill xmlns:a14="http://schemas.microsoft.com/office/drawing/2010/main">
                <a:solidFill>
                  <a:srgbClr val="FFFFFF"/>
                </a:solidFill>
              </a14:hiddenFill>
            </a:ext>
          </a:extLst>
        </p:spPr>
      </p:pic>
      <p:sp>
        <p:nvSpPr>
          <p:cNvPr id="63500" name="Line 12"/>
          <p:cNvSpPr>
            <a:spLocks noChangeShapeType="1"/>
          </p:cNvSpPr>
          <p:nvPr/>
        </p:nvSpPr>
        <p:spPr bwMode="auto">
          <a:xfrm>
            <a:off x="5791200" y="2582863"/>
            <a:ext cx="2511425" cy="0"/>
          </a:xfrm>
          <a:prstGeom prst="line">
            <a:avLst/>
          </a:prstGeom>
          <a:noFill/>
          <a:ln w="38100">
            <a:solidFill>
              <a:srgbClr val="00FF00"/>
            </a:solidFill>
            <a:round/>
            <a:headEnd/>
            <a:tailEnd/>
          </a:ln>
          <a:effectLst/>
        </p:spPr>
        <p:txBody>
          <a:bodyPr/>
          <a:lstStyle/>
          <a:p>
            <a:pPr>
              <a:defRPr/>
            </a:pPr>
            <a:endParaRPr lang="en-US"/>
          </a:p>
        </p:txBody>
      </p:sp>
      <p:sp>
        <p:nvSpPr>
          <p:cNvPr id="63501" name="Line 13"/>
          <p:cNvSpPr>
            <a:spLocks noChangeShapeType="1"/>
          </p:cNvSpPr>
          <p:nvPr/>
        </p:nvSpPr>
        <p:spPr bwMode="auto">
          <a:xfrm>
            <a:off x="3332163" y="3038475"/>
            <a:ext cx="2511425" cy="0"/>
          </a:xfrm>
          <a:prstGeom prst="line">
            <a:avLst/>
          </a:prstGeom>
          <a:noFill/>
          <a:ln w="38100">
            <a:solidFill>
              <a:srgbClr val="00FF00"/>
            </a:solidFill>
            <a:round/>
            <a:headEnd/>
            <a:tailEnd/>
          </a:ln>
          <a:effectLst/>
        </p:spPr>
        <p:txBody>
          <a:bodyPr/>
          <a:lstStyle/>
          <a:p>
            <a:pPr>
              <a:defRPr/>
            </a:pPr>
            <a:endParaRPr lang="en-US"/>
          </a:p>
        </p:txBody>
      </p:sp>
      <p:pic>
        <p:nvPicPr>
          <p:cNvPr id="43022" name="Picture 15" descr="j02054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7050" y="333375"/>
            <a:ext cx="1819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4" name="Text Box 16"/>
          <p:cNvSpPr txBox="1">
            <a:spLocks noChangeArrowheads="1"/>
          </p:cNvSpPr>
          <p:nvPr/>
        </p:nvSpPr>
        <p:spPr bwMode="auto">
          <a:xfrm>
            <a:off x="8512175" y="6186488"/>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5" action="ppaction://hlinksldjump"/>
              </a:rPr>
              <a:t>44</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4"/>
                                        </p:tgtEl>
                                        <p:attrNameLst>
                                          <p:attrName>style.visibility</p:attrName>
                                        </p:attrNameLst>
                                      </p:cBhvr>
                                      <p:to>
                                        <p:strVal val="visible"/>
                                      </p:to>
                                    </p:set>
                                    <p:anim calcmode="lin" valueType="num">
                                      <p:cBhvr additive="base">
                                        <p:cTn id="7" dur="500" fill="hold"/>
                                        <p:tgtEl>
                                          <p:spTgt spid="63494"/>
                                        </p:tgtEl>
                                        <p:attrNameLst>
                                          <p:attrName>ppt_x</p:attrName>
                                        </p:attrNameLst>
                                      </p:cBhvr>
                                      <p:tavLst>
                                        <p:tav tm="0">
                                          <p:val>
                                            <p:strVal val="#ppt_x"/>
                                          </p:val>
                                        </p:tav>
                                        <p:tav tm="100000">
                                          <p:val>
                                            <p:strVal val="#ppt_x"/>
                                          </p:val>
                                        </p:tav>
                                      </p:tavLst>
                                    </p:anim>
                                    <p:anim calcmode="lin" valueType="num">
                                      <p:cBhvr additive="base">
                                        <p:cTn id="8" dur="500" fill="hold"/>
                                        <p:tgtEl>
                                          <p:spTgt spid="634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63496"/>
                                        </p:tgtEl>
                                        <p:attrNameLst>
                                          <p:attrName>style.visibility</p:attrName>
                                        </p:attrNameLst>
                                      </p:cBhvr>
                                      <p:to>
                                        <p:strVal val="visible"/>
                                      </p:to>
                                    </p:set>
                                    <p:anim calcmode="lin" valueType="num">
                                      <p:cBhvr>
                                        <p:cTn id="13" dur="1000" fill="hold"/>
                                        <p:tgtEl>
                                          <p:spTgt spid="63496"/>
                                        </p:tgtEl>
                                        <p:attrNameLst>
                                          <p:attrName>ppt_w</p:attrName>
                                        </p:attrNameLst>
                                      </p:cBhvr>
                                      <p:tavLst>
                                        <p:tav tm="0">
                                          <p:val>
                                            <p:fltVal val="0"/>
                                          </p:val>
                                        </p:tav>
                                        <p:tav tm="100000">
                                          <p:val>
                                            <p:strVal val="#ppt_w"/>
                                          </p:val>
                                        </p:tav>
                                      </p:tavLst>
                                    </p:anim>
                                    <p:anim calcmode="lin" valueType="num">
                                      <p:cBhvr>
                                        <p:cTn id="14" dur="1000" fill="hold"/>
                                        <p:tgtEl>
                                          <p:spTgt spid="63496"/>
                                        </p:tgtEl>
                                        <p:attrNameLst>
                                          <p:attrName>ppt_h</p:attrName>
                                        </p:attrNameLst>
                                      </p:cBhvr>
                                      <p:tavLst>
                                        <p:tav tm="0">
                                          <p:val>
                                            <p:fltVal val="0"/>
                                          </p:val>
                                        </p:tav>
                                        <p:tav tm="100000">
                                          <p:val>
                                            <p:strVal val="#ppt_h"/>
                                          </p:val>
                                        </p:tav>
                                      </p:tavLst>
                                    </p:anim>
                                    <p:anim calcmode="lin" valueType="num">
                                      <p:cBhvr>
                                        <p:cTn id="15" dur="1000" fill="hold"/>
                                        <p:tgtEl>
                                          <p:spTgt spid="6349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34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P spid="634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572000" y="6400800"/>
            <a:ext cx="342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50000"/>
              </a:spcBef>
              <a:buClrTx/>
              <a:buFontTx/>
              <a:buNone/>
            </a:pPr>
            <a:endParaRPr kumimoji="0" lang="es-MX" altLang="es-MX" sz="2400">
              <a:effectLst/>
              <a:latin typeface="Monotype Corsiva" pitchFamily="66" charset="0"/>
            </a:endParaRPr>
          </a:p>
        </p:txBody>
      </p:sp>
      <p:sp>
        <p:nvSpPr>
          <p:cNvPr id="16387" name="Rectangle 3"/>
          <p:cNvSpPr>
            <a:spLocks noGrp="1" noChangeArrowheads="1"/>
          </p:cNvSpPr>
          <p:nvPr>
            <p:ph type="title"/>
          </p:nvPr>
        </p:nvSpPr>
        <p:spPr/>
        <p:txBody>
          <a:bodyPr/>
          <a:lstStyle/>
          <a:p>
            <a:pPr>
              <a:defRPr/>
            </a:pPr>
            <a:r>
              <a:rPr lang="es-MX" smtClean="0"/>
              <a:t>Citas textuales</a:t>
            </a:r>
            <a:endParaRPr lang="en-US" smtClean="0"/>
          </a:p>
        </p:txBody>
      </p:sp>
      <p:pic>
        <p:nvPicPr>
          <p:cNvPr id="5124"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6"/>
          <p:cNvSpPr txBox="1">
            <a:spLocks noChangeArrowheads="1"/>
          </p:cNvSpPr>
          <p:nvPr/>
        </p:nvSpPr>
        <p:spPr bwMode="auto">
          <a:xfrm>
            <a:off x="1995488"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16391" name="Text Box 7"/>
          <p:cNvSpPr txBox="1">
            <a:spLocks noChangeArrowheads="1"/>
          </p:cNvSpPr>
          <p:nvPr/>
        </p:nvSpPr>
        <p:spPr bwMode="auto">
          <a:xfrm>
            <a:off x="2881313" y="1833563"/>
            <a:ext cx="4433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a:solidFill>
                  <a:srgbClr val="0000CC"/>
                </a:solidFill>
                <a:effectLst/>
                <a:latin typeface="Arial" charset="0"/>
              </a:rPr>
              <a:t>¿ Qué es una cita textual ?</a:t>
            </a:r>
            <a:endParaRPr kumimoji="0" lang="en-US" altLang="es-MX" sz="2800">
              <a:solidFill>
                <a:srgbClr val="0000CC"/>
              </a:solidFill>
              <a:effectLst/>
              <a:latin typeface="Arial" charset="0"/>
            </a:endParaRPr>
          </a:p>
        </p:txBody>
      </p:sp>
      <p:sp>
        <p:nvSpPr>
          <p:cNvPr id="16392" name="Text Box 8"/>
          <p:cNvSpPr txBox="1">
            <a:spLocks noChangeArrowheads="1"/>
          </p:cNvSpPr>
          <p:nvPr/>
        </p:nvSpPr>
        <p:spPr bwMode="auto">
          <a:xfrm>
            <a:off x="106363" y="3124200"/>
            <a:ext cx="90535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
                <a:schemeClr val="folHlink"/>
              </a:buClr>
              <a:buFont typeface="Wingdings" pitchFamily="2" charset="2"/>
              <a:buChar char="v"/>
            </a:pPr>
            <a:r>
              <a:rPr kumimoji="0" lang="es-MX" altLang="es-MX" sz="2400">
                <a:solidFill>
                  <a:srgbClr val="FF3399"/>
                </a:solidFill>
                <a:effectLst/>
                <a:latin typeface="Monotype Corsiva" pitchFamily="66" charset="0"/>
              </a:rPr>
              <a:t>Son frases que nos indican el pensamiento del autor, las cuales las escribimos </a:t>
            </a:r>
          </a:p>
          <a:p>
            <a:pPr eaLnBrk="1" hangingPunct="1">
              <a:spcBef>
                <a:spcPct val="0"/>
              </a:spcBef>
              <a:buClr>
                <a:schemeClr val="folHlink"/>
              </a:buClr>
              <a:buFont typeface="Wingdings" pitchFamily="2" charset="2"/>
              <a:buNone/>
            </a:pPr>
            <a:r>
              <a:rPr kumimoji="0" lang="es-MX" altLang="es-MX" sz="2400">
                <a:solidFill>
                  <a:srgbClr val="FF3399"/>
                </a:solidFill>
                <a:effectLst/>
                <a:latin typeface="Monotype Corsiva" pitchFamily="66" charset="0"/>
              </a:rPr>
              <a:t>     idénticas</a:t>
            </a:r>
          </a:p>
          <a:p>
            <a:pPr eaLnBrk="1" hangingPunct="1">
              <a:spcBef>
                <a:spcPct val="0"/>
              </a:spcBef>
              <a:buClr>
                <a:schemeClr val="folHlink"/>
              </a:buClr>
              <a:buFont typeface="Wingdings" pitchFamily="2" charset="2"/>
              <a:buNone/>
            </a:pPr>
            <a:endParaRPr kumimoji="0" lang="es-MX" altLang="es-MX" sz="2400">
              <a:solidFill>
                <a:srgbClr val="FF3399"/>
              </a:solidFill>
              <a:effectLst/>
              <a:latin typeface="Monotype Corsiva" pitchFamily="66" charset="0"/>
            </a:endParaRPr>
          </a:p>
          <a:p>
            <a:pPr eaLnBrk="1" hangingPunct="1">
              <a:spcBef>
                <a:spcPct val="0"/>
              </a:spcBef>
              <a:buClr>
                <a:schemeClr val="folHlink"/>
              </a:buClr>
              <a:buFont typeface="Wingdings" pitchFamily="2" charset="2"/>
              <a:buChar char="v"/>
            </a:pPr>
            <a:r>
              <a:rPr kumimoji="0" lang="es-MX" altLang="es-MX" sz="2400">
                <a:solidFill>
                  <a:srgbClr val="FF3399"/>
                </a:solidFill>
                <a:effectLst/>
                <a:latin typeface="Monotype Corsiva" pitchFamily="66" charset="0"/>
              </a:rPr>
              <a:t>Son útiles para fundamentar las ideas u opiniones de un escritor en un trabajo de</a:t>
            </a:r>
          </a:p>
          <a:p>
            <a:pPr eaLnBrk="1" hangingPunct="1">
              <a:spcBef>
                <a:spcPct val="0"/>
              </a:spcBef>
              <a:buClr>
                <a:schemeClr val="folHlink"/>
              </a:buClr>
              <a:buFont typeface="Wingdings" pitchFamily="2" charset="2"/>
              <a:buNone/>
            </a:pPr>
            <a:r>
              <a:rPr kumimoji="0" lang="es-MX" altLang="es-MX" sz="2400">
                <a:solidFill>
                  <a:srgbClr val="FF3399"/>
                </a:solidFill>
                <a:effectLst/>
                <a:latin typeface="Monotype Corsiva" pitchFamily="66" charset="0"/>
              </a:rPr>
              <a:t>investigación</a:t>
            </a:r>
            <a:endParaRPr kumimoji="0" lang="en-US" altLang="es-MX" sz="2400">
              <a:solidFill>
                <a:srgbClr val="FF3399"/>
              </a:solidFill>
              <a:effectLst/>
              <a:latin typeface="Monotype Corsiva" pitchFamily="66" charset="0"/>
            </a:endParaRPr>
          </a:p>
        </p:txBody>
      </p:sp>
      <p:pic>
        <p:nvPicPr>
          <p:cNvPr id="5129" name="Picture 9" descr="j0311778"/>
          <p:cNvPicPr>
            <a:picLocks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900113" y="1341438"/>
            <a:ext cx="1201737" cy="1790700"/>
          </a:xfrm>
          <a:noFill/>
          <a:extLst>
            <a:ext uri="{909E8E84-426E-40DD-AFC4-6F175D3DCCD1}">
              <a14:hiddenFill xmlns:a14="http://schemas.microsoft.com/office/drawing/2010/main">
                <a:solidFill>
                  <a:srgbClr val="FFFFFF"/>
                </a:solidFill>
              </a14:hiddenFill>
            </a:ext>
          </a:extLst>
        </p:spPr>
      </p:pic>
      <p:sp>
        <p:nvSpPr>
          <p:cNvPr id="16394" name="Text Box 10"/>
          <p:cNvSpPr txBox="1">
            <a:spLocks noChangeArrowheads="1"/>
          </p:cNvSpPr>
          <p:nvPr/>
        </p:nvSpPr>
        <p:spPr bwMode="auto">
          <a:xfrm>
            <a:off x="1485900" y="5373688"/>
            <a:ext cx="617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a:effectLst/>
                <a:latin typeface="Arial" charset="0"/>
              </a:rPr>
              <a:t>A estas frases, también les llamamos</a:t>
            </a:r>
            <a:r>
              <a:rPr kumimoji="0" lang="es-MX" altLang="es-MX" sz="2800">
                <a:solidFill>
                  <a:schemeClr val="folHlink"/>
                </a:solidFill>
                <a:effectLst/>
                <a:latin typeface="Arial" charset="0"/>
              </a:rPr>
              <a:t> </a:t>
            </a:r>
          </a:p>
          <a:p>
            <a:pPr algn="ctr" eaLnBrk="1" hangingPunct="1">
              <a:spcBef>
                <a:spcPct val="0"/>
              </a:spcBef>
              <a:buClrTx/>
              <a:buFontTx/>
              <a:buNone/>
            </a:pPr>
            <a:r>
              <a:rPr kumimoji="0" lang="es-MX" altLang="es-MX" sz="2800" b="1">
                <a:solidFill>
                  <a:srgbClr val="0000CC"/>
                </a:solidFill>
                <a:effectLst/>
                <a:latin typeface="Arial" charset="0"/>
              </a:rPr>
              <a:t>CITAS EN EL TEXTO</a:t>
            </a:r>
            <a:endParaRPr kumimoji="0" lang="en-US" altLang="es-MX" sz="2800" b="1">
              <a:solidFill>
                <a:srgbClr val="0000CC"/>
              </a:solidFill>
              <a:effectLst/>
              <a:latin typeface="Arial" charset="0"/>
            </a:endParaRPr>
          </a:p>
        </p:txBody>
      </p:sp>
      <p:sp>
        <p:nvSpPr>
          <p:cNvPr id="16395" name="Text Box 11"/>
          <p:cNvSpPr txBox="1">
            <a:spLocks noChangeArrowheads="1"/>
          </p:cNvSpPr>
          <p:nvPr/>
        </p:nvSpPr>
        <p:spPr bwMode="auto">
          <a:xfrm>
            <a:off x="8583613" y="6042025"/>
            <a:ext cx="298450" cy="366713"/>
          </a:xfrm>
          <a:prstGeom prst="rect">
            <a:avLst/>
          </a:prstGeom>
          <a:noFill/>
          <a:ln w="9525">
            <a:noFill/>
            <a:miter lim="800000"/>
            <a:headEnd/>
            <a:tailEnd/>
          </a:ln>
          <a:effectLst/>
        </p:spPr>
        <p:txBody>
          <a:bodyPr wrap="none">
            <a:spAutoFit/>
          </a:bodyPr>
          <a:lstStyle/>
          <a:p>
            <a:pPr>
              <a:defRPr/>
            </a:pPr>
            <a:r>
              <a:rPr lang="es-MX">
                <a:effectLst>
                  <a:outerShdw blurRad="38100" dist="38100" dir="2700000" algn="tl">
                    <a:srgbClr val="FFFFFF"/>
                  </a:outerShdw>
                </a:effectLst>
                <a:hlinkClick r:id="rId4" action="ppaction://hlinksldjump"/>
              </a:rPr>
              <a:t>3</a:t>
            </a:r>
            <a:endParaRPr lang="en-US">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additive="base">
                                        <p:cTn id="7" dur="500" fill="hold"/>
                                        <p:tgtEl>
                                          <p:spTgt spid="16391"/>
                                        </p:tgtEl>
                                        <p:attrNameLst>
                                          <p:attrName>ppt_x</p:attrName>
                                        </p:attrNameLst>
                                      </p:cBhvr>
                                      <p:tavLst>
                                        <p:tav tm="0">
                                          <p:val>
                                            <p:strVal val="#ppt_x"/>
                                          </p:val>
                                        </p:tav>
                                        <p:tav tm="100000">
                                          <p:val>
                                            <p:strVal val="#ppt_x"/>
                                          </p:val>
                                        </p:tav>
                                      </p:tavLst>
                                    </p:anim>
                                    <p:anim calcmode="lin" valueType="num">
                                      <p:cBhvr additive="base">
                                        <p:cTn id="8" dur="500" fill="hold"/>
                                        <p:tgtEl>
                                          <p:spTgt spid="16391"/>
                                        </p:tgtEl>
                                        <p:attrNameLst>
                                          <p:attrName>ppt_y</p:attrName>
                                        </p:attrNameLst>
                                      </p:cBhvr>
                                      <p:tavLst>
                                        <p:tav tm="0">
                                          <p:val>
                                            <p:strVal val="1+#ppt_h/2"/>
                                          </p:val>
                                        </p:tav>
                                        <p:tav tm="100000">
                                          <p:val>
                                            <p:strVal val="#ppt_y"/>
                                          </p:val>
                                        </p:tav>
                                      </p:tavLst>
                                    </p:anim>
                                  </p:childTnLst>
                                </p:cTn>
                              </p:par>
                              <p:par>
                                <p:cTn id="9" presetID="20" presetClass="entr" presetSubtype="0" fill="hold" nodeType="withEffect">
                                  <p:stCondLst>
                                    <p:cond delay="0"/>
                                  </p:stCondLst>
                                  <p:childTnLst>
                                    <p:set>
                                      <p:cBhvr>
                                        <p:cTn id="10" dur="1" fill="hold">
                                          <p:stCondLst>
                                            <p:cond delay="0"/>
                                          </p:stCondLst>
                                        </p:cTn>
                                        <p:tgtEl>
                                          <p:spTgt spid="16392">
                                            <p:txEl>
                                              <p:pRg st="4" end="4"/>
                                            </p:txEl>
                                          </p:spTgt>
                                        </p:tgtEl>
                                        <p:attrNameLst>
                                          <p:attrName>style.visibility</p:attrName>
                                        </p:attrNameLst>
                                      </p:cBhvr>
                                      <p:to>
                                        <p:strVal val="visible"/>
                                      </p:to>
                                    </p:set>
                                    <p:animEffect transition="in" filter="wedge">
                                      <p:cBhvr>
                                        <p:cTn id="11" dur="2000"/>
                                        <p:tgtEl>
                                          <p:spTgt spid="16392">
                                            <p:txEl>
                                              <p:pRg st="4" end="4"/>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6392">
                                            <p:txEl>
                                              <p:pRg st="0" end="0"/>
                                            </p:txEl>
                                          </p:spTgt>
                                        </p:tgtEl>
                                        <p:attrNameLst>
                                          <p:attrName>style.visibility</p:attrName>
                                        </p:attrNameLst>
                                      </p:cBhvr>
                                      <p:to>
                                        <p:strVal val="visible"/>
                                      </p:to>
                                    </p:set>
                                    <p:animEffect transition="in" filter="checkerboard(across)">
                                      <p:cBhvr>
                                        <p:cTn id="16" dur="500"/>
                                        <p:tgtEl>
                                          <p:spTgt spid="16392">
                                            <p:txEl>
                                              <p:pRg st="0" end="0"/>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6392">
                                            <p:txEl>
                                              <p:pRg st="1" end="1"/>
                                            </p:txEl>
                                          </p:spTgt>
                                        </p:tgtEl>
                                        <p:attrNameLst>
                                          <p:attrName>style.visibility</p:attrName>
                                        </p:attrNameLst>
                                      </p:cBhvr>
                                      <p:to>
                                        <p:strVal val="visible"/>
                                      </p:to>
                                    </p:set>
                                    <p:animEffect transition="in" filter="checkerboard(across)">
                                      <p:cBhvr>
                                        <p:cTn id="19" dur="500"/>
                                        <p:tgtEl>
                                          <p:spTgt spid="16392">
                                            <p:txEl>
                                              <p:pRg st="1" end="1"/>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6392">
                                            <p:txEl>
                                              <p:pRg st="3" end="3"/>
                                            </p:txEl>
                                          </p:spTgt>
                                        </p:tgtEl>
                                        <p:attrNameLst>
                                          <p:attrName>style.visibility</p:attrName>
                                        </p:attrNameLst>
                                      </p:cBhvr>
                                      <p:to>
                                        <p:strVal val="visible"/>
                                      </p:to>
                                    </p:set>
                                    <p:animEffect transition="in" filter="checkerboard(across)">
                                      <p:cBhvr>
                                        <p:cTn id="22" dur="500"/>
                                        <p:tgtEl>
                                          <p:spTgt spid="16392">
                                            <p:txEl>
                                              <p:pRg st="3" end="3"/>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6392">
                                            <p:txEl>
                                              <p:pRg st="4" end="4"/>
                                            </p:txEl>
                                          </p:spTgt>
                                        </p:tgtEl>
                                        <p:attrNameLst>
                                          <p:attrName>style.visibility</p:attrName>
                                        </p:attrNameLst>
                                      </p:cBhvr>
                                      <p:to>
                                        <p:strVal val="visible"/>
                                      </p:to>
                                    </p:set>
                                    <p:animEffect transition="in" filter="checkerboard(across)">
                                      <p:cBhvr>
                                        <p:cTn id="25" dur="500"/>
                                        <p:tgtEl>
                                          <p:spTgt spid="16392">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394"/>
                                        </p:tgtEl>
                                        <p:attrNameLst>
                                          <p:attrName>style.visibility</p:attrName>
                                        </p:attrNameLst>
                                      </p:cBhvr>
                                      <p:to>
                                        <p:strVal val="visible"/>
                                      </p:to>
                                    </p:set>
                                    <p:anim calcmode="lin" valueType="num">
                                      <p:cBhvr additive="base">
                                        <p:cTn id="30" dur="500" fill="hold"/>
                                        <p:tgtEl>
                                          <p:spTgt spid="16394"/>
                                        </p:tgtEl>
                                        <p:attrNameLst>
                                          <p:attrName>ppt_x</p:attrName>
                                        </p:attrNameLst>
                                      </p:cBhvr>
                                      <p:tavLst>
                                        <p:tav tm="0">
                                          <p:val>
                                            <p:strVal val="#ppt_x"/>
                                          </p:val>
                                        </p:tav>
                                        <p:tav tm="100000">
                                          <p:val>
                                            <p:strVal val="#ppt_x"/>
                                          </p:val>
                                        </p:tav>
                                      </p:tavLst>
                                    </p:anim>
                                    <p:anim calcmode="lin" valueType="num">
                                      <p:cBhvr additive="base">
                                        <p:cTn id="31" dur="500" fill="hold"/>
                                        <p:tgtEl>
                                          <p:spTgt spid="163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2" grpId="0" build="allAtOnce"/>
      <p:bldP spid="1639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098550" y="290513"/>
            <a:ext cx="8229600" cy="1143000"/>
          </a:xfrm>
        </p:spPr>
        <p:txBody>
          <a:bodyPr/>
          <a:lstStyle/>
          <a:p>
            <a:pPr>
              <a:defRPr/>
            </a:pPr>
            <a:r>
              <a:rPr lang="es-MX" dirty="0" smtClean="0"/>
              <a:t>Referencias. DUDAS</a:t>
            </a:r>
            <a:endParaRPr lang="en-US" dirty="0" smtClean="0"/>
          </a:p>
        </p:txBody>
      </p:sp>
      <p:pic>
        <p:nvPicPr>
          <p:cNvPr id="44035" name="Picture 3"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p:cNvSpPr txBox="1">
            <a:spLocks noChangeArrowheads="1"/>
          </p:cNvSpPr>
          <p:nvPr/>
        </p:nvSpPr>
        <p:spPr bwMode="auto">
          <a:xfrm>
            <a:off x="1995488" y="26003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98310" name="Text Box 6"/>
          <p:cNvSpPr txBox="1">
            <a:spLocks noChangeArrowheads="1"/>
          </p:cNvSpPr>
          <p:nvPr/>
        </p:nvSpPr>
        <p:spPr bwMode="auto">
          <a:xfrm>
            <a:off x="1373188" y="2089150"/>
            <a:ext cx="6467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b="1">
                <a:solidFill>
                  <a:srgbClr val="990099"/>
                </a:solidFill>
                <a:effectLst/>
                <a:latin typeface="Arial" charset="0"/>
              </a:rPr>
              <a:t>¿Debo de escribir todos los autores?</a:t>
            </a:r>
            <a:endParaRPr kumimoji="0" lang="en-US" altLang="es-MX" sz="2800" b="1">
              <a:solidFill>
                <a:srgbClr val="990099"/>
              </a:solidFill>
              <a:effectLst/>
              <a:latin typeface="Arial" charset="0"/>
            </a:endParaRPr>
          </a:p>
        </p:txBody>
      </p:sp>
      <p:sp>
        <p:nvSpPr>
          <p:cNvPr id="44039" name="Text Box 7"/>
          <p:cNvSpPr txBox="1">
            <a:spLocks noChangeArrowheads="1"/>
          </p:cNvSpPr>
          <p:nvPr/>
        </p:nvSpPr>
        <p:spPr bwMode="auto">
          <a:xfrm>
            <a:off x="2003425" y="2676525"/>
            <a:ext cx="5168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p:txBody>
      </p:sp>
      <p:sp>
        <p:nvSpPr>
          <p:cNvPr id="98312" name="Text Box 8"/>
          <p:cNvSpPr txBox="1">
            <a:spLocks noChangeArrowheads="1"/>
          </p:cNvSpPr>
          <p:nvPr/>
        </p:nvSpPr>
        <p:spPr bwMode="auto">
          <a:xfrm>
            <a:off x="755650" y="2781300"/>
            <a:ext cx="81915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Blip>
                <a:blip r:embed="rId3"/>
              </a:buBlip>
            </a:pPr>
            <a:r>
              <a:rPr kumimoji="0" lang="es-MX" altLang="es-MX" sz="2400" b="1">
                <a:solidFill>
                  <a:srgbClr val="0000CC"/>
                </a:solidFill>
                <a:effectLst/>
                <a:latin typeface="Arial" charset="0"/>
              </a:rPr>
              <a:t>Se escriben todos, hasta un máximo de seis.</a:t>
            </a:r>
          </a:p>
          <a:p>
            <a:pPr eaLnBrk="1" hangingPunct="1">
              <a:spcBef>
                <a:spcPct val="0"/>
              </a:spcBef>
              <a:buClrTx/>
              <a:buFontTx/>
              <a:buBlip>
                <a:blip r:embed="rId3"/>
              </a:buBlip>
            </a:pPr>
            <a:endParaRPr kumimoji="0" lang="es-MX" altLang="es-MX" sz="2400" b="1">
              <a:solidFill>
                <a:srgbClr val="0000CC"/>
              </a:solidFill>
              <a:effectLst/>
              <a:latin typeface="Arial" charset="0"/>
            </a:endParaRPr>
          </a:p>
          <a:p>
            <a:pPr eaLnBrk="1" hangingPunct="1">
              <a:spcBef>
                <a:spcPct val="0"/>
              </a:spcBef>
              <a:buClrTx/>
              <a:buFontTx/>
              <a:buBlip>
                <a:blip r:embed="rId3"/>
              </a:buBlip>
            </a:pPr>
            <a:r>
              <a:rPr kumimoji="0" lang="es-MX" altLang="es-MX" sz="2400" b="1">
                <a:solidFill>
                  <a:srgbClr val="0000CC"/>
                </a:solidFill>
                <a:effectLst/>
                <a:latin typeface="Arial" charset="0"/>
              </a:rPr>
              <a:t> Cuando sean siete o más autores, escríba el nombre </a:t>
            </a:r>
          </a:p>
          <a:p>
            <a:pPr eaLnBrk="1" hangingPunct="1">
              <a:spcBef>
                <a:spcPct val="0"/>
              </a:spcBef>
              <a:buClrTx/>
              <a:buFontTx/>
              <a:buNone/>
            </a:pPr>
            <a:r>
              <a:rPr kumimoji="0" lang="es-MX" altLang="es-MX" sz="2400" b="1">
                <a:solidFill>
                  <a:srgbClr val="0000CC"/>
                </a:solidFill>
                <a:effectLst/>
                <a:latin typeface="Arial" charset="0"/>
              </a:rPr>
              <a:t>    de los primeros seis, pero abrevie el séptimo autor</a:t>
            </a:r>
          </a:p>
          <a:p>
            <a:pPr eaLnBrk="1" hangingPunct="1">
              <a:spcBef>
                <a:spcPct val="0"/>
              </a:spcBef>
              <a:buClrTx/>
              <a:buFontTx/>
              <a:buNone/>
            </a:pPr>
            <a:r>
              <a:rPr kumimoji="0" lang="es-MX" altLang="es-MX" sz="2400" b="1">
                <a:solidFill>
                  <a:srgbClr val="0000CC"/>
                </a:solidFill>
                <a:effectLst/>
                <a:latin typeface="Arial" charset="0"/>
              </a:rPr>
              <a:t>    y los subsecuentes como et al.</a:t>
            </a:r>
          </a:p>
          <a:p>
            <a:pPr eaLnBrk="1" hangingPunct="1">
              <a:spcBef>
                <a:spcPct val="0"/>
              </a:spcBef>
              <a:buClrTx/>
              <a:buFontTx/>
              <a:buNone/>
            </a:pPr>
            <a:endParaRPr kumimoji="0" lang="es-MX" altLang="es-MX" sz="2400" b="1">
              <a:solidFill>
                <a:srgbClr val="0000CC"/>
              </a:solidFill>
              <a:effectLst/>
              <a:latin typeface="Arial" charset="0"/>
            </a:endParaRPr>
          </a:p>
          <a:p>
            <a:pPr eaLnBrk="1" hangingPunct="1">
              <a:spcBef>
                <a:spcPct val="0"/>
              </a:spcBef>
              <a:buClrTx/>
              <a:buFontTx/>
              <a:buNone/>
            </a:pPr>
            <a:endParaRPr kumimoji="0" lang="en-US" altLang="es-MX" sz="2400" b="1">
              <a:solidFill>
                <a:srgbClr val="0000CC"/>
              </a:solidFill>
              <a:effectLst/>
              <a:latin typeface="Arial" charset="0"/>
            </a:endParaRPr>
          </a:p>
        </p:txBody>
      </p:sp>
      <p:sp>
        <p:nvSpPr>
          <p:cNvPr id="44041" name="Rectangle 9"/>
          <p:cNvSpPr>
            <a:spLocks noChangeArrowheads="1"/>
          </p:cNvSpPr>
          <p:nvPr/>
        </p:nvSpPr>
        <p:spPr bwMode="auto">
          <a:xfrm>
            <a:off x="0" y="35607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44042" name="Rectangle 10"/>
          <p:cNvSpPr>
            <a:spLocks noChangeArrowheads="1"/>
          </p:cNvSpPr>
          <p:nvPr/>
        </p:nvSpPr>
        <p:spPr bwMode="auto">
          <a:xfrm>
            <a:off x="0" y="35607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pic>
        <p:nvPicPr>
          <p:cNvPr id="44043" name="Picture 11" descr="img catalogo 1"/>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95288" y="692150"/>
            <a:ext cx="773112" cy="541338"/>
          </a:xfrm>
          <a:noFill/>
          <a:extLst>
            <a:ext uri="{909E8E84-426E-40DD-AFC4-6F175D3DCCD1}">
              <a14:hiddenFill xmlns:a14="http://schemas.microsoft.com/office/drawing/2010/main">
                <a:solidFill>
                  <a:srgbClr val="FFFFFF"/>
                </a:solidFill>
              </a14:hiddenFill>
            </a:ext>
          </a:extLst>
        </p:spPr>
      </p:pic>
      <p:sp>
        <p:nvSpPr>
          <p:cNvPr id="98316" name="Line 12"/>
          <p:cNvSpPr>
            <a:spLocks noChangeShapeType="1"/>
          </p:cNvSpPr>
          <p:nvPr/>
        </p:nvSpPr>
        <p:spPr bwMode="auto">
          <a:xfrm>
            <a:off x="3203575" y="2565400"/>
            <a:ext cx="5099050" cy="17463"/>
          </a:xfrm>
          <a:prstGeom prst="line">
            <a:avLst/>
          </a:prstGeom>
          <a:noFill/>
          <a:ln w="38100">
            <a:solidFill>
              <a:srgbClr val="00FF00"/>
            </a:solidFill>
            <a:round/>
            <a:headEnd/>
            <a:tailEnd/>
          </a:ln>
          <a:effectLst/>
        </p:spPr>
        <p:txBody>
          <a:bodyPr/>
          <a:lstStyle/>
          <a:p>
            <a:pPr>
              <a:defRPr/>
            </a:pPr>
            <a:endParaRPr lang="en-US"/>
          </a:p>
        </p:txBody>
      </p:sp>
      <p:sp>
        <p:nvSpPr>
          <p:cNvPr id="98319" name="Text Box 15"/>
          <p:cNvSpPr txBox="1">
            <a:spLocks noChangeArrowheads="1"/>
          </p:cNvSpPr>
          <p:nvPr/>
        </p:nvSpPr>
        <p:spPr bwMode="auto">
          <a:xfrm>
            <a:off x="8440738" y="6257925"/>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5" action="ppaction://hlinksldjump"/>
              </a:rPr>
              <a:t>45</a:t>
            </a:r>
            <a:endParaRPr lang="en-US" sz="2000" b="1" dirty="0">
              <a:effectLst>
                <a:outerShdw blurRad="38100" dist="38100" dir="2700000" algn="tl">
                  <a:srgbClr val="FFFFFF"/>
                </a:outerShdw>
              </a:effectLst>
            </a:endParaRPr>
          </a:p>
        </p:txBody>
      </p:sp>
      <p:pic>
        <p:nvPicPr>
          <p:cNvPr id="44046" name="Picture 16" descr="j013654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5113" y="333375"/>
            <a:ext cx="9175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10"/>
                                        </p:tgtEl>
                                        <p:attrNameLst>
                                          <p:attrName>style.visibility</p:attrName>
                                        </p:attrNameLst>
                                      </p:cBhvr>
                                      <p:to>
                                        <p:strVal val="visible"/>
                                      </p:to>
                                    </p:set>
                                    <p:anim calcmode="lin" valueType="num">
                                      <p:cBhvr additive="base">
                                        <p:cTn id="7" dur="500" fill="hold"/>
                                        <p:tgtEl>
                                          <p:spTgt spid="98310"/>
                                        </p:tgtEl>
                                        <p:attrNameLst>
                                          <p:attrName>ppt_x</p:attrName>
                                        </p:attrNameLst>
                                      </p:cBhvr>
                                      <p:tavLst>
                                        <p:tav tm="0">
                                          <p:val>
                                            <p:strVal val="#ppt_x"/>
                                          </p:val>
                                        </p:tav>
                                        <p:tav tm="100000">
                                          <p:val>
                                            <p:strVal val="#ppt_x"/>
                                          </p:val>
                                        </p:tav>
                                      </p:tavLst>
                                    </p:anim>
                                    <p:anim calcmode="lin" valueType="num">
                                      <p:cBhvr additive="base">
                                        <p:cTn id="8" dur="500" fill="hold"/>
                                        <p:tgtEl>
                                          <p:spTgt spid="983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8312"/>
                                        </p:tgtEl>
                                        <p:attrNameLst>
                                          <p:attrName>style.visibility</p:attrName>
                                        </p:attrNameLst>
                                      </p:cBhvr>
                                      <p:to>
                                        <p:strVal val="visible"/>
                                      </p:to>
                                    </p:set>
                                    <p:animEffect transition="in" filter="randombar(horizontal)">
                                      <p:cBhvr>
                                        <p:cTn id="13" dur="500"/>
                                        <p:tgtEl>
                                          <p:spTgt spid="98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p:bldP spid="983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98550" y="290513"/>
            <a:ext cx="8229600" cy="1143000"/>
          </a:xfrm>
        </p:spPr>
        <p:txBody>
          <a:bodyPr/>
          <a:lstStyle/>
          <a:p>
            <a:pPr>
              <a:defRPr/>
            </a:pPr>
            <a:r>
              <a:rPr lang="es-MX" smtClean="0"/>
              <a:t>Referencias. DUDAS</a:t>
            </a:r>
            <a:endParaRPr lang="en-US" smtClean="0"/>
          </a:p>
        </p:txBody>
      </p:sp>
      <p:pic>
        <p:nvPicPr>
          <p:cNvPr id="45059" name="Picture 3"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1781175" y="32004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45062" name="Text Box 6"/>
          <p:cNvSpPr txBox="1">
            <a:spLocks noChangeArrowheads="1"/>
          </p:cNvSpPr>
          <p:nvPr/>
        </p:nvSpPr>
        <p:spPr bwMode="auto">
          <a:xfrm>
            <a:off x="1789113" y="3276600"/>
            <a:ext cx="5168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p:txBody>
      </p:sp>
      <p:sp>
        <p:nvSpPr>
          <p:cNvPr id="45063" name="Rectangle 7"/>
          <p:cNvSpPr>
            <a:spLocks noChangeArrowheads="1"/>
          </p:cNvSpPr>
          <p:nvPr/>
        </p:nvSpPr>
        <p:spPr bwMode="auto">
          <a:xfrm>
            <a:off x="0" y="35607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45064" name="Rectangle 8"/>
          <p:cNvSpPr>
            <a:spLocks noChangeArrowheads="1"/>
          </p:cNvSpPr>
          <p:nvPr/>
        </p:nvSpPr>
        <p:spPr bwMode="auto">
          <a:xfrm>
            <a:off x="0" y="35607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pic>
        <p:nvPicPr>
          <p:cNvPr id="45065" name="Picture 9" descr="img catalogo 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692150"/>
            <a:ext cx="792162" cy="554038"/>
          </a:xfrm>
          <a:noFill/>
          <a:extLst>
            <a:ext uri="{909E8E84-426E-40DD-AFC4-6F175D3DCCD1}">
              <a14:hiddenFill xmlns:a14="http://schemas.microsoft.com/office/drawing/2010/main">
                <a:solidFill>
                  <a:srgbClr val="FFFFFF"/>
                </a:solidFill>
              </a14:hiddenFill>
            </a:ext>
          </a:extLst>
        </p:spPr>
      </p:pic>
      <p:sp>
        <p:nvSpPr>
          <p:cNvPr id="64522" name="Text Box 10"/>
          <p:cNvSpPr txBox="1">
            <a:spLocks noChangeArrowheads="1"/>
          </p:cNvSpPr>
          <p:nvPr/>
        </p:nvSpPr>
        <p:spPr bwMode="auto">
          <a:xfrm>
            <a:off x="730250" y="2397125"/>
            <a:ext cx="8145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b="1">
                <a:solidFill>
                  <a:srgbClr val="990099"/>
                </a:solidFill>
                <a:effectLst/>
                <a:latin typeface="Arial" charset="0"/>
              </a:rPr>
              <a:t>¿Si la fuente de información no tiene un autor?</a:t>
            </a:r>
            <a:endParaRPr kumimoji="0" lang="en-US" altLang="es-MX" sz="2800" b="1">
              <a:solidFill>
                <a:srgbClr val="990099"/>
              </a:solidFill>
              <a:effectLst/>
              <a:latin typeface="Arial" charset="0"/>
            </a:endParaRPr>
          </a:p>
        </p:txBody>
      </p:sp>
      <p:sp>
        <p:nvSpPr>
          <p:cNvPr id="64523" name="Text Box 11"/>
          <p:cNvSpPr txBox="1">
            <a:spLocks noChangeArrowheads="1"/>
          </p:cNvSpPr>
          <p:nvPr/>
        </p:nvSpPr>
        <p:spPr bwMode="auto">
          <a:xfrm>
            <a:off x="571500" y="3140075"/>
            <a:ext cx="85629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b="1">
                <a:solidFill>
                  <a:srgbClr val="0000CC"/>
                </a:solidFill>
                <a:effectLst/>
                <a:latin typeface="Arial" charset="0"/>
              </a:rPr>
              <a:t>El título se mueve hacia la posición del autor y la </a:t>
            </a:r>
          </a:p>
          <a:p>
            <a:pPr algn="ctr" eaLnBrk="1" hangingPunct="1">
              <a:spcBef>
                <a:spcPct val="0"/>
              </a:spcBef>
              <a:buClrTx/>
              <a:buFontTx/>
              <a:buNone/>
            </a:pPr>
            <a:r>
              <a:rPr kumimoji="0" lang="es-MX" altLang="es-MX" sz="2800" b="1">
                <a:solidFill>
                  <a:srgbClr val="0000CC"/>
                </a:solidFill>
                <a:effectLst/>
                <a:latin typeface="Arial" charset="0"/>
              </a:rPr>
              <a:t>entrada se alfabetiza por la primera palabra </a:t>
            </a:r>
          </a:p>
          <a:p>
            <a:pPr algn="ctr" eaLnBrk="1" hangingPunct="1">
              <a:spcBef>
                <a:spcPct val="0"/>
              </a:spcBef>
              <a:buClrTx/>
              <a:buFontTx/>
              <a:buNone/>
            </a:pPr>
            <a:r>
              <a:rPr kumimoji="0" lang="es-MX" altLang="es-MX" sz="2800" b="1">
                <a:solidFill>
                  <a:srgbClr val="0000CC"/>
                </a:solidFill>
                <a:effectLst/>
                <a:latin typeface="Arial" charset="0"/>
              </a:rPr>
              <a:t>significativa del título.</a:t>
            </a:r>
            <a:endParaRPr kumimoji="0" lang="en-US" altLang="es-MX" sz="2800" b="1">
              <a:solidFill>
                <a:srgbClr val="0000CC"/>
              </a:solidFill>
              <a:effectLst/>
              <a:latin typeface="Arial" charset="0"/>
            </a:endParaRPr>
          </a:p>
        </p:txBody>
      </p:sp>
      <p:sp>
        <p:nvSpPr>
          <p:cNvPr id="64524" name="Line 12"/>
          <p:cNvSpPr>
            <a:spLocks noChangeShapeType="1"/>
          </p:cNvSpPr>
          <p:nvPr/>
        </p:nvSpPr>
        <p:spPr bwMode="auto">
          <a:xfrm>
            <a:off x="5661025" y="2959100"/>
            <a:ext cx="2917825" cy="14288"/>
          </a:xfrm>
          <a:prstGeom prst="line">
            <a:avLst/>
          </a:prstGeom>
          <a:noFill/>
          <a:ln w="38100">
            <a:solidFill>
              <a:srgbClr val="00FF00"/>
            </a:solidFill>
            <a:round/>
            <a:headEnd/>
            <a:tailEnd/>
          </a:ln>
          <a:effectLst/>
        </p:spPr>
        <p:txBody>
          <a:bodyPr/>
          <a:lstStyle/>
          <a:p>
            <a:pPr>
              <a:defRPr/>
            </a:pPr>
            <a:endParaRPr lang="en-US"/>
          </a:p>
        </p:txBody>
      </p:sp>
      <p:pic>
        <p:nvPicPr>
          <p:cNvPr id="45069" name="Picture 13" descr="j03435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388" y="260350"/>
            <a:ext cx="15621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6" name="Line 14"/>
          <p:cNvSpPr>
            <a:spLocks noChangeShapeType="1"/>
          </p:cNvSpPr>
          <p:nvPr/>
        </p:nvSpPr>
        <p:spPr bwMode="auto">
          <a:xfrm flipH="1">
            <a:off x="6877050" y="260350"/>
            <a:ext cx="1755775" cy="1944688"/>
          </a:xfrm>
          <a:prstGeom prst="line">
            <a:avLst/>
          </a:prstGeom>
          <a:noFill/>
          <a:ln w="57150">
            <a:solidFill>
              <a:srgbClr val="FF6600"/>
            </a:solidFill>
            <a:round/>
            <a:headEnd/>
            <a:tailEnd/>
          </a:ln>
          <a:effectLst/>
        </p:spPr>
        <p:txBody>
          <a:bodyPr/>
          <a:lstStyle/>
          <a:p>
            <a:pPr>
              <a:defRPr/>
            </a:pPr>
            <a:endParaRPr lang="en-US"/>
          </a:p>
        </p:txBody>
      </p:sp>
      <p:sp>
        <p:nvSpPr>
          <p:cNvPr id="64527" name="Line 15"/>
          <p:cNvSpPr>
            <a:spLocks noChangeShapeType="1"/>
          </p:cNvSpPr>
          <p:nvPr/>
        </p:nvSpPr>
        <p:spPr bwMode="auto">
          <a:xfrm>
            <a:off x="6894513" y="333375"/>
            <a:ext cx="2249487" cy="1944688"/>
          </a:xfrm>
          <a:prstGeom prst="line">
            <a:avLst/>
          </a:prstGeom>
          <a:noFill/>
          <a:ln w="57150">
            <a:solidFill>
              <a:srgbClr val="FF6600"/>
            </a:solidFill>
            <a:round/>
            <a:headEnd/>
            <a:tailEnd/>
          </a:ln>
          <a:effectLst/>
        </p:spPr>
        <p:txBody>
          <a:bodyPr/>
          <a:lstStyle/>
          <a:p>
            <a:pPr>
              <a:defRPr/>
            </a:pPr>
            <a:endParaRPr lang="en-US"/>
          </a:p>
        </p:txBody>
      </p:sp>
      <p:sp>
        <p:nvSpPr>
          <p:cNvPr id="64528" name="Text Box 16"/>
          <p:cNvSpPr txBox="1">
            <a:spLocks noChangeArrowheads="1"/>
          </p:cNvSpPr>
          <p:nvPr/>
        </p:nvSpPr>
        <p:spPr bwMode="auto">
          <a:xfrm>
            <a:off x="8512175" y="6186488"/>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5" action="ppaction://hlinksldjump"/>
              </a:rPr>
              <a:t>46</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22"/>
                                        </p:tgtEl>
                                        <p:attrNameLst>
                                          <p:attrName>style.visibility</p:attrName>
                                        </p:attrNameLst>
                                      </p:cBhvr>
                                      <p:to>
                                        <p:strVal val="visible"/>
                                      </p:to>
                                    </p:set>
                                    <p:anim calcmode="lin" valueType="num">
                                      <p:cBhvr additive="base">
                                        <p:cTn id="7" dur="500" fill="hold"/>
                                        <p:tgtEl>
                                          <p:spTgt spid="64522"/>
                                        </p:tgtEl>
                                        <p:attrNameLst>
                                          <p:attrName>ppt_x</p:attrName>
                                        </p:attrNameLst>
                                      </p:cBhvr>
                                      <p:tavLst>
                                        <p:tav tm="0">
                                          <p:val>
                                            <p:strVal val="#ppt_x"/>
                                          </p:val>
                                        </p:tav>
                                        <p:tav tm="100000">
                                          <p:val>
                                            <p:strVal val="#ppt_x"/>
                                          </p:val>
                                        </p:tav>
                                      </p:tavLst>
                                    </p:anim>
                                    <p:anim calcmode="lin" valueType="num">
                                      <p:cBhvr additive="base">
                                        <p:cTn id="8" dur="500" fill="hold"/>
                                        <p:tgtEl>
                                          <p:spTgt spid="645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8" presetClass="entr" presetSubtype="0" accel="100000" fill="hold" grpId="0" nodeType="clickEffect">
                                  <p:stCondLst>
                                    <p:cond delay="0"/>
                                  </p:stCondLst>
                                  <p:childTnLst>
                                    <p:set>
                                      <p:cBhvr>
                                        <p:cTn id="12" dur="1" fill="hold">
                                          <p:stCondLst>
                                            <p:cond delay="0"/>
                                          </p:stCondLst>
                                        </p:cTn>
                                        <p:tgtEl>
                                          <p:spTgt spid="64523"/>
                                        </p:tgtEl>
                                        <p:attrNameLst>
                                          <p:attrName>style.visibility</p:attrName>
                                        </p:attrNameLst>
                                      </p:cBhvr>
                                      <p:to>
                                        <p:strVal val="visible"/>
                                      </p:to>
                                    </p:set>
                                    <p:anim calcmode="lin" valueType="num">
                                      <p:cBhvr>
                                        <p:cTn id="13" dur="1000" fill="hold"/>
                                        <p:tgtEl>
                                          <p:spTgt spid="64523"/>
                                        </p:tgtEl>
                                        <p:attrNameLst>
                                          <p:attrName>ppt_w</p:attrName>
                                        </p:attrNameLst>
                                      </p:cBhvr>
                                      <p:tavLst>
                                        <p:tav tm="0">
                                          <p:val>
                                            <p:strVal val="#ppt_w*2.5"/>
                                          </p:val>
                                        </p:tav>
                                        <p:tav tm="100000">
                                          <p:val>
                                            <p:strVal val="#ppt_w"/>
                                          </p:val>
                                        </p:tav>
                                      </p:tavLst>
                                    </p:anim>
                                    <p:anim calcmode="lin" valueType="num">
                                      <p:cBhvr>
                                        <p:cTn id="14" dur="1000" fill="hold"/>
                                        <p:tgtEl>
                                          <p:spTgt spid="64523"/>
                                        </p:tgtEl>
                                        <p:attrNameLst>
                                          <p:attrName>ppt_h</p:attrName>
                                        </p:attrNameLst>
                                      </p:cBhvr>
                                      <p:tavLst>
                                        <p:tav tm="0">
                                          <p:val>
                                            <p:strVal val="#ppt_h*0.01"/>
                                          </p:val>
                                        </p:tav>
                                        <p:tav tm="100000">
                                          <p:val>
                                            <p:strVal val="#ppt_h"/>
                                          </p:val>
                                        </p:tav>
                                      </p:tavLst>
                                    </p:anim>
                                    <p:anim calcmode="lin" valueType="num">
                                      <p:cBhvr>
                                        <p:cTn id="15" dur="1000" fill="hold"/>
                                        <p:tgtEl>
                                          <p:spTgt spid="64523"/>
                                        </p:tgtEl>
                                        <p:attrNameLst>
                                          <p:attrName>ppt_x</p:attrName>
                                        </p:attrNameLst>
                                      </p:cBhvr>
                                      <p:tavLst>
                                        <p:tav tm="0">
                                          <p:val>
                                            <p:strVal val="#ppt_x"/>
                                          </p:val>
                                        </p:tav>
                                        <p:tav tm="100000">
                                          <p:val>
                                            <p:strVal val="#ppt_x"/>
                                          </p:val>
                                        </p:tav>
                                      </p:tavLst>
                                    </p:anim>
                                    <p:anim calcmode="lin" valueType="num">
                                      <p:cBhvr>
                                        <p:cTn id="16" dur="1000" fill="hold"/>
                                        <p:tgtEl>
                                          <p:spTgt spid="64523"/>
                                        </p:tgtEl>
                                        <p:attrNameLst>
                                          <p:attrName>ppt_y</p:attrName>
                                        </p:attrNameLst>
                                      </p:cBhvr>
                                      <p:tavLst>
                                        <p:tav tm="0">
                                          <p:val>
                                            <p:strVal val="#ppt_h+1"/>
                                          </p:val>
                                        </p:tav>
                                        <p:tav tm="100000">
                                          <p:val>
                                            <p:strVal val="#ppt_y"/>
                                          </p:val>
                                        </p:tav>
                                      </p:tavLst>
                                    </p:anim>
                                    <p:animEffect transition="in" filter="fade">
                                      <p:cBhvr>
                                        <p:cTn id="17" dur="1000"/>
                                        <p:tgtEl>
                                          <p:spTgt spid="64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2" grpId="0"/>
      <p:bldP spid="645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098550" y="290513"/>
            <a:ext cx="8229600" cy="1143000"/>
          </a:xfrm>
        </p:spPr>
        <p:txBody>
          <a:bodyPr/>
          <a:lstStyle/>
          <a:p>
            <a:pPr>
              <a:defRPr/>
            </a:pPr>
            <a:r>
              <a:rPr lang="es-MX" smtClean="0"/>
              <a:t>Referencias. DUDAS</a:t>
            </a:r>
            <a:endParaRPr lang="en-US" smtClean="0"/>
          </a:p>
        </p:txBody>
      </p:sp>
      <p:pic>
        <p:nvPicPr>
          <p:cNvPr id="46083" name="Picture 3"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1781175" y="32004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46086" name="Text Box 6"/>
          <p:cNvSpPr txBox="1">
            <a:spLocks noChangeArrowheads="1"/>
          </p:cNvSpPr>
          <p:nvPr/>
        </p:nvSpPr>
        <p:spPr bwMode="auto">
          <a:xfrm>
            <a:off x="1789113" y="3276600"/>
            <a:ext cx="5168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p:txBody>
      </p:sp>
      <p:sp>
        <p:nvSpPr>
          <p:cNvPr id="46087" name="Rectangle 7"/>
          <p:cNvSpPr>
            <a:spLocks noChangeArrowheads="1"/>
          </p:cNvSpPr>
          <p:nvPr/>
        </p:nvSpPr>
        <p:spPr bwMode="auto">
          <a:xfrm>
            <a:off x="0" y="35607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46088" name="Rectangle 8"/>
          <p:cNvSpPr>
            <a:spLocks noChangeArrowheads="1"/>
          </p:cNvSpPr>
          <p:nvPr/>
        </p:nvSpPr>
        <p:spPr bwMode="auto">
          <a:xfrm>
            <a:off x="0" y="35607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pic>
        <p:nvPicPr>
          <p:cNvPr id="96265" name="Picture 9" descr="img catalogo 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692150"/>
            <a:ext cx="792162" cy="554038"/>
          </a:xfrm>
          <a:noFill/>
          <a:extLst>
            <a:ext uri="{909E8E84-426E-40DD-AFC4-6F175D3DCCD1}">
              <a14:hiddenFill xmlns:a14="http://schemas.microsoft.com/office/drawing/2010/main">
                <a:solidFill>
                  <a:srgbClr val="FFFFFF"/>
                </a:solidFill>
              </a14:hiddenFill>
            </a:ext>
          </a:extLst>
        </p:spPr>
      </p:pic>
      <p:sp>
        <p:nvSpPr>
          <p:cNvPr id="96266" name="Text Box 10"/>
          <p:cNvSpPr txBox="1">
            <a:spLocks noChangeArrowheads="1"/>
          </p:cNvSpPr>
          <p:nvPr/>
        </p:nvSpPr>
        <p:spPr bwMode="auto">
          <a:xfrm>
            <a:off x="1198563" y="2397125"/>
            <a:ext cx="7218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b="1">
                <a:solidFill>
                  <a:srgbClr val="990099"/>
                </a:solidFill>
                <a:effectLst/>
                <a:latin typeface="Arial" charset="0"/>
              </a:rPr>
              <a:t>¿Si la fuente de información es anónima?</a:t>
            </a:r>
            <a:endParaRPr kumimoji="0" lang="en-US" altLang="es-MX" sz="2800" b="1">
              <a:solidFill>
                <a:srgbClr val="990099"/>
              </a:solidFill>
              <a:effectLst/>
              <a:latin typeface="Arial" charset="0"/>
            </a:endParaRPr>
          </a:p>
        </p:txBody>
      </p:sp>
      <p:sp>
        <p:nvSpPr>
          <p:cNvPr id="96267" name="Text Box 11"/>
          <p:cNvSpPr txBox="1">
            <a:spLocks noChangeArrowheads="1"/>
          </p:cNvSpPr>
          <p:nvPr/>
        </p:nvSpPr>
        <p:spPr bwMode="auto">
          <a:xfrm>
            <a:off x="1069975" y="3190875"/>
            <a:ext cx="7620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400" b="1">
                <a:solidFill>
                  <a:srgbClr val="0000CC"/>
                </a:solidFill>
                <a:effectLst/>
                <a:latin typeface="Arial" charset="0"/>
              </a:rPr>
              <a:t>Si, y sólo si, el trabajo se rubrica como “Anónimo”,</a:t>
            </a:r>
          </a:p>
          <a:p>
            <a:pPr algn="ctr" eaLnBrk="1" hangingPunct="1">
              <a:spcBef>
                <a:spcPct val="0"/>
              </a:spcBef>
              <a:buClrTx/>
              <a:buFontTx/>
              <a:buNone/>
            </a:pPr>
            <a:r>
              <a:rPr kumimoji="0" lang="es-MX" altLang="es-MX" sz="2400" b="1">
                <a:solidFill>
                  <a:srgbClr val="0000CC"/>
                </a:solidFill>
                <a:effectLst/>
                <a:latin typeface="Arial" charset="0"/>
              </a:rPr>
              <a:t>la entrada comienza con la palabra Anónimo </a:t>
            </a:r>
          </a:p>
          <a:p>
            <a:pPr algn="ctr" eaLnBrk="1" hangingPunct="1">
              <a:spcBef>
                <a:spcPct val="0"/>
              </a:spcBef>
              <a:buClrTx/>
              <a:buFontTx/>
              <a:buNone/>
            </a:pPr>
            <a:r>
              <a:rPr kumimoji="0" lang="es-MX" altLang="es-MX" sz="2400" b="1">
                <a:solidFill>
                  <a:srgbClr val="0000CC"/>
                </a:solidFill>
                <a:effectLst/>
                <a:latin typeface="Arial" charset="0"/>
              </a:rPr>
              <a:t>completa, y dicha entrada se alfabetiza como si </a:t>
            </a:r>
          </a:p>
          <a:p>
            <a:pPr algn="ctr" eaLnBrk="1" hangingPunct="1">
              <a:spcBef>
                <a:spcPct val="0"/>
              </a:spcBef>
              <a:buClrTx/>
              <a:buFontTx/>
              <a:buNone/>
            </a:pPr>
            <a:r>
              <a:rPr kumimoji="0" lang="es-MX" altLang="es-MX" sz="2400" b="1">
                <a:solidFill>
                  <a:srgbClr val="0000CC"/>
                </a:solidFill>
                <a:effectLst/>
                <a:latin typeface="Arial" charset="0"/>
              </a:rPr>
              <a:t>Anónimo fuera un nombre verdadero.</a:t>
            </a:r>
            <a:endParaRPr kumimoji="0" lang="en-US" altLang="es-MX" sz="2400" b="1">
              <a:solidFill>
                <a:srgbClr val="0000CC"/>
              </a:solidFill>
              <a:effectLst/>
              <a:latin typeface="Arial" charset="0"/>
            </a:endParaRPr>
          </a:p>
        </p:txBody>
      </p:sp>
      <p:sp>
        <p:nvSpPr>
          <p:cNvPr id="96268" name="Line 12"/>
          <p:cNvSpPr>
            <a:spLocks noChangeShapeType="1"/>
          </p:cNvSpPr>
          <p:nvPr/>
        </p:nvSpPr>
        <p:spPr bwMode="auto">
          <a:xfrm>
            <a:off x="6011863" y="2852738"/>
            <a:ext cx="2232025" cy="0"/>
          </a:xfrm>
          <a:prstGeom prst="line">
            <a:avLst/>
          </a:prstGeom>
          <a:noFill/>
          <a:ln w="38100">
            <a:solidFill>
              <a:srgbClr val="00FF00"/>
            </a:solidFill>
            <a:round/>
            <a:headEnd/>
            <a:tailEnd/>
          </a:ln>
          <a:effectLst/>
        </p:spPr>
        <p:txBody>
          <a:bodyPr/>
          <a:lstStyle/>
          <a:p>
            <a:pPr>
              <a:defRPr/>
            </a:pPr>
            <a:endParaRPr lang="en-US"/>
          </a:p>
        </p:txBody>
      </p:sp>
      <p:pic>
        <p:nvPicPr>
          <p:cNvPr id="96269" name="Picture 13" descr="j03435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388" y="260350"/>
            <a:ext cx="15621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0" name="Line 14"/>
          <p:cNvSpPr>
            <a:spLocks noChangeShapeType="1"/>
          </p:cNvSpPr>
          <p:nvPr/>
        </p:nvSpPr>
        <p:spPr bwMode="auto">
          <a:xfrm flipH="1">
            <a:off x="6877050" y="260350"/>
            <a:ext cx="1755775" cy="1944688"/>
          </a:xfrm>
          <a:prstGeom prst="line">
            <a:avLst/>
          </a:prstGeom>
          <a:noFill/>
          <a:ln w="57150">
            <a:solidFill>
              <a:srgbClr val="FF6600"/>
            </a:solidFill>
            <a:round/>
            <a:headEnd/>
            <a:tailEnd/>
          </a:ln>
          <a:effectLst/>
        </p:spPr>
        <p:txBody>
          <a:bodyPr/>
          <a:lstStyle/>
          <a:p>
            <a:pPr>
              <a:defRPr/>
            </a:pPr>
            <a:endParaRPr lang="en-US"/>
          </a:p>
        </p:txBody>
      </p:sp>
      <p:sp>
        <p:nvSpPr>
          <p:cNvPr id="96271" name="Line 15"/>
          <p:cNvSpPr>
            <a:spLocks noChangeShapeType="1"/>
          </p:cNvSpPr>
          <p:nvPr/>
        </p:nvSpPr>
        <p:spPr bwMode="auto">
          <a:xfrm>
            <a:off x="6894513" y="333375"/>
            <a:ext cx="2249487" cy="1944688"/>
          </a:xfrm>
          <a:prstGeom prst="line">
            <a:avLst/>
          </a:prstGeom>
          <a:noFill/>
          <a:ln w="57150">
            <a:solidFill>
              <a:srgbClr val="FF6600"/>
            </a:solidFill>
            <a:round/>
            <a:headEnd/>
            <a:tailEnd/>
          </a:ln>
          <a:effectLst/>
        </p:spPr>
        <p:txBody>
          <a:bodyPr/>
          <a:lstStyle/>
          <a:p>
            <a:pPr>
              <a:defRPr/>
            </a:pPr>
            <a:endParaRPr lang="en-US"/>
          </a:p>
        </p:txBody>
      </p:sp>
      <p:sp>
        <p:nvSpPr>
          <p:cNvPr id="96272" name="Text Box 16"/>
          <p:cNvSpPr txBox="1">
            <a:spLocks noChangeArrowheads="1"/>
          </p:cNvSpPr>
          <p:nvPr/>
        </p:nvSpPr>
        <p:spPr bwMode="auto">
          <a:xfrm>
            <a:off x="8583613" y="6186488"/>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47</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66"/>
                                        </p:tgtEl>
                                        <p:attrNameLst>
                                          <p:attrName>style.visibility</p:attrName>
                                        </p:attrNameLst>
                                      </p:cBhvr>
                                      <p:to>
                                        <p:strVal val="visible"/>
                                      </p:to>
                                    </p:set>
                                    <p:anim calcmode="lin" valueType="num">
                                      <p:cBhvr additive="base">
                                        <p:cTn id="7" dur="500" fill="hold"/>
                                        <p:tgtEl>
                                          <p:spTgt spid="96266"/>
                                        </p:tgtEl>
                                        <p:attrNameLst>
                                          <p:attrName>ppt_x</p:attrName>
                                        </p:attrNameLst>
                                      </p:cBhvr>
                                      <p:tavLst>
                                        <p:tav tm="0">
                                          <p:val>
                                            <p:strVal val="#ppt_x"/>
                                          </p:val>
                                        </p:tav>
                                        <p:tav tm="100000">
                                          <p:val>
                                            <p:strVal val="#ppt_x"/>
                                          </p:val>
                                        </p:tav>
                                      </p:tavLst>
                                    </p:anim>
                                    <p:anim calcmode="lin" valueType="num">
                                      <p:cBhvr additive="base">
                                        <p:cTn id="8" dur="500" fill="hold"/>
                                        <p:tgtEl>
                                          <p:spTgt spid="962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8" presetClass="entr" presetSubtype="0" accel="100000" fill="hold" grpId="0" nodeType="clickEffect">
                                  <p:stCondLst>
                                    <p:cond delay="0"/>
                                  </p:stCondLst>
                                  <p:childTnLst>
                                    <p:set>
                                      <p:cBhvr>
                                        <p:cTn id="12" dur="1" fill="hold">
                                          <p:stCondLst>
                                            <p:cond delay="0"/>
                                          </p:stCondLst>
                                        </p:cTn>
                                        <p:tgtEl>
                                          <p:spTgt spid="96267"/>
                                        </p:tgtEl>
                                        <p:attrNameLst>
                                          <p:attrName>style.visibility</p:attrName>
                                        </p:attrNameLst>
                                      </p:cBhvr>
                                      <p:to>
                                        <p:strVal val="visible"/>
                                      </p:to>
                                    </p:set>
                                    <p:anim calcmode="lin" valueType="num">
                                      <p:cBhvr>
                                        <p:cTn id="13" dur="1000" fill="hold"/>
                                        <p:tgtEl>
                                          <p:spTgt spid="96267"/>
                                        </p:tgtEl>
                                        <p:attrNameLst>
                                          <p:attrName>ppt_w</p:attrName>
                                        </p:attrNameLst>
                                      </p:cBhvr>
                                      <p:tavLst>
                                        <p:tav tm="0">
                                          <p:val>
                                            <p:strVal val="#ppt_w*2.5"/>
                                          </p:val>
                                        </p:tav>
                                        <p:tav tm="100000">
                                          <p:val>
                                            <p:strVal val="#ppt_w"/>
                                          </p:val>
                                        </p:tav>
                                      </p:tavLst>
                                    </p:anim>
                                    <p:anim calcmode="lin" valueType="num">
                                      <p:cBhvr>
                                        <p:cTn id="14" dur="1000" fill="hold"/>
                                        <p:tgtEl>
                                          <p:spTgt spid="96267"/>
                                        </p:tgtEl>
                                        <p:attrNameLst>
                                          <p:attrName>ppt_h</p:attrName>
                                        </p:attrNameLst>
                                      </p:cBhvr>
                                      <p:tavLst>
                                        <p:tav tm="0">
                                          <p:val>
                                            <p:strVal val="#ppt_h*0.01"/>
                                          </p:val>
                                        </p:tav>
                                        <p:tav tm="100000">
                                          <p:val>
                                            <p:strVal val="#ppt_h"/>
                                          </p:val>
                                        </p:tav>
                                      </p:tavLst>
                                    </p:anim>
                                    <p:anim calcmode="lin" valueType="num">
                                      <p:cBhvr>
                                        <p:cTn id="15" dur="1000" fill="hold"/>
                                        <p:tgtEl>
                                          <p:spTgt spid="96267"/>
                                        </p:tgtEl>
                                        <p:attrNameLst>
                                          <p:attrName>ppt_x</p:attrName>
                                        </p:attrNameLst>
                                      </p:cBhvr>
                                      <p:tavLst>
                                        <p:tav tm="0">
                                          <p:val>
                                            <p:strVal val="#ppt_x"/>
                                          </p:val>
                                        </p:tav>
                                        <p:tav tm="100000">
                                          <p:val>
                                            <p:strVal val="#ppt_x"/>
                                          </p:val>
                                        </p:tav>
                                      </p:tavLst>
                                    </p:anim>
                                    <p:anim calcmode="lin" valueType="num">
                                      <p:cBhvr>
                                        <p:cTn id="16" dur="1000" fill="hold"/>
                                        <p:tgtEl>
                                          <p:spTgt spid="96267"/>
                                        </p:tgtEl>
                                        <p:attrNameLst>
                                          <p:attrName>ppt_y</p:attrName>
                                        </p:attrNameLst>
                                      </p:cBhvr>
                                      <p:tavLst>
                                        <p:tav tm="0">
                                          <p:val>
                                            <p:strVal val="#ppt_h+1"/>
                                          </p:val>
                                        </p:tav>
                                        <p:tav tm="100000">
                                          <p:val>
                                            <p:strVal val="#ppt_y"/>
                                          </p:val>
                                        </p:tav>
                                      </p:tavLst>
                                    </p:anim>
                                    <p:animEffect transition="in" filter="fade">
                                      <p:cBhvr>
                                        <p:cTn id="17" dur="1000"/>
                                        <p:tgtEl>
                                          <p:spTgt spid="962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4" presetClass="exit" presetSubtype="0" decel="100000" fill="hold" nodeType="clickEffect">
                                  <p:stCondLst>
                                    <p:cond delay="0"/>
                                  </p:stCondLst>
                                  <p:childTnLst>
                                    <p:anim calcmode="lin" valueType="num">
                                      <p:cBhvr>
                                        <p:cTn id="21" dur="500"/>
                                        <p:tgtEl>
                                          <p:spTgt spid="96265"/>
                                        </p:tgtEl>
                                        <p:attrNameLst>
                                          <p:attrName>ppt_w</p:attrName>
                                        </p:attrNameLst>
                                      </p:cBhvr>
                                      <p:tavLst>
                                        <p:tav tm="0">
                                          <p:val>
                                            <p:strVal val="ppt_w"/>
                                          </p:val>
                                        </p:tav>
                                        <p:tav tm="100000">
                                          <p:val>
                                            <p:strVal val="ppt_w*0.05"/>
                                          </p:val>
                                        </p:tav>
                                      </p:tavLst>
                                    </p:anim>
                                    <p:anim calcmode="lin" valueType="num">
                                      <p:cBhvr>
                                        <p:cTn id="22" dur="500"/>
                                        <p:tgtEl>
                                          <p:spTgt spid="96265"/>
                                        </p:tgtEl>
                                        <p:attrNameLst>
                                          <p:attrName>ppt_h</p:attrName>
                                        </p:attrNameLst>
                                      </p:cBhvr>
                                      <p:tavLst>
                                        <p:tav tm="0">
                                          <p:val>
                                            <p:strVal val="ppt_h"/>
                                          </p:val>
                                        </p:tav>
                                        <p:tav tm="100000">
                                          <p:val>
                                            <p:strVal val="ppt_h"/>
                                          </p:val>
                                        </p:tav>
                                      </p:tavLst>
                                    </p:anim>
                                    <p:anim calcmode="lin" valueType="num">
                                      <p:cBhvr>
                                        <p:cTn id="23" dur="500"/>
                                        <p:tgtEl>
                                          <p:spTgt spid="96265"/>
                                        </p:tgtEl>
                                        <p:attrNameLst>
                                          <p:attrName>ppt_x</p:attrName>
                                        </p:attrNameLst>
                                      </p:cBhvr>
                                      <p:tavLst>
                                        <p:tav tm="0">
                                          <p:val>
                                            <p:strVal val="ppt_x"/>
                                          </p:val>
                                        </p:tav>
                                        <p:tav tm="100000">
                                          <p:val>
                                            <p:strVal val="ppt_x-.2"/>
                                          </p:val>
                                        </p:tav>
                                      </p:tavLst>
                                    </p:anim>
                                    <p:anim calcmode="lin" valueType="num">
                                      <p:cBhvr>
                                        <p:cTn id="24" dur="500"/>
                                        <p:tgtEl>
                                          <p:spTgt spid="96265"/>
                                        </p:tgtEl>
                                        <p:attrNameLst>
                                          <p:attrName>ppt_y</p:attrName>
                                        </p:attrNameLst>
                                      </p:cBhvr>
                                      <p:tavLst>
                                        <p:tav tm="0">
                                          <p:val>
                                            <p:strVal val="ppt_y"/>
                                          </p:val>
                                        </p:tav>
                                        <p:tav tm="100000">
                                          <p:val>
                                            <p:strVal val="ppt_y"/>
                                          </p:val>
                                        </p:tav>
                                      </p:tavLst>
                                    </p:anim>
                                    <p:animEffect transition="out" filter="fade">
                                      <p:cBhvr>
                                        <p:cTn id="25" dur="500"/>
                                        <p:tgtEl>
                                          <p:spTgt spid="96265"/>
                                        </p:tgtEl>
                                      </p:cBhvr>
                                    </p:animEffect>
                                    <p:set>
                                      <p:cBhvr>
                                        <p:cTn id="26" dur="1" fill="hold">
                                          <p:stCondLst>
                                            <p:cond delay="499"/>
                                          </p:stCondLst>
                                        </p:cTn>
                                        <p:tgtEl>
                                          <p:spTgt spid="96265"/>
                                        </p:tgtEl>
                                        <p:attrNameLst>
                                          <p:attrName>style.visibility</p:attrName>
                                        </p:attrNameLst>
                                      </p:cBhvr>
                                      <p:to>
                                        <p:strVal val="hidden"/>
                                      </p:to>
                                    </p:set>
                                  </p:childTnLst>
                                </p:cTn>
                              </p:par>
                              <p:par>
                                <p:cTn id="27" presetID="54" presetClass="exit" presetSubtype="0" decel="100000" fill="hold" grpId="0" nodeType="withEffect">
                                  <p:stCondLst>
                                    <p:cond delay="0"/>
                                  </p:stCondLst>
                                  <p:childTnLst>
                                    <p:anim calcmode="lin" valueType="num">
                                      <p:cBhvr>
                                        <p:cTn id="28" dur="500"/>
                                        <p:tgtEl>
                                          <p:spTgt spid="96258"/>
                                        </p:tgtEl>
                                        <p:attrNameLst>
                                          <p:attrName>ppt_w</p:attrName>
                                        </p:attrNameLst>
                                      </p:cBhvr>
                                      <p:tavLst>
                                        <p:tav tm="0">
                                          <p:val>
                                            <p:strVal val="ppt_w"/>
                                          </p:val>
                                        </p:tav>
                                        <p:tav tm="100000">
                                          <p:val>
                                            <p:strVal val="ppt_w*0.05"/>
                                          </p:val>
                                        </p:tav>
                                      </p:tavLst>
                                    </p:anim>
                                    <p:anim calcmode="lin" valueType="num">
                                      <p:cBhvr>
                                        <p:cTn id="29" dur="500"/>
                                        <p:tgtEl>
                                          <p:spTgt spid="96258"/>
                                        </p:tgtEl>
                                        <p:attrNameLst>
                                          <p:attrName>ppt_h</p:attrName>
                                        </p:attrNameLst>
                                      </p:cBhvr>
                                      <p:tavLst>
                                        <p:tav tm="0">
                                          <p:val>
                                            <p:strVal val="ppt_h"/>
                                          </p:val>
                                        </p:tav>
                                        <p:tav tm="100000">
                                          <p:val>
                                            <p:strVal val="ppt_h"/>
                                          </p:val>
                                        </p:tav>
                                      </p:tavLst>
                                    </p:anim>
                                    <p:anim calcmode="lin" valueType="num">
                                      <p:cBhvr>
                                        <p:cTn id="30" dur="500"/>
                                        <p:tgtEl>
                                          <p:spTgt spid="96258"/>
                                        </p:tgtEl>
                                        <p:attrNameLst>
                                          <p:attrName>ppt_x</p:attrName>
                                        </p:attrNameLst>
                                      </p:cBhvr>
                                      <p:tavLst>
                                        <p:tav tm="0">
                                          <p:val>
                                            <p:strVal val="ppt_x"/>
                                          </p:val>
                                        </p:tav>
                                        <p:tav tm="100000">
                                          <p:val>
                                            <p:strVal val="ppt_x-.2"/>
                                          </p:val>
                                        </p:tav>
                                      </p:tavLst>
                                    </p:anim>
                                    <p:anim calcmode="lin" valueType="num">
                                      <p:cBhvr>
                                        <p:cTn id="31" dur="500"/>
                                        <p:tgtEl>
                                          <p:spTgt spid="96258"/>
                                        </p:tgtEl>
                                        <p:attrNameLst>
                                          <p:attrName>ppt_y</p:attrName>
                                        </p:attrNameLst>
                                      </p:cBhvr>
                                      <p:tavLst>
                                        <p:tav tm="0">
                                          <p:val>
                                            <p:strVal val="ppt_y"/>
                                          </p:val>
                                        </p:tav>
                                        <p:tav tm="100000">
                                          <p:val>
                                            <p:strVal val="ppt_y"/>
                                          </p:val>
                                        </p:tav>
                                      </p:tavLst>
                                    </p:anim>
                                    <p:animEffect transition="out" filter="fade">
                                      <p:cBhvr>
                                        <p:cTn id="32" dur="500"/>
                                        <p:tgtEl>
                                          <p:spTgt spid="96258"/>
                                        </p:tgtEl>
                                      </p:cBhvr>
                                    </p:animEffect>
                                    <p:set>
                                      <p:cBhvr>
                                        <p:cTn id="33" dur="1" fill="hold">
                                          <p:stCondLst>
                                            <p:cond delay="499"/>
                                          </p:stCondLst>
                                        </p:cTn>
                                        <p:tgtEl>
                                          <p:spTgt spid="96258"/>
                                        </p:tgtEl>
                                        <p:attrNameLst>
                                          <p:attrName>style.visibility</p:attrName>
                                        </p:attrNameLst>
                                      </p:cBhvr>
                                      <p:to>
                                        <p:strVal val="hidden"/>
                                      </p:to>
                                    </p:set>
                                  </p:childTnLst>
                                </p:cTn>
                              </p:par>
                              <p:par>
                                <p:cTn id="34" presetID="54" presetClass="exit" presetSubtype="0" decel="100000" fill="hold" nodeType="withEffect">
                                  <p:stCondLst>
                                    <p:cond delay="0"/>
                                  </p:stCondLst>
                                  <p:childTnLst>
                                    <p:anim calcmode="lin" valueType="num">
                                      <p:cBhvr>
                                        <p:cTn id="35" dur="500"/>
                                        <p:tgtEl>
                                          <p:spTgt spid="96270"/>
                                        </p:tgtEl>
                                        <p:attrNameLst>
                                          <p:attrName>ppt_w</p:attrName>
                                        </p:attrNameLst>
                                      </p:cBhvr>
                                      <p:tavLst>
                                        <p:tav tm="0">
                                          <p:val>
                                            <p:strVal val="ppt_w"/>
                                          </p:val>
                                        </p:tav>
                                        <p:tav tm="100000">
                                          <p:val>
                                            <p:strVal val="ppt_w*0.05"/>
                                          </p:val>
                                        </p:tav>
                                      </p:tavLst>
                                    </p:anim>
                                    <p:anim calcmode="lin" valueType="num">
                                      <p:cBhvr>
                                        <p:cTn id="36" dur="500"/>
                                        <p:tgtEl>
                                          <p:spTgt spid="96270"/>
                                        </p:tgtEl>
                                        <p:attrNameLst>
                                          <p:attrName>ppt_h</p:attrName>
                                        </p:attrNameLst>
                                      </p:cBhvr>
                                      <p:tavLst>
                                        <p:tav tm="0">
                                          <p:val>
                                            <p:strVal val="ppt_h"/>
                                          </p:val>
                                        </p:tav>
                                        <p:tav tm="100000">
                                          <p:val>
                                            <p:strVal val="ppt_h"/>
                                          </p:val>
                                        </p:tav>
                                      </p:tavLst>
                                    </p:anim>
                                    <p:anim calcmode="lin" valueType="num">
                                      <p:cBhvr>
                                        <p:cTn id="37" dur="500"/>
                                        <p:tgtEl>
                                          <p:spTgt spid="96270"/>
                                        </p:tgtEl>
                                        <p:attrNameLst>
                                          <p:attrName>ppt_x</p:attrName>
                                        </p:attrNameLst>
                                      </p:cBhvr>
                                      <p:tavLst>
                                        <p:tav tm="0">
                                          <p:val>
                                            <p:strVal val="ppt_x"/>
                                          </p:val>
                                        </p:tav>
                                        <p:tav tm="100000">
                                          <p:val>
                                            <p:strVal val="ppt_x-.2"/>
                                          </p:val>
                                        </p:tav>
                                      </p:tavLst>
                                    </p:anim>
                                    <p:anim calcmode="lin" valueType="num">
                                      <p:cBhvr>
                                        <p:cTn id="38" dur="500"/>
                                        <p:tgtEl>
                                          <p:spTgt spid="96270"/>
                                        </p:tgtEl>
                                        <p:attrNameLst>
                                          <p:attrName>ppt_y</p:attrName>
                                        </p:attrNameLst>
                                      </p:cBhvr>
                                      <p:tavLst>
                                        <p:tav tm="0">
                                          <p:val>
                                            <p:strVal val="ppt_y"/>
                                          </p:val>
                                        </p:tav>
                                        <p:tav tm="100000">
                                          <p:val>
                                            <p:strVal val="ppt_y"/>
                                          </p:val>
                                        </p:tav>
                                      </p:tavLst>
                                    </p:anim>
                                    <p:animEffect transition="out" filter="fade">
                                      <p:cBhvr>
                                        <p:cTn id="39" dur="500"/>
                                        <p:tgtEl>
                                          <p:spTgt spid="96270"/>
                                        </p:tgtEl>
                                      </p:cBhvr>
                                    </p:animEffect>
                                    <p:set>
                                      <p:cBhvr>
                                        <p:cTn id="40" dur="1" fill="hold">
                                          <p:stCondLst>
                                            <p:cond delay="499"/>
                                          </p:stCondLst>
                                        </p:cTn>
                                        <p:tgtEl>
                                          <p:spTgt spid="96270"/>
                                        </p:tgtEl>
                                        <p:attrNameLst>
                                          <p:attrName>style.visibility</p:attrName>
                                        </p:attrNameLst>
                                      </p:cBhvr>
                                      <p:to>
                                        <p:strVal val="hidden"/>
                                      </p:to>
                                    </p:set>
                                  </p:childTnLst>
                                </p:cTn>
                              </p:par>
                              <p:par>
                                <p:cTn id="41" presetID="54" presetClass="exit" presetSubtype="0" decel="100000" fill="hold" nodeType="withEffect">
                                  <p:stCondLst>
                                    <p:cond delay="0"/>
                                  </p:stCondLst>
                                  <p:childTnLst>
                                    <p:anim calcmode="lin" valueType="num">
                                      <p:cBhvr>
                                        <p:cTn id="42" dur="500"/>
                                        <p:tgtEl>
                                          <p:spTgt spid="96271"/>
                                        </p:tgtEl>
                                        <p:attrNameLst>
                                          <p:attrName>ppt_w</p:attrName>
                                        </p:attrNameLst>
                                      </p:cBhvr>
                                      <p:tavLst>
                                        <p:tav tm="0">
                                          <p:val>
                                            <p:strVal val="ppt_w"/>
                                          </p:val>
                                        </p:tav>
                                        <p:tav tm="100000">
                                          <p:val>
                                            <p:strVal val="ppt_w*0.05"/>
                                          </p:val>
                                        </p:tav>
                                      </p:tavLst>
                                    </p:anim>
                                    <p:anim calcmode="lin" valueType="num">
                                      <p:cBhvr>
                                        <p:cTn id="43" dur="500"/>
                                        <p:tgtEl>
                                          <p:spTgt spid="96271"/>
                                        </p:tgtEl>
                                        <p:attrNameLst>
                                          <p:attrName>ppt_h</p:attrName>
                                        </p:attrNameLst>
                                      </p:cBhvr>
                                      <p:tavLst>
                                        <p:tav tm="0">
                                          <p:val>
                                            <p:strVal val="ppt_h"/>
                                          </p:val>
                                        </p:tav>
                                        <p:tav tm="100000">
                                          <p:val>
                                            <p:strVal val="ppt_h"/>
                                          </p:val>
                                        </p:tav>
                                      </p:tavLst>
                                    </p:anim>
                                    <p:anim calcmode="lin" valueType="num">
                                      <p:cBhvr>
                                        <p:cTn id="44" dur="500"/>
                                        <p:tgtEl>
                                          <p:spTgt spid="96271"/>
                                        </p:tgtEl>
                                        <p:attrNameLst>
                                          <p:attrName>ppt_x</p:attrName>
                                        </p:attrNameLst>
                                      </p:cBhvr>
                                      <p:tavLst>
                                        <p:tav tm="0">
                                          <p:val>
                                            <p:strVal val="ppt_x"/>
                                          </p:val>
                                        </p:tav>
                                        <p:tav tm="100000">
                                          <p:val>
                                            <p:strVal val="ppt_x-.2"/>
                                          </p:val>
                                        </p:tav>
                                      </p:tavLst>
                                    </p:anim>
                                    <p:anim calcmode="lin" valueType="num">
                                      <p:cBhvr>
                                        <p:cTn id="45" dur="500"/>
                                        <p:tgtEl>
                                          <p:spTgt spid="96271"/>
                                        </p:tgtEl>
                                        <p:attrNameLst>
                                          <p:attrName>ppt_y</p:attrName>
                                        </p:attrNameLst>
                                      </p:cBhvr>
                                      <p:tavLst>
                                        <p:tav tm="0">
                                          <p:val>
                                            <p:strVal val="ppt_y"/>
                                          </p:val>
                                        </p:tav>
                                        <p:tav tm="100000">
                                          <p:val>
                                            <p:strVal val="ppt_y"/>
                                          </p:val>
                                        </p:tav>
                                      </p:tavLst>
                                    </p:anim>
                                    <p:animEffect transition="out" filter="fade">
                                      <p:cBhvr>
                                        <p:cTn id="46" dur="500"/>
                                        <p:tgtEl>
                                          <p:spTgt spid="96271"/>
                                        </p:tgtEl>
                                      </p:cBhvr>
                                    </p:animEffect>
                                    <p:set>
                                      <p:cBhvr>
                                        <p:cTn id="47" dur="1" fill="hold">
                                          <p:stCondLst>
                                            <p:cond delay="499"/>
                                          </p:stCondLst>
                                        </p:cTn>
                                        <p:tgtEl>
                                          <p:spTgt spid="96271"/>
                                        </p:tgtEl>
                                        <p:attrNameLst>
                                          <p:attrName>style.visibility</p:attrName>
                                        </p:attrNameLst>
                                      </p:cBhvr>
                                      <p:to>
                                        <p:strVal val="hidden"/>
                                      </p:to>
                                    </p:set>
                                  </p:childTnLst>
                                </p:cTn>
                              </p:par>
                              <p:par>
                                <p:cTn id="48" presetID="54" presetClass="exit" presetSubtype="0" decel="100000" fill="hold" nodeType="withEffect">
                                  <p:stCondLst>
                                    <p:cond delay="0"/>
                                  </p:stCondLst>
                                  <p:childTnLst>
                                    <p:anim calcmode="lin" valueType="num">
                                      <p:cBhvr>
                                        <p:cTn id="49" dur="500"/>
                                        <p:tgtEl>
                                          <p:spTgt spid="96269"/>
                                        </p:tgtEl>
                                        <p:attrNameLst>
                                          <p:attrName>ppt_w</p:attrName>
                                        </p:attrNameLst>
                                      </p:cBhvr>
                                      <p:tavLst>
                                        <p:tav tm="0">
                                          <p:val>
                                            <p:strVal val="ppt_w"/>
                                          </p:val>
                                        </p:tav>
                                        <p:tav tm="100000">
                                          <p:val>
                                            <p:strVal val="ppt_w*0.05"/>
                                          </p:val>
                                        </p:tav>
                                      </p:tavLst>
                                    </p:anim>
                                    <p:anim calcmode="lin" valueType="num">
                                      <p:cBhvr>
                                        <p:cTn id="50" dur="500"/>
                                        <p:tgtEl>
                                          <p:spTgt spid="96269"/>
                                        </p:tgtEl>
                                        <p:attrNameLst>
                                          <p:attrName>ppt_h</p:attrName>
                                        </p:attrNameLst>
                                      </p:cBhvr>
                                      <p:tavLst>
                                        <p:tav tm="0">
                                          <p:val>
                                            <p:strVal val="ppt_h"/>
                                          </p:val>
                                        </p:tav>
                                        <p:tav tm="100000">
                                          <p:val>
                                            <p:strVal val="ppt_h"/>
                                          </p:val>
                                        </p:tav>
                                      </p:tavLst>
                                    </p:anim>
                                    <p:anim calcmode="lin" valueType="num">
                                      <p:cBhvr>
                                        <p:cTn id="51" dur="500"/>
                                        <p:tgtEl>
                                          <p:spTgt spid="96269"/>
                                        </p:tgtEl>
                                        <p:attrNameLst>
                                          <p:attrName>ppt_x</p:attrName>
                                        </p:attrNameLst>
                                      </p:cBhvr>
                                      <p:tavLst>
                                        <p:tav tm="0">
                                          <p:val>
                                            <p:strVal val="ppt_x"/>
                                          </p:val>
                                        </p:tav>
                                        <p:tav tm="100000">
                                          <p:val>
                                            <p:strVal val="ppt_x-.2"/>
                                          </p:val>
                                        </p:tav>
                                      </p:tavLst>
                                    </p:anim>
                                    <p:anim calcmode="lin" valueType="num">
                                      <p:cBhvr>
                                        <p:cTn id="52" dur="500"/>
                                        <p:tgtEl>
                                          <p:spTgt spid="96269"/>
                                        </p:tgtEl>
                                        <p:attrNameLst>
                                          <p:attrName>ppt_y</p:attrName>
                                        </p:attrNameLst>
                                      </p:cBhvr>
                                      <p:tavLst>
                                        <p:tav tm="0">
                                          <p:val>
                                            <p:strVal val="ppt_y"/>
                                          </p:val>
                                        </p:tav>
                                        <p:tav tm="100000">
                                          <p:val>
                                            <p:strVal val="ppt_y"/>
                                          </p:val>
                                        </p:tav>
                                      </p:tavLst>
                                    </p:anim>
                                    <p:animEffect transition="out" filter="fade">
                                      <p:cBhvr>
                                        <p:cTn id="53" dur="500"/>
                                        <p:tgtEl>
                                          <p:spTgt spid="96269"/>
                                        </p:tgtEl>
                                      </p:cBhvr>
                                    </p:animEffect>
                                    <p:set>
                                      <p:cBhvr>
                                        <p:cTn id="54" dur="1" fill="hold">
                                          <p:stCondLst>
                                            <p:cond delay="499"/>
                                          </p:stCondLst>
                                        </p:cTn>
                                        <p:tgtEl>
                                          <p:spTgt spid="96269"/>
                                        </p:tgtEl>
                                        <p:attrNameLst>
                                          <p:attrName>style.visibility</p:attrName>
                                        </p:attrNameLst>
                                      </p:cBhvr>
                                      <p:to>
                                        <p:strVal val="hidden"/>
                                      </p:to>
                                    </p:set>
                                  </p:childTnLst>
                                </p:cTn>
                              </p:par>
                              <p:par>
                                <p:cTn id="55" presetID="54" presetClass="exit" presetSubtype="0" decel="100000" fill="hold" grpId="1" nodeType="withEffect">
                                  <p:stCondLst>
                                    <p:cond delay="0"/>
                                  </p:stCondLst>
                                  <p:childTnLst>
                                    <p:anim calcmode="lin" valueType="num">
                                      <p:cBhvr>
                                        <p:cTn id="56" dur="500"/>
                                        <p:tgtEl>
                                          <p:spTgt spid="96266"/>
                                        </p:tgtEl>
                                        <p:attrNameLst>
                                          <p:attrName>ppt_w</p:attrName>
                                        </p:attrNameLst>
                                      </p:cBhvr>
                                      <p:tavLst>
                                        <p:tav tm="0">
                                          <p:val>
                                            <p:strVal val="ppt_w"/>
                                          </p:val>
                                        </p:tav>
                                        <p:tav tm="100000">
                                          <p:val>
                                            <p:strVal val="ppt_w*0.05"/>
                                          </p:val>
                                        </p:tav>
                                      </p:tavLst>
                                    </p:anim>
                                    <p:anim calcmode="lin" valueType="num">
                                      <p:cBhvr>
                                        <p:cTn id="57" dur="500"/>
                                        <p:tgtEl>
                                          <p:spTgt spid="96266"/>
                                        </p:tgtEl>
                                        <p:attrNameLst>
                                          <p:attrName>ppt_h</p:attrName>
                                        </p:attrNameLst>
                                      </p:cBhvr>
                                      <p:tavLst>
                                        <p:tav tm="0">
                                          <p:val>
                                            <p:strVal val="ppt_h"/>
                                          </p:val>
                                        </p:tav>
                                        <p:tav tm="100000">
                                          <p:val>
                                            <p:strVal val="ppt_h"/>
                                          </p:val>
                                        </p:tav>
                                      </p:tavLst>
                                    </p:anim>
                                    <p:anim calcmode="lin" valueType="num">
                                      <p:cBhvr>
                                        <p:cTn id="58" dur="500"/>
                                        <p:tgtEl>
                                          <p:spTgt spid="96266"/>
                                        </p:tgtEl>
                                        <p:attrNameLst>
                                          <p:attrName>ppt_x</p:attrName>
                                        </p:attrNameLst>
                                      </p:cBhvr>
                                      <p:tavLst>
                                        <p:tav tm="0">
                                          <p:val>
                                            <p:strVal val="ppt_x"/>
                                          </p:val>
                                        </p:tav>
                                        <p:tav tm="100000">
                                          <p:val>
                                            <p:strVal val="ppt_x-.2"/>
                                          </p:val>
                                        </p:tav>
                                      </p:tavLst>
                                    </p:anim>
                                    <p:anim calcmode="lin" valueType="num">
                                      <p:cBhvr>
                                        <p:cTn id="59" dur="500"/>
                                        <p:tgtEl>
                                          <p:spTgt spid="96266"/>
                                        </p:tgtEl>
                                        <p:attrNameLst>
                                          <p:attrName>ppt_y</p:attrName>
                                        </p:attrNameLst>
                                      </p:cBhvr>
                                      <p:tavLst>
                                        <p:tav tm="0">
                                          <p:val>
                                            <p:strVal val="ppt_y"/>
                                          </p:val>
                                        </p:tav>
                                        <p:tav tm="100000">
                                          <p:val>
                                            <p:strVal val="ppt_y"/>
                                          </p:val>
                                        </p:tav>
                                      </p:tavLst>
                                    </p:anim>
                                    <p:animEffect transition="out" filter="fade">
                                      <p:cBhvr>
                                        <p:cTn id="60" dur="500"/>
                                        <p:tgtEl>
                                          <p:spTgt spid="96266"/>
                                        </p:tgtEl>
                                      </p:cBhvr>
                                    </p:animEffect>
                                    <p:set>
                                      <p:cBhvr>
                                        <p:cTn id="61" dur="1" fill="hold">
                                          <p:stCondLst>
                                            <p:cond delay="499"/>
                                          </p:stCondLst>
                                        </p:cTn>
                                        <p:tgtEl>
                                          <p:spTgt spid="96266"/>
                                        </p:tgtEl>
                                        <p:attrNameLst>
                                          <p:attrName>style.visibility</p:attrName>
                                        </p:attrNameLst>
                                      </p:cBhvr>
                                      <p:to>
                                        <p:strVal val="hidden"/>
                                      </p:to>
                                    </p:set>
                                  </p:childTnLst>
                                </p:cTn>
                              </p:par>
                              <p:par>
                                <p:cTn id="62" presetID="54" presetClass="exit" presetSubtype="0" decel="100000" fill="hold" nodeType="withEffect">
                                  <p:stCondLst>
                                    <p:cond delay="0"/>
                                  </p:stCondLst>
                                  <p:childTnLst>
                                    <p:anim calcmode="lin" valueType="num">
                                      <p:cBhvr>
                                        <p:cTn id="63" dur="500"/>
                                        <p:tgtEl>
                                          <p:spTgt spid="96268"/>
                                        </p:tgtEl>
                                        <p:attrNameLst>
                                          <p:attrName>ppt_w</p:attrName>
                                        </p:attrNameLst>
                                      </p:cBhvr>
                                      <p:tavLst>
                                        <p:tav tm="0">
                                          <p:val>
                                            <p:strVal val="ppt_w"/>
                                          </p:val>
                                        </p:tav>
                                        <p:tav tm="100000">
                                          <p:val>
                                            <p:strVal val="ppt_w*0.05"/>
                                          </p:val>
                                        </p:tav>
                                      </p:tavLst>
                                    </p:anim>
                                    <p:anim calcmode="lin" valueType="num">
                                      <p:cBhvr>
                                        <p:cTn id="64" dur="500"/>
                                        <p:tgtEl>
                                          <p:spTgt spid="96268"/>
                                        </p:tgtEl>
                                        <p:attrNameLst>
                                          <p:attrName>ppt_h</p:attrName>
                                        </p:attrNameLst>
                                      </p:cBhvr>
                                      <p:tavLst>
                                        <p:tav tm="0">
                                          <p:val>
                                            <p:strVal val="ppt_h"/>
                                          </p:val>
                                        </p:tav>
                                        <p:tav tm="100000">
                                          <p:val>
                                            <p:strVal val="ppt_h"/>
                                          </p:val>
                                        </p:tav>
                                      </p:tavLst>
                                    </p:anim>
                                    <p:anim calcmode="lin" valueType="num">
                                      <p:cBhvr>
                                        <p:cTn id="65" dur="500"/>
                                        <p:tgtEl>
                                          <p:spTgt spid="96268"/>
                                        </p:tgtEl>
                                        <p:attrNameLst>
                                          <p:attrName>ppt_x</p:attrName>
                                        </p:attrNameLst>
                                      </p:cBhvr>
                                      <p:tavLst>
                                        <p:tav tm="0">
                                          <p:val>
                                            <p:strVal val="ppt_x"/>
                                          </p:val>
                                        </p:tav>
                                        <p:tav tm="100000">
                                          <p:val>
                                            <p:strVal val="ppt_x-.2"/>
                                          </p:val>
                                        </p:tav>
                                      </p:tavLst>
                                    </p:anim>
                                    <p:anim calcmode="lin" valueType="num">
                                      <p:cBhvr>
                                        <p:cTn id="66" dur="500"/>
                                        <p:tgtEl>
                                          <p:spTgt spid="96268"/>
                                        </p:tgtEl>
                                        <p:attrNameLst>
                                          <p:attrName>ppt_y</p:attrName>
                                        </p:attrNameLst>
                                      </p:cBhvr>
                                      <p:tavLst>
                                        <p:tav tm="0">
                                          <p:val>
                                            <p:strVal val="ppt_y"/>
                                          </p:val>
                                        </p:tav>
                                        <p:tav tm="100000">
                                          <p:val>
                                            <p:strVal val="ppt_y"/>
                                          </p:val>
                                        </p:tav>
                                      </p:tavLst>
                                    </p:anim>
                                    <p:animEffect transition="out" filter="fade">
                                      <p:cBhvr>
                                        <p:cTn id="67" dur="500"/>
                                        <p:tgtEl>
                                          <p:spTgt spid="96268"/>
                                        </p:tgtEl>
                                      </p:cBhvr>
                                    </p:animEffect>
                                    <p:set>
                                      <p:cBhvr>
                                        <p:cTn id="68" dur="1" fill="hold">
                                          <p:stCondLst>
                                            <p:cond delay="499"/>
                                          </p:stCondLst>
                                        </p:cTn>
                                        <p:tgtEl>
                                          <p:spTgt spid="96268"/>
                                        </p:tgtEl>
                                        <p:attrNameLst>
                                          <p:attrName>style.visibility</p:attrName>
                                        </p:attrNameLst>
                                      </p:cBhvr>
                                      <p:to>
                                        <p:strVal val="hidden"/>
                                      </p:to>
                                    </p:set>
                                  </p:childTnLst>
                                </p:cTn>
                              </p:par>
                              <p:par>
                                <p:cTn id="69" presetID="54" presetClass="exit" presetSubtype="0" decel="100000" fill="hold" grpId="1" nodeType="withEffect">
                                  <p:stCondLst>
                                    <p:cond delay="0"/>
                                  </p:stCondLst>
                                  <p:childTnLst>
                                    <p:anim calcmode="lin" valueType="num">
                                      <p:cBhvr>
                                        <p:cTn id="70" dur="500"/>
                                        <p:tgtEl>
                                          <p:spTgt spid="96267"/>
                                        </p:tgtEl>
                                        <p:attrNameLst>
                                          <p:attrName>ppt_w</p:attrName>
                                        </p:attrNameLst>
                                      </p:cBhvr>
                                      <p:tavLst>
                                        <p:tav tm="0">
                                          <p:val>
                                            <p:strVal val="ppt_w"/>
                                          </p:val>
                                        </p:tav>
                                        <p:tav tm="100000">
                                          <p:val>
                                            <p:strVal val="ppt_w*0.05"/>
                                          </p:val>
                                        </p:tav>
                                      </p:tavLst>
                                    </p:anim>
                                    <p:anim calcmode="lin" valueType="num">
                                      <p:cBhvr>
                                        <p:cTn id="71" dur="500"/>
                                        <p:tgtEl>
                                          <p:spTgt spid="96267"/>
                                        </p:tgtEl>
                                        <p:attrNameLst>
                                          <p:attrName>ppt_h</p:attrName>
                                        </p:attrNameLst>
                                      </p:cBhvr>
                                      <p:tavLst>
                                        <p:tav tm="0">
                                          <p:val>
                                            <p:strVal val="ppt_h"/>
                                          </p:val>
                                        </p:tav>
                                        <p:tav tm="100000">
                                          <p:val>
                                            <p:strVal val="ppt_h"/>
                                          </p:val>
                                        </p:tav>
                                      </p:tavLst>
                                    </p:anim>
                                    <p:anim calcmode="lin" valueType="num">
                                      <p:cBhvr>
                                        <p:cTn id="72" dur="500"/>
                                        <p:tgtEl>
                                          <p:spTgt spid="96267"/>
                                        </p:tgtEl>
                                        <p:attrNameLst>
                                          <p:attrName>ppt_x</p:attrName>
                                        </p:attrNameLst>
                                      </p:cBhvr>
                                      <p:tavLst>
                                        <p:tav tm="0">
                                          <p:val>
                                            <p:strVal val="ppt_x"/>
                                          </p:val>
                                        </p:tav>
                                        <p:tav tm="100000">
                                          <p:val>
                                            <p:strVal val="ppt_x-.2"/>
                                          </p:val>
                                        </p:tav>
                                      </p:tavLst>
                                    </p:anim>
                                    <p:anim calcmode="lin" valueType="num">
                                      <p:cBhvr>
                                        <p:cTn id="73" dur="500"/>
                                        <p:tgtEl>
                                          <p:spTgt spid="96267"/>
                                        </p:tgtEl>
                                        <p:attrNameLst>
                                          <p:attrName>ppt_y</p:attrName>
                                        </p:attrNameLst>
                                      </p:cBhvr>
                                      <p:tavLst>
                                        <p:tav tm="0">
                                          <p:val>
                                            <p:strVal val="ppt_y"/>
                                          </p:val>
                                        </p:tav>
                                        <p:tav tm="100000">
                                          <p:val>
                                            <p:strVal val="ppt_y"/>
                                          </p:val>
                                        </p:tav>
                                      </p:tavLst>
                                    </p:anim>
                                    <p:animEffect transition="out" filter="fade">
                                      <p:cBhvr>
                                        <p:cTn id="74" dur="500"/>
                                        <p:tgtEl>
                                          <p:spTgt spid="96267"/>
                                        </p:tgtEl>
                                      </p:cBhvr>
                                    </p:animEffect>
                                    <p:set>
                                      <p:cBhvr>
                                        <p:cTn id="75" dur="1" fill="hold">
                                          <p:stCondLst>
                                            <p:cond delay="499"/>
                                          </p:stCondLst>
                                        </p:cTn>
                                        <p:tgtEl>
                                          <p:spTgt spid="962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66" grpId="0"/>
      <p:bldP spid="96266" grpId="1"/>
      <p:bldP spid="96267" grpId="0"/>
      <p:bldP spid="96267"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7" descr="MPj030963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404813"/>
            <a:ext cx="25495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2" name="Rectangle 2"/>
          <p:cNvSpPr>
            <a:spLocks noGrp="1" noChangeArrowheads="1"/>
          </p:cNvSpPr>
          <p:nvPr>
            <p:ph type="title"/>
          </p:nvPr>
        </p:nvSpPr>
        <p:spPr>
          <a:xfrm>
            <a:off x="1098550" y="290513"/>
            <a:ext cx="8229600" cy="1143000"/>
          </a:xfrm>
        </p:spPr>
        <p:txBody>
          <a:bodyPr/>
          <a:lstStyle/>
          <a:p>
            <a:pPr>
              <a:defRPr/>
            </a:pPr>
            <a:r>
              <a:rPr lang="es-MX" smtClean="0"/>
              <a:t>Referencias. DUDAS</a:t>
            </a:r>
            <a:endParaRPr lang="en-US" smtClean="0"/>
          </a:p>
        </p:txBody>
      </p:sp>
      <p:pic>
        <p:nvPicPr>
          <p:cNvPr id="47108" name="Picture 3" descr="(book jac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descr="(book jac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5"/>
          <p:cNvSpPr txBox="1">
            <a:spLocks noChangeArrowheads="1"/>
          </p:cNvSpPr>
          <p:nvPr/>
        </p:nvSpPr>
        <p:spPr bwMode="auto">
          <a:xfrm>
            <a:off x="1781175" y="32004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47111" name="Text Box 6"/>
          <p:cNvSpPr txBox="1">
            <a:spLocks noChangeArrowheads="1"/>
          </p:cNvSpPr>
          <p:nvPr/>
        </p:nvSpPr>
        <p:spPr bwMode="auto">
          <a:xfrm>
            <a:off x="1789113" y="3276600"/>
            <a:ext cx="5168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p:txBody>
      </p:sp>
      <p:sp>
        <p:nvSpPr>
          <p:cNvPr id="47112" name="Rectangle 7"/>
          <p:cNvSpPr>
            <a:spLocks noChangeArrowheads="1"/>
          </p:cNvSpPr>
          <p:nvPr/>
        </p:nvSpPr>
        <p:spPr bwMode="auto">
          <a:xfrm>
            <a:off x="0" y="35607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47113" name="Rectangle 8"/>
          <p:cNvSpPr>
            <a:spLocks noChangeArrowheads="1"/>
          </p:cNvSpPr>
          <p:nvPr/>
        </p:nvSpPr>
        <p:spPr bwMode="auto">
          <a:xfrm>
            <a:off x="0" y="35607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pic>
        <p:nvPicPr>
          <p:cNvPr id="97289" name="Picture 9" descr="img catalogo 1"/>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95288" y="692150"/>
            <a:ext cx="792162" cy="554038"/>
          </a:xfrm>
          <a:noFill/>
          <a:extLst>
            <a:ext uri="{909E8E84-426E-40DD-AFC4-6F175D3DCCD1}">
              <a14:hiddenFill xmlns:a14="http://schemas.microsoft.com/office/drawing/2010/main">
                <a:solidFill>
                  <a:srgbClr val="FFFFFF"/>
                </a:solidFill>
              </a14:hiddenFill>
            </a:ext>
          </a:extLst>
        </p:spPr>
      </p:pic>
      <p:sp>
        <p:nvSpPr>
          <p:cNvPr id="97290" name="Text Box 10"/>
          <p:cNvSpPr txBox="1">
            <a:spLocks noChangeArrowheads="1"/>
          </p:cNvSpPr>
          <p:nvPr/>
        </p:nvSpPr>
        <p:spPr bwMode="auto">
          <a:xfrm>
            <a:off x="989013" y="2397125"/>
            <a:ext cx="76533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b="1">
                <a:solidFill>
                  <a:srgbClr val="990099"/>
                </a:solidFill>
                <a:effectLst/>
                <a:latin typeface="Arial" charset="0"/>
              </a:rPr>
              <a:t>¿Si la fuente de información no tiene fecha?</a:t>
            </a:r>
            <a:endParaRPr kumimoji="0" lang="en-US" altLang="es-MX" sz="2800" b="1">
              <a:solidFill>
                <a:srgbClr val="990099"/>
              </a:solidFill>
              <a:effectLst/>
              <a:latin typeface="Arial" charset="0"/>
            </a:endParaRPr>
          </a:p>
        </p:txBody>
      </p:sp>
      <p:sp>
        <p:nvSpPr>
          <p:cNvPr id="97291" name="Text Box 11"/>
          <p:cNvSpPr txBox="1">
            <a:spLocks noChangeArrowheads="1"/>
          </p:cNvSpPr>
          <p:nvPr/>
        </p:nvSpPr>
        <p:spPr bwMode="auto">
          <a:xfrm>
            <a:off x="1401763" y="3190875"/>
            <a:ext cx="7027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400" b="1">
                <a:solidFill>
                  <a:srgbClr val="0000CC"/>
                </a:solidFill>
                <a:effectLst/>
                <a:latin typeface="Arial" charset="0"/>
              </a:rPr>
              <a:t>Se escribirá entre paréntesis la abreviatura s. f.</a:t>
            </a:r>
            <a:endParaRPr kumimoji="0" lang="en-US" altLang="es-MX" sz="2400" b="1">
              <a:solidFill>
                <a:srgbClr val="0000CC"/>
              </a:solidFill>
              <a:effectLst/>
              <a:latin typeface="Arial" charset="0"/>
            </a:endParaRPr>
          </a:p>
        </p:txBody>
      </p:sp>
      <p:sp>
        <p:nvSpPr>
          <p:cNvPr id="97292" name="Line 12"/>
          <p:cNvSpPr>
            <a:spLocks noChangeShapeType="1"/>
          </p:cNvSpPr>
          <p:nvPr/>
        </p:nvSpPr>
        <p:spPr bwMode="auto">
          <a:xfrm>
            <a:off x="6084888" y="2852738"/>
            <a:ext cx="2232025" cy="0"/>
          </a:xfrm>
          <a:prstGeom prst="line">
            <a:avLst/>
          </a:prstGeom>
          <a:noFill/>
          <a:ln w="38100">
            <a:solidFill>
              <a:srgbClr val="00FF00"/>
            </a:solidFill>
            <a:round/>
            <a:headEnd/>
            <a:tailEnd/>
          </a:ln>
          <a:effectLst/>
        </p:spPr>
        <p:txBody>
          <a:bodyPr/>
          <a:lstStyle/>
          <a:p>
            <a:pPr>
              <a:defRPr/>
            </a:pPr>
            <a:endParaRPr lang="en-US"/>
          </a:p>
        </p:txBody>
      </p:sp>
      <p:sp>
        <p:nvSpPr>
          <p:cNvPr id="97294" name="Line 14"/>
          <p:cNvSpPr>
            <a:spLocks noChangeShapeType="1"/>
          </p:cNvSpPr>
          <p:nvPr/>
        </p:nvSpPr>
        <p:spPr bwMode="auto">
          <a:xfrm flipH="1">
            <a:off x="6516688" y="260350"/>
            <a:ext cx="1755775" cy="1944688"/>
          </a:xfrm>
          <a:prstGeom prst="line">
            <a:avLst/>
          </a:prstGeom>
          <a:noFill/>
          <a:ln w="57150">
            <a:solidFill>
              <a:srgbClr val="FF6600"/>
            </a:solidFill>
            <a:round/>
            <a:headEnd/>
            <a:tailEnd/>
          </a:ln>
          <a:effectLst/>
        </p:spPr>
        <p:txBody>
          <a:bodyPr/>
          <a:lstStyle/>
          <a:p>
            <a:pPr>
              <a:defRPr/>
            </a:pPr>
            <a:endParaRPr lang="en-US"/>
          </a:p>
        </p:txBody>
      </p:sp>
      <p:sp>
        <p:nvSpPr>
          <p:cNvPr id="97295" name="Line 15"/>
          <p:cNvSpPr>
            <a:spLocks noChangeShapeType="1"/>
          </p:cNvSpPr>
          <p:nvPr/>
        </p:nvSpPr>
        <p:spPr bwMode="auto">
          <a:xfrm>
            <a:off x="6516688" y="476250"/>
            <a:ext cx="2447925" cy="1800225"/>
          </a:xfrm>
          <a:prstGeom prst="line">
            <a:avLst/>
          </a:prstGeom>
          <a:noFill/>
          <a:ln w="57150">
            <a:solidFill>
              <a:srgbClr val="FF6600"/>
            </a:solidFill>
            <a:round/>
            <a:headEnd/>
            <a:tailEnd/>
          </a:ln>
          <a:effectLst/>
        </p:spPr>
        <p:txBody>
          <a:bodyPr/>
          <a:lstStyle/>
          <a:p>
            <a:pPr>
              <a:defRPr/>
            </a:pPr>
            <a:endParaRPr lang="en-US"/>
          </a:p>
        </p:txBody>
      </p:sp>
      <p:sp>
        <p:nvSpPr>
          <p:cNvPr id="97298" name="Text Box 18"/>
          <p:cNvSpPr txBox="1">
            <a:spLocks noChangeArrowheads="1"/>
          </p:cNvSpPr>
          <p:nvPr/>
        </p:nvSpPr>
        <p:spPr bwMode="auto">
          <a:xfrm>
            <a:off x="8532813" y="6308725"/>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5" action="ppaction://hlinksldjump"/>
              </a:rPr>
              <a:t>48</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290"/>
                                        </p:tgtEl>
                                        <p:attrNameLst>
                                          <p:attrName>style.visibility</p:attrName>
                                        </p:attrNameLst>
                                      </p:cBhvr>
                                      <p:to>
                                        <p:strVal val="visible"/>
                                      </p:to>
                                    </p:set>
                                    <p:anim calcmode="lin" valueType="num">
                                      <p:cBhvr additive="base">
                                        <p:cTn id="7" dur="500" fill="hold"/>
                                        <p:tgtEl>
                                          <p:spTgt spid="97290"/>
                                        </p:tgtEl>
                                        <p:attrNameLst>
                                          <p:attrName>ppt_x</p:attrName>
                                        </p:attrNameLst>
                                      </p:cBhvr>
                                      <p:tavLst>
                                        <p:tav tm="0">
                                          <p:val>
                                            <p:strVal val="#ppt_x"/>
                                          </p:val>
                                        </p:tav>
                                        <p:tav tm="100000">
                                          <p:val>
                                            <p:strVal val="#ppt_x"/>
                                          </p:val>
                                        </p:tav>
                                      </p:tavLst>
                                    </p:anim>
                                    <p:anim calcmode="lin" valueType="num">
                                      <p:cBhvr additive="base">
                                        <p:cTn id="8" dur="500" fill="hold"/>
                                        <p:tgtEl>
                                          <p:spTgt spid="972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8" presetClass="entr" presetSubtype="0" accel="100000" fill="hold" grpId="0" nodeType="clickEffect">
                                  <p:stCondLst>
                                    <p:cond delay="0"/>
                                  </p:stCondLst>
                                  <p:childTnLst>
                                    <p:set>
                                      <p:cBhvr>
                                        <p:cTn id="12" dur="1" fill="hold">
                                          <p:stCondLst>
                                            <p:cond delay="0"/>
                                          </p:stCondLst>
                                        </p:cTn>
                                        <p:tgtEl>
                                          <p:spTgt spid="97291"/>
                                        </p:tgtEl>
                                        <p:attrNameLst>
                                          <p:attrName>style.visibility</p:attrName>
                                        </p:attrNameLst>
                                      </p:cBhvr>
                                      <p:to>
                                        <p:strVal val="visible"/>
                                      </p:to>
                                    </p:set>
                                    <p:anim calcmode="lin" valueType="num">
                                      <p:cBhvr>
                                        <p:cTn id="13" dur="1000" fill="hold"/>
                                        <p:tgtEl>
                                          <p:spTgt spid="97291"/>
                                        </p:tgtEl>
                                        <p:attrNameLst>
                                          <p:attrName>ppt_w</p:attrName>
                                        </p:attrNameLst>
                                      </p:cBhvr>
                                      <p:tavLst>
                                        <p:tav tm="0">
                                          <p:val>
                                            <p:strVal val="#ppt_w*2.5"/>
                                          </p:val>
                                        </p:tav>
                                        <p:tav tm="100000">
                                          <p:val>
                                            <p:strVal val="#ppt_w"/>
                                          </p:val>
                                        </p:tav>
                                      </p:tavLst>
                                    </p:anim>
                                    <p:anim calcmode="lin" valueType="num">
                                      <p:cBhvr>
                                        <p:cTn id="14" dur="1000" fill="hold"/>
                                        <p:tgtEl>
                                          <p:spTgt spid="97291"/>
                                        </p:tgtEl>
                                        <p:attrNameLst>
                                          <p:attrName>ppt_h</p:attrName>
                                        </p:attrNameLst>
                                      </p:cBhvr>
                                      <p:tavLst>
                                        <p:tav tm="0">
                                          <p:val>
                                            <p:strVal val="#ppt_h*0.01"/>
                                          </p:val>
                                        </p:tav>
                                        <p:tav tm="100000">
                                          <p:val>
                                            <p:strVal val="#ppt_h"/>
                                          </p:val>
                                        </p:tav>
                                      </p:tavLst>
                                    </p:anim>
                                    <p:anim calcmode="lin" valueType="num">
                                      <p:cBhvr>
                                        <p:cTn id="15" dur="1000" fill="hold"/>
                                        <p:tgtEl>
                                          <p:spTgt spid="97291"/>
                                        </p:tgtEl>
                                        <p:attrNameLst>
                                          <p:attrName>ppt_x</p:attrName>
                                        </p:attrNameLst>
                                      </p:cBhvr>
                                      <p:tavLst>
                                        <p:tav tm="0">
                                          <p:val>
                                            <p:strVal val="#ppt_x"/>
                                          </p:val>
                                        </p:tav>
                                        <p:tav tm="100000">
                                          <p:val>
                                            <p:strVal val="#ppt_x"/>
                                          </p:val>
                                        </p:tav>
                                      </p:tavLst>
                                    </p:anim>
                                    <p:anim calcmode="lin" valueType="num">
                                      <p:cBhvr>
                                        <p:cTn id="16" dur="1000" fill="hold"/>
                                        <p:tgtEl>
                                          <p:spTgt spid="97291"/>
                                        </p:tgtEl>
                                        <p:attrNameLst>
                                          <p:attrName>ppt_y</p:attrName>
                                        </p:attrNameLst>
                                      </p:cBhvr>
                                      <p:tavLst>
                                        <p:tav tm="0">
                                          <p:val>
                                            <p:strVal val="#ppt_h+1"/>
                                          </p:val>
                                        </p:tav>
                                        <p:tav tm="100000">
                                          <p:val>
                                            <p:strVal val="#ppt_y"/>
                                          </p:val>
                                        </p:tav>
                                      </p:tavLst>
                                    </p:anim>
                                    <p:animEffect transition="in" filter="fade">
                                      <p:cBhvr>
                                        <p:cTn id="17" dur="1000"/>
                                        <p:tgtEl>
                                          <p:spTgt spid="972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4" presetClass="exit" presetSubtype="0" decel="100000" fill="hold" nodeType="clickEffect">
                                  <p:stCondLst>
                                    <p:cond delay="0"/>
                                  </p:stCondLst>
                                  <p:childTnLst>
                                    <p:anim calcmode="lin" valueType="num">
                                      <p:cBhvr>
                                        <p:cTn id="21" dur="500"/>
                                        <p:tgtEl>
                                          <p:spTgt spid="97289"/>
                                        </p:tgtEl>
                                        <p:attrNameLst>
                                          <p:attrName>ppt_w</p:attrName>
                                        </p:attrNameLst>
                                      </p:cBhvr>
                                      <p:tavLst>
                                        <p:tav tm="0">
                                          <p:val>
                                            <p:strVal val="ppt_w"/>
                                          </p:val>
                                        </p:tav>
                                        <p:tav tm="100000">
                                          <p:val>
                                            <p:strVal val="ppt_w*0.05"/>
                                          </p:val>
                                        </p:tav>
                                      </p:tavLst>
                                    </p:anim>
                                    <p:anim calcmode="lin" valueType="num">
                                      <p:cBhvr>
                                        <p:cTn id="22" dur="500"/>
                                        <p:tgtEl>
                                          <p:spTgt spid="97289"/>
                                        </p:tgtEl>
                                        <p:attrNameLst>
                                          <p:attrName>ppt_h</p:attrName>
                                        </p:attrNameLst>
                                      </p:cBhvr>
                                      <p:tavLst>
                                        <p:tav tm="0">
                                          <p:val>
                                            <p:strVal val="ppt_h"/>
                                          </p:val>
                                        </p:tav>
                                        <p:tav tm="100000">
                                          <p:val>
                                            <p:strVal val="ppt_h"/>
                                          </p:val>
                                        </p:tav>
                                      </p:tavLst>
                                    </p:anim>
                                    <p:anim calcmode="lin" valueType="num">
                                      <p:cBhvr>
                                        <p:cTn id="23" dur="500"/>
                                        <p:tgtEl>
                                          <p:spTgt spid="97289"/>
                                        </p:tgtEl>
                                        <p:attrNameLst>
                                          <p:attrName>ppt_x</p:attrName>
                                        </p:attrNameLst>
                                      </p:cBhvr>
                                      <p:tavLst>
                                        <p:tav tm="0">
                                          <p:val>
                                            <p:strVal val="ppt_x"/>
                                          </p:val>
                                        </p:tav>
                                        <p:tav tm="100000">
                                          <p:val>
                                            <p:strVal val="ppt_x-.2"/>
                                          </p:val>
                                        </p:tav>
                                      </p:tavLst>
                                    </p:anim>
                                    <p:anim calcmode="lin" valueType="num">
                                      <p:cBhvr>
                                        <p:cTn id="24" dur="500"/>
                                        <p:tgtEl>
                                          <p:spTgt spid="97289"/>
                                        </p:tgtEl>
                                        <p:attrNameLst>
                                          <p:attrName>ppt_y</p:attrName>
                                        </p:attrNameLst>
                                      </p:cBhvr>
                                      <p:tavLst>
                                        <p:tav tm="0">
                                          <p:val>
                                            <p:strVal val="ppt_y"/>
                                          </p:val>
                                        </p:tav>
                                        <p:tav tm="100000">
                                          <p:val>
                                            <p:strVal val="ppt_y"/>
                                          </p:val>
                                        </p:tav>
                                      </p:tavLst>
                                    </p:anim>
                                    <p:animEffect transition="out" filter="fade">
                                      <p:cBhvr>
                                        <p:cTn id="25" dur="500"/>
                                        <p:tgtEl>
                                          <p:spTgt spid="97289"/>
                                        </p:tgtEl>
                                      </p:cBhvr>
                                    </p:animEffect>
                                    <p:set>
                                      <p:cBhvr>
                                        <p:cTn id="26" dur="1" fill="hold">
                                          <p:stCondLst>
                                            <p:cond delay="499"/>
                                          </p:stCondLst>
                                        </p:cTn>
                                        <p:tgtEl>
                                          <p:spTgt spid="97289"/>
                                        </p:tgtEl>
                                        <p:attrNameLst>
                                          <p:attrName>style.visibility</p:attrName>
                                        </p:attrNameLst>
                                      </p:cBhvr>
                                      <p:to>
                                        <p:strVal val="hidden"/>
                                      </p:to>
                                    </p:set>
                                  </p:childTnLst>
                                </p:cTn>
                              </p:par>
                              <p:par>
                                <p:cTn id="27" presetID="54" presetClass="exit" presetSubtype="0" decel="100000" fill="hold" grpId="0" nodeType="withEffect">
                                  <p:stCondLst>
                                    <p:cond delay="0"/>
                                  </p:stCondLst>
                                  <p:childTnLst>
                                    <p:anim calcmode="lin" valueType="num">
                                      <p:cBhvr>
                                        <p:cTn id="28" dur="500"/>
                                        <p:tgtEl>
                                          <p:spTgt spid="97282"/>
                                        </p:tgtEl>
                                        <p:attrNameLst>
                                          <p:attrName>ppt_w</p:attrName>
                                        </p:attrNameLst>
                                      </p:cBhvr>
                                      <p:tavLst>
                                        <p:tav tm="0">
                                          <p:val>
                                            <p:strVal val="ppt_w"/>
                                          </p:val>
                                        </p:tav>
                                        <p:tav tm="100000">
                                          <p:val>
                                            <p:strVal val="ppt_w*0.05"/>
                                          </p:val>
                                        </p:tav>
                                      </p:tavLst>
                                    </p:anim>
                                    <p:anim calcmode="lin" valueType="num">
                                      <p:cBhvr>
                                        <p:cTn id="29" dur="500"/>
                                        <p:tgtEl>
                                          <p:spTgt spid="97282"/>
                                        </p:tgtEl>
                                        <p:attrNameLst>
                                          <p:attrName>ppt_h</p:attrName>
                                        </p:attrNameLst>
                                      </p:cBhvr>
                                      <p:tavLst>
                                        <p:tav tm="0">
                                          <p:val>
                                            <p:strVal val="ppt_h"/>
                                          </p:val>
                                        </p:tav>
                                        <p:tav tm="100000">
                                          <p:val>
                                            <p:strVal val="ppt_h"/>
                                          </p:val>
                                        </p:tav>
                                      </p:tavLst>
                                    </p:anim>
                                    <p:anim calcmode="lin" valueType="num">
                                      <p:cBhvr>
                                        <p:cTn id="30" dur="500"/>
                                        <p:tgtEl>
                                          <p:spTgt spid="97282"/>
                                        </p:tgtEl>
                                        <p:attrNameLst>
                                          <p:attrName>ppt_x</p:attrName>
                                        </p:attrNameLst>
                                      </p:cBhvr>
                                      <p:tavLst>
                                        <p:tav tm="0">
                                          <p:val>
                                            <p:strVal val="ppt_x"/>
                                          </p:val>
                                        </p:tav>
                                        <p:tav tm="100000">
                                          <p:val>
                                            <p:strVal val="ppt_x-.2"/>
                                          </p:val>
                                        </p:tav>
                                      </p:tavLst>
                                    </p:anim>
                                    <p:anim calcmode="lin" valueType="num">
                                      <p:cBhvr>
                                        <p:cTn id="31" dur="500"/>
                                        <p:tgtEl>
                                          <p:spTgt spid="97282"/>
                                        </p:tgtEl>
                                        <p:attrNameLst>
                                          <p:attrName>ppt_y</p:attrName>
                                        </p:attrNameLst>
                                      </p:cBhvr>
                                      <p:tavLst>
                                        <p:tav tm="0">
                                          <p:val>
                                            <p:strVal val="ppt_y"/>
                                          </p:val>
                                        </p:tav>
                                        <p:tav tm="100000">
                                          <p:val>
                                            <p:strVal val="ppt_y"/>
                                          </p:val>
                                        </p:tav>
                                      </p:tavLst>
                                    </p:anim>
                                    <p:animEffect transition="out" filter="fade">
                                      <p:cBhvr>
                                        <p:cTn id="32" dur="500"/>
                                        <p:tgtEl>
                                          <p:spTgt spid="97282"/>
                                        </p:tgtEl>
                                      </p:cBhvr>
                                    </p:animEffect>
                                    <p:set>
                                      <p:cBhvr>
                                        <p:cTn id="33" dur="1" fill="hold">
                                          <p:stCondLst>
                                            <p:cond delay="499"/>
                                          </p:stCondLst>
                                        </p:cTn>
                                        <p:tgtEl>
                                          <p:spTgt spid="97282"/>
                                        </p:tgtEl>
                                        <p:attrNameLst>
                                          <p:attrName>style.visibility</p:attrName>
                                        </p:attrNameLst>
                                      </p:cBhvr>
                                      <p:to>
                                        <p:strVal val="hidden"/>
                                      </p:to>
                                    </p:set>
                                  </p:childTnLst>
                                </p:cTn>
                              </p:par>
                              <p:par>
                                <p:cTn id="34" presetID="54" presetClass="exit" presetSubtype="0" decel="100000" fill="hold" nodeType="withEffect">
                                  <p:stCondLst>
                                    <p:cond delay="0"/>
                                  </p:stCondLst>
                                  <p:childTnLst>
                                    <p:anim calcmode="lin" valueType="num">
                                      <p:cBhvr>
                                        <p:cTn id="35" dur="500"/>
                                        <p:tgtEl>
                                          <p:spTgt spid="97294"/>
                                        </p:tgtEl>
                                        <p:attrNameLst>
                                          <p:attrName>ppt_w</p:attrName>
                                        </p:attrNameLst>
                                      </p:cBhvr>
                                      <p:tavLst>
                                        <p:tav tm="0">
                                          <p:val>
                                            <p:strVal val="ppt_w"/>
                                          </p:val>
                                        </p:tav>
                                        <p:tav tm="100000">
                                          <p:val>
                                            <p:strVal val="ppt_w*0.05"/>
                                          </p:val>
                                        </p:tav>
                                      </p:tavLst>
                                    </p:anim>
                                    <p:anim calcmode="lin" valueType="num">
                                      <p:cBhvr>
                                        <p:cTn id="36" dur="500"/>
                                        <p:tgtEl>
                                          <p:spTgt spid="97294"/>
                                        </p:tgtEl>
                                        <p:attrNameLst>
                                          <p:attrName>ppt_h</p:attrName>
                                        </p:attrNameLst>
                                      </p:cBhvr>
                                      <p:tavLst>
                                        <p:tav tm="0">
                                          <p:val>
                                            <p:strVal val="ppt_h"/>
                                          </p:val>
                                        </p:tav>
                                        <p:tav tm="100000">
                                          <p:val>
                                            <p:strVal val="ppt_h"/>
                                          </p:val>
                                        </p:tav>
                                      </p:tavLst>
                                    </p:anim>
                                    <p:anim calcmode="lin" valueType="num">
                                      <p:cBhvr>
                                        <p:cTn id="37" dur="500"/>
                                        <p:tgtEl>
                                          <p:spTgt spid="97294"/>
                                        </p:tgtEl>
                                        <p:attrNameLst>
                                          <p:attrName>ppt_x</p:attrName>
                                        </p:attrNameLst>
                                      </p:cBhvr>
                                      <p:tavLst>
                                        <p:tav tm="0">
                                          <p:val>
                                            <p:strVal val="ppt_x"/>
                                          </p:val>
                                        </p:tav>
                                        <p:tav tm="100000">
                                          <p:val>
                                            <p:strVal val="ppt_x-.2"/>
                                          </p:val>
                                        </p:tav>
                                      </p:tavLst>
                                    </p:anim>
                                    <p:anim calcmode="lin" valueType="num">
                                      <p:cBhvr>
                                        <p:cTn id="38" dur="500"/>
                                        <p:tgtEl>
                                          <p:spTgt spid="97294"/>
                                        </p:tgtEl>
                                        <p:attrNameLst>
                                          <p:attrName>ppt_y</p:attrName>
                                        </p:attrNameLst>
                                      </p:cBhvr>
                                      <p:tavLst>
                                        <p:tav tm="0">
                                          <p:val>
                                            <p:strVal val="ppt_y"/>
                                          </p:val>
                                        </p:tav>
                                        <p:tav tm="100000">
                                          <p:val>
                                            <p:strVal val="ppt_y"/>
                                          </p:val>
                                        </p:tav>
                                      </p:tavLst>
                                    </p:anim>
                                    <p:animEffect transition="out" filter="fade">
                                      <p:cBhvr>
                                        <p:cTn id="39" dur="500"/>
                                        <p:tgtEl>
                                          <p:spTgt spid="97294"/>
                                        </p:tgtEl>
                                      </p:cBhvr>
                                    </p:animEffect>
                                    <p:set>
                                      <p:cBhvr>
                                        <p:cTn id="40" dur="1" fill="hold">
                                          <p:stCondLst>
                                            <p:cond delay="499"/>
                                          </p:stCondLst>
                                        </p:cTn>
                                        <p:tgtEl>
                                          <p:spTgt spid="97294"/>
                                        </p:tgtEl>
                                        <p:attrNameLst>
                                          <p:attrName>style.visibility</p:attrName>
                                        </p:attrNameLst>
                                      </p:cBhvr>
                                      <p:to>
                                        <p:strVal val="hidden"/>
                                      </p:to>
                                    </p:set>
                                  </p:childTnLst>
                                </p:cTn>
                              </p:par>
                              <p:par>
                                <p:cTn id="41" presetID="54" presetClass="exit" presetSubtype="0" decel="100000" fill="hold" nodeType="withEffect">
                                  <p:stCondLst>
                                    <p:cond delay="0"/>
                                  </p:stCondLst>
                                  <p:childTnLst>
                                    <p:anim calcmode="lin" valueType="num">
                                      <p:cBhvr>
                                        <p:cTn id="42" dur="500"/>
                                        <p:tgtEl>
                                          <p:spTgt spid="97295"/>
                                        </p:tgtEl>
                                        <p:attrNameLst>
                                          <p:attrName>ppt_w</p:attrName>
                                        </p:attrNameLst>
                                      </p:cBhvr>
                                      <p:tavLst>
                                        <p:tav tm="0">
                                          <p:val>
                                            <p:strVal val="ppt_w"/>
                                          </p:val>
                                        </p:tav>
                                        <p:tav tm="100000">
                                          <p:val>
                                            <p:strVal val="ppt_w*0.05"/>
                                          </p:val>
                                        </p:tav>
                                      </p:tavLst>
                                    </p:anim>
                                    <p:anim calcmode="lin" valueType="num">
                                      <p:cBhvr>
                                        <p:cTn id="43" dur="500"/>
                                        <p:tgtEl>
                                          <p:spTgt spid="97295"/>
                                        </p:tgtEl>
                                        <p:attrNameLst>
                                          <p:attrName>ppt_h</p:attrName>
                                        </p:attrNameLst>
                                      </p:cBhvr>
                                      <p:tavLst>
                                        <p:tav tm="0">
                                          <p:val>
                                            <p:strVal val="ppt_h"/>
                                          </p:val>
                                        </p:tav>
                                        <p:tav tm="100000">
                                          <p:val>
                                            <p:strVal val="ppt_h"/>
                                          </p:val>
                                        </p:tav>
                                      </p:tavLst>
                                    </p:anim>
                                    <p:anim calcmode="lin" valueType="num">
                                      <p:cBhvr>
                                        <p:cTn id="44" dur="500"/>
                                        <p:tgtEl>
                                          <p:spTgt spid="97295"/>
                                        </p:tgtEl>
                                        <p:attrNameLst>
                                          <p:attrName>ppt_x</p:attrName>
                                        </p:attrNameLst>
                                      </p:cBhvr>
                                      <p:tavLst>
                                        <p:tav tm="0">
                                          <p:val>
                                            <p:strVal val="ppt_x"/>
                                          </p:val>
                                        </p:tav>
                                        <p:tav tm="100000">
                                          <p:val>
                                            <p:strVal val="ppt_x-.2"/>
                                          </p:val>
                                        </p:tav>
                                      </p:tavLst>
                                    </p:anim>
                                    <p:anim calcmode="lin" valueType="num">
                                      <p:cBhvr>
                                        <p:cTn id="45" dur="500"/>
                                        <p:tgtEl>
                                          <p:spTgt spid="97295"/>
                                        </p:tgtEl>
                                        <p:attrNameLst>
                                          <p:attrName>ppt_y</p:attrName>
                                        </p:attrNameLst>
                                      </p:cBhvr>
                                      <p:tavLst>
                                        <p:tav tm="0">
                                          <p:val>
                                            <p:strVal val="ppt_y"/>
                                          </p:val>
                                        </p:tav>
                                        <p:tav tm="100000">
                                          <p:val>
                                            <p:strVal val="ppt_y"/>
                                          </p:val>
                                        </p:tav>
                                      </p:tavLst>
                                    </p:anim>
                                    <p:animEffect transition="out" filter="fade">
                                      <p:cBhvr>
                                        <p:cTn id="46" dur="500"/>
                                        <p:tgtEl>
                                          <p:spTgt spid="97295"/>
                                        </p:tgtEl>
                                      </p:cBhvr>
                                    </p:animEffect>
                                    <p:set>
                                      <p:cBhvr>
                                        <p:cTn id="47" dur="1" fill="hold">
                                          <p:stCondLst>
                                            <p:cond delay="499"/>
                                          </p:stCondLst>
                                        </p:cTn>
                                        <p:tgtEl>
                                          <p:spTgt spid="97295"/>
                                        </p:tgtEl>
                                        <p:attrNameLst>
                                          <p:attrName>style.visibility</p:attrName>
                                        </p:attrNameLst>
                                      </p:cBhvr>
                                      <p:to>
                                        <p:strVal val="hidden"/>
                                      </p:to>
                                    </p:set>
                                  </p:childTnLst>
                                </p:cTn>
                              </p:par>
                              <p:par>
                                <p:cTn id="48" presetID="54" presetClass="exit" presetSubtype="0" decel="100000" fill="hold" grpId="1" nodeType="withEffect">
                                  <p:stCondLst>
                                    <p:cond delay="0"/>
                                  </p:stCondLst>
                                  <p:childTnLst>
                                    <p:anim calcmode="lin" valueType="num">
                                      <p:cBhvr>
                                        <p:cTn id="49" dur="500"/>
                                        <p:tgtEl>
                                          <p:spTgt spid="97290"/>
                                        </p:tgtEl>
                                        <p:attrNameLst>
                                          <p:attrName>ppt_w</p:attrName>
                                        </p:attrNameLst>
                                      </p:cBhvr>
                                      <p:tavLst>
                                        <p:tav tm="0">
                                          <p:val>
                                            <p:strVal val="ppt_w"/>
                                          </p:val>
                                        </p:tav>
                                        <p:tav tm="100000">
                                          <p:val>
                                            <p:strVal val="ppt_w*0.05"/>
                                          </p:val>
                                        </p:tav>
                                      </p:tavLst>
                                    </p:anim>
                                    <p:anim calcmode="lin" valueType="num">
                                      <p:cBhvr>
                                        <p:cTn id="50" dur="500"/>
                                        <p:tgtEl>
                                          <p:spTgt spid="97290"/>
                                        </p:tgtEl>
                                        <p:attrNameLst>
                                          <p:attrName>ppt_h</p:attrName>
                                        </p:attrNameLst>
                                      </p:cBhvr>
                                      <p:tavLst>
                                        <p:tav tm="0">
                                          <p:val>
                                            <p:strVal val="ppt_h"/>
                                          </p:val>
                                        </p:tav>
                                        <p:tav tm="100000">
                                          <p:val>
                                            <p:strVal val="ppt_h"/>
                                          </p:val>
                                        </p:tav>
                                      </p:tavLst>
                                    </p:anim>
                                    <p:anim calcmode="lin" valueType="num">
                                      <p:cBhvr>
                                        <p:cTn id="51" dur="500"/>
                                        <p:tgtEl>
                                          <p:spTgt spid="97290"/>
                                        </p:tgtEl>
                                        <p:attrNameLst>
                                          <p:attrName>ppt_x</p:attrName>
                                        </p:attrNameLst>
                                      </p:cBhvr>
                                      <p:tavLst>
                                        <p:tav tm="0">
                                          <p:val>
                                            <p:strVal val="ppt_x"/>
                                          </p:val>
                                        </p:tav>
                                        <p:tav tm="100000">
                                          <p:val>
                                            <p:strVal val="ppt_x-.2"/>
                                          </p:val>
                                        </p:tav>
                                      </p:tavLst>
                                    </p:anim>
                                    <p:anim calcmode="lin" valueType="num">
                                      <p:cBhvr>
                                        <p:cTn id="52" dur="500"/>
                                        <p:tgtEl>
                                          <p:spTgt spid="97290"/>
                                        </p:tgtEl>
                                        <p:attrNameLst>
                                          <p:attrName>ppt_y</p:attrName>
                                        </p:attrNameLst>
                                      </p:cBhvr>
                                      <p:tavLst>
                                        <p:tav tm="0">
                                          <p:val>
                                            <p:strVal val="ppt_y"/>
                                          </p:val>
                                        </p:tav>
                                        <p:tav tm="100000">
                                          <p:val>
                                            <p:strVal val="ppt_y"/>
                                          </p:val>
                                        </p:tav>
                                      </p:tavLst>
                                    </p:anim>
                                    <p:animEffect transition="out" filter="fade">
                                      <p:cBhvr>
                                        <p:cTn id="53" dur="500"/>
                                        <p:tgtEl>
                                          <p:spTgt spid="97290"/>
                                        </p:tgtEl>
                                      </p:cBhvr>
                                    </p:animEffect>
                                    <p:set>
                                      <p:cBhvr>
                                        <p:cTn id="54" dur="1" fill="hold">
                                          <p:stCondLst>
                                            <p:cond delay="499"/>
                                          </p:stCondLst>
                                        </p:cTn>
                                        <p:tgtEl>
                                          <p:spTgt spid="97290"/>
                                        </p:tgtEl>
                                        <p:attrNameLst>
                                          <p:attrName>style.visibility</p:attrName>
                                        </p:attrNameLst>
                                      </p:cBhvr>
                                      <p:to>
                                        <p:strVal val="hidden"/>
                                      </p:to>
                                    </p:set>
                                  </p:childTnLst>
                                </p:cTn>
                              </p:par>
                              <p:par>
                                <p:cTn id="55" presetID="54" presetClass="exit" presetSubtype="0" decel="100000" fill="hold" nodeType="withEffect">
                                  <p:stCondLst>
                                    <p:cond delay="0"/>
                                  </p:stCondLst>
                                  <p:childTnLst>
                                    <p:anim calcmode="lin" valueType="num">
                                      <p:cBhvr>
                                        <p:cTn id="56" dur="500"/>
                                        <p:tgtEl>
                                          <p:spTgt spid="97292"/>
                                        </p:tgtEl>
                                        <p:attrNameLst>
                                          <p:attrName>ppt_w</p:attrName>
                                        </p:attrNameLst>
                                      </p:cBhvr>
                                      <p:tavLst>
                                        <p:tav tm="0">
                                          <p:val>
                                            <p:strVal val="ppt_w"/>
                                          </p:val>
                                        </p:tav>
                                        <p:tav tm="100000">
                                          <p:val>
                                            <p:strVal val="ppt_w*0.05"/>
                                          </p:val>
                                        </p:tav>
                                      </p:tavLst>
                                    </p:anim>
                                    <p:anim calcmode="lin" valueType="num">
                                      <p:cBhvr>
                                        <p:cTn id="57" dur="500"/>
                                        <p:tgtEl>
                                          <p:spTgt spid="97292"/>
                                        </p:tgtEl>
                                        <p:attrNameLst>
                                          <p:attrName>ppt_h</p:attrName>
                                        </p:attrNameLst>
                                      </p:cBhvr>
                                      <p:tavLst>
                                        <p:tav tm="0">
                                          <p:val>
                                            <p:strVal val="ppt_h"/>
                                          </p:val>
                                        </p:tav>
                                        <p:tav tm="100000">
                                          <p:val>
                                            <p:strVal val="ppt_h"/>
                                          </p:val>
                                        </p:tav>
                                      </p:tavLst>
                                    </p:anim>
                                    <p:anim calcmode="lin" valueType="num">
                                      <p:cBhvr>
                                        <p:cTn id="58" dur="500"/>
                                        <p:tgtEl>
                                          <p:spTgt spid="97292"/>
                                        </p:tgtEl>
                                        <p:attrNameLst>
                                          <p:attrName>ppt_x</p:attrName>
                                        </p:attrNameLst>
                                      </p:cBhvr>
                                      <p:tavLst>
                                        <p:tav tm="0">
                                          <p:val>
                                            <p:strVal val="ppt_x"/>
                                          </p:val>
                                        </p:tav>
                                        <p:tav tm="100000">
                                          <p:val>
                                            <p:strVal val="ppt_x-.2"/>
                                          </p:val>
                                        </p:tav>
                                      </p:tavLst>
                                    </p:anim>
                                    <p:anim calcmode="lin" valueType="num">
                                      <p:cBhvr>
                                        <p:cTn id="59" dur="500"/>
                                        <p:tgtEl>
                                          <p:spTgt spid="97292"/>
                                        </p:tgtEl>
                                        <p:attrNameLst>
                                          <p:attrName>ppt_y</p:attrName>
                                        </p:attrNameLst>
                                      </p:cBhvr>
                                      <p:tavLst>
                                        <p:tav tm="0">
                                          <p:val>
                                            <p:strVal val="ppt_y"/>
                                          </p:val>
                                        </p:tav>
                                        <p:tav tm="100000">
                                          <p:val>
                                            <p:strVal val="ppt_y"/>
                                          </p:val>
                                        </p:tav>
                                      </p:tavLst>
                                    </p:anim>
                                    <p:animEffect transition="out" filter="fade">
                                      <p:cBhvr>
                                        <p:cTn id="60" dur="500"/>
                                        <p:tgtEl>
                                          <p:spTgt spid="97292"/>
                                        </p:tgtEl>
                                      </p:cBhvr>
                                    </p:animEffect>
                                    <p:set>
                                      <p:cBhvr>
                                        <p:cTn id="61" dur="1" fill="hold">
                                          <p:stCondLst>
                                            <p:cond delay="499"/>
                                          </p:stCondLst>
                                        </p:cTn>
                                        <p:tgtEl>
                                          <p:spTgt spid="97292"/>
                                        </p:tgtEl>
                                        <p:attrNameLst>
                                          <p:attrName>style.visibility</p:attrName>
                                        </p:attrNameLst>
                                      </p:cBhvr>
                                      <p:to>
                                        <p:strVal val="hidden"/>
                                      </p:to>
                                    </p:set>
                                  </p:childTnLst>
                                </p:cTn>
                              </p:par>
                              <p:par>
                                <p:cTn id="62" presetID="54" presetClass="exit" presetSubtype="0" decel="100000" fill="hold" grpId="1" nodeType="withEffect">
                                  <p:stCondLst>
                                    <p:cond delay="0"/>
                                  </p:stCondLst>
                                  <p:childTnLst>
                                    <p:anim calcmode="lin" valueType="num">
                                      <p:cBhvr>
                                        <p:cTn id="63" dur="500"/>
                                        <p:tgtEl>
                                          <p:spTgt spid="97291"/>
                                        </p:tgtEl>
                                        <p:attrNameLst>
                                          <p:attrName>ppt_w</p:attrName>
                                        </p:attrNameLst>
                                      </p:cBhvr>
                                      <p:tavLst>
                                        <p:tav tm="0">
                                          <p:val>
                                            <p:strVal val="ppt_w"/>
                                          </p:val>
                                        </p:tav>
                                        <p:tav tm="100000">
                                          <p:val>
                                            <p:strVal val="ppt_w*0.05"/>
                                          </p:val>
                                        </p:tav>
                                      </p:tavLst>
                                    </p:anim>
                                    <p:anim calcmode="lin" valueType="num">
                                      <p:cBhvr>
                                        <p:cTn id="64" dur="500"/>
                                        <p:tgtEl>
                                          <p:spTgt spid="97291"/>
                                        </p:tgtEl>
                                        <p:attrNameLst>
                                          <p:attrName>ppt_h</p:attrName>
                                        </p:attrNameLst>
                                      </p:cBhvr>
                                      <p:tavLst>
                                        <p:tav tm="0">
                                          <p:val>
                                            <p:strVal val="ppt_h"/>
                                          </p:val>
                                        </p:tav>
                                        <p:tav tm="100000">
                                          <p:val>
                                            <p:strVal val="ppt_h"/>
                                          </p:val>
                                        </p:tav>
                                      </p:tavLst>
                                    </p:anim>
                                    <p:anim calcmode="lin" valueType="num">
                                      <p:cBhvr>
                                        <p:cTn id="65" dur="500"/>
                                        <p:tgtEl>
                                          <p:spTgt spid="97291"/>
                                        </p:tgtEl>
                                        <p:attrNameLst>
                                          <p:attrName>ppt_x</p:attrName>
                                        </p:attrNameLst>
                                      </p:cBhvr>
                                      <p:tavLst>
                                        <p:tav tm="0">
                                          <p:val>
                                            <p:strVal val="ppt_x"/>
                                          </p:val>
                                        </p:tav>
                                        <p:tav tm="100000">
                                          <p:val>
                                            <p:strVal val="ppt_x-.2"/>
                                          </p:val>
                                        </p:tav>
                                      </p:tavLst>
                                    </p:anim>
                                    <p:anim calcmode="lin" valueType="num">
                                      <p:cBhvr>
                                        <p:cTn id="66" dur="500"/>
                                        <p:tgtEl>
                                          <p:spTgt spid="97291"/>
                                        </p:tgtEl>
                                        <p:attrNameLst>
                                          <p:attrName>ppt_y</p:attrName>
                                        </p:attrNameLst>
                                      </p:cBhvr>
                                      <p:tavLst>
                                        <p:tav tm="0">
                                          <p:val>
                                            <p:strVal val="ppt_y"/>
                                          </p:val>
                                        </p:tav>
                                        <p:tav tm="100000">
                                          <p:val>
                                            <p:strVal val="ppt_y"/>
                                          </p:val>
                                        </p:tav>
                                      </p:tavLst>
                                    </p:anim>
                                    <p:animEffect transition="out" filter="fade">
                                      <p:cBhvr>
                                        <p:cTn id="67" dur="500"/>
                                        <p:tgtEl>
                                          <p:spTgt spid="97291"/>
                                        </p:tgtEl>
                                      </p:cBhvr>
                                    </p:animEffect>
                                    <p:set>
                                      <p:cBhvr>
                                        <p:cTn id="68" dur="1" fill="hold">
                                          <p:stCondLst>
                                            <p:cond delay="499"/>
                                          </p:stCondLst>
                                        </p:cTn>
                                        <p:tgtEl>
                                          <p:spTgt spid="972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90" grpId="0"/>
      <p:bldP spid="97290" grpId="1"/>
      <p:bldP spid="97291" grpId="0"/>
      <p:bldP spid="97291"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title"/>
          </p:nvPr>
        </p:nvSpPr>
        <p:spPr/>
        <p:txBody>
          <a:bodyPr/>
          <a:lstStyle/>
          <a:p>
            <a:pPr>
              <a:defRPr/>
            </a:pPr>
            <a:r>
              <a:rPr lang="es-MX" smtClean="0"/>
              <a:t>Referencias DUDAS</a:t>
            </a:r>
            <a:endParaRPr lang="en-US" smtClean="0"/>
          </a:p>
        </p:txBody>
      </p:sp>
      <p:pic>
        <p:nvPicPr>
          <p:cNvPr id="65540" name="Picture 4" descr="j0346521"/>
          <p:cNvPicPr>
            <a:picLocks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7026275" y="4816475"/>
            <a:ext cx="1778000" cy="1409700"/>
          </a:xfrm>
          <a:noFill/>
          <a:extLst>
            <a:ext uri="{909E8E84-426E-40DD-AFC4-6F175D3DCCD1}">
              <a14:hiddenFill xmlns:a14="http://schemas.microsoft.com/office/drawing/2010/main">
                <a:solidFill>
                  <a:srgbClr val="FFFFFF"/>
                </a:solidFill>
              </a14:hiddenFill>
            </a:ext>
          </a:extLst>
        </p:spPr>
      </p:pic>
      <p:pic>
        <p:nvPicPr>
          <p:cNvPr id="65541" name="Picture 5" descr="(book jac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6" descr="(book jac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Text Box 7"/>
          <p:cNvSpPr txBox="1">
            <a:spLocks noChangeArrowheads="1"/>
          </p:cNvSpPr>
          <p:nvPr/>
        </p:nvSpPr>
        <p:spPr bwMode="auto">
          <a:xfrm>
            <a:off x="1995488"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65544" name="Text Box 8"/>
          <p:cNvSpPr txBox="1">
            <a:spLocks noChangeArrowheads="1"/>
          </p:cNvSpPr>
          <p:nvPr/>
        </p:nvSpPr>
        <p:spPr bwMode="auto">
          <a:xfrm>
            <a:off x="68263" y="1711325"/>
            <a:ext cx="90376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b="1">
                <a:solidFill>
                  <a:srgbClr val="990099"/>
                </a:solidFill>
                <a:effectLst/>
                <a:latin typeface="Arial" charset="0"/>
              </a:rPr>
              <a:t>¿Se pueden incluir las comunicaciones personales?</a:t>
            </a:r>
            <a:endParaRPr kumimoji="0" lang="en-US" altLang="es-MX" sz="2800" b="1">
              <a:solidFill>
                <a:srgbClr val="990099"/>
              </a:solidFill>
              <a:effectLst/>
              <a:latin typeface="Arial" charset="0"/>
            </a:endParaRPr>
          </a:p>
        </p:txBody>
      </p:sp>
      <p:sp>
        <p:nvSpPr>
          <p:cNvPr id="65545" name="Text Box 9"/>
          <p:cNvSpPr txBox="1">
            <a:spLocks noChangeArrowheads="1"/>
          </p:cNvSpPr>
          <p:nvPr/>
        </p:nvSpPr>
        <p:spPr bwMode="auto">
          <a:xfrm>
            <a:off x="2003425" y="2362200"/>
            <a:ext cx="5168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p:txBody>
      </p:sp>
      <p:sp>
        <p:nvSpPr>
          <p:cNvPr id="65546" name="Rectangle 10"/>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65547" name="Rectangle 11"/>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65548" name="Text Box 12"/>
          <p:cNvSpPr txBox="1">
            <a:spLocks noChangeArrowheads="1"/>
          </p:cNvSpPr>
          <p:nvPr/>
        </p:nvSpPr>
        <p:spPr bwMode="auto">
          <a:xfrm>
            <a:off x="36513" y="2457450"/>
            <a:ext cx="91090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400" b="1">
                <a:solidFill>
                  <a:srgbClr val="0000CC"/>
                </a:solidFill>
                <a:effectLst/>
                <a:latin typeface="Arial" charset="0"/>
              </a:rPr>
              <a:t>Dentro del documento, se pueden citar las comunicaciones</a:t>
            </a:r>
          </a:p>
          <a:p>
            <a:pPr algn="ctr" eaLnBrk="1" hangingPunct="1">
              <a:spcBef>
                <a:spcPct val="0"/>
              </a:spcBef>
              <a:buClrTx/>
              <a:buFontTx/>
              <a:buNone/>
            </a:pPr>
            <a:r>
              <a:rPr kumimoji="0" lang="es-MX" altLang="es-MX" sz="2400" b="1">
                <a:solidFill>
                  <a:srgbClr val="0000CC"/>
                </a:solidFill>
                <a:effectLst/>
                <a:latin typeface="Arial" charset="0"/>
              </a:rPr>
              <a:t>personales, mencionando los mayores datos posibles</a:t>
            </a:r>
            <a:r>
              <a:rPr kumimoji="0" lang="es-MX" altLang="es-MX" sz="2400" b="1">
                <a:effectLst/>
                <a:latin typeface="Arial" charset="0"/>
              </a:rPr>
              <a:t>.</a:t>
            </a:r>
            <a:r>
              <a:rPr kumimoji="0" lang="es-MX" altLang="es-MX" sz="2400" b="1">
                <a:solidFill>
                  <a:srgbClr val="CCFFCC"/>
                </a:solidFill>
                <a:effectLst/>
                <a:latin typeface="Arial" charset="0"/>
              </a:rPr>
              <a:t> </a:t>
            </a:r>
            <a:r>
              <a:rPr kumimoji="0" lang="es-MX" altLang="es-MX" sz="2400" b="1">
                <a:solidFill>
                  <a:srgbClr val="336600"/>
                </a:solidFill>
                <a:effectLst/>
                <a:latin typeface="Arial" charset="0"/>
              </a:rPr>
              <a:t>PERO</a:t>
            </a:r>
          </a:p>
          <a:p>
            <a:pPr algn="ctr" eaLnBrk="1" hangingPunct="1">
              <a:spcBef>
                <a:spcPct val="0"/>
              </a:spcBef>
              <a:buClrTx/>
              <a:buFontTx/>
              <a:buNone/>
            </a:pPr>
            <a:r>
              <a:rPr kumimoji="0" lang="es-MX" altLang="es-MX" sz="2400" b="1">
                <a:solidFill>
                  <a:srgbClr val="336600"/>
                </a:solidFill>
                <a:effectLst/>
                <a:latin typeface="Arial" charset="0"/>
              </a:rPr>
              <a:t>NO SE INCLUYEN DENTRO DE LAS REFERENCIAS, PORQUE</a:t>
            </a:r>
          </a:p>
          <a:p>
            <a:pPr algn="ctr" eaLnBrk="1" hangingPunct="1">
              <a:spcBef>
                <a:spcPct val="0"/>
              </a:spcBef>
              <a:buClrTx/>
              <a:buFontTx/>
              <a:buNone/>
            </a:pPr>
            <a:r>
              <a:rPr kumimoji="0" lang="es-MX" altLang="es-MX" sz="2400" b="1">
                <a:solidFill>
                  <a:srgbClr val="336600"/>
                </a:solidFill>
                <a:effectLst/>
                <a:latin typeface="Arial" charset="0"/>
              </a:rPr>
              <a:t>NO SON FUENTES QUE SE PUEDAN RECUPERAR POR</a:t>
            </a:r>
          </a:p>
          <a:p>
            <a:pPr algn="ctr" eaLnBrk="1" hangingPunct="1">
              <a:spcBef>
                <a:spcPct val="0"/>
              </a:spcBef>
              <a:buClrTx/>
              <a:buFontTx/>
              <a:buNone/>
            </a:pPr>
            <a:r>
              <a:rPr kumimoji="0" lang="es-MX" altLang="es-MX" sz="2400" b="1">
                <a:solidFill>
                  <a:srgbClr val="336600"/>
                </a:solidFill>
                <a:effectLst/>
                <a:latin typeface="Arial" charset="0"/>
              </a:rPr>
              <a:t>PERSONAS DISTINTAS A LOS AUTORES DE LA </a:t>
            </a:r>
          </a:p>
          <a:p>
            <a:pPr algn="ctr" eaLnBrk="1" hangingPunct="1">
              <a:spcBef>
                <a:spcPct val="0"/>
              </a:spcBef>
              <a:buClrTx/>
              <a:buFontTx/>
              <a:buNone/>
            </a:pPr>
            <a:r>
              <a:rPr kumimoji="0" lang="es-MX" altLang="es-MX" sz="2400" b="1">
                <a:solidFill>
                  <a:srgbClr val="336600"/>
                </a:solidFill>
                <a:effectLst/>
                <a:latin typeface="Arial" charset="0"/>
              </a:rPr>
              <a:t>INVESTIGACIÓN</a:t>
            </a:r>
            <a:endParaRPr kumimoji="0" lang="en-US" altLang="es-MX" sz="2400" b="1">
              <a:solidFill>
                <a:srgbClr val="336600"/>
              </a:solidFill>
              <a:effectLst/>
              <a:latin typeface="Arial" charset="0"/>
            </a:endParaRPr>
          </a:p>
        </p:txBody>
      </p:sp>
      <p:pic>
        <p:nvPicPr>
          <p:cNvPr id="65549" name="Picture 13" descr="img catalogo 1"/>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50825" y="692150"/>
            <a:ext cx="968375" cy="679450"/>
          </a:xfrm>
          <a:noFill/>
          <a:extLst>
            <a:ext uri="{909E8E84-426E-40DD-AFC4-6F175D3DCCD1}">
              <a14:hiddenFill xmlns:a14="http://schemas.microsoft.com/office/drawing/2010/main">
                <a:solidFill>
                  <a:srgbClr val="FFFFFF"/>
                </a:solidFill>
              </a14:hiddenFill>
            </a:ext>
          </a:extLst>
        </p:spPr>
      </p:pic>
      <p:sp>
        <p:nvSpPr>
          <p:cNvPr id="65550" name="Line 14"/>
          <p:cNvSpPr>
            <a:spLocks noChangeShapeType="1"/>
          </p:cNvSpPr>
          <p:nvPr/>
        </p:nvSpPr>
        <p:spPr bwMode="auto">
          <a:xfrm>
            <a:off x="4067175" y="2133600"/>
            <a:ext cx="5076825" cy="0"/>
          </a:xfrm>
          <a:prstGeom prst="line">
            <a:avLst/>
          </a:prstGeom>
          <a:noFill/>
          <a:ln w="57150">
            <a:solidFill>
              <a:srgbClr val="00FF00"/>
            </a:solidFill>
            <a:round/>
            <a:headEnd/>
            <a:tailEnd/>
          </a:ln>
          <a:effectLst/>
        </p:spPr>
        <p:txBody>
          <a:bodyPr/>
          <a:lstStyle/>
          <a:p>
            <a:pPr>
              <a:defRPr/>
            </a:pPr>
            <a:endParaRPr lang="en-US"/>
          </a:p>
        </p:txBody>
      </p:sp>
      <p:sp>
        <p:nvSpPr>
          <p:cNvPr id="65551" name="Text Box 15"/>
          <p:cNvSpPr txBox="1">
            <a:spLocks noChangeArrowheads="1"/>
          </p:cNvSpPr>
          <p:nvPr/>
        </p:nvSpPr>
        <p:spPr bwMode="auto">
          <a:xfrm>
            <a:off x="8440738" y="6402388"/>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5" action="ppaction://hlinksldjump"/>
              </a:rPr>
              <a:t>49</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44"/>
                                        </p:tgtEl>
                                        <p:attrNameLst>
                                          <p:attrName>style.visibility</p:attrName>
                                        </p:attrNameLst>
                                      </p:cBhvr>
                                      <p:to>
                                        <p:strVal val="visible"/>
                                      </p:to>
                                    </p:set>
                                    <p:anim calcmode="lin" valueType="num">
                                      <p:cBhvr additive="base">
                                        <p:cTn id="7" dur="500" fill="hold"/>
                                        <p:tgtEl>
                                          <p:spTgt spid="65544"/>
                                        </p:tgtEl>
                                        <p:attrNameLst>
                                          <p:attrName>ppt_x</p:attrName>
                                        </p:attrNameLst>
                                      </p:cBhvr>
                                      <p:tavLst>
                                        <p:tav tm="0">
                                          <p:val>
                                            <p:strVal val="#ppt_x"/>
                                          </p:val>
                                        </p:tav>
                                        <p:tav tm="100000">
                                          <p:val>
                                            <p:strVal val="#ppt_x"/>
                                          </p:val>
                                        </p:tav>
                                      </p:tavLst>
                                    </p:anim>
                                    <p:anim calcmode="lin" valueType="num">
                                      <p:cBhvr additive="base">
                                        <p:cTn id="8" dur="500" fill="hold"/>
                                        <p:tgtEl>
                                          <p:spTgt spid="655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65548"/>
                                        </p:tgtEl>
                                        <p:attrNameLst>
                                          <p:attrName>style.visibility</p:attrName>
                                        </p:attrNameLst>
                                      </p:cBhvr>
                                      <p:to>
                                        <p:strVal val="visible"/>
                                      </p:to>
                                    </p:set>
                                    <p:animEffect transition="in" filter="plus(in)">
                                      <p:cBhvr>
                                        <p:cTn id="13" dur="2000"/>
                                        <p:tgtEl>
                                          <p:spTgt spid="6554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4" fill="hold" grpId="0" nodeType="clickEffect">
                                  <p:stCondLst>
                                    <p:cond delay="0"/>
                                  </p:stCondLst>
                                  <p:childTnLst>
                                    <p:anim calcmode="lin" valueType="num">
                                      <p:cBhvr additive="base">
                                        <p:cTn id="17" dur="500"/>
                                        <p:tgtEl>
                                          <p:spTgt spid="65539"/>
                                        </p:tgtEl>
                                        <p:attrNameLst>
                                          <p:attrName>ppt_x</p:attrName>
                                        </p:attrNameLst>
                                      </p:cBhvr>
                                      <p:tavLst>
                                        <p:tav tm="0">
                                          <p:val>
                                            <p:strVal val="ppt_x"/>
                                          </p:val>
                                        </p:tav>
                                        <p:tav tm="100000">
                                          <p:val>
                                            <p:strVal val="ppt_x"/>
                                          </p:val>
                                        </p:tav>
                                      </p:tavLst>
                                    </p:anim>
                                    <p:anim calcmode="lin" valueType="num">
                                      <p:cBhvr additive="base">
                                        <p:cTn id="18" dur="500"/>
                                        <p:tgtEl>
                                          <p:spTgt spid="65539"/>
                                        </p:tgtEl>
                                        <p:attrNameLst>
                                          <p:attrName>ppt_y</p:attrName>
                                        </p:attrNameLst>
                                      </p:cBhvr>
                                      <p:tavLst>
                                        <p:tav tm="0">
                                          <p:val>
                                            <p:strVal val="ppt_y"/>
                                          </p:val>
                                        </p:tav>
                                        <p:tav tm="100000">
                                          <p:val>
                                            <p:strVal val="1+ppt_h/2"/>
                                          </p:val>
                                        </p:tav>
                                      </p:tavLst>
                                    </p:anim>
                                    <p:set>
                                      <p:cBhvr>
                                        <p:cTn id="19" dur="1" fill="hold">
                                          <p:stCondLst>
                                            <p:cond delay="499"/>
                                          </p:stCondLst>
                                        </p:cTn>
                                        <p:tgtEl>
                                          <p:spTgt spid="65539"/>
                                        </p:tgtEl>
                                        <p:attrNameLst>
                                          <p:attrName>style.visibility</p:attrName>
                                        </p:attrNameLst>
                                      </p:cBhvr>
                                      <p:to>
                                        <p:strVal val="hidden"/>
                                      </p:to>
                                    </p:set>
                                  </p:childTnLst>
                                </p:cTn>
                              </p:par>
                              <p:par>
                                <p:cTn id="20" presetID="2" presetClass="exit" presetSubtype="4" fill="hold" nodeType="withEffect">
                                  <p:stCondLst>
                                    <p:cond delay="0"/>
                                  </p:stCondLst>
                                  <p:childTnLst>
                                    <p:anim calcmode="lin" valueType="num">
                                      <p:cBhvr additive="base">
                                        <p:cTn id="21" dur="500"/>
                                        <p:tgtEl>
                                          <p:spTgt spid="65540"/>
                                        </p:tgtEl>
                                        <p:attrNameLst>
                                          <p:attrName>ppt_x</p:attrName>
                                        </p:attrNameLst>
                                      </p:cBhvr>
                                      <p:tavLst>
                                        <p:tav tm="0">
                                          <p:val>
                                            <p:strVal val="ppt_x"/>
                                          </p:val>
                                        </p:tav>
                                        <p:tav tm="100000">
                                          <p:val>
                                            <p:strVal val="ppt_x"/>
                                          </p:val>
                                        </p:tav>
                                      </p:tavLst>
                                    </p:anim>
                                    <p:anim calcmode="lin" valueType="num">
                                      <p:cBhvr additive="base">
                                        <p:cTn id="22" dur="500"/>
                                        <p:tgtEl>
                                          <p:spTgt spid="65540"/>
                                        </p:tgtEl>
                                        <p:attrNameLst>
                                          <p:attrName>ppt_y</p:attrName>
                                        </p:attrNameLst>
                                      </p:cBhvr>
                                      <p:tavLst>
                                        <p:tav tm="0">
                                          <p:val>
                                            <p:strVal val="ppt_y"/>
                                          </p:val>
                                        </p:tav>
                                        <p:tav tm="100000">
                                          <p:val>
                                            <p:strVal val="1+ppt_h/2"/>
                                          </p:val>
                                        </p:tav>
                                      </p:tavLst>
                                    </p:anim>
                                    <p:set>
                                      <p:cBhvr>
                                        <p:cTn id="23" dur="1" fill="hold">
                                          <p:stCondLst>
                                            <p:cond delay="499"/>
                                          </p:stCondLst>
                                        </p:cTn>
                                        <p:tgtEl>
                                          <p:spTgt spid="65540"/>
                                        </p:tgtEl>
                                        <p:attrNameLst>
                                          <p:attrName>style.visibility</p:attrName>
                                        </p:attrNameLst>
                                      </p:cBhvr>
                                      <p:to>
                                        <p:strVal val="hidden"/>
                                      </p:to>
                                    </p:set>
                                  </p:childTnLst>
                                </p:cTn>
                              </p:par>
                              <p:par>
                                <p:cTn id="24" presetID="2" presetClass="exit" presetSubtype="4" fill="hold" nodeType="withEffect">
                                  <p:stCondLst>
                                    <p:cond delay="0"/>
                                  </p:stCondLst>
                                  <p:childTnLst>
                                    <p:anim calcmode="lin" valueType="num">
                                      <p:cBhvr additive="base">
                                        <p:cTn id="25" dur="500"/>
                                        <p:tgtEl>
                                          <p:spTgt spid="65541"/>
                                        </p:tgtEl>
                                        <p:attrNameLst>
                                          <p:attrName>ppt_x</p:attrName>
                                        </p:attrNameLst>
                                      </p:cBhvr>
                                      <p:tavLst>
                                        <p:tav tm="0">
                                          <p:val>
                                            <p:strVal val="ppt_x"/>
                                          </p:val>
                                        </p:tav>
                                        <p:tav tm="100000">
                                          <p:val>
                                            <p:strVal val="ppt_x"/>
                                          </p:val>
                                        </p:tav>
                                      </p:tavLst>
                                    </p:anim>
                                    <p:anim calcmode="lin" valueType="num">
                                      <p:cBhvr additive="base">
                                        <p:cTn id="26" dur="500"/>
                                        <p:tgtEl>
                                          <p:spTgt spid="65541"/>
                                        </p:tgtEl>
                                        <p:attrNameLst>
                                          <p:attrName>ppt_y</p:attrName>
                                        </p:attrNameLst>
                                      </p:cBhvr>
                                      <p:tavLst>
                                        <p:tav tm="0">
                                          <p:val>
                                            <p:strVal val="ppt_y"/>
                                          </p:val>
                                        </p:tav>
                                        <p:tav tm="100000">
                                          <p:val>
                                            <p:strVal val="1+ppt_h/2"/>
                                          </p:val>
                                        </p:tav>
                                      </p:tavLst>
                                    </p:anim>
                                    <p:set>
                                      <p:cBhvr>
                                        <p:cTn id="27" dur="1" fill="hold">
                                          <p:stCondLst>
                                            <p:cond delay="499"/>
                                          </p:stCondLst>
                                        </p:cTn>
                                        <p:tgtEl>
                                          <p:spTgt spid="65541"/>
                                        </p:tgtEl>
                                        <p:attrNameLst>
                                          <p:attrName>style.visibility</p:attrName>
                                        </p:attrNameLst>
                                      </p:cBhvr>
                                      <p:to>
                                        <p:strVal val="hidden"/>
                                      </p:to>
                                    </p:set>
                                  </p:childTnLst>
                                </p:cTn>
                              </p:par>
                              <p:par>
                                <p:cTn id="28" presetID="2" presetClass="exit" presetSubtype="4" fill="hold" nodeType="withEffect">
                                  <p:stCondLst>
                                    <p:cond delay="0"/>
                                  </p:stCondLst>
                                  <p:childTnLst>
                                    <p:anim calcmode="lin" valueType="num">
                                      <p:cBhvr additive="base">
                                        <p:cTn id="29" dur="500"/>
                                        <p:tgtEl>
                                          <p:spTgt spid="65542"/>
                                        </p:tgtEl>
                                        <p:attrNameLst>
                                          <p:attrName>ppt_x</p:attrName>
                                        </p:attrNameLst>
                                      </p:cBhvr>
                                      <p:tavLst>
                                        <p:tav tm="0">
                                          <p:val>
                                            <p:strVal val="ppt_x"/>
                                          </p:val>
                                        </p:tav>
                                        <p:tav tm="100000">
                                          <p:val>
                                            <p:strVal val="ppt_x"/>
                                          </p:val>
                                        </p:tav>
                                      </p:tavLst>
                                    </p:anim>
                                    <p:anim calcmode="lin" valueType="num">
                                      <p:cBhvr additive="base">
                                        <p:cTn id="30" dur="500"/>
                                        <p:tgtEl>
                                          <p:spTgt spid="65542"/>
                                        </p:tgtEl>
                                        <p:attrNameLst>
                                          <p:attrName>ppt_y</p:attrName>
                                        </p:attrNameLst>
                                      </p:cBhvr>
                                      <p:tavLst>
                                        <p:tav tm="0">
                                          <p:val>
                                            <p:strVal val="ppt_y"/>
                                          </p:val>
                                        </p:tav>
                                        <p:tav tm="100000">
                                          <p:val>
                                            <p:strVal val="1+ppt_h/2"/>
                                          </p:val>
                                        </p:tav>
                                      </p:tavLst>
                                    </p:anim>
                                    <p:set>
                                      <p:cBhvr>
                                        <p:cTn id="31" dur="1" fill="hold">
                                          <p:stCondLst>
                                            <p:cond delay="499"/>
                                          </p:stCondLst>
                                        </p:cTn>
                                        <p:tgtEl>
                                          <p:spTgt spid="65542"/>
                                        </p:tgtEl>
                                        <p:attrNameLst>
                                          <p:attrName>style.visibility</p:attrName>
                                        </p:attrNameLst>
                                      </p:cBhvr>
                                      <p:to>
                                        <p:strVal val="hidden"/>
                                      </p:to>
                                    </p:set>
                                  </p:childTnLst>
                                </p:cTn>
                              </p:par>
                              <p:par>
                                <p:cTn id="32" presetID="2" presetClass="exit" presetSubtype="4" fill="hold" grpId="0" nodeType="withEffect" nodePh="1">
                                  <p:stCondLst>
                                    <p:cond delay="0"/>
                                  </p:stCondLst>
                                  <p:endCondLst>
                                    <p:cond evt="begin" delay="0">
                                      <p:tn val="32"/>
                                    </p:cond>
                                  </p:endCondLst>
                                  <p:childTnLst>
                                    <p:anim calcmode="lin" valueType="num">
                                      <p:cBhvr additive="base">
                                        <p:cTn id="33" dur="500"/>
                                        <p:tgtEl>
                                          <p:spTgt spid="65543"/>
                                        </p:tgtEl>
                                        <p:attrNameLst>
                                          <p:attrName>ppt_x</p:attrName>
                                        </p:attrNameLst>
                                      </p:cBhvr>
                                      <p:tavLst>
                                        <p:tav tm="0">
                                          <p:val>
                                            <p:strVal val="ppt_x"/>
                                          </p:val>
                                        </p:tav>
                                        <p:tav tm="100000">
                                          <p:val>
                                            <p:strVal val="ppt_x"/>
                                          </p:val>
                                        </p:tav>
                                      </p:tavLst>
                                    </p:anim>
                                    <p:anim calcmode="lin" valueType="num">
                                      <p:cBhvr additive="base">
                                        <p:cTn id="34" dur="500"/>
                                        <p:tgtEl>
                                          <p:spTgt spid="65543"/>
                                        </p:tgtEl>
                                        <p:attrNameLst>
                                          <p:attrName>ppt_y</p:attrName>
                                        </p:attrNameLst>
                                      </p:cBhvr>
                                      <p:tavLst>
                                        <p:tav tm="0">
                                          <p:val>
                                            <p:strVal val="ppt_y"/>
                                          </p:val>
                                        </p:tav>
                                        <p:tav tm="100000">
                                          <p:val>
                                            <p:strVal val="1+ppt_h/2"/>
                                          </p:val>
                                        </p:tav>
                                      </p:tavLst>
                                    </p:anim>
                                    <p:set>
                                      <p:cBhvr>
                                        <p:cTn id="35" dur="1" fill="hold">
                                          <p:stCondLst>
                                            <p:cond delay="499"/>
                                          </p:stCondLst>
                                        </p:cTn>
                                        <p:tgtEl>
                                          <p:spTgt spid="65543"/>
                                        </p:tgtEl>
                                        <p:attrNameLst>
                                          <p:attrName>style.visibility</p:attrName>
                                        </p:attrNameLst>
                                      </p:cBhvr>
                                      <p:to>
                                        <p:strVal val="hidden"/>
                                      </p:to>
                                    </p:set>
                                  </p:childTnLst>
                                </p:cTn>
                              </p:par>
                              <p:par>
                                <p:cTn id="36" presetID="2" presetClass="exit" presetSubtype="4" fill="hold" grpId="1" nodeType="withEffect">
                                  <p:stCondLst>
                                    <p:cond delay="0"/>
                                  </p:stCondLst>
                                  <p:childTnLst>
                                    <p:anim calcmode="lin" valueType="num">
                                      <p:cBhvr additive="base">
                                        <p:cTn id="37" dur="500"/>
                                        <p:tgtEl>
                                          <p:spTgt spid="65544"/>
                                        </p:tgtEl>
                                        <p:attrNameLst>
                                          <p:attrName>ppt_x</p:attrName>
                                        </p:attrNameLst>
                                      </p:cBhvr>
                                      <p:tavLst>
                                        <p:tav tm="0">
                                          <p:val>
                                            <p:strVal val="ppt_x"/>
                                          </p:val>
                                        </p:tav>
                                        <p:tav tm="100000">
                                          <p:val>
                                            <p:strVal val="ppt_x"/>
                                          </p:val>
                                        </p:tav>
                                      </p:tavLst>
                                    </p:anim>
                                    <p:anim calcmode="lin" valueType="num">
                                      <p:cBhvr additive="base">
                                        <p:cTn id="38" dur="500"/>
                                        <p:tgtEl>
                                          <p:spTgt spid="65544"/>
                                        </p:tgtEl>
                                        <p:attrNameLst>
                                          <p:attrName>ppt_y</p:attrName>
                                        </p:attrNameLst>
                                      </p:cBhvr>
                                      <p:tavLst>
                                        <p:tav tm="0">
                                          <p:val>
                                            <p:strVal val="ppt_y"/>
                                          </p:val>
                                        </p:tav>
                                        <p:tav tm="100000">
                                          <p:val>
                                            <p:strVal val="1+ppt_h/2"/>
                                          </p:val>
                                        </p:tav>
                                      </p:tavLst>
                                    </p:anim>
                                    <p:set>
                                      <p:cBhvr>
                                        <p:cTn id="39" dur="1" fill="hold">
                                          <p:stCondLst>
                                            <p:cond delay="499"/>
                                          </p:stCondLst>
                                        </p:cTn>
                                        <p:tgtEl>
                                          <p:spTgt spid="65544"/>
                                        </p:tgtEl>
                                        <p:attrNameLst>
                                          <p:attrName>style.visibility</p:attrName>
                                        </p:attrNameLst>
                                      </p:cBhvr>
                                      <p:to>
                                        <p:strVal val="hidden"/>
                                      </p:to>
                                    </p:set>
                                  </p:childTnLst>
                                </p:cTn>
                              </p:par>
                              <p:par>
                                <p:cTn id="40" presetID="2" presetClass="exit" presetSubtype="4" fill="hold" grpId="0" nodeType="withEffect" nodePh="1">
                                  <p:stCondLst>
                                    <p:cond delay="0"/>
                                  </p:stCondLst>
                                  <p:endCondLst>
                                    <p:cond evt="begin" delay="0">
                                      <p:tn val="40"/>
                                    </p:cond>
                                  </p:endCondLst>
                                  <p:childTnLst>
                                    <p:anim calcmode="lin" valueType="num">
                                      <p:cBhvr additive="base">
                                        <p:cTn id="41" dur="500"/>
                                        <p:tgtEl>
                                          <p:spTgt spid="65545"/>
                                        </p:tgtEl>
                                        <p:attrNameLst>
                                          <p:attrName>ppt_x</p:attrName>
                                        </p:attrNameLst>
                                      </p:cBhvr>
                                      <p:tavLst>
                                        <p:tav tm="0">
                                          <p:val>
                                            <p:strVal val="ppt_x"/>
                                          </p:val>
                                        </p:tav>
                                        <p:tav tm="100000">
                                          <p:val>
                                            <p:strVal val="ppt_x"/>
                                          </p:val>
                                        </p:tav>
                                      </p:tavLst>
                                    </p:anim>
                                    <p:anim calcmode="lin" valueType="num">
                                      <p:cBhvr additive="base">
                                        <p:cTn id="42" dur="500"/>
                                        <p:tgtEl>
                                          <p:spTgt spid="65545"/>
                                        </p:tgtEl>
                                        <p:attrNameLst>
                                          <p:attrName>ppt_y</p:attrName>
                                        </p:attrNameLst>
                                      </p:cBhvr>
                                      <p:tavLst>
                                        <p:tav tm="0">
                                          <p:val>
                                            <p:strVal val="ppt_y"/>
                                          </p:val>
                                        </p:tav>
                                        <p:tav tm="100000">
                                          <p:val>
                                            <p:strVal val="1+ppt_h/2"/>
                                          </p:val>
                                        </p:tav>
                                      </p:tavLst>
                                    </p:anim>
                                    <p:set>
                                      <p:cBhvr>
                                        <p:cTn id="43" dur="1" fill="hold">
                                          <p:stCondLst>
                                            <p:cond delay="499"/>
                                          </p:stCondLst>
                                        </p:cTn>
                                        <p:tgtEl>
                                          <p:spTgt spid="65545"/>
                                        </p:tgtEl>
                                        <p:attrNameLst>
                                          <p:attrName>style.visibility</p:attrName>
                                        </p:attrNameLst>
                                      </p:cBhvr>
                                      <p:to>
                                        <p:strVal val="hidden"/>
                                      </p:to>
                                    </p:set>
                                  </p:childTnLst>
                                </p:cTn>
                              </p:par>
                              <p:par>
                                <p:cTn id="44" presetID="2" presetClass="exit" presetSubtype="4" fill="hold" grpId="0" nodeType="withEffect" nodePh="1">
                                  <p:stCondLst>
                                    <p:cond delay="0"/>
                                  </p:stCondLst>
                                  <p:endCondLst>
                                    <p:cond evt="begin" delay="0">
                                      <p:tn val="44"/>
                                    </p:cond>
                                  </p:endCondLst>
                                  <p:childTnLst>
                                    <p:anim calcmode="lin" valueType="num">
                                      <p:cBhvr additive="base">
                                        <p:cTn id="45" dur="500"/>
                                        <p:tgtEl>
                                          <p:spTgt spid="65546"/>
                                        </p:tgtEl>
                                        <p:attrNameLst>
                                          <p:attrName>ppt_x</p:attrName>
                                        </p:attrNameLst>
                                      </p:cBhvr>
                                      <p:tavLst>
                                        <p:tav tm="0">
                                          <p:val>
                                            <p:strVal val="ppt_x"/>
                                          </p:val>
                                        </p:tav>
                                        <p:tav tm="100000">
                                          <p:val>
                                            <p:strVal val="ppt_x"/>
                                          </p:val>
                                        </p:tav>
                                      </p:tavLst>
                                    </p:anim>
                                    <p:anim calcmode="lin" valueType="num">
                                      <p:cBhvr additive="base">
                                        <p:cTn id="46" dur="500"/>
                                        <p:tgtEl>
                                          <p:spTgt spid="65546"/>
                                        </p:tgtEl>
                                        <p:attrNameLst>
                                          <p:attrName>ppt_y</p:attrName>
                                        </p:attrNameLst>
                                      </p:cBhvr>
                                      <p:tavLst>
                                        <p:tav tm="0">
                                          <p:val>
                                            <p:strVal val="ppt_y"/>
                                          </p:val>
                                        </p:tav>
                                        <p:tav tm="100000">
                                          <p:val>
                                            <p:strVal val="1+ppt_h/2"/>
                                          </p:val>
                                        </p:tav>
                                      </p:tavLst>
                                    </p:anim>
                                    <p:set>
                                      <p:cBhvr>
                                        <p:cTn id="47" dur="1" fill="hold">
                                          <p:stCondLst>
                                            <p:cond delay="499"/>
                                          </p:stCondLst>
                                        </p:cTn>
                                        <p:tgtEl>
                                          <p:spTgt spid="65546"/>
                                        </p:tgtEl>
                                        <p:attrNameLst>
                                          <p:attrName>style.visibility</p:attrName>
                                        </p:attrNameLst>
                                      </p:cBhvr>
                                      <p:to>
                                        <p:strVal val="hidden"/>
                                      </p:to>
                                    </p:set>
                                  </p:childTnLst>
                                </p:cTn>
                              </p:par>
                              <p:par>
                                <p:cTn id="48" presetID="2" presetClass="exit" presetSubtype="4" fill="hold" grpId="0" nodeType="withEffect" nodePh="1">
                                  <p:stCondLst>
                                    <p:cond delay="0"/>
                                  </p:stCondLst>
                                  <p:endCondLst>
                                    <p:cond evt="begin" delay="0">
                                      <p:tn val="48"/>
                                    </p:cond>
                                  </p:endCondLst>
                                  <p:childTnLst>
                                    <p:anim calcmode="lin" valueType="num">
                                      <p:cBhvr additive="base">
                                        <p:cTn id="49" dur="500"/>
                                        <p:tgtEl>
                                          <p:spTgt spid="65547"/>
                                        </p:tgtEl>
                                        <p:attrNameLst>
                                          <p:attrName>ppt_x</p:attrName>
                                        </p:attrNameLst>
                                      </p:cBhvr>
                                      <p:tavLst>
                                        <p:tav tm="0">
                                          <p:val>
                                            <p:strVal val="ppt_x"/>
                                          </p:val>
                                        </p:tav>
                                        <p:tav tm="100000">
                                          <p:val>
                                            <p:strVal val="ppt_x"/>
                                          </p:val>
                                        </p:tav>
                                      </p:tavLst>
                                    </p:anim>
                                    <p:anim calcmode="lin" valueType="num">
                                      <p:cBhvr additive="base">
                                        <p:cTn id="50" dur="500"/>
                                        <p:tgtEl>
                                          <p:spTgt spid="65547"/>
                                        </p:tgtEl>
                                        <p:attrNameLst>
                                          <p:attrName>ppt_y</p:attrName>
                                        </p:attrNameLst>
                                      </p:cBhvr>
                                      <p:tavLst>
                                        <p:tav tm="0">
                                          <p:val>
                                            <p:strVal val="ppt_y"/>
                                          </p:val>
                                        </p:tav>
                                        <p:tav tm="100000">
                                          <p:val>
                                            <p:strVal val="1+ppt_h/2"/>
                                          </p:val>
                                        </p:tav>
                                      </p:tavLst>
                                    </p:anim>
                                    <p:set>
                                      <p:cBhvr>
                                        <p:cTn id="51" dur="1" fill="hold">
                                          <p:stCondLst>
                                            <p:cond delay="499"/>
                                          </p:stCondLst>
                                        </p:cTn>
                                        <p:tgtEl>
                                          <p:spTgt spid="65547"/>
                                        </p:tgtEl>
                                        <p:attrNameLst>
                                          <p:attrName>style.visibility</p:attrName>
                                        </p:attrNameLst>
                                      </p:cBhvr>
                                      <p:to>
                                        <p:strVal val="hidden"/>
                                      </p:to>
                                    </p:set>
                                  </p:childTnLst>
                                </p:cTn>
                              </p:par>
                              <p:par>
                                <p:cTn id="52" presetID="2" presetClass="exit" presetSubtype="4" fill="hold" grpId="1" nodeType="withEffect">
                                  <p:stCondLst>
                                    <p:cond delay="0"/>
                                  </p:stCondLst>
                                  <p:childTnLst>
                                    <p:anim calcmode="lin" valueType="num">
                                      <p:cBhvr additive="base">
                                        <p:cTn id="53" dur="500"/>
                                        <p:tgtEl>
                                          <p:spTgt spid="65548"/>
                                        </p:tgtEl>
                                        <p:attrNameLst>
                                          <p:attrName>ppt_x</p:attrName>
                                        </p:attrNameLst>
                                      </p:cBhvr>
                                      <p:tavLst>
                                        <p:tav tm="0">
                                          <p:val>
                                            <p:strVal val="ppt_x"/>
                                          </p:val>
                                        </p:tav>
                                        <p:tav tm="100000">
                                          <p:val>
                                            <p:strVal val="ppt_x"/>
                                          </p:val>
                                        </p:tav>
                                      </p:tavLst>
                                    </p:anim>
                                    <p:anim calcmode="lin" valueType="num">
                                      <p:cBhvr additive="base">
                                        <p:cTn id="54" dur="500"/>
                                        <p:tgtEl>
                                          <p:spTgt spid="65548"/>
                                        </p:tgtEl>
                                        <p:attrNameLst>
                                          <p:attrName>ppt_y</p:attrName>
                                        </p:attrNameLst>
                                      </p:cBhvr>
                                      <p:tavLst>
                                        <p:tav tm="0">
                                          <p:val>
                                            <p:strVal val="ppt_y"/>
                                          </p:val>
                                        </p:tav>
                                        <p:tav tm="100000">
                                          <p:val>
                                            <p:strVal val="1+ppt_h/2"/>
                                          </p:val>
                                        </p:tav>
                                      </p:tavLst>
                                    </p:anim>
                                    <p:set>
                                      <p:cBhvr>
                                        <p:cTn id="55" dur="1" fill="hold">
                                          <p:stCondLst>
                                            <p:cond delay="499"/>
                                          </p:stCondLst>
                                        </p:cTn>
                                        <p:tgtEl>
                                          <p:spTgt spid="65548"/>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65549"/>
                                        </p:tgtEl>
                                        <p:attrNameLst>
                                          <p:attrName>ppt_x</p:attrName>
                                        </p:attrNameLst>
                                      </p:cBhvr>
                                      <p:tavLst>
                                        <p:tav tm="0">
                                          <p:val>
                                            <p:strVal val="ppt_x"/>
                                          </p:val>
                                        </p:tav>
                                        <p:tav tm="100000">
                                          <p:val>
                                            <p:strVal val="ppt_x"/>
                                          </p:val>
                                        </p:tav>
                                      </p:tavLst>
                                    </p:anim>
                                    <p:anim calcmode="lin" valueType="num">
                                      <p:cBhvr additive="base">
                                        <p:cTn id="58" dur="500"/>
                                        <p:tgtEl>
                                          <p:spTgt spid="65549"/>
                                        </p:tgtEl>
                                        <p:attrNameLst>
                                          <p:attrName>ppt_y</p:attrName>
                                        </p:attrNameLst>
                                      </p:cBhvr>
                                      <p:tavLst>
                                        <p:tav tm="0">
                                          <p:val>
                                            <p:strVal val="ppt_y"/>
                                          </p:val>
                                        </p:tav>
                                        <p:tav tm="100000">
                                          <p:val>
                                            <p:strVal val="1+ppt_h/2"/>
                                          </p:val>
                                        </p:tav>
                                      </p:tavLst>
                                    </p:anim>
                                    <p:set>
                                      <p:cBhvr>
                                        <p:cTn id="59" dur="1" fill="hold">
                                          <p:stCondLst>
                                            <p:cond delay="499"/>
                                          </p:stCondLst>
                                        </p:cTn>
                                        <p:tgtEl>
                                          <p:spTgt spid="65549"/>
                                        </p:tgtEl>
                                        <p:attrNameLst>
                                          <p:attrName>style.visibility</p:attrName>
                                        </p:attrNameLst>
                                      </p:cBhvr>
                                      <p:to>
                                        <p:strVal val="hidden"/>
                                      </p:to>
                                    </p:set>
                                  </p:childTnLst>
                                </p:cTn>
                              </p:par>
                              <p:par>
                                <p:cTn id="60" presetID="2" presetClass="exit" presetSubtype="4" fill="hold" nodeType="withEffect">
                                  <p:stCondLst>
                                    <p:cond delay="0"/>
                                  </p:stCondLst>
                                  <p:childTnLst>
                                    <p:anim calcmode="lin" valueType="num">
                                      <p:cBhvr additive="base">
                                        <p:cTn id="61" dur="500"/>
                                        <p:tgtEl>
                                          <p:spTgt spid="65550"/>
                                        </p:tgtEl>
                                        <p:attrNameLst>
                                          <p:attrName>ppt_x</p:attrName>
                                        </p:attrNameLst>
                                      </p:cBhvr>
                                      <p:tavLst>
                                        <p:tav tm="0">
                                          <p:val>
                                            <p:strVal val="ppt_x"/>
                                          </p:val>
                                        </p:tav>
                                        <p:tav tm="100000">
                                          <p:val>
                                            <p:strVal val="ppt_x"/>
                                          </p:val>
                                        </p:tav>
                                      </p:tavLst>
                                    </p:anim>
                                    <p:anim calcmode="lin" valueType="num">
                                      <p:cBhvr additive="base">
                                        <p:cTn id="62" dur="500"/>
                                        <p:tgtEl>
                                          <p:spTgt spid="65550"/>
                                        </p:tgtEl>
                                        <p:attrNameLst>
                                          <p:attrName>ppt_y</p:attrName>
                                        </p:attrNameLst>
                                      </p:cBhvr>
                                      <p:tavLst>
                                        <p:tav tm="0">
                                          <p:val>
                                            <p:strVal val="ppt_y"/>
                                          </p:val>
                                        </p:tav>
                                        <p:tav tm="100000">
                                          <p:val>
                                            <p:strVal val="1+ppt_h/2"/>
                                          </p:val>
                                        </p:tav>
                                      </p:tavLst>
                                    </p:anim>
                                    <p:set>
                                      <p:cBhvr>
                                        <p:cTn id="63" dur="1" fill="hold">
                                          <p:stCondLst>
                                            <p:cond delay="499"/>
                                          </p:stCondLst>
                                        </p:cTn>
                                        <p:tgtEl>
                                          <p:spTgt spid="655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P spid="65543" grpId="0"/>
      <p:bldP spid="65544" grpId="0"/>
      <p:bldP spid="65544" grpId="1"/>
      <p:bldP spid="65545" grpId="0"/>
      <p:bldP spid="65546" grpId="0"/>
      <p:bldP spid="65547" grpId="0"/>
      <p:bldP spid="65548" grpId="0"/>
      <p:bldP spid="65548"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572000" y="6400800"/>
            <a:ext cx="342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50000"/>
              </a:spcBef>
              <a:buClrTx/>
              <a:buFontTx/>
              <a:buNone/>
            </a:pPr>
            <a:endParaRPr kumimoji="0" lang="es-MX" altLang="es-MX" sz="2400">
              <a:effectLst/>
              <a:latin typeface="Monotype Corsiva" pitchFamily="66" charset="0"/>
            </a:endParaRPr>
          </a:p>
        </p:txBody>
      </p:sp>
      <p:sp>
        <p:nvSpPr>
          <p:cNvPr id="66563" name="Rectangle 3"/>
          <p:cNvSpPr>
            <a:spLocks noGrp="1" noChangeArrowheads="1"/>
          </p:cNvSpPr>
          <p:nvPr>
            <p:ph type="title"/>
          </p:nvPr>
        </p:nvSpPr>
        <p:spPr/>
        <p:txBody>
          <a:bodyPr/>
          <a:lstStyle/>
          <a:p>
            <a:pPr>
              <a:defRPr/>
            </a:pPr>
            <a:r>
              <a:rPr lang="es-MX" smtClean="0"/>
              <a:t>Referencias. </a:t>
            </a:r>
            <a:endParaRPr lang="en-US" smtClean="0"/>
          </a:p>
        </p:txBody>
      </p:sp>
      <p:pic>
        <p:nvPicPr>
          <p:cNvPr id="49156" name="Picture 4" descr="(book jac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book jac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6"/>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49159" name="Rectangle 7"/>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pic>
        <p:nvPicPr>
          <p:cNvPr id="49160" name="Picture 8" descr="img catalogo 1"/>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23850" y="620713"/>
            <a:ext cx="863600" cy="606425"/>
          </a:xfrm>
          <a:noFill/>
          <a:extLst>
            <a:ext uri="{909E8E84-426E-40DD-AFC4-6F175D3DCCD1}">
              <a14:hiddenFill xmlns:a14="http://schemas.microsoft.com/office/drawing/2010/main">
                <a:solidFill>
                  <a:srgbClr val="FFFFFF"/>
                </a:solidFill>
              </a14:hiddenFill>
            </a:ext>
          </a:extLst>
        </p:spPr>
      </p:pic>
      <p:graphicFrame>
        <p:nvGraphicFramePr>
          <p:cNvPr id="49161" name="Object 9"/>
          <p:cNvGraphicFramePr>
            <a:graphicFrameLocks noChangeAspect="1"/>
          </p:cNvGraphicFramePr>
          <p:nvPr>
            <p:ph sz="quarter" idx="2"/>
          </p:nvPr>
        </p:nvGraphicFramePr>
        <p:xfrm>
          <a:off x="5181600" y="1981200"/>
          <a:ext cx="3810000" cy="1981200"/>
        </p:xfrm>
        <a:graphic>
          <a:graphicData uri="http://schemas.openxmlformats.org/presentationml/2006/ole">
            <mc:AlternateContent xmlns:mc="http://schemas.openxmlformats.org/markup-compatibility/2006">
              <mc:Choice xmlns:v="urn:schemas-microsoft-com:vml" Requires="v">
                <p:oleObj spid="_x0000_s49164" name="Chart" r:id="rId5" imgW="3810000" imgH="1981200" progId="MSGraph.Chart.8">
                  <p:embed followColorScheme="full"/>
                </p:oleObj>
              </mc:Choice>
              <mc:Fallback>
                <p:oleObj name="Chart" r:id="rId5" imgW="3810000" imgH="1981200" progId="MSGraph.Chart.8">
                  <p:embed followColorScheme="full"/>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1981200"/>
                        <a:ext cx="3810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62" name="WordArt 10"/>
          <p:cNvSpPr>
            <a:spLocks noChangeArrowheads="1" noChangeShapeType="1" noTextEdit="1"/>
          </p:cNvSpPr>
          <p:nvPr/>
        </p:nvSpPr>
        <p:spPr bwMode="auto">
          <a:xfrm>
            <a:off x="1692275" y="2349500"/>
            <a:ext cx="6048375" cy="3600450"/>
          </a:xfrm>
          <a:prstGeom prst="rect">
            <a:avLst/>
          </a:prstGeom>
        </p:spPr>
        <p:txBody>
          <a:bodyPr wrap="none" fromWordArt="1">
            <a:prstTxWarp prst="textFadeRight">
              <a:avLst>
                <a:gd name="adj" fmla="val 33333"/>
              </a:avLst>
            </a:prstTxWarp>
            <a:scene3d>
              <a:camera prst="legacyObliqueTopLeft"/>
              <a:lightRig rig="legacyNormal3" dir="r"/>
            </a:scene3d>
            <a:sp3d extrusionH="201600" prstMaterial="legacyMatte">
              <a:extrusionClr>
                <a:srgbClr val="0066CC"/>
              </a:extrusionClr>
            </a:sp3d>
          </a:bodyPr>
          <a:lstStyle/>
          <a:p>
            <a:pPr algn="ctr"/>
            <a:r>
              <a:rPr lang="es-MX" sz="3600" kern="10">
                <a:ln w="9525">
                  <a:round/>
                  <a:headEnd/>
                  <a:tailEnd/>
                </a:ln>
                <a:gradFill rotWithShape="1">
                  <a:gsLst>
                    <a:gs pos="0">
                      <a:srgbClr val="FFFFCC"/>
                    </a:gs>
                    <a:gs pos="100000">
                      <a:srgbClr val="FF3399"/>
                    </a:gs>
                  </a:gsLst>
                  <a:lin ang="5400000" scaled="1"/>
                </a:gradFill>
                <a:effectLst>
                  <a:outerShdw dist="38100" dir="2700000" algn="tl" rotWithShape="0">
                    <a:srgbClr val="808080">
                      <a:alpha val="43137"/>
                    </a:srgbClr>
                  </a:outerShdw>
                </a:effectLst>
                <a:latin typeface="Times New Roman"/>
                <a:cs typeface="Times New Roman"/>
              </a:rPr>
              <a:t>Ejemplos</a:t>
            </a:r>
          </a:p>
        </p:txBody>
      </p:sp>
      <p:sp>
        <p:nvSpPr>
          <p:cNvPr id="66572" name="Text Box 12"/>
          <p:cNvSpPr txBox="1">
            <a:spLocks noChangeArrowheads="1"/>
          </p:cNvSpPr>
          <p:nvPr/>
        </p:nvSpPr>
        <p:spPr bwMode="auto">
          <a:xfrm>
            <a:off x="8367713" y="6257925"/>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7" action="ppaction://hlinksldjump"/>
              </a:rPr>
              <a:t>50</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title"/>
          </p:nvPr>
        </p:nvSpPr>
        <p:spPr/>
        <p:txBody>
          <a:bodyPr/>
          <a:lstStyle/>
          <a:p>
            <a:pPr>
              <a:defRPr/>
            </a:pPr>
            <a:r>
              <a:rPr lang="es-MX" smtClean="0"/>
              <a:t>Referencias. </a:t>
            </a:r>
            <a:endParaRPr lang="en-US" smtClean="0"/>
          </a:p>
        </p:txBody>
      </p:sp>
      <p:pic>
        <p:nvPicPr>
          <p:cNvPr id="50179"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6"/>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50182" name="Rectangle 7"/>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pic>
        <p:nvPicPr>
          <p:cNvPr id="50183" name="Picture 8" descr="img catalogo 1"/>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3850" y="620713"/>
            <a:ext cx="863600" cy="606425"/>
          </a:xfrm>
          <a:noFill/>
          <a:extLst>
            <a:ext uri="{909E8E84-426E-40DD-AFC4-6F175D3DCCD1}">
              <a14:hiddenFill xmlns:a14="http://schemas.microsoft.com/office/drawing/2010/main">
                <a:solidFill>
                  <a:srgbClr val="FFFFFF"/>
                </a:solidFill>
              </a14:hiddenFill>
            </a:ext>
          </a:extLst>
        </p:spPr>
      </p:pic>
      <p:sp>
        <p:nvSpPr>
          <p:cNvPr id="67595" name="WordArt 11" descr="Pink tissue paper"/>
          <p:cNvSpPr>
            <a:spLocks noChangeArrowheads="1" noChangeShapeType="1" noTextEdit="1"/>
          </p:cNvSpPr>
          <p:nvPr/>
        </p:nvSpPr>
        <p:spPr bwMode="auto">
          <a:xfrm>
            <a:off x="1692275" y="2565400"/>
            <a:ext cx="7056438" cy="3168650"/>
          </a:xfrm>
          <a:prstGeom prst="rect">
            <a:avLst/>
          </a:prstGeom>
        </p:spPr>
        <p:txBody>
          <a:bodyPr wrap="none" fromWordArt="1">
            <a:prstTxWarp prst="textInflateTop">
              <a:avLst>
                <a:gd name="adj" fmla="val 31917"/>
              </a:avLst>
            </a:prstTxWarp>
            <a:scene3d>
              <a:camera prst="legacyObliqueRight"/>
              <a:lightRig rig="legacyHarsh3" dir="t"/>
            </a:scene3d>
            <a:sp3d extrusionH="100000" prstMaterial="legacyMatte">
              <a:extrusionClr>
                <a:srgbClr val="663300"/>
              </a:extrusionClr>
            </a:sp3d>
          </a:bodyPr>
          <a:lstStyle/>
          <a:p>
            <a:pPr algn="ctr"/>
            <a:r>
              <a:rPr lang="es-MX" sz="3600" kern="10">
                <a:ln w="9525">
                  <a:round/>
                  <a:headEnd/>
                  <a:tailEnd/>
                </a:ln>
                <a:blipFill dpi="0" rotWithShape="0">
                  <a:blip r:embed="rId4"/>
                  <a:srcRect/>
                  <a:tile tx="0" ty="0" sx="100000" sy="100000" flip="none" algn="tl"/>
                </a:blipFill>
                <a:effectLst>
                  <a:outerShdw dist="38100" dir="2700000" algn="tl" rotWithShape="0">
                    <a:srgbClr val="808080">
                      <a:alpha val="43137"/>
                    </a:srgbClr>
                  </a:outerShdw>
                </a:effectLst>
                <a:latin typeface="Arial Black"/>
              </a:rPr>
              <a:t>Fuentes impresas</a:t>
            </a:r>
          </a:p>
        </p:txBody>
      </p:sp>
      <p:pic>
        <p:nvPicPr>
          <p:cNvPr id="56329" name="Picture 12" descr="MCj03972740000[1]"/>
          <p:cNvPicPr>
            <a:picLocks noChangeAspect="1" noChangeArrowheads="1"/>
          </p:cNvPicPr>
          <p:nvPr/>
        </p:nvPicPr>
        <p:blipFill>
          <a:blip r:embed="rId5"/>
          <a:srcRect/>
          <a:stretch>
            <a:fillRect/>
          </a:stretch>
        </p:blipFill>
        <p:spPr bwMode="auto">
          <a:xfrm>
            <a:off x="6286500" y="5643563"/>
            <a:ext cx="2193925" cy="963612"/>
          </a:xfrm>
          <a:prstGeom prst="rect">
            <a:avLst/>
          </a:prstGeom>
          <a:ln>
            <a:noFill/>
          </a:ln>
          <a:effectLst>
            <a:outerShdw blurRad="292100" dist="139700" dir="2700000" algn="tl" rotWithShape="0">
              <a:srgbClr val="333333">
                <a:alpha val="65000"/>
              </a:srgbClr>
            </a:outerShdw>
          </a:effectLst>
        </p:spPr>
      </p:pic>
      <p:grpSp>
        <p:nvGrpSpPr>
          <p:cNvPr id="2" name="Group 65"/>
          <p:cNvGrpSpPr>
            <a:grpSpLocks/>
          </p:cNvGrpSpPr>
          <p:nvPr/>
        </p:nvGrpSpPr>
        <p:grpSpPr bwMode="auto">
          <a:xfrm>
            <a:off x="500034" y="1714488"/>
            <a:ext cx="2298688" cy="1447802"/>
            <a:chOff x="352" y="1428"/>
            <a:chExt cx="1030" cy="460"/>
          </a:xfrm>
          <a:effectLst>
            <a:glow rad="63500">
              <a:schemeClr val="accent1">
                <a:satMod val="175000"/>
                <a:alpha val="40000"/>
              </a:schemeClr>
            </a:glow>
          </a:effectLst>
        </p:grpSpPr>
        <p:sp>
          <p:nvSpPr>
            <p:cNvPr id="67607" name="Freeform 23"/>
            <p:cNvSpPr>
              <a:spLocks/>
            </p:cNvSpPr>
            <p:nvPr/>
          </p:nvSpPr>
          <p:spPr bwMode="auto">
            <a:xfrm>
              <a:off x="368" y="1474"/>
              <a:ext cx="1014" cy="414"/>
            </a:xfrm>
            <a:custGeom>
              <a:avLst/>
              <a:gdLst/>
              <a:ahLst/>
              <a:cxnLst>
                <a:cxn ang="0">
                  <a:pos x="784" y="10"/>
                </a:cxn>
                <a:cxn ang="0">
                  <a:pos x="784" y="10"/>
                </a:cxn>
                <a:cxn ang="0">
                  <a:pos x="768" y="8"/>
                </a:cxn>
                <a:cxn ang="0">
                  <a:pos x="730" y="4"/>
                </a:cxn>
                <a:cxn ang="0">
                  <a:pos x="676" y="0"/>
                </a:cxn>
                <a:cxn ang="0">
                  <a:pos x="646" y="0"/>
                </a:cxn>
                <a:cxn ang="0">
                  <a:pos x="614" y="2"/>
                </a:cxn>
                <a:cxn ang="0">
                  <a:pos x="582" y="6"/>
                </a:cxn>
                <a:cxn ang="0">
                  <a:pos x="552" y="10"/>
                </a:cxn>
                <a:cxn ang="0">
                  <a:pos x="522" y="18"/>
                </a:cxn>
                <a:cxn ang="0">
                  <a:pos x="496" y="30"/>
                </a:cxn>
                <a:cxn ang="0">
                  <a:pos x="484" y="36"/>
                </a:cxn>
                <a:cxn ang="0">
                  <a:pos x="474" y="44"/>
                </a:cxn>
                <a:cxn ang="0">
                  <a:pos x="464" y="52"/>
                </a:cxn>
                <a:cxn ang="0">
                  <a:pos x="456" y="62"/>
                </a:cxn>
                <a:cxn ang="0">
                  <a:pos x="448" y="72"/>
                </a:cxn>
                <a:cxn ang="0">
                  <a:pos x="444" y="84"/>
                </a:cxn>
                <a:cxn ang="0">
                  <a:pos x="440" y="98"/>
                </a:cxn>
                <a:cxn ang="0">
                  <a:pos x="438" y="112"/>
                </a:cxn>
                <a:cxn ang="0">
                  <a:pos x="438" y="112"/>
                </a:cxn>
                <a:cxn ang="0">
                  <a:pos x="426" y="104"/>
                </a:cxn>
                <a:cxn ang="0">
                  <a:pos x="412" y="98"/>
                </a:cxn>
                <a:cxn ang="0">
                  <a:pos x="392" y="92"/>
                </a:cxn>
                <a:cxn ang="0">
                  <a:pos x="366" y="88"/>
                </a:cxn>
                <a:cxn ang="0">
                  <a:pos x="350" y="88"/>
                </a:cxn>
                <a:cxn ang="0">
                  <a:pos x="334" y="90"/>
                </a:cxn>
                <a:cxn ang="0">
                  <a:pos x="316" y="92"/>
                </a:cxn>
                <a:cxn ang="0">
                  <a:pos x="298" y="96"/>
                </a:cxn>
                <a:cxn ang="0">
                  <a:pos x="278" y="102"/>
                </a:cxn>
                <a:cxn ang="0">
                  <a:pos x="256" y="108"/>
                </a:cxn>
                <a:cxn ang="0">
                  <a:pos x="256" y="108"/>
                </a:cxn>
                <a:cxn ang="0">
                  <a:pos x="230" y="122"/>
                </a:cxn>
                <a:cxn ang="0">
                  <a:pos x="194" y="140"/>
                </a:cxn>
                <a:cxn ang="0">
                  <a:pos x="108" y="190"/>
                </a:cxn>
                <a:cxn ang="0">
                  <a:pos x="0" y="258"/>
                </a:cxn>
                <a:cxn ang="0">
                  <a:pos x="4" y="270"/>
                </a:cxn>
                <a:cxn ang="0">
                  <a:pos x="462" y="414"/>
                </a:cxn>
                <a:cxn ang="0">
                  <a:pos x="736" y="234"/>
                </a:cxn>
                <a:cxn ang="0">
                  <a:pos x="1012" y="120"/>
                </a:cxn>
                <a:cxn ang="0">
                  <a:pos x="1014" y="106"/>
                </a:cxn>
                <a:cxn ang="0">
                  <a:pos x="784" y="10"/>
                </a:cxn>
              </a:cxnLst>
              <a:rect l="0" t="0" r="r" b="b"/>
              <a:pathLst>
                <a:path w="1014" h="414">
                  <a:moveTo>
                    <a:pt x="784" y="10"/>
                  </a:moveTo>
                  <a:lnTo>
                    <a:pt x="784" y="10"/>
                  </a:lnTo>
                  <a:lnTo>
                    <a:pt x="768" y="8"/>
                  </a:lnTo>
                  <a:lnTo>
                    <a:pt x="730" y="4"/>
                  </a:lnTo>
                  <a:lnTo>
                    <a:pt x="676" y="0"/>
                  </a:lnTo>
                  <a:lnTo>
                    <a:pt x="646" y="0"/>
                  </a:lnTo>
                  <a:lnTo>
                    <a:pt x="614" y="2"/>
                  </a:lnTo>
                  <a:lnTo>
                    <a:pt x="582" y="6"/>
                  </a:lnTo>
                  <a:lnTo>
                    <a:pt x="552" y="10"/>
                  </a:lnTo>
                  <a:lnTo>
                    <a:pt x="522" y="18"/>
                  </a:lnTo>
                  <a:lnTo>
                    <a:pt x="496" y="30"/>
                  </a:lnTo>
                  <a:lnTo>
                    <a:pt x="484" y="36"/>
                  </a:lnTo>
                  <a:lnTo>
                    <a:pt x="474" y="44"/>
                  </a:lnTo>
                  <a:lnTo>
                    <a:pt x="464" y="52"/>
                  </a:lnTo>
                  <a:lnTo>
                    <a:pt x="456" y="62"/>
                  </a:lnTo>
                  <a:lnTo>
                    <a:pt x="448" y="72"/>
                  </a:lnTo>
                  <a:lnTo>
                    <a:pt x="444" y="84"/>
                  </a:lnTo>
                  <a:lnTo>
                    <a:pt x="440" y="98"/>
                  </a:lnTo>
                  <a:lnTo>
                    <a:pt x="438" y="112"/>
                  </a:lnTo>
                  <a:lnTo>
                    <a:pt x="438" y="112"/>
                  </a:lnTo>
                  <a:lnTo>
                    <a:pt x="426" y="104"/>
                  </a:lnTo>
                  <a:lnTo>
                    <a:pt x="412" y="98"/>
                  </a:lnTo>
                  <a:lnTo>
                    <a:pt x="392" y="92"/>
                  </a:lnTo>
                  <a:lnTo>
                    <a:pt x="366" y="88"/>
                  </a:lnTo>
                  <a:lnTo>
                    <a:pt x="350" y="88"/>
                  </a:lnTo>
                  <a:lnTo>
                    <a:pt x="334" y="90"/>
                  </a:lnTo>
                  <a:lnTo>
                    <a:pt x="316" y="92"/>
                  </a:lnTo>
                  <a:lnTo>
                    <a:pt x="298" y="96"/>
                  </a:lnTo>
                  <a:lnTo>
                    <a:pt x="278" y="102"/>
                  </a:lnTo>
                  <a:lnTo>
                    <a:pt x="256" y="108"/>
                  </a:lnTo>
                  <a:lnTo>
                    <a:pt x="256" y="108"/>
                  </a:lnTo>
                  <a:lnTo>
                    <a:pt x="230" y="122"/>
                  </a:lnTo>
                  <a:lnTo>
                    <a:pt x="194" y="140"/>
                  </a:lnTo>
                  <a:lnTo>
                    <a:pt x="108" y="190"/>
                  </a:lnTo>
                  <a:lnTo>
                    <a:pt x="0" y="258"/>
                  </a:lnTo>
                  <a:lnTo>
                    <a:pt x="4" y="270"/>
                  </a:lnTo>
                  <a:lnTo>
                    <a:pt x="462" y="414"/>
                  </a:lnTo>
                  <a:lnTo>
                    <a:pt x="736" y="234"/>
                  </a:lnTo>
                  <a:lnTo>
                    <a:pt x="1012" y="120"/>
                  </a:lnTo>
                  <a:lnTo>
                    <a:pt x="1014" y="106"/>
                  </a:lnTo>
                  <a:lnTo>
                    <a:pt x="784" y="10"/>
                  </a:lnTo>
                  <a:close/>
                </a:path>
              </a:pathLst>
            </a:custGeom>
            <a:solidFill>
              <a:srgbClr val="BF0000"/>
            </a:solidFill>
            <a:ln w="9525">
              <a:noFill/>
              <a:round/>
              <a:headEnd/>
              <a:tailEnd/>
            </a:ln>
          </p:spPr>
          <p:txBody>
            <a:bodyPr/>
            <a:lstStyle/>
            <a:p>
              <a:pPr>
                <a:defRPr/>
              </a:pPr>
              <a:endParaRPr lang="en-US"/>
            </a:p>
          </p:txBody>
        </p:sp>
        <p:sp>
          <p:nvSpPr>
            <p:cNvPr id="67608" name="Freeform 24"/>
            <p:cNvSpPr>
              <a:spLocks/>
            </p:cNvSpPr>
            <p:nvPr/>
          </p:nvSpPr>
          <p:spPr bwMode="auto">
            <a:xfrm>
              <a:off x="368" y="1466"/>
              <a:ext cx="1014" cy="408"/>
            </a:xfrm>
            <a:custGeom>
              <a:avLst/>
              <a:gdLst/>
              <a:ahLst/>
              <a:cxnLst>
                <a:cxn ang="0">
                  <a:pos x="782" y="10"/>
                </a:cxn>
                <a:cxn ang="0">
                  <a:pos x="782" y="10"/>
                </a:cxn>
                <a:cxn ang="0">
                  <a:pos x="768" y="8"/>
                </a:cxn>
                <a:cxn ang="0">
                  <a:pos x="730" y="4"/>
                </a:cxn>
                <a:cxn ang="0">
                  <a:pos x="676" y="0"/>
                </a:cxn>
                <a:cxn ang="0">
                  <a:pos x="644" y="0"/>
                </a:cxn>
                <a:cxn ang="0">
                  <a:pos x="612" y="2"/>
                </a:cxn>
                <a:cxn ang="0">
                  <a:pos x="582" y="6"/>
                </a:cxn>
                <a:cxn ang="0">
                  <a:pos x="550" y="10"/>
                </a:cxn>
                <a:cxn ang="0">
                  <a:pos x="522" y="20"/>
                </a:cxn>
                <a:cxn ang="0">
                  <a:pos x="494" y="30"/>
                </a:cxn>
                <a:cxn ang="0">
                  <a:pos x="482" y="36"/>
                </a:cxn>
                <a:cxn ang="0">
                  <a:pos x="472" y="44"/>
                </a:cxn>
                <a:cxn ang="0">
                  <a:pos x="462" y="54"/>
                </a:cxn>
                <a:cxn ang="0">
                  <a:pos x="454" y="62"/>
                </a:cxn>
                <a:cxn ang="0">
                  <a:pos x="448" y="74"/>
                </a:cxn>
                <a:cxn ang="0">
                  <a:pos x="442" y="84"/>
                </a:cxn>
                <a:cxn ang="0">
                  <a:pos x="438" y="98"/>
                </a:cxn>
                <a:cxn ang="0">
                  <a:pos x="438" y="112"/>
                </a:cxn>
                <a:cxn ang="0">
                  <a:pos x="438" y="112"/>
                </a:cxn>
                <a:cxn ang="0">
                  <a:pos x="426" y="104"/>
                </a:cxn>
                <a:cxn ang="0">
                  <a:pos x="410" y="98"/>
                </a:cxn>
                <a:cxn ang="0">
                  <a:pos x="390" y="92"/>
                </a:cxn>
                <a:cxn ang="0">
                  <a:pos x="364" y="90"/>
                </a:cxn>
                <a:cxn ang="0">
                  <a:pos x="350" y="88"/>
                </a:cxn>
                <a:cxn ang="0">
                  <a:pos x="334" y="90"/>
                </a:cxn>
                <a:cxn ang="0">
                  <a:pos x="316" y="92"/>
                </a:cxn>
                <a:cxn ang="0">
                  <a:pos x="296" y="96"/>
                </a:cxn>
                <a:cxn ang="0">
                  <a:pos x="276" y="102"/>
                </a:cxn>
                <a:cxn ang="0">
                  <a:pos x="254" y="110"/>
                </a:cxn>
                <a:cxn ang="0">
                  <a:pos x="254" y="110"/>
                </a:cxn>
                <a:cxn ang="0">
                  <a:pos x="228" y="122"/>
                </a:cxn>
                <a:cxn ang="0">
                  <a:pos x="194" y="142"/>
                </a:cxn>
                <a:cxn ang="0">
                  <a:pos x="108" y="194"/>
                </a:cxn>
                <a:cxn ang="0">
                  <a:pos x="0" y="264"/>
                </a:cxn>
                <a:cxn ang="0">
                  <a:pos x="0" y="266"/>
                </a:cxn>
                <a:cxn ang="0">
                  <a:pos x="458" y="408"/>
                </a:cxn>
                <a:cxn ang="0">
                  <a:pos x="734" y="234"/>
                </a:cxn>
                <a:cxn ang="0">
                  <a:pos x="1014" y="114"/>
                </a:cxn>
                <a:cxn ang="0">
                  <a:pos x="1012" y="110"/>
                </a:cxn>
                <a:cxn ang="0">
                  <a:pos x="782" y="10"/>
                </a:cxn>
              </a:cxnLst>
              <a:rect l="0" t="0" r="r" b="b"/>
              <a:pathLst>
                <a:path w="1014" h="408">
                  <a:moveTo>
                    <a:pt x="782" y="10"/>
                  </a:moveTo>
                  <a:lnTo>
                    <a:pt x="782" y="10"/>
                  </a:lnTo>
                  <a:lnTo>
                    <a:pt x="768" y="8"/>
                  </a:lnTo>
                  <a:lnTo>
                    <a:pt x="730" y="4"/>
                  </a:lnTo>
                  <a:lnTo>
                    <a:pt x="676" y="0"/>
                  </a:lnTo>
                  <a:lnTo>
                    <a:pt x="644" y="0"/>
                  </a:lnTo>
                  <a:lnTo>
                    <a:pt x="612" y="2"/>
                  </a:lnTo>
                  <a:lnTo>
                    <a:pt x="582" y="6"/>
                  </a:lnTo>
                  <a:lnTo>
                    <a:pt x="550" y="10"/>
                  </a:lnTo>
                  <a:lnTo>
                    <a:pt x="522" y="20"/>
                  </a:lnTo>
                  <a:lnTo>
                    <a:pt x="494" y="30"/>
                  </a:lnTo>
                  <a:lnTo>
                    <a:pt x="482" y="36"/>
                  </a:lnTo>
                  <a:lnTo>
                    <a:pt x="472" y="44"/>
                  </a:lnTo>
                  <a:lnTo>
                    <a:pt x="462" y="54"/>
                  </a:lnTo>
                  <a:lnTo>
                    <a:pt x="454" y="62"/>
                  </a:lnTo>
                  <a:lnTo>
                    <a:pt x="448" y="74"/>
                  </a:lnTo>
                  <a:lnTo>
                    <a:pt x="442" y="84"/>
                  </a:lnTo>
                  <a:lnTo>
                    <a:pt x="438" y="98"/>
                  </a:lnTo>
                  <a:lnTo>
                    <a:pt x="438" y="112"/>
                  </a:lnTo>
                  <a:lnTo>
                    <a:pt x="438" y="112"/>
                  </a:lnTo>
                  <a:lnTo>
                    <a:pt x="426" y="104"/>
                  </a:lnTo>
                  <a:lnTo>
                    <a:pt x="410" y="98"/>
                  </a:lnTo>
                  <a:lnTo>
                    <a:pt x="390" y="92"/>
                  </a:lnTo>
                  <a:lnTo>
                    <a:pt x="364" y="90"/>
                  </a:lnTo>
                  <a:lnTo>
                    <a:pt x="350" y="88"/>
                  </a:lnTo>
                  <a:lnTo>
                    <a:pt x="334" y="90"/>
                  </a:lnTo>
                  <a:lnTo>
                    <a:pt x="316" y="92"/>
                  </a:lnTo>
                  <a:lnTo>
                    <a:pt x="296" y="96"/>
                  </a:lnTo>
                  <a:lnTo>
                    <a:pt x="276" y="102"/>
                  </a:lnTo>
                  <a:lnTo>
                    <a:pt x="254" y="110"/>
                  </a:lnTo>
                  <a:lnTo>
                    <a:pt x="254" y="110"/>
                  </a:lnTo>
                  <a:lnTo>
                    <a:pt x="228" y="122"/>
                  </a:lnTo>
                  <a:lnTo>
                    <a:pt x="194" y="142"/>
                  </a:lnTo>
                  <a:lnTo>
                    <a:pt x="108" y="194"/>
                  </a:lnTo>
                  <a:lnTo>
                    <a:pt x="0" y="264"/>
                  </a:lnTo>
                  <a:lnTo>
                    <a:pt x="0" y="266"/>
                  </a:lnTo>
                  <a:lnTo>
                    <a:pt x="458" y="408"/>
                  </a:lnTo>
                  <a:lnTo>
                    <a:pt x="734" y="234"/>
                  </a:lnTo>
                  <a:lnTo>
                    <a:pt x="1014" y="114"/>
                  </a:lnTo>
                  <a:lnTo>
                    <a:pt x="1012" y="110"/>
                  </a:lnTo>
                  <a:lnTo>
                    <a:pt x="782" y="10"/>
                  </a:lnTo>
                  <a:close/>
                </a:path>
              </a:pathLst>
            </a:custGeom>
            <a:solidFill>
              <a:srgbClr val="FF0000"/>
            </a:solidFill>
            <a:ln w="9525">
              <a:noFill/>
              <a:round/>
              <a:headEnd/>
              <a:tailEnd/>
            </a:ln>
          </p:spPr>
          <p:txBody>
            <a:bodyPr/>
            <a:lstStyle/>
            <a:p>
              <a:pPr>
                <a:defRPr/>
              </a:pPr>
              <a:endParaRPr lang="en-US"/>
            </a:p>
          </p:txBody>
        </p:sp>
        <p:sp>
          <p:nvSpPr>
            <p:cNvPr id="67609" name="Freeform 25"/>
            <p:cNvSpPr>
              <a:spLocks/>
            </p:cNvSpPr>
            <p:nvPr/>
          </p:nvSpPr>
          <p:spPr bwMode="auto">
            <a:xfrm>
              <a:off x="360" y="1428"/>
              <a:ext cx="992" cy="426"/>
            </a:xfrm>
            <a:custGeom>
              <a:avLst/>
              <a:gdLst/>
              <a:ahLst/>
              <a:cxnLst>
                <a:cxn ang="0">
                  <a:pos x="992" y="124"/>
                </a:cxn>
                <a:cxn ang="0">
                  <a:pos x="746" y="26"/>
                </a:cxn>
                <a:cxn ang="0">
                  <a:pos x="746" y="26"/>
                </a:cxn>
                <a:cxn ang="0">
                  <a:pos x="734" y="22"/>
                </a:cxn>
                <a:cxn ang="0">
                  <a:pos x="700" y="14"/>
                </a:cxn>
                <a:cxn ang="0">
                  <a:pos x="652" y="6"/>
                </a:cxn>
                <a:cxn ang="0">
                  <a:pos x="624" y="2"/>
                </a:cxn>
                <a:cxn ang="0">
                  <a:pos x="596" y="0"/>
                </a:cxn>
                <a:cxn ang="0">
                  <a:pos x="568" y="0"/>
                </a:cxn>
                <a:cxn ang="0">
                  <a:pos x="540" y="2"/>
                </a:cxn>
                <a:cxn ang="0">
                  <a:pos x="514" y="8"/>
                </a:cxn>
                <a:cxn ang="0">
                  <a:pos x="492" y="16"/>
                </a:cxn>
                <a:cxn ang="0">
                  <a:pos x="480" y="22"/>
                </a:cxn>
                <a:cxn ang="0">
                  <a:pos x="472" y="28"/>
                </a:cxn>
                <a:cxn ang="0">
                  <a:pos x="462" y="36"/>
                </a:cxn>
                <a:cxn ang="0">
                  <a:pos x="456" y="44"/>
                </a:cxn>
                <a:cxn ang="0">
                  <a:pos x="450" y="54"/>
                </a:cxn>
                <a:cxn ang="0">
                  <a:pos x="444" y="66"/>
                </a:cxn>
                <a:cxn ang="0">
                  <a:pos x="442" y="78"/>
                </a:cxn>
                <a:cxn ang="0">
                  <a:pos x="440" y="92"/>
                </a:cxn>
                <a:cxn ang="0">
                  <a:pos x="440" y="92"/>
                </a:cxn>
                <a:cxn ang="0">
                  <a:pos x="428" y="84"/>
                </a:cxn>
                <a:cxn ang="0">
                  <a:pos x="412" y="78"/>
                </a:cxn>
                <a:cxn ang="0">
                  <a:pos x="392" y="72"/>
                </a:cxn>
                <a:cxn ang="0">
                  <a:pos x="366" y="68"/>
                </a:cxn>
                <a:cxn ang="0">
                  <a:pos x="350" y="68"/>
                </a:cxn>
                <a:cxn ang="0">
                  <a:pos x="334" y="70"/>
                </a:cxn>
                <a:cxn ang="0">
                  <a:pos x="316" y="72"/>
                </a:cxn>
                <a:cxn ang="0">
                  <a:pos x="298" y="76"/>
                </a:cxn>
                <a:cxn ang="0">
                  <a:pos x="276" y="82"/>
                </a:cxn>
                <a:cxn ang="0">
                  <a:pos x="254" y="90"/>
                </a:cxn>
                <a:cxn ang="0">
                  <a:pos x="254" y="90"/>
                </a:cxn>
                <a:cxn ang="0">
                  <a:pos x="230" y="102"/>
                </a:cxn>
                <a:cxn ang="0">
                  <a:pos x="194" y="120"/>
                </a:cxn>
                <a:cxn ang="0">
                  <a:pos x="108" y="170"/>
                </a:cxn>
                <a:cxn ang="0">
                  <a:pos x="0" y="238"/>
                </a:cxn>
                <a:cxn ang="0">
                  <a:pos x="26" y="246"/>
                </a:cxn>
                <a:cxn ang="0">
                  <a:pos x="26" y="246"/>
                </a:cxn>
                <a:cxn ang="0">
                  <a:pos x="0" y="262"/>
                </a:cxn>
                <a:cxn ang="0">
                  <a:pos x="464" y="426"/>
                </a:cxn>
                <a:cxn ang="0">
                  <a:pos x="722" y="262"/>
                </a:cxn>
                <a:cxn ang="0">
                  <a:pos x="992" y="148"/>
                </a:cxn>
                <a:cxn ang="0">
                  <a:pos x="962" y="136"/>
                </a:cxn>
                <a:cxn ang="0">
                  <a:pos x="992" y="124"/>
                </a:cxn>
              </a:cxnLst>
              <a:rect l="0" t="0" r="r" b="b"/>
              <a:pathLst>
                <a:path w="992" h="426">
                  <a:moveTo>
                    <a:pt x="992" y="124"/>
                  </a:moveTo>
                  <a:lnTo>
                    <a:pt x="746" y="26"/>
                  </a:lnTo>
                  <a:lnTo>
                    <a:pt x="746" y="26"/>
                  </a:lnTo>
                  <a:lnTo>
                    <a:pt x="734" y="22"/>
                  </a:lnTo>
                  <a:lnTo>
                    <a:pt x="700" y="14"/>
                  </a:lnTo>
                  <a:lnTo>
                    <a:pt x="652" y="6"/>
                  </a:lnTo>
                  <a:lnTo>
                    <a:pt x="624" y="2"/>
                  </a:lnTo>
                  <a:lnTo>
                    <a:pt x="596" y="0"/>
                  </a:lnTo>
                  <a:lnTo>
                    <a:pt x="568" y="0"/>
                  </a:lnTo>
                  <a:lnTo>
                    <a:pt x="540" y="2"/>
                  </a:lnTo>
                  <a:lnTo>
                    <a:pt x="514" y="8"/>
                  </a:lnTo>
                  <a:lnTo>
                    <a:pt x="492" y="16"/>
                  </a:lnTo>
                  <a:lnTo>
                    <a:pt x="480" y="22"/>
                  </a:lnTo>
                  <a:lnTo>
                    <a:pt x="472" y="28"/>
                  </a:lnTo>
                  <a:lnTo>
                    <a:pt x="462" y="36"/>
                  </a:lnTo>
                  <a:lnTo>
                    <a:pt x="456" y="44"/>
                  </a:lnTo>
                  <a:lnTo>
                    <a:pt x="450" y="54"/>
                  </a:lnTo>
                  <a:lnTo>
                    <a:pt x="444" y="66"/>
                  </a:lnTo>
                  <a:lnTo>
                    <a:pt x="442" y="78"/>
                  </a:lnTo>
                  <a:lnTo>
                    <a:pt x="440" y="92"/>
                  </a:lnTo>
                  <a:lnTo>
                    <a:pt x="440" y="92"/>
                  </a:lnTo>
                  <a:lnTo>
                    <a:pt x="428" y="84"/>
                  </a:lnTo>
                  <a:lnTo>
                    <a:pt x="412" y="78"/>
                  </a:lnTo>
                  <a:lnTo>
                    <a:pt x="392" y="72"/>
                  </a:lnTo>
                  <a:lnTo>
                    <a:pt x="366" y="68"/>
                  </a:lnTo>
                  <a:lnTo>
                    <a:pt x="350" y="68"/>
                  </a:lnTo>
                  <a:lnTo>
                    <a:pt x="334" y="70"/>
                  </a:lnTo>
                  <a:lnTo>
                    <a:pt x="316" y="72"/>
                  </a:lnTo>
                  <a:lnTo>
                    <a:pt x="298" y="76"/>
                  </a:lnTo>
                  <a:lnTo>
                    <a:pt x="276" y="82"/>
                  </a:lnTo>
                  <a:lnTo>
                    <a:pt x="254" y="90"/>
                  </a:lnTo>
                  <a:lnTo>
                    <a:pt x="254" y="90"/>
                  </a:lnTo>
                  <a:lnTo>
                    <a:pt x="230" y="102"/>
                  </a:lnTo>
                  <a:lnTo>
                    <a:pt x="194" y="120"/>
                  </a:lnTo>
                  <a:lnTo>
                    <a:pt x="108" y="170"/>
                  </a:lnTo>
                  <a:lnTo>
                    <a:pt x="0" y="238"/>
                  </a:lnTo>
                  <a:lnTo>
                    <a:pt x="26" y="246"/>
                  </a:lnTo>
                  <a:lnTo>
                    <a:pt x="26" y="246"/>
                  </a:lnTo>
                  <a:lnTo>
                    <a:pt x="0" y="262"/>
                  </a:lnTo>
                  <a:lnTo>
                    <a:pt x="464" y="426"/>
                  </a:lnTo>
                  <a:lnTo>
                    <a:pt x="722" y="262"/>
                  </a:lnTo>
                  <a:lnTo>
                    <a:pt x="992" y="148"/>
                  </a:lnTo>
                  <a:lnTo>
                    <a:pt x="962" y="136"/>
                  </a:lnTo>
                  <a:lnTo>
                    <a:pt x="992" y="124"/>
                  </a:lnTo>
                  <a:close/>
                </a:path>
              </a:pathLst>
            </a:custGeom>
            <a:solidFill>
              <a:srgbClr val="FFFFFF"/>
            </a:solidFill>
            <a:ln w="9525">
              <a:noFill/>
              <a:round/>
              <a:headEnd/>
              <a:tailEnd/>
            </a:ln>
          </p:spPr>
          <p:txBody>
            <a:bodyPr/>
            <a:lstStyle/>
            <a:p>
              <a:pPr>
                <a:defRPr/>
              </a:pPr>
              <a:endParaRPr lang="en-US"/>
            </a:p>
          </p:txBody>
        </p:sp>
        <p:sp>
          <p:nvSpPr>
            <p:cNvPr id="67610" name="Freeform 26"/>
            <p:cNvSpPr>
              <a:spLocks/>
            </p:cNvSpPr>
            <p:nvPr/>
          </p:nvSpPr>
          <p:spPr bwMode="auto">
            <a:xfrm>
              <a:off x="798" y="1514"/>
              <a:ext cx="286" cy="178"/>
            </a:xfrm>
            <a:custGeom>
              <a:avLst/>
              <a:gdLst/>
              <a:ahLst/>
              <a:cxnLst>
                <a:cxn ang="0">
                  <a:pos x="0" y="4"/>
                </a:cxn>
                <a:cxn ang="0">
                  <a:pos x="280" y="178"/>
                </a:cxn>
                <a:cxn ang="0">
                  <a:pos x="286" y="176"/>
                </a:cxn>
                <a:cxn ang="0">
                  <a:pos x="2" y="0"/>
                </a:cxn>
                <a:cxn ang="0">
                  <a:pos x="0" y="4"/>
                </a:cxn>
              </a:cxnLst>
              <a:rect l="0" t="0" r="r" b="b"/>
              <a:pathLst>
                <a:path w="286" h="178">
                  <a:moveTo>
                    <a:pt x="0" y="4"/>
                  </a:moveTo>
                  <a:lnTo>
                    <a:pt x="280" y="178"/>
                  </a:lnTo>
                  <a:lnTo>
                    <a:pt x="286" y="176"/>
                  </a:lnTo>
                  <a:lnTo>
                    <a:pt x="2" y="0"/>
                  </a:lnTo>
                  <a:lnTo>
                    <a:pt x="0" y="4"/>
                  </a:lnTo>
                  <a:close/>
                </a:path>
              </a:pathLst>
            </a:custGeom>
            <a:solidFill>
              <a:srgbClr val="E8F6FA"/>
            </a:solidFill>
            <a:ln w="9525">
              <a:noFill/>
              <a:round/>
              <a:headEnd/>
              <a:tailEnd/>
            </a:ln>
          </p:spPr>
          <p:txBody>
            <a:bodyPr/>
            <a:lstStyle/>
            <a:p>
              <a:pPr>
                <a:defRPr/>
              </a:pPr>
              <a:endParaRPr lang="en-US"/>
            </a:p>
          </p:txBody>
        </p:sp>
        <p:sp>
          <p:nvSpPr>
            <p:cNvPr id="67611" name="Freeform 27"/>
            <p:cNvSpPr>
              <a:spLocks/>
            </p:cNvSpPr>
            <p:nvPr/>
          </p:nvSpPr>
          <p:spPr bwMode="auto">
            <a:xfrm>
              <a:off x="968" y="1538"/>
              <a:ext cx="296" cy="72"/>
            </a:xfrm>
            <a:custGeom>
              <a:avLst/>
              <a:gdLst/>
              <a:ahLst/>
              <a:cxnLst>
                <a:cxn ang="0">
                  <a:pos x="44" y="50"/>
                </a:cxn>
                <a:cxn ang="0">
                  <a:pos x="44" y="50"/>
                </a:cxn>
                <a:cxn ang="0">
                  <a:pos x="48" y="54"/>
                </a:cxn>
                <a:cxn ang="0">
                  <a:pos x="54" y="58"/>
                </a:cxn>
                <a:cxn ang="0">
                  <a:pos x="60" y="64"/>
                </a:cxn>
                <a:cxn ang="0">
                  <a:pos x="70" y="68"/>
                </a:cxn>
                <a:cxn ang="0">
                  <a:pos x="84" y="70"/>
                </a:cxn>
                <a:cxn ang="0">
                  <a:pos x="100" y="72"/>
                </a:cxn>
                <a:cxn ang="0">
                  <a:pos x="118" y="68"/>
                </a:cxn>
                <a:cxn ang="0">
                  <a:pos x="118" y="68"/>
                </a:cxn>
                <a:cxn ang="0">
                  <a:pos x="138" y="64"/>
                </a:cxn>
                <a:cxn ang="0">
                  <a:pos x="158" y="58"/>
                </a:cxn>
                <a:cxn ang="0">
                  <a:pos x="190" y="46"/>
                </a:cxn>
                <a:cxn ang="0">
                  <a:pos x="214" y="38"/>
                </a:cxn>
                <a:cxn ang="0">
                  <a:pos x="222" y="34"/>
                </a:cxn>
                <a:cxn ang="0">
                  <a:pos x="226" y="34"/>
                </a:cxn>
                <a:cxn ang="0">
                  <a:pos x="226" y="34"/>
                </a:cxn>
                <a:cxn ang="0">
                  <a:pos x="244" y="38"/>
                </a:cxn>
                <a:cxn ang="0">
                  <a:pos x="272" y="40"/>
                </a:cxn>
                <a:cxn ang="0">
                  <a:pos x="286" y="42"/>
                </a:cxn>
                <a:cxn ang="0">
                  <a:pos x="294" y="40"/>
                </a:cxn>
                <a:cxn ang="0">
                  <a:pos x="296" y="38"/>
                </a:cxn>
                <a:cxn ang="0">
                  <a:pos x="296" y="34"/>
                </a:cxn>
                <a:cxn ang="0">
                  <a:pos x="294" y="30"/>
                </a:cxn>
                <a:cxn ang="0">
                  <a:pos x="288" y="26"/>
                </a:cxn>
                <a:cxn ang="0">
                  <a:pos x="288" y="26"/>
                </a:cxn>
                <a:cxn ang="0">
                  <a:pos x="268" y="12"/>
                </a:cxn>
                <a:cxn ang="0">
                  <a:pos x="246" y="0"/>
                </a:cxn>
                <a:cxn ang="0">
                  <a:pos x="246" y="0"/>
                </a:cxn>
                <a:cxn ang="0">
                  <a:pos x="214" y="0"/>
                </a:cxn>
                <a:cxn ang="0">
                  <a:pos x="184" y="0"/>
                </a:cxn>
                <a:cxn ang="0">
                  <a:pos x="120" y="4"/>
                </a:cxn>
                <a:cxn ang="0">
                  <a:pos x="60" y="12"/>
                </a:cxn>
                <a:cxn ang="0">
                  <a:pos x="0" y="20"/>
                </a:cxn>
                <a:cxn ang="0">
                  <a:pos x="0" y="20"/>
                </a:cxn>
                <a:cxn ang="0">
                  <a:pos x="22" y="30"/>
                </a:cxn>
                <a:cxn ang="0">
                  <a:pos x="36" y="40"/>
                </a:cxn>
                <a:cxn ang="0">
                  <a:pos x="42" y="48"/>
                </a:cxn>
                <a:cxn ang="0">
                  <a:pos x="44" y="50"/>
                </a:cxn>
                <a:cxn ang="0">
                  <a:pos x="44" y="50"/>
                </a:cxn>
              </a:cxnLst>
              <a:rect l="0" t="0" r="r" b="b"/>
              <a:pathLst>
                <a:path w="296" h="72">
                  <a:moveTo>
                    <a:pt x="44" y="50"/>
                  </a:moveTo>
                  <a:lnTo>
                    <a:pt x="44" y="50"/>
                  </a:lnTo>
                  <a:lnTo>
                    <a:pt x="48" y="54"/>
                  </a:lnTo>
                  <a:lnTo>
                    <a:pt x="54" y="58"/>
                  </a:lnTo>
                  <a:lnTo>
                    <a:pt x="60" y="64"/>
                  </a:lnTo>
                  <a:lnTo>
                    <a:pt x="70" y="68"/>
                  </a:lnTo>
                  <a:lnTo>
                    <a:pt x="84" y="70"/>
                  </a:lnTo>
                  <a:lnTo>
                    <a:pt x="100" y="72"/>
                  </a:lnTo>
                  <a:lnTo>
                    <a:pt x="118" y="68"/>
                  </a:lnTo>
                  <a:lnTo>
                    <a:pt x="118" y="68"/>
                  </a:lnTo>
                  <a:lnTo>
                    <a:pt x="138" y="64"/>
                  </a:lnTo>
                  <a:lnTo>
                    <a:pt x="158" y="58"/>
                  </a:lnTo>
                  <a:lnTo>
                    <a:pt x="190" y="46"/>
                  </a:lnTo>
                  <a:lnTo>
                    <a:pt x="214" y="38"/>
                  </a:lnTo>
                  <a:lnTo>
                    <a:pt x="222" y="34"/>
                  </a:lnTo>
                  <a:lnTo>
                    <a:pt x="226" y="34"/>
                  </a:lnTo>
                  <a:lnTo>
                    <a:pt x="226" y="34"/>
                  </a:lnTo>
                  <a:lnTo>
                    <a:pt x="244" y="38"/>
                  </a:lnTo>
                  <a:lnTo>
                    <a:pt x="272" y="40"/>
                  </a:lnTo>
                  <a:lnTo>
                    <a:pt x="286" y="42"/>
                  </a:lnTo>
                  <a:lnTo>
                    <a:pt x="294" y="40"/>
                  </a:lnTo>
                  <a:lnTo>
                    <a:pt x="296" y="38"/>
                  </a:lnTo>
                  <a:lnTo>
                    <a:pt x="296" y="34"/>
                  </a:lnTo>
                  <a:lnTo>
                    <a:pt x="294" y="30"/>
                  </a:lnTo>
                  <a:lnTo>
                    <a:pt x="288" y="26"/>
                  </a:lnTo>
                  <a:lnTo>
                    <a:pt x="288" y="26"/>
                  </a:lnTo>
                  <a:lnTo>
                    <a:pt x="268" y="12"/>
                  </a:lnTo>
                  <a:lnTo>
                    <a:pt x="246" y="0"/>
                  </a:lnTo>
                  <a:lnTo>
                    <a:pt x="246" y="0"/>
                  </a:lnTo>
                  <a:lnTo>
                    <a:pt x="214" y="0"/>
                  </a:lnTo>
                  <a:lnTo>
                    <a:pt x="184" y="0"/>
                  </a:lnTo>
                  <a:lnTo>
                    <a:pt x="120" y="4"/>
                  </a:lnTo>
                  <a:lnTo>
                    <a:pt x="60" y="12"/>
                  </a:lnTo>
                  <a:lnTo>
                    <a:pt x="0" y="20"/>
                  </a:lnTo>
                  <a:lnTo>
                    <a:pt x="0" y="20"/>
                  </a:lnTo>
                  <a:lnTo>
                    <a:pt x="22" y="30"/>
                  </a:lnTo>
                  <a:lnTo>
                    <a:pt x="36" y="40"/>
                  </a:lnTo>
                  <a:lnTo>
                    <a:pt x="42" y="48"/>
                  </a:lnTo>
                  <a:lnTo>
                    <a:pt x="44" y="50"/>
                  </a:lnTo>
                  <a:lnTo>
                    <a:pt x="44" y="50"/>
                  </a:lnTo>
                  <a:close/>
                </a:path>
              </a:pathLst>
            </a:custGeom>
            <a:solidFill>
              <a:srgbClr val="8FA281"/>
            </a:solidFill>
            <a:ln w="9525">
              <a:noFill/>
              <a:round/>
              <a:headEnd/>
              <a:tailEnd/>
            </a:ln>
          </p:spPr>
          <p:txBody>
            <a:bodyPr/>
            <a:lstStyle/>
            <a:p>
              <a:pPr>
                <a:defRPr/>
              </a:pPr>
              <a:endParaRPr lang="en-US"/>
            </a:p>
          </p:txBody>
        </p:sp>
        <p:sp>
          <p:nvSpPr>
            <p:cNvPr id="67612" name="Freeform 28"/>
            <p:cNvSpPr>
              <a:spLocks/>
            </p:cNvSpPr>
            <p:nvPr/>
          </p:nvSpPr>
          <p:spPr bwMode="auto">
            <a:xfrm>
              <a:off x="862" y="1446"/>
              <a:ext cx="352" cy="112"/>
            </a:xfrm>
            <a:custGeom>
              <a:avLst/>
              <a:gdLst/>
              <a:ahLst/>
              <a:cxnLst>
                <a:cxn ang="0">
                  <a:pos x="298" y="64"/>
                </a:cxn>
                <a:cxn ang="0">
                  <a:pos x="298" y="64"/>
                </a:cxn>
                <a:cxn ang="0">
                  <a:pos x="296" y="60"/>
                </a:cxn>
                <a:cxn ang="0">
                  <a:pos x="290" y="54"/>
                </a:cxn>
                <a:cxn ang="0">
                  <a:pos x="268" y="42"/>
                </a:cxn>
                <a:cxn ang="0">
                  <a:pos x="240" y="32"/>
                </a:cxn>
                <a:cxn ang="0">
                  <a:pos x="208" y="24"/>
                </a:cxn>
                <a:cxn ang="0">
                  <a:pos x="208" y="24"/>
                </a:cxn>
                <a:cxn ang="0">
                  <a:pos x="194" y="20"/>
                </a:cxn>
                <a:cxn ang="0">
                  <a:pos x="182" y="14"/>
                </a:cxn>
                <a:cxn ang="0">
                  <a:pos x="170" y="8"/>
                </a:cxn>
                <a:cxn ang="0">
                  <a:pos x="158" y="4"/>
                </a:cxn>
                <a:cxn ang="0">
                  <a:pos x="146" y="0"/>
                </a:cxn>
                <a:cxn ang="0">
                  <a:pos x="130" y="0"/>
                </a:cxn>
                <a:cxn ang="0">
                  <a:pos x="112" y="4"/>
                </a:cxn>
                <a:cxn ang="0">
                  <a:pos x="88" y="14"/>
                </a:cxn>
                <a:cxn ang="0">
                  <a:pos x="88" y="14"/>
                </a:cxn>
                <a:cxn ang="0">
                  <a:pos x="62" y="26"/>
                </a:cxn>
                <a:cxn ang="0">
                  <a:pos x="44" y="36"/>
                </a:cxn>
                <a:cxn ang="0">
                  <a:pos x="16" y="54"/>
                </a:cxn>
                <a:cxn ang="0">
                  <a:pos x="2" y="64"/>
                </a:cxn>
                <a:cxn ang="0">
                  <a:pos x="0" y="70"/>
                </a:cxn>
                <a:cxn ang="0">
                  <a:pos x="0" y="70"/>
                </a:cxn>
                <a:cxn ang="0">
                  <a:pos x="0" y="74"/>
                </a:cxn>
                <a:cxn ang="0">
                  <a:pos x="2" y="78"/>
                </a:cxn>
                <a:cxn ang="0">
                  <a:pos x="6" y="82"/>
                </a:cxn>
                <a:cxn ang="0">
                  <a:pos x="12" y="86"/>
                </a:cxn>
                <a:cxn ang="0">
                  <a:pos x="22" y="90"/>
                </a:cxn>
                <a:cxn ang="0">
                  <a:pos x="40" y="94"/>
                </a:cxn>
                <a:cxn ang="0">
                  <a:pos x="62" y="100"/>
                </a:cxn>
                <a:cxn ang="0">
                  <a:pos x="62" y="100"/>
                </a:cxn>
                <a:cxn ang="0">
                  <a:pos x="86" y="106"/>
                </a:cxn>
                <a:cxn ang="0">
                  <a:pos x="106" y="112"/>
                </a:cxn>
                <a:cxn ang="0">
                  <a:pos x="106" y="112"/>
                </a:cxn>
                <a:cxn ang="0">
                  <a:pos x="166" y="104"/>
                </a:cxn>
                <a:cxn ang="0">
                  <a:pos x="226" y="96"/>
                </a:cxn>
                <a:cxn ang="0">
                  <a:pos x="290" y="92"/>
                </a:cxn>
                <a:cxn ang="0">
                  <a:pos x="320" y="92"/>
                </a:cxn>
                <a:cxn ang="0">
                  <a:pos x="352" y="92"/>
                </a:cxn>
                <a:cxn ang="0">
                  <a:pos x="352" y="92"/>
                </a:cxn>
                <a:cxn ang="0">
                  <a:pos x="316" y="76"/>
                </a:cxn>
                <a:cxn ang="0">
                  <a:pos x="304" y="70"/>
                </a:cxn>
                <a:cxn ang="0">
                  <a:pos x="300" y="68"/>
                </a:cxn>
                <a:cxn ang="0">
                  <a:pos x="298" y="64"/>
                </a:cxn>
                <a:cxn ang="0">
                  <a:pos x="298" y="64"/>
                </a:cxn>
              </a:cxnLst>
              <a:rect l="0" t="0" r="r" b="b"/>
              <a:pathLst>
                <a:path w="352" h="112">
                  <a:moveTo>
                    <a:pt x="298" y="64"/>
                  </a:moveTo>
                  <a:lnTo>
                    <a:pt x="298" y="64"/>
                  </a:lnTo>
                  <a:lnTo>
                    <a:pt x="296" y="60"/>
                  </a:lnTo>
                  <a:lnTo>
                    <a:pt x="290" y="54"/>
                  </a:lnTo>
                  <a:lnTo>
                    <a:pt x="268" y="42"/>
                  </a:lnTo>
                  <a:lnTo>
                    <a:pt x="240" y="32"/>
                  </a:lnTo>
                  <a:lnTo>
                    <a:pt x="208" y="24"/>
                  </a:lnTo>
                  <a:lnTo>
                    <a:pt x="208" y="24"/>
                  </a:lnTo>
                  <a:lnTo>
                    <a:pt x="194" y="20"/>
                  </a:lnTo>
                  <a:lnTo>
                    <a:pt x="182" y="14"/>
                  </a:lnTo>
                  <a:lnTo>
                    <a:pt x="170" y="8"/>
                  </a:lnTo>
                  <a:lnTo>
                    <a:pt x="158" y="4"/>
                  </a:lnTo>
                  <a:lnTo>
                    <a:pt x="146" y="0"/>
                  </a:lnTo>
                  <a:lnTo>
                    <a:pt x="130" y="0"/>
                  </a:lnTo>
                  <a:lnTo>
                    <a:pt x="112" y="4"/>
                  </a:lnTo>
                  <a:lnTo>
                    <a:pt x="88" y="14"/>
                  </a:lnTo>
                  <a:lnTo>
                    <a:pt x="88" y="14"/>
                  </a:lnTo>
                  <a:lnTo>
                    <a:pt x="62" y="26"/>
                  </a:lnTo>
                  <a:lnTo>
                    <a:pt x="44" y="36"/>
                  </a:lnTo>
                  <a:lnTo>
                    <a:pt x="16" y="54"/>
                  </a:lnTo>
                  <a:lnTo>
                    <a:pt x="2" y="64"/>
                  </a:lnTo>
                  <a:lnTo>
                    <a:pt x="0" y="70"/>
                  </a:lnTo>
                  <a:lnTo>
                    <a:pt x="0" y="70"/>
                  </a:lnTo>
                  <a:lnTo>
                    <a:pt x="0" y="74"/>
                  </a:lnTo>
                  <a:lnTo>
                    <a:pt x="2" y="78"/>
                  </a:lnTo>
                  <a:lnTo>
                    <a:pt x="6" y="82"/>
                  </a:lnTo>
                  <a:lnTo>
                    <a:pt x="12" y="86"/>
                  </a:lnTo>
                  <a:lnTo>
                    <a:pt x="22" y="90"/>
                  </a:lnTo>
                  <a:lnTo>
                    <a:pt x="40" y="94"/>
                  </a:lnTo>
                  <a:lnTo>
                    <a:pt x="62" y="100"/>
                  </a:lnTo>
                  <a:lnTo>
                    <a:pt x="62" y="100"/>
                  </a:lnTo>
                  <a:lnTo>
                    <a:pt x="86" y="106"/>
                  </a:lnTo>
                  <a:lnTo>
                    <a:pt x="106" y="112"/>
                  </a:lnTo>
                  <a:lnTo>
                    <a:pt x="106" y="112"/>
                  </a:lnTo>
                  <a:lnTo>
                    <a:pt x="166" y="104"/>
                  </a:lnTo>
                  <a:lnTo>
                    <a:pt x="226" y="96"/>
                  </a:lnTo>
                  <a:lnTo>
                    <a:pt x="290" y="92"/>
                  </a:lnTo>
                  <a:lnTo>
                    <a:pt x="320" y="92"/>
                  </a:lnTo>
                  <a:lnTo>
                    <a:pt x="352" y="92"/>
                  </a:lnTo>
                  <a:lnTo>
                    <a:pt x="352" y="92"/>
                  </a:lnTo>
                  <a:lnTo>
                    <a:pt x="316" y="76"/>
                  </a:lnTo>
                  <a:lnTo>
                    <a:pt x="304" y="70"/>
                  </a:lnTo>
                  <a:lnTo>
                    <a:pt x="300" y="68"/>
                  </a:lnTo>
                  <a:lnTo>
                    <a:pt x="298" y="64"/>
                  </a:lnTo>
                  <a:lnTo>
                    <a:pt x="298" y="64"/>
                  </a:lnTo>
                  <a:close/>
                </a:path>
              </a:pathLst>
            </a:custGeom>
            <a:solidFill>
              <a:srgbClr val="A6DEEB"/>
            </a:solidFill>
            <a:ln w="9525">
              <a:noFill/>
              <a:round/>
              <a:headEnd/>
              <a:tailEnd/>
            </a:ln>
          </p:spPr>
          <p:txBody>
            <a:bodyPr/>
            <a:lstStyle/>
            <a:p>
              <a:pPr>
                <a:defRPr/>
              </a:pPr>
              <a:endParaRPr lang="en-US"/>
            </a:p>
          </p:txBody>
        </p:sp>
        <p:sp>
          <p:nvSpPr>
            <p:cNvPr id="67613" name="Freeform 29"/>
            <p:cNvSpPr>
              <a:spLocks/>
            </p:cNvSpPr>
            <p:nvPr/>
          </p:nvSpPr>
          <p:spPr bwMode="auto">
            <a:xfrm>
              <a:off x="832" y="1462"/>
              <a:ext cx="186" cy="64"/>
            </a:xfrm>
            <a:custGeom>
              <a:avLst/>
              <a:gdLst/>
              <a:ahLst/>
              <a:cxnLst>
                <a:cxn ang="0">
                  <a:pos x="144" y="10"/>
                </a:cxn>
                <a:cxn ang="0">
                  <a:pos x="138" y="14"/>
                </a:cxn>
                <a:cxn ang="0">
                  <a:pos x="130" y="14"/>
                </a:cxn>
                <a:cxn ang="0">
                  <a:pos x="128" y="8"/>
                </a:cxn>
                <a:cxn ang="0">
                  <a:pos x="122" y="4"/>
                </a:cxn>
                <a:cxn ang="0">
                  <a:pos x="100" y="0"/>
                </a:cxn>
                <a:cxn ang="0">
                  <a:pos x="78" y="4"/>
                </a:cxn>
                <a:cxn ang="0">
                  <a:pos x="72" y="8"/>
                </a:cxn>
                <a:cxn ang="0">
                  <a:pos x="62" y="6"/>
                </a:cxn>
                <a:cxn ang="0">
                  <a:pos x="38" y="6"/>
                </a:cxn>
                <a:cxn ang="0">
                  <a:pos x="30" y="10"/>
                </a:cxn>
                <a:cxn ang="0">
                  <a:pos x="20" y="16"/>
                </a:cxn>
                <a:cxn ang="0">
                  <a:pos x="22" y="24"/>
                </a:cxn>
                <a:cxn ang="0">
                  <a:pos x="30" y="30"/>
                </a:cxn>
                <a:cxn ang="0">
                  <a:pos x="18" y="34"/>
                </a:cxn>
                <a:cxn ang="0">
                  <a:pos x="0" y="46"/>
                </a:cxn>
                <a:cxn ang="0">
                  <a:pos x="0" y="50"/>
                </a:cxn>
                <a:cxn ang="0">
                  <a:pos x="6" y="56"/>
                </a:cxn>
                <a:cxn ang="0">
                  <a:pos x="14" y="58"/>
                </a:cxn>
                <a:cxn ang="0">
                  <a:pos x="36" y="58"/>
                </a:cxn>
                <a:cxn ang="0">
                  <a:pos x="46" y="56"/>
                </a:cxn>
                <a:cxn ang="0">
                  <a:pos x="52" y="62"/>
                </a:cxn>
                <a:cxn ang="0">
                  <a:pos x="62" y="64"/>
                </a:cxn>
                <a:cxn ang="0">
                  <a:pos x="82" y="62"/>
                </a:cxn>
                <a:cxn ang="0">
                  <a:pos x="94" y="58"/>
                </a:cxn>
                <a:cxn ang="0">
                  <a:pos x="114" y="60"/>
                </a:cxn>
                <a:cxn ang="0">
                  <a:pos x="134" y="56"/>
                </a:cxn>
                <a:cxn ang="0">
                  <a:pos x="142" y="52"/>
                </a:cxn>
                <a:cxn ang="0">
                  <a:pos x="146" y="44"/>
                </a:cxn>
                <a:cxn ang="0">
                  <a:pos x="142" y="40"/>
                </a:cxn>
                <a:cxn ang="0">
                  <a:pos x="166" y="36"/>
                </a:cxn>
                <a:cxn ang="0">
                  <a:pos x="172" y="34"/>
                </a:cxn>
                <a:cxn ang="0">
                  <a:pos x="174" y="28"/>
                </a:cxn>
                <a:cxn ang="0">
                  <a:pos x="172" y="24"/>
                </a:cxn>
                <a:cxn ang="0">
                  <a:pos x="178" y="24"/>
                </a:cxn>
                <a:cxn ang="0">
                  <a:pos x="186" y="16"/>
                </a:cxn>
                <a:cxn ang="0">
                  <a:pos x="180" y="10"/>
                </a:cxn>
                <a:cxn ang="0">
                  <a:pos x="172" y="8"/>
                </a:cxn>
                <a:cxn ang="0">
                  <a:pos x="152" y="8"/>
                </a:cxn>
                <a:cxn ang="0">
                  <a:pos x="144" y="10"/>
                </a:cxn>
              </a:cxnLst>
              <a:rect l="0" t="0" r="r" b="b"/>
              <a:pathLst>
                <a:path w="186" h="64">
                  <a:moveTo>
                    <a:pt x="144" y="10"/>
                  </a:moveTo>
                  <a:lnTo>
                    <a:pt x="144" y="10"/>
                  </a:lnTo>
                  <a:lnTo>
                    <a:pt x="138" y="14"/>
                  </a:lnTo>
                  <a:lnTo>
                    <a:pt x="138" y="14"/>
                  </a:lnTo>
                  <a:lnTo>
                    <a:pt x="130" y="14"/>
                  </a:lnTo>
                  <a:lnTo>
                    <a:pt x="130" y="14"/>
                  </a:lnTo>
                  <a:lnTo>
                    <a:pt x="130" y="12"/>
                  </a:lnTo>
                  <a:lnTo>
                    <a:pt x="128" y="8"/>
                  </a:lnTo>
                  <a:lnTo>
                    <a:pt x="122" y="4"/>
                  </a:lnTo>
                  <a:lnTo>
                    <a:pt x="122" y="4"/>
                  </a:lnTo>
                  <a:lnTo>
                    <a:pt x="112" y="2"/>
                  </a:lnTo>
                  <a:lnTo>
                    <a:pt x="100" y="0"/>
                  </a:lnTo>
                  <a:lnTo>
                    <a:pt x="88" y="2"/>
                  </a:lnTo>
                  <a:lnTo>
                    <a:pt x="78" y="4"/>
                  </a:lnTo>
                  <a:lnTo>
                    <a:pt x="78" y="4"/>
                  </a:lnTo>
                  <a:lnTo>
                    <a:pt x="72" y="8"/>
                  </a:lnTo>
                  <a:lnTo>
                    <a:pt x="72" y="8"/>
                  </a:lnTo>
                  <a:lnTo>
                    <a:pt x="62" y="6"/>
                  </a:lnTo>
                  <a:lnTo>
                    <a:pt x="50" y="6"/>
                  </a:lnTo>
                  <a:lnTo>
                    <a:pt x="38" y="6"/>
                  </a:lnTo>
                  <a:lnTo>
                    <a:pt x="30" y="10"/>
                  </a:lnTo>
                  <a:lnTo>
                    <a:pt x="30" y="10"/>
                  </a:lnTo>
                  <a:lnTo>
                    <a:pt x="22" y="14"/>
                  </a:lnTo>
                  <a:lnTo>
                    <a:pt x="20" y="16"/>
                  </a:lnTo>
                  <a:lnTo>
                    <a:pt x="20" y="20"/>
                  </a:lnTo>
                  <a:lnTo>
                    <a:pt x="22" y="24"/>
                  </a:lnTo>
                  <a:lnTo>
                    <a:pt x="30" y="30"/>
                  </a:lnTo>
                  <a:lnTo>
                    <a:pt x="30" y="30"/>
                  </a:lnTo>
                  <a:lnTo>
                    <a:pt x="18" y="34"/>
                  </a:lnTo>
                  <a:lnTo>
                    <a:pt x="18" y="34"/>
                  </a:lnTo>
                  <a:lnTo>
                    <a:pt x="6" y="40"/>
                  </a:lnTo>
                  <a:lnTo>
                    <a:pt x="0" y="46"/>
                  </a:lnTo>
                  <a:lnTo>
                    <a:pt x="0" y="48"/>
                  </a:lnTo>
                  <a:lnTo>
                    <a:pt x="0" y="50"/>
                  </a:lnTo>
                  <a:lnTo>
                    <a:pt x="2" y="54"/>
                  </a:lnTo>
                  <a:lnTo>
                    <a:pt x="6" y="56"/>
                  </a:lnTo>
                  <a:lnTo>
                    <a:pt x="6" y="56"/>
                  </a:lnTo>
                  <a:lnTo>
                    <a:pt x="14" y="58"/>
                  </a:lnTo>
                  <a:lnTo>
                    <a:pt x="24" y="58"/>
                  </a:lnTo>
                  <a:lnTo>
                    <a:pt x="36" y="58"/>
                  </a:lnTo>
                  <a:lnTo>
                    <a:pt x="46" y="56"/>
                  </a:lnTo>
                  <a:lnTo>
                    <a:pt x="46" y="56"/>
                  </a:lnTo>
                  <a:lnTo>
                    <a:pt x="48" y="58"/>
                  </a:lnTo>
                  <a:lnTo>
                    <a:pt x="52" y="62"/>
                  </a:lnTo>
                  <a:lnTo>
                    <a:pt x="52" y="62"/>
                  </a:lnTo>
                  <a:lnTo>
                    <a:pt x="62" y="64"/>
                  </a:lnTo>
                  <a:lnTo>
                    <a:pt x="72" y="64"/>
                  </a:lnTo>
                  <a:lnTo>
                    <a:pt x="82" y="62"/>
                  </a:lnTo>
                  <a:lnTo>
                    <a:pt x="94" y="58"/>
                  </a:lnTo>
                  <a:lnTo>
                    <a:pt x="94" y="58"/>
                  </a:lnTo>
                  <a:lnTo>
                    <a:pt x="104" y="60"/>
                  </a:lnTo>
                  <a:lnTo>
                    <a:pt x="114" y="60"/>
                  </a:lnTo>
                  <a:lnTo>
                    <a:pt x="126" y="58"/>
                  </a:lnTo>
                  <a:lnTo>
                    <a:pt x="134" y="56"/>
                  </a:lnTo>
                  <a:lnTo>
                    <a:pt x="134" y="56"/>
                  </a:lnTo>
                  <a:lnTo>
                    <a:pt x="142" y="52"/>
                  </a:lnTo>
                  <a:lnTo>
                    <a:pt x="146" y="48"/>
                  </a:lnTo>
                  <a:lnTo>
                    <a:pt x="146" y="44"/>
                  </a:lnTo>
                  <a:lnTo>
                    <a:pt x="142" y="40"/>
                  </a:lnTo>
                  <a:lnTo>
                    <a:pt x="142" y="40"/>
                  </a:lnTo>
                  <a:lnTo>
                    <a:pt x="156" y="40"/>
                  </a:lnTo>
                  <a:lnTo>
                    <a:pt x="166" y="36"/>
                  </a:lnTo>
                  <a:lnTo>
                    <a:pt x="166" y="36"/>
                  </a:lnTo>
                  <a:lnTo>
                    <a:pt x="172" y="34"/>
                  </a:lnTo>
                  <a:lnTo>
                    <a:pt x="174" y="32"/>
                  </a:lnTo>
                  <a:lnTo>
                    <a:pt x="174" y="28"/>
                  </a:lnTo>
                  <a:lnTo>
                    <a:pt x="172" y="24"/>
                  </a:lnTo>
                  <a:lnTo>
                    <a:pt x="172" y="24"/>
                  </a:lnTo>
                  <a:lnTo>
                    <a:pt x="178" y="24"/>
                  </a:lnTo>
                  <a:lnTo>
                    <a:pt x="178" y="24"/>
                  </a:lnTo>
                  <a:lnTo>
                    <a:pt x="184" y="20"/>
                  </a:lnTo>
                  <a:lnTo>
                    <a:pt x="186" y="16"/>
                  </a:lnTo>
                  <a:lnTo>
                    <a:pt x="184" y="12"/>
                  </a:lnTo>
                  <a:lnTo>
                    <a:pt x="180" y="10"/>
                  </a:lnTo>
                  <a:lnTo>
                    <a:pt x="180" y="10"/>
                  </a:lnTo>
                  <a:lnTo>
                    <a:pt x="172" y="8"/>
                  </a:lnTo>
                  <a:lnTo>
                    <a:pt x="162" y="6"/>
                  </a:lnTo>
                  <a:lnTo>
                    <a:pt x="152" y="8"/>
                  </a:lnTo>
                  <a:lnTo>
                    <a:pt x="144" y="10"/>
                  </a:lnTo>
                  <a:lnTo>
                    <a:pt x="144" y="10"/>
                  </a:lnTo>
                  <a:close/>
                </a:path>
              </a:pathLst>
            </a:custGeom>
            <a:solidFill>
              <a:srgbClr val="FFFFFF"/>
            </a:solidFill>
            <a:ln w="9525">
              <a:noFill/>
              <a:round/>
              <a:headEnd/>
              <a:tailEnd/>
            </a:ln>
          </p:spPr>
          <p:txBody>
            <a:bodyPr/>
            <a:lstStyle/>
            <a:p>
              <a:pPr>
                <a:defRPr/>
              </a:pPr>
              <a:endParaRPr lang="en-US"/>
            </a:p>
          </p:txBody>
        </p:sp>
        <p:sp>
          <p:nvSpPr>
            <p:cNvPr id="67614" name="Freeform 30"/>
            <p:cNvSpPr>
              <a:spLocks/>
            </p:cNvSpPr>
            <p:nvPr/>
          </p:nvSpPr>
          <p:spPr bwMode="auto">
            <a:xfrm>
              <a:off x="1040" y="1466"/>
              <a:ext cx="140" cy="56"/>
            </a:xfrm>
            <a:custGeom>
              <a:avLst/>
              <a:gdLst/>
              <a:ahLst/>
              <a:cxnLst>
                <a:cxn ang="0">
                  <a:pos x="66" y="0"/>
                </a:cxn>
                <a:cxn ang="0">
                  <a:pos x="66" y="0"/>
                </a:cxn>
                <a:cxn ang="0">
                  <a:pos x="46" y="0"/>
                </a:cxn>
                <a:cxn ang="0">
                  <a:pos x="38" y="0"/>
                </a:cxn>
                <a:cxn ang="0">
                  <a:pos x="30" y="2"/>
                </a:cxn>
                <a:cxn ang="0">
                  <a:pos x="30" y="2"/>
                </a:cxn>
                <a:cxn ang="0">
                  <a:pos x="22" y="8"/>
                </a:cxn>
                <a:cxn ang="0">
                  <a:pos x="20" y="10"/>
                </a:cxn>
                <a:cxn ang="0">
                  <a:pos x="20" y="12"/>
                </a:cxn>
                <a:cxn ang="0">
                  <a:pos x="24" y="18"/>
                </a:cxn>
                <a:cxn ang="0">
                  <a:pos x="32" y="24"/>
                </a:cxn>
                <a:cxn ang="0">
                  <a:pos x="32" y="24"/>
                </a:cxn>
                <a:cxn ang="0">
                  <a:pos x="18" y="28"/>
                </a:cxn>
                <a:cxn ang="0">
                  <a:pos x="18" y="28"/>
                </a:cxn>
                <a:cxn ang="0">
                  <a:pos x="8" y="32"/>
                </a:cxn>
                <a:cxn ang="0">
                  <a:pos x="2" y="38"/>
                </a:cxn>
                <a:cxn ang="0">
                  <a:pos x="0" y="42"/>
                </a:cxn>
                <a:cxn ang="0">
                  <a:pos x="2" y="44"/>
                </a:cxn>
                <a:cxn ang="0">
                  <a:pos x="4" y="46"/>
                </a:cxn>
                <a:cxn ang="0">
                  <a:pos x="8" y="48"/>
                </a:cxn>
                <a:cxn ang="0">
                  <a:pos x="8" y="48"/>
                </a:cxn>
                <a:cxn ang="0">
                  <a:pos x="16" y="50"/>
                </a:cxn>
                <a:cxn ang="0">
                  <a:pos x="26" y="52"/>
                </a:cxn>
                <a:cxn ang="0">
                  <a:pos x="36" y="50"/>
                </a:cxn>
                <a:cxn ang="0">
                  <a:pos x="48" y="48"/>
                </a:cxn>
                <a:cxn ang="0">
                  <a:pos x="48" y="48"/>
                </a:cxn>
                <a:cxn ang="0">
                  <a:pos x="48" y="52"/>
                </a:cxn>
                <a:cxn ang="0">
                  <a:pos x="54" y="54"/>
                </a:cxn>
                <a:cxn ang="0">
                  <a:pos x="54" y="54"/>
                </a:cxn>
                <a:cxn ang="0">
                  <a:pos x="62" y="56"/>
                </a:cxn>
                <a:cxn ang="0">
                  <a:pos x="72" y="56"/>
                </a:cxn>
                <a:cxn ang="0">
                  <a:pos x="84" y="56"/>
                </a:cxn>
                <a:cxn ang="0">
                  <a:pos x="94" y="52"/>
                </a:cxn>
                <a:cxn ang="0">
                  <a:pos x="94" y="52"/>
                </a:cxn>
                <a:cxn ang="0">
                  <a:pos x="104" y="54"/>
                </a:cxn>
                <a:cxn ang="0">
                  <a:pos x="116" y="54"/>
                </a:cxn>
                <a:cxn ang="0">
                  <a:pos x="126" y="52"/>
                </a:cxn>
                <a:cxn ang="0">
                  <a:pos x="136" y="50"/>
                </a:cxn>
                <a:cxn ang="0">
                  <a:pos x="136" y="50"/>
                </a:cxn>
                <a:cxn ang="0">
                  <a:pos x="140" y="48"/>
                </a:cxn>
                <a:cxn ang="0">
                  <a:pos x="140" y="48"/>
                </a:cxn>
                <a:cxn ang="0">
                  <a:pos x="102" y="24"/>
                </a:cxn>
                <a:cxn ang="0">
                  <a:pos x="66" y="0"/>
                </a:cxn>
                <a:cxn ang="0">
                  <a:pos x="66" y="0"/>
                </a:cxn>
              </a:cxnLst>
              <a:rect l="0" t="0" r="r" b="b"/>
              <a:pathLst>
                <a:path w="140" h="56">
                  <a:moveTo>
                    <a:pt x="66" y="0"/>
                  </a:moveTo>
                  <a:lnTo>
                    <a:pt x="66" y="0"/>
                  </a:lnTo>
                  <a:lnTo>
                    <a:pt x="46" y="0"/>
                  </a:lnTo>
                  <a:lnTo>
                    <a:pt x="38" y="0"/>
                  </a:lnTo>
                  <a:lnTo>
                    <a:pt x="30" y="2"/>
                  </a:lnTo>
                  <a:lnTo>
                    <a:pt x="30" y="2"/>
                  </a:lnTo>
                  <a:lnTo>
                    <a:pt x="22" y="8"/>
                  </a:lnTo>
                  <a:lnTo>
                    <a:pt x="20" y="10"/>
                  </a:lnTo>
                  <a:lnTo>
                    <a:pt x="20" y="12"/>
                  </a:lnTo>
                  <a:lnTo>
                    <a:pt x="24" y="18"/>
                  </a:lnTo>
                  <a:lnTo>
                    <a:pt x="32" y="24"/>
                  </a:lnTo>
                  <a:lnTo>
                    <a:pt x="32" y="24"/>
                  </a:lnTo>
                  <a:lnTo>
                    <a:pt x="18" y="28"/>
                  </a:lnTo>
                  <a:lnTo>
                    <a:pt x="18" y="28"/>
                  </a:lnTo>
                  <a:lnTo>
                    <a:pt x="8" y="32"/>
                  </a:lnTo>
                  <a:lnTo>
                    <a:pt x="2" y="38"/>
                  </a:lnTo>
                  <a:lnTo>
                    <a:pt x="0" y="42"/>
                  </a:lnTo>
                  <a:lnTo>
                    <a:pt x="2" y="44"/>
                  </a:lnTo>
                  <a:lnTo>
                    <a:pt x="4" y="46"/>
                  </a:lnTo>
                  <a:lnTo>
                    <a:pt x="8" y="48"/>
                  </a:lnTo>
                  <a:lnTo>
                    <a:pt x="8" y="48"/>
                  </a:lnTo>
                  <a:lnTo>
                    <a:pt x="16" y="50"/>
                  </a:lnTo>
                  <a:lnTo>
                    <a:pt x="26" y="52"/>
                  </a:lnTo>
                  <a:lnTo>
                    <a:pt x="36" y="50"/>
                  </a:lnTo>
                  <a:lnTo>
                    <a:pt x="48" y="48"/>
                  </a:lnTo>
                  <a:lnTo>
                    <a:pt x="48" y="48"/>
                  </a:lnTo>
                  <a:lnTo>
                    <a:pt x="48" y="52"/>
                  </a:lnTo>
                  <a:lnTo>
                    <a:pt x="54" y="54"/>
                  </a:lnTo>
                  <a:lnTo>
                    <a:pt x="54" y="54"/>
                  </a:lnTo>
                  <a:lnTo>
                    <a:pt x="62" y="56"/>
                  </a:lnTo>
                  <a:lnTo>
                    <a:pt x="72" y="56"/>
                  </a:lnTo>
                  <a:lnTo>
                    <a:pt x="84" y="56"/>
                  </a:lnTo>
                  <a:lnTo>
                    <a:pt x="94" y="52"/>
                  </a:lnTo>
                  <a:lnTo>
                    <a:pt x="94" y="52"/>
                  </a:lnTo>
                  <a:lnTo>
                    <a:pt x="104" y="54"/>
                  </a:lnTo>
                  <a:lnTo>
                    <a:pt x="116" y="54"/>
                  </a:lnTo>
                  <a:lnTo>
                    <a:pt x="126" y="52"/>
                  </a:lnTo>
                  <a:lnTo>
                    <a:pt x="136" y="50"/>
                  </a:lnTo>
                  <a:lnTo>
                    <a:pt x="136" y="50"/>
                  </a:lnTo>
                  <a:lnTo>
                    <a:pt x="140" y="48"/>
                  </a:lnTo>
                  <a:lnTo>
                    <a:pt x="140" y="48"/>
                  </a:lnTo>
                  <a:lnTo>
                    <a:pt x="102" y="24"/>
                  </a:lnTo>
                  <a:lnTo>
                    <a:pt x="66" y="0"/>
                  </a:lnTo>
                  <a:lnTo>
                    <a:pt x="66" y="0"/>
                  </a:lnTo>
                  <a:close/>
                </a:path>
              </a:pathLst>
            </a:custGeom>
            <a:solidFill>
              <a:srgbClr val="FFFFFF"/>
            </a:solidFill>
            <a:ln w="9525">
              <a:noFill/>
              <a:round/>
              <a:headEnd/>
              <a:tailEnd/>
            </a:ln>
          </p:spPr>
          <p:txBody>
            <a:bodyPr/>
            <a:lstStyle/>
            <a:p>
              <a:pPr>
                <a:defRPr/>
              </a:pPr>
              <a:endParaRPr lang="en-US"/>
            </a:p>
          </p:txBody>
        </p:sp>
        <p:sp>
          <p:nvSpPr>
            <p:cNvPr id="67615" name="Freeform 31"/>
            <p:cNvSpPr>
              <a:spLocks/>
            </p:cNvSpPr>
            <p:nvPr/>
          </p:nvSpPr>
          <p:spPr bwMode="auto">
            <a:xfrm>
              <a:off x="1022" y="1568"/>
              <a:ext cx="112" cy="50"/>
            </a:xfrm>
            <a:custGeom>
              <a:avLst/>
              <a:gdLst/>
              <a:ahLst/>
              <a:cxnLst>
                <a:cxn ang="0">
                  <a:pos x="112" y="46"/>
                </a:cxn>
                <a:cxn ang="0">
                  <a:pos x="98" y="50"/>
                </a:cxn>
                <a:cxn ang="0">
                  <a:pos x="0" y="4"/>
                </a:cxn>
                <a:cxn ang="0">
                  <a:pos x="14" y="0"/>
                </a:cxn>
                <a:cxn ang="0">
                  <a:pos x="112" y="46"/>
                </a:cxn>
              </a:cxnLst>
              <a:rect l="0" t="0" r="r" b="b"/>
              <a:pathLst>
                <a:path w="112" h="50">
                  <a:moveTo>
                    <a:pt x="112" y="46"/>
                  </a:moveTo>
                  <a:lnTo>
                    <a:pt x="98" y="50"/>
                  </a:lnTo>
                  <a:lnTo>
                    <a:pt x="0" y="4"/>
                  </a:lnTo>
                  <a:lnTo>
                    <a:pt x="14" y="0"/>
                  </a:lnTo>
                  <a:lnTo>
                    <a:pt x="112" y="46"/>
                  </a:lnTo>
                  <a:close/>
                </a:path>
              </a:pathLst>
            </a:custGeom>
            <a:solidFill>
              <a:srgbClr val="FFFFFF"/>
            </a:solidFill>
            <a:ln w="9525">
              <a:noFill/>
              <a:round/>
              <a:headEnd/>
              <a:tailEnd/>
            </a:ln>
          </p:spPr>
          <p:txBody>
            <a:bodyPr/>
            <a:lstStyle/>
            <a:p>
              <a:pPr>
                <a:defRPr/>
              </a:pPr>
              <a:endParaRPr lang="en-US"/>
            </a:p>
          </p:txBody>
        </p:sp>
        <p:sp>
          <p:nvSpPr>
            <p:cNvPr id="67616" name="Freeform 32"/>
            <p:cNvSpPr>
              <a:spLocks/>
            </p:cNvSpPr>
            <p:nvPr/>
          </p:nvSpPr>
          <p:spPr bwMode="auto">
            <a:xfrm>
              <a:off x="1064" y="1574"/>
              <a:ext cx="108" cy="42"/>
            </a:xfrm>
            <a:custGeom>
              <a:avLst/>
              <a:gdLst/>
              <a:ahLst/>
              <a:cxnLst>
                <a:cxn ang="0">
                  <a:pos x="108" y="26"/>
                </a:cxn>
                <a:cxn ang="0">
                  <a:pos x="58" y="42"/>
                </a:cxn>
                <a:cxn ang="0">
                  <a:pos x="0" y="14"/>
                </a:cxn>
                <a:cxn ang="0">
                  <a:pos x="50" y="0"/>
                </a:cxn>
                <a:cxn ang="0">
                  <a:pos x="108" y="26"/>
                </a:cxn>
              </a:cxnLst>
              <a:rect l="0" t="0" r="r" b="b"/>
              <a:pathLst>
                <a:path w="108" h="42">
                  <a:moveTo>
                    <a:pt x="108" y="26"/>
                  </a:moveTo>
                  <a:lnTo>
                    <a:pt x="58" y="42"/>
                  </a:lnTo>
                  <a:lnTo>
                    <a:pt x="0" y="14"/>
                  </a:lnTo>
                  <a:lnTo>
                    <a:pt x="50" y="0"/>
                  </a:lnTo>
                  <a:lnTo>
                    <a:pt x="108" y="26"/>
                  </a:lnTo>
                  <a:close/>
                </a:path>
              </a:pathLst>
            </a:custGeom>
            <a:solidFill>
              <a:srgbClr val="FFFFFF"/>
            </a:solidFill>
            <a:ln w="9525">
              <a:noFill/>
              <a:round/>
              <a:headEnd/>
              <a:tailEnd/>
            </a:ln>
          </p:spPr>
          <p:txBody>
            <a:bodyPr/>
            <a:lstStyle/>
            <a:p>
              <a:pPr>
                <a:defRPr/>
              </a:pPr>
              <a:endParaRPr lang="en-US"/>
            </a:p>
          </p:txBody>
        </p:sp>
        <p:sp>
          <p:nvSpPr>
            <p:cNvPr id="67617" name="Freeform 33"/>
            <p:cNvSpPr>
              <a:spLocks/>
            </p:cNvSpPr>
            <p:nvPr/>
          </p:nvSpPr>
          <p:spPr bwMode="auto">
            <a:xfrm>
              <a:off x="1028" y="1532"/>
              <a:ext cx="160" cy="72"/>
            </a:xfrm>
            <a:custGeom>
              <a:avLst/>
              <a:gdLst/>
              <a:ahLst/>
              <a:cxnLst>
                <a:cxn ang="0">
                  <a:pos x="160" y="66"/>
                </a:cxn>
                <a:cxn ang="0">
                  <a:pos x="136" y="72"/>
                </a:cxn>
                <a:cxn ang="0">
                  <a:pos x="0" y="8"/>
                </a:cxn>
                <a:cxn ang="0">
                  <a:pos x="24" y="0"/>
                </a:cxn>
                <a:cxn ang="0">
                  <a:pos x="160" y="66"/>
                </a:cxn>
              </a:cxnLst>
              <a:rect l="0" t="0" r="r" b="b"/>
              <a:pathLst>
                <a:path w="160" h="72">
                  <a:moveTo>
                    <a:pt x="160" y="66"/>
                  </a:moveTo>
                  <a:lnTo>
                    <a:pt x="136" y="72"/>
                  </a:lnTo>
                  <a:lnTo>
                    <a:pt x="0" y="8"/>
                  </a:lnTo>
                  <a:lnTo>
                    <a:pt x="24" y="0"/>
                  </a:lnTo>
                  <a:lnTo>
                    <a:pt x="160" y="66"/>
                  </a:lnTo>
                  <a:close/>
                </a:path>
              </a:pathLst>
            </a:custGeom>
            <a:solidFill>
              <a:srgbClr val="FFFFFF"/>
            </a:solidFill>
            <a:ln w="9525">
              <a:noFill/>
              <a:round/>
              <a:headEnd/>
              <a:tailEnd/>
            </a:ln>
          </p:spPr>
          <p:txBody>
            <a:bodyPr/>
            <a:lstStyle/>
            <a:p>
              <a:pPr>
                <a:defRPr/>
              </a:pPr>
              <a:endParaRPr lang="en-US"/>
            </a:p>
          </p:txBody>
        </p:sp>
        <p:sp>
          <p:nvSpPr>
            <p:cNvPr id="67618" name="Freeform 34"/>
            <p:cNvSpPr>
              <a:spLocks/>
            </p:cNvSpPr>
            <p:nvPr/>
          </p:nvSpPr>
          <p:spPr bwMode="auto">
            <a:xfrm>
              <a:off x="1004" y="1558"/>
              <a:ext cx="44" cy="18"/>
            </a:xfrm>
            <a:custGeom>
              <a:avLst/>
              <a:gdLst/>
              <a:ahLst/>
              <a:cxnLst>
                <a:cxn ang="0">
                  <a:pos x="12" y="18"/>
                </a:cxn>
                <a:cxn ang="0">
                  <a:pos x="0" y="0"/>
                </a:cxn>
                <a:cxn ang="0">
                  <a:pos x="44" y="8"/>
                </a:cxn>
                <a:cxn ang="0">
                  <a:pos x="12" y="18"/>
                </a:cxn>
              </a:cxnLst>
              <a:rect l="0" t="0" r="r" b="b"/>
              <a:pathLst>
                <a:path w="44" h="18">
                  <a:moveTo>
                    <a:pt x="12" y="18"/>
                  </a:moveTo>
                  <a:lnTo>
                    <a:pt x="0" y="0"/>
                  </a:lnTo>
                  <a:lnTo>
                    <a:pt x="44" y="8"/>
                  </a:lnTo>
                  <a:lnTo>
                    <a:pt x="12" y="18"/>
                  </a:lnTo>
                  <a:close/>
                </a:path>
              </a:pathLst>
            </a:custGeom>
            <a:solidFill>
              <a:srgbClr val="BF0000"/>
            </a:solidFill>
            <a:ln w="9525">
              <a:noFill/>
              <a:round/>
              <a:headEnd/>
              <a:tailEnd/>
            </a:ln>
          </p:spPr>
          <p:txBody>
            <a:bodyPr/>
            <a:lstStyle/>
            <a:p>
              <a:pPr>
                <a:defRPr/>
              </a:pPr>
              <a:endParaRPr lang="en-US"/>
            </a:p>
          </p:txBody>
        </p:sp>
        <p:sp>
          <p:nvSpPr>
            <p:cNvPr id="67619" name="Freeform 35"/>
            <p:cNvSpPr>
              <a:spLocks/>
            </p:cNvSpPr>
            <p:nvPr/>
          </p:nvSpPr>
          <p:spPr bwMode="auto">
            <a:xfrm>
              <a:off x="1002" y="1516"/>
              <a:ext cx="66" cy="28"/>
            </a:xfrm>
            <a:custGeom>
              <a:avLst/>
              <a:gdLst/>
              <a:ahLst/>
              <a:cxnLst>
                <a:cxn ang="0">
                  <a:pos x="26" y="28"/>
                </a:cxn>
                <a:cxn ang="0">
                  <a:pos x="0" y="0"/>
                </a:cxn>
                <a:cxn ang="0">
                  <a:pos x="66" y="16"/>
                </a:cxn>
                <a:cxn ang="0">
                  <a:pos x="26" y="28"/>
                </a:cxn>
              </a:cxnLst>
              <a:rect l="0" t="0" r="r" b="b"/>
              <a:pathLst>
                <a:path w="66" h="28">
                  <a:moveTo>
                    <a:pt x="26" y="28"/>
                  </a:moveTo>
                  <a:lnTo>
                    <a:pt x="0" y="0"/>
                  </a:lnTo>
                  <a:lnTo>
                    <a:pt x="66" y="16"/>
                  </a:lnTo>
                  <a:lnTo>
                    <a:pt x="26" y="28"/>
                  </a:lnTo>
                  <a:close/>
                </a:path>
              </a:pathLst>
            </a:custGeom>
            <a:solidFill>
              <a:srgbClr val="BF0000"/>
            </a:solidFill>
            <a:ln w="9525">
              <a:noFill/>
              <a:round/>
              <a:headEnd/>
              <a:tailEnd/>
            </a:ln>
          </p:spPr>
          <p:txBody>
            <a:bodyPr/>
            <a:lstStyle/>
            <a:p>
              <a:pPr>
                <a:defRPr/>
              </a:pPr>
              <a:endParaRPr lang="en-US"/>
            </a:p>
          </p:txBody>
        </p:sp>
        <p:sp>
          <p:nvSpPr>
            <p:cNvPr id="67620" name="Freeform 36"/>
            <p:cNvSpPr>
              <a:spLocks/>
            </p:cNvSpPr>
            <p:nvPr/>
          </p:nvSpPr>
          <p:spPr bwMode="auto">
            <a:xfrm>
              <a:off x="1132" y="1526"/>
              <a:ext cx="88" cy="56"/>
            </a:xfrm>
            <a:custGeom>
              <a:avLst/>
              <a:gdLst/>
              <a:ahLst/>
              <a:cxnLst>
                <a:cxn ang="0">
                  <a:pos x="78" y="56"/>
                </a:cxn>
                <a:cxn ang="0">
                  <a:pos x="88" y="48"/>
                </a:cxn>
                <a:cxn ang="0">
                  <a:pos x="10" y="0"/>
                </a:cxn>
                <a:cxn ang="0">
                  <a:pos x="0" y="6"/>
                </a:cxn>
                <a:cxn ang="0">
                  <a:pos x="78" y="56"/>
                </a:cxn>
              </a:cxnLst>
              <a:rect l="0" t="0" r="r" b="b"/>
              <a:pathLst>
                <a:path w="88" h="56">
                  <a:moveTo>
                    <a:pt x="78" y="56"/>
                  </a:moveTo>
                  <a:lnTo>
                    <a:pt x="88" y="48"/>
                  </a:lnTo>
                  <a:lnTo>
                    <a:pt x="10" y="0"/>
                  </a:lnTo>
                  <a:lnTo>
                    <a:pt x="0" y="6"/>
                  </a:lnTo>
                  <a:lnTo>
                    <a:pt x="78" y="56"/>
                  </a:lnTo>
                  <a:close/>
                </a:path>
              </a:pathLst>
            </a:custGeom>
            <a:solidFill>
              <a:srgbClr val="FFFFFF"/>
            </a:solidFill>
            <a:ln w="9525">
              <a:noFill/>
              <a:round/>
              <a:headEnd/>
              <a:tailEnd/>
            </a:ln>
          </p:spPr>
          <p:txBody>
            <a:bodyPr/>
            <a:lstStyle/>
            <a:p>
              <a:pPr>
                <a:defRPr/>
              </a:pPr>
              <a:endParaRPr lang="en-US"/>
            </a:p>
          </p:txBody>
        </p:sp>
        <p:sp>
          <p:nvSpPr>
            <p:cNvPr id="67621" name="Freeform 37"/>
            <p:cNvSpPr>
              <a:spLocks/>
            </p:cNvSpPr>
            <p:nvPr/>
          </p:nvSpPr>
          <p:spPr bwMode="auto">
            <a:xfrm>
              <a:off x="1110" y="1538"/>
              <a:ext cx="138" cy="56"/>
            </a:xfrm>
            <a:custGeom>
              <a:avLst/>
              <a:gdLst/>
              <a:ahLst/>
              <a:cxnLst>
                <a:cxn ang="0">
                  <a:pos x="64" y="56"/>
                </a:cxn>
                <a:cxn ang="0">
                  <a:pos x="138" y="46"/>
                </a:cxn>
                <a:cxn ang="0">
                  <a:pos x="68" y="0"/>
                </a:cxn>
                <a:cxn ang="0">
                  <a:pos x="0" y="34"/>
                </a:cxn>
                <a:cxn ang="0">
                  <a:pos x="64" y="56"/>
                </a:cxn>
              </a:cxnLst>
              <a:rect l="0" t="0" r="r" b="b"/>
              <a:pathLst>
                <a:path w="138" h="56">
                  <a:moveTo>
                    <a:pt x="64" y="56"/>
                  </a:moveTo>
                  <a:lnTo>
                    <a:pt x="138" y="46"/>
                  </a:lnTo>
                  <a:lnTo>
                    <a:pt x="68" y="0"/>
                  </a:lnTo>
                  <a:lnTo>
                    <a:pt x="0" y="34"/>
                  </a:lnTo>
                  <a:lnTo>
                    <a:pt x="64" y="56"/>
                  </a:lnTo>
                  <a:close/>
                </a:path>
              </a:pathLst>
            </a:custGeom>
            <a:solidFill>
              <a:srgbClr val="FFFFFF"/>
            </a:solidFill>
            <a:ln w="9525">
              <a:noFill/>
              <a:round/>
              <a:headEnd/>
              <a:tailEnd/>
            </a:ln>
          </p:spPr>
          <p:txBody>
            <a:bodyPr/>
            <a:lstStyle/>
            <a:p>
              <a:pPr>
                <a:defRPr/>
              </a:pPr>
              <a:endParaRPr lang="en-US"/>
            </a:p>
          </p:txBody>
        </p:sp>
        <p:sp>
          <p:nvSpPr>
            <p:cNvPr id="67622" name="Freeform 38"/>
            <p:cNvSpPr>
              <a:spLocks/>
            </p:cNvSpPr>
            <p:nvPr/>
          </p:nvSpPr>
          <p:spPr bwMode="auto">
            <a:xfrm>
              <a:off x="1116" y="1516"/>
              <a:ext cx="36" cy="22"/>
            </a:xfrm>
            <a:custGeom>
              <a:avLst/>
              <a:gdLst/>
              <a:ahLst/>
              <a:cxnLst>
                <a:cxn ang="0">
                  <a:pos x="36" y="6"/>
                </a:cxn>
                <a:cxn ang="0">
                  <a:pos x="0" y="0"/>
                </a:cxn>
                <a:cxn ang="0">
                  <a:pos x="12" y="22"/>
                </a:cxn>
                <a:cxn ang="0">
                  <a:pos x="36" y="6"/>
                </a:cxn>
              </a:cxnLst>
              <a:rect l="0" t="0" r="r" b="b"/>
              <a:pathLst>
                <a:path w="36" h="22">
                  <a:moveTo>
                    <a:pt x="36" y="6"/>
                  </a:moveTo>
                  <a:lnTo>
                    <a:pt x="0" y="0"/>
                  </a:lnTo>
                  <a:lnTo>
                    <a:pt x="12" y="22"/>
                  </a:lnTo>
                  <a:lnTo>
                    <a:pt x="36" y="6"/>
                  </a:lnTo>
                  <a:close/>
                </a:path>
              </a:pathLst>
            </a:custGeom>
            <a:solidFill>
              <a:srgbClr val="BF0000"/>
            </a:solidFill>
            <a:ln w="9525">
              <a:noFill/>
              <a:round/>
              <a:headEnd/>
              <a:tailEnd/>
            </a:ln>
          </p:spPr>
          <p:txBody>
            <a:bodyPr/>
            <a:lstStyle/>
            <a:p>
              <a:pPr>
                <a:defRPr/>
              </a:pPr>
              <a:endParaRPr lang="en-US"/>
            </a:p>
          </p:txBody>
        </p:sp>
        <p:sp>
          <p:nvSpPr>
            <p:cNvPr id="67623" name="Freeform 39"/>
            <p:cNvSpPr>
              <a:spLocks/>
            </p:cNvSpPr>
            <p:nvPr/>
          </p:nvSpPr>
          <p:spPr bwMode="auto">
            <a:xfrm>
              <a:off x="468" y="1534"/>
              <a:ext cx="390" cy="180"/>
            </a:xfrm>
            <a:custGeom>
              <a:avLst/>
              <a:gdLst/>
              <a:ahLst/>
              <a:cxnLst>
                <a:cxn ang="0">
                  <a:pos x="390" y="42"/>
                </a:cxn>
                <a:cxn ang="0">
                  <a:pos x="386" y="36"/>
                </a:cxn>
                <a:cxn ang="0">
                  <a:pos x="352" y="18"/>
                </a:cxn>
                <a:cxn ang="0">
                  <a:pos x="300" y="4"/>
                </a:cxn>
                <a:cxn ang="0">
                  <a:pos x="264" y="0"/>
                </a:cxn>
                <a:cxn ang="0">
                  <a:pos x="246" y="4"/>
                </a:cxn>
                <a:cxn ang="0">
                  <a:pos x="240" y="8"/>
                </a:cxn>
                <a:cxn ang="0">
                  <a:pos x="216" y="24"/>
                </a:cxn>
                <a:cxn ang="0">
                  <a:pos x="196" y="26"/>
                </a:cxn>
                <a:cxn ang="0">
                  <a:pos x="174" y="26"/>
                </a:cxn>
                <a:cxn ang="0">
                  <a:pos x="106" y="26"/>
                </a:cxn>
                <a:cxn ang="0">
                  <a:pos x="80" y="32"/>
                </a:cxn>
                <a:cxn ang="0">
                  <a:pos x="74" y="38"/>
                </a:cxn>
                <a:cxn ang="0">
                  <a:pos x="76" y="48"/>
                </a:cxn>
                <a:cxn ang="0">
                  <a:pos x="78" y="54"/>
                </a:cxn>
                <a:cxn ang="0">
                  <a:pos x="76" y="70"/>
                </a:cxn>
                <a:cxn ang="0">
                  <a:pos x="60" y="86"/>
                </a:cxn>
                <a:cxn ang="0">
                  <a:pos x="40" y="98"/>
                </a:cxn>
                <a:cxn ang="0">
                  <a:pos x="22" y="100"/>
                </a:cxn>
                <a:cxn ang="0">
                  <a:pos x="14" y="102"/>
                </a:cxn>
                <a:cxn ang="0">
                  <a:pos x="2" y="114"/>
                </a:cxn>
                <a:cxn ang="0">
                  <a:pos x="2" y="126"/>
                </a:cxn>
                <a:cxn ang="0">
                  <a:pos x="6" y="136"/>
                </a:cxn>
                <a:cxn ang="0">
                  <a:pos x="20" y="144"/>
                </a:cxn>
                <a:cxn ang="0">
                  <a:pos x="52" y="152"/>
                </a:cxn>
                <a:cxn ang="0">
                  <a:pos x="66" y="154"/>
                </a:cxn>
                <a:cxn ang="0">
                  <a:pos x="104" y="166"/>
                </a:cxn>
                <a:cxn ang="0">
                  <a:pos x="144" y="180"/>
                </a:cxn>
                <a:cxn ang="0">
                  <a:pos x="158" y="166"/>
                </a:cxn>
                <a:cxn ang="0">
                  <a:pos x="190" y="142"/>
                </a:cxn>
                <a:cxn ang="0">
                  <a:pos x="248" y="108"/>
                </a:cxn>
                <a:cxn ang="0">
                  <a:pos x="356" y="58"/>
                </a:cxn>
                <a:cxn ang="0">
                  <a:pos x="386" y="44"/>
                </a:cxn>
                <a:cxn ang="0">
                  <a:pos x="390" y="42"/>
                </a:cxn>
              </a:cxnLst>
              <a:rect l="0" t="0" r="r" b="b"/>
              <a:pathLst>
                <a:path w="390" h="180">
                  <a:moveTo>
                    <a:pt x="390" y="42"/>
                  </a:moveTo>
                  <a:lnTo>
                    <a:pt x="390" y="42"/>
                  </a:lnTo>
                  <a:lnTo>
                    <a:pt x="390" y="38"/>
                  </a:lnTo>
                  <a:lnTo>
                    <a:pt x="386" y="36"/>
                  </a:lnTo>
                  <a:lnTo>
                    <a:pt x="372" y="28"/>
                  </a:lnTo>
                  <a:lnTo>
                    <a:pt x="352" y="18"/>
                  </a:lnTo>
                  <a:lnTo>
                    <a:pt x="328" y="10"/>
                  </a:lnTo>
                  <a:lnTo>
                    <a:pt x="300" y="4"/>
                  </a:lnTo>
                  <a:lnTo>
                    <a:pt x="276" y="0"/>
                  </a:lnTo>
                  <a:lnTo>
                    <a:pt x="264" y="0"/>
                  </a:lnTo>
                  <a:lnTo>
                    <a:pt x="254" y="2"/>
                  </a:lnTo>
                  <a:lnTo>
                    <a:pt x="246" y="4"/>
                  </a:lnTo>
                  <a:lnTo>
                    <a:pt x="240" y="8"/>
                  </a:lnTo>
                  <a:lnTo>
                    <a:pt x="240" y="8"/>
                  </a:lnTo>
                  <a:lnTo>
                    <a:pt x="222" y="20"/>
                  </a:lnTo>
                  <a:lnTo>
                    <a:pt x="216" y="24"/>
                  </a:lnTo>
                  <a:lnTo>
                    <a:pt x="210" y="26"/>
                  </a:lnTo>
                  <a:lnTo>
                    <a:pt x="196" y="26"/>
                  </a:lnTo>
                  <a:lnTo>
                    <a:pt x="174" y="26"/>
                  </a:lnTo>
                  <a:lnTo>
                    <a:pt x="174" y="26"/>
                  </a:lnTo>
                  <a:lnTo>
                    <a:pt x="140" y="26"/>
                  </a:lnTo>
                  <a:lnTo>
                    <a:pt x="106" y="26"/>
                  </a:lnTo>
                  <a:lnTo>
                    <a:pt x="92" y="28"/>
                  </a:lnTo>
                  <a:lnTo>
                    <a:pt x="80" y="32"/>
                  </a:lnTo>
                  <a:lnTo>
                    <a:pt x="76" y="34"/>
                  </a:lnTo>
                  <a:lnTo>
                    <a:pt x="74" y="38"/>
                  </a:lnTo>
                  <a:lnTo>
                    <a:pt x="74" y="42"/>
                  </a:lnTo>
                  <a:lnTo>
                    <a:pt x="76" y="48"/>
                  </a:lnTo>
                  <a:lnTo>
                    <a:pt x="76" y="48"/>
                  </a:lnTo>
                  <a:lnTo>
                    <a:pt x="78" y="54"/>
                  </a:lnTo>
                  <a:lnTo>
                    <a:pt x="78" y="60"/>
                  </a:lnTo>
                  <a:lnTo>
                    <a:pt x="76" y="70"/>
                  </a:lnTo>
                  <a:lnTo>
                    <a:pt x="70" y="78"/>
                  </a:lnTo>
                  <a:lnTo>
                    <a:pt x="60" y="86"/>
                  </a:lnTo>
                  <a:lnTo>
                    <a:pt x="50" y="92"/>
                  </a:lnTo>
                  <a:lnTo>
                    <a:pt x="40" y="98"/>
                  </a:lnTo>
                  <a:lnTo>
                    <a:pt x="30" y="100"/>
                  </a:lnTo>
                  <a:lnTo>
                    <a:pt x="22" y="100"/>
                  </a:lnTo>
                  <a:lnTo>
                    <a:pt x="22" y="100"/>
                  </a:lnTo>
                  <a:lnTo>
                    <a:pt x="14" y="102"/>
                  </a:lnTo>
                  <a:lnTo>
                    <a:pt x="6" y="106"/>
                  </a:lnTo>
                  <a:lnTo>
                    <a:pt x="2" y="114"/>
                  </a:lnTo>
                  <a:lnTo>
                    <a:pt x="0" y="122"/>
                  </a:lnTo>
                  <a:lnTo>
                    <a:pt x="2" y="126"/>
                  </a:lnTo>
                  <a:lnTo>
                    <a:pt x="4" y="130"/>
                  </a:lnTo>
                  <a:lnTo>
                    <a:pt x="6" y="136"/>
                  </a:lnTo>
                  <a:lnTo>
                    <a:pt x="12" y="140"/>
                  </a:lnTo>
                  <a:lnTo>
                    <a:pt x="20" y="144"/>
                  </a:lnTo>
                  <a:lnTo>
                    <a:pt x="28" y="146"/>
                  </a:lnTo>
                  <a:lnTo>
                    <a:pt x="52" y="152"/>
                  </a:lnTo>
                  <a:lnTo>
                    <a:pt x="52" y="152"/>
                  </a:lnTo>
                  <a:lnTo>
                    <a:pt x="66" y="154"/>
                  </a:lnTo>
                  <a:lnTo>
                    <a:pt x="80" y="158"/>
                  </a:lnTo>
                  <a:lnTo>
                    <a:pt x="104" y="166"/>
                  </a:lnTo>
                  <a:lnTo>
                    <a:pt x="126" y="176"/>
                  </a:lnTo>
                  <a:lnTo>
                    <a:pt x="144" y="180"/>
                  </a:lnTo>
                  <a:lnTo>
                    <a:pt x="144" y="180"/>
                  </a:lnTo>
                  <a:lnTo>
                    <a:pt x="158" y="166"/>
                  </a:lnTo>
                  <a:lnTo>
                    <a:pt x="172" y="154"/>
                  </a:lnTo>
                  <a:lnTo>
                    <a:pt x="190" y="142"/>
                  </a:lnTo>
                  <a:lnTo>
                    <a:pt x="208" y="130"/>
                  </a:lnTo>
                  <a:lnTo>
                    <a:pt x="248" y="108"/>
                  </a:lnTo>
                  <a:lnTo>
                    <a:pt x="288" y="88"/>
                  </a:lnTo>
                  <a:lnTo>
                    <a:pt x="356" y="58"/>
                  </a:lnTo>
                  <a:lnTo>
                    <a:pt x="380" y="48"/>
                  </a:lnTo>
                  <a:lnTo>
                    <a:pt x="386" y="44"/>
                  </a:lnTo>
                  <a:lnTo>
                    <a:pt x="390" y="42"/>
                  </a:lnTo>
                  <a:lnTo>
                    <a:pt x="390" y="42"/>
                  </a:lnTo>
                  <a:close/>
                </a:path>
              </a:pathLst>
            </a:custGeom>
            <a:solidFill>
              <a:srgbClr val="93AAD1"/>
            </a:solidFill>
            <a:ln w="9525">
              <a:noFill/>
              <a:round/>
              <a:headEnd/>
              <a:tailEnd/>
            </a:ln>
          </p:spPr>
          <p:txBody>
            <a:bodyPr/>
            <a:lstStyle/>
            <a:p>
              <a:pPr>
                <a:defRPr/>
              </a:pPr>
              <a:endParaRPr lang="en-US"/>
            </a:p>
          </p:txBody>
        </p:sp>
        <p:sp>
          <p:nvSpPr>
            <p:cNvPr id="67624" name="Freeform 40"/>
            <p:cNvSpPr>
              <a:spLocks/>
            </p:cNvSpPr>
            <p:nvPr/>
          </p:nvSpPr>
          <p:spPr bwMode="auto">
            <a:xfrm>
              <a:off x="592" y="1586"/>
              <a:ext cx="102" cy="66"/>
            </a:xfrm>
            <a:custGeom>
              <a:avLst/>
              <a:gdLst/>
              <a:ahLst/>
              <a:cxnLst>
                <a:cxn ang="0">
                  <a:pos x="72" y="38"/>
                </a:cxn>
                <a:cxn ang="0">
                  <a:pos x="72" y="38"/>
                </a:cxn>
                <a:cxn ang="0">
                  <a:pos x="60" y="40"/>
                </a:cxn>
                <a:cxn ang="0">
                  <a:pos x="60" y="40"/>
                </a:cxn>
                <a:cxn ang="0">
                  <a:pos x="62" y="38"/>
                </a:cxn>
                <a:cxn ang="0">
                  <a:pos x="60" y="38"/>
                </a:cxn>
                <a:cxn ang="0">
                  <a:pos x="60" y="38"/>
                </a:cxn>
                <a:cxn ang="0">
                  <a:pos x="58" y="38"/>
                </a:cxn>
                <a:cxn ang="0">
                  <a:pos x="54" y="40"/>
                </a:cxn>
                <a:cxn ang="0">
                  <a:pos x="50" y="40"/>
                </a:cxn>
                <a:cxn ang="0">
                  <a:pos x="46" y="40"/>
                </a:cxn>
                <a:cxn ang="0">
                  <a:pos x="46" y="40"/>
                </a:cxn>
                <a:cxn ang="0">
                  <a:pos x="42" y="40"/>
                </a:cxn>
                <a:cxn ang="0">
                  <a:pos x="50" y="32"/>
                </a:cxn>
                <a:cxn ang="0">
                  <a:pos x="32" y="36"/>
                </a:cxn>
                <a:cxn ang="0">
                  <a:pos x="32" y="36"/>
                </a:cxn>
                <a:cxn ang="0">
                  <a:pos x="26" y="32"/>
                </a:cxn>
                <a:cxn ang="0">
                  <a:pos x="22" y="28"/>
                </a:cxn>
                <a:cxn ang="0">
                  <a:pos x="20" y="22"/>
                </a:cxn>
                <a:cxn ang="0">
                  <a:pos x="18" y="16"/>
                </a:cxn>
                <a:cxn ang="0">
                  <a:pos x="18" y="16"/>
                </a:cxn>
                <a:cxn ang="0">
                  <a:pos x="18" y="8"/>
                </a:cxn>
                <a:cxn ang="0">
                  <a:pos x="20" y="0"/>
                </a:cxn>
                <a:cxn ang="0">
                  <a:pos x="20" y="0"/>
                </a:cxn>
                <a:cxn ang="0">
                  <a:pos x="12" y="10"/>
                </a:cxn>
                <a:cxn ang="0">
                  <a:pos x="6" y="20"/>
                </a:cxn>
                <a:cxn ang="0">
                  <a:pos x="2" y="30"/>
                </a:cxn>
                <a:cxn ang="0">
                  <a:pos x="0" y="40"/>
                </a:cxn>
                <a:cxn ang="0">
                  <a:pos x="0" y="40"/>
                </a:cxn>
                <a:cxn ang="0">
                  <a:pos x="2" y="48"/>
                </a:cxn>
                <a:cxn ang="0">
                  <a:pos x="6" y="54"/>
                </a:cxn>
                <a:cxn ang="0">
                  <a:pos x="10" y="60"/>
                </a:cxn>
                <a:cxn ang="0">
                  <a:pos x="18" y="64"/>
                </a:cxn>
                <a:cxn ang="0">
                  <a:pos x="26" y="66"/>
                </a:cxn>
                <a:cxn ang="0">
                  <a:pos x="34" y="66"/>
                </a:cxn>
                <a:cxn ang="0">
                  <a:pos x="44" y="66"/>
                </a:cxn>
                <a:cxn ang="0">
                  <a:pos x="54" y="62"/>
                </a:cxn>
                <a:cxn ang="0">
                  <a:pos x="54" y="62"/>
                </a:cxn>
                <a:cxn ang="0">
                  <a:pos x="70" y="56"/>
                </a:cxn>
                <a:cxn ang="0">
                  <a:pos x="84" y="46"/>
                </a:cxn>
                <a:cxn ang="0">
                  <a:pos x="94" y="34"/>
                </a:cxn>
                <a:cxn ang="0">
                  <a:pos x="102" y="20"/>
                </a:cxn>
                <a:cxn ang="0">
                  <a:pos x="102" y="20"/>
                </a:cxn>
                <a:cxn ang="0">
                  <a:pos x="88" y="30"/>
                </a:cxn>
                <a:cxn ang="0">
                  <a:pos x="72" y="38"/>
                </a:cxn>
                <a:cxn ang="0">
                  <a:pos x="72" y="38"/>
                </a:cxn>
              </a:cxnLst>
              <a:rect l="0" t="0" r="r" b="b"/>
              <a:pathLst>
                <a:path w="102" h="66">
                  <a:moveTo>
                    <a:pt x="72" y="38"/>
                  </a:moveTo>
                  <a:lnTo>
                    <a:pt x="72" y="38"/>
                  </a:lnTo>
                  <a:lnTo>
                    <a:pt x="60" y="40"/>
                  </a:lnTo>
                  <a:lnTo>
                    <a:pt x="60" y="40"/>
                  </a:lnTo>
                  <a:lnTo>
                    <a:pt x="62" y="38"/>
                  </a:lnTo>
                  <a:lnTo>
                    <a:pt x="60" y="38"/>
                  </a:lnTo>
                  <a:lnTo>
                    <a:pt x="60" y="38"/>
                  </a:lnTo>
                  <a:lnTo>
                    <a:pt x="58" y="38"/>
                  </a:lnTo>
                  <a:lnTo>
                    <a:pt x="54" y="40"/>
                  </a:lnTo>
                  <a:lnTo>
                    <a:pt x="50" y="40"/>
                  </a:lnTo>
                  <a:lnTo>
                    <a:pt x="46" y="40"/>
                  </a:lnTo>
                  <a:lnTo>
                    <a:pt x="46" y="40"/>
                  </a:lnTo>
                  <a:lnTo>
                    <a:pt x="42" y="40"/>
                  </a:lnTo>
                  <a:lnTo>
                    <a:pt x="50" y="32"/>
                  </a:lnTo>
                  <a:lnTo>
                    <a:pt x="32" y="36"/>
                  </a:lnTo>
                  <a:lnTo>
                    <a:pt x="32" y="36"/>
                  </a:lnTo>
                  <a:lnTo>
                    <a:pt x="26" y="32"/>
                  </a:lnTo>
                  <a:lnTo>
                    <a:pt x="22" y="28"/>
                  </a:lnTo>
                  <a:lnTo>
                    <a:pt x="20" y="22"/>
                  </a:lnTo>
                  <a:lnTo>
                    <a:pt x="18" y="16"/>
                  </a:lnTo>
                  <a:lnTo>
                    <a:pt x="18" y="16"/>
                  </a:lnTo>
                  <a:lnTo>
                    <a:pt x="18" y="8"/>
                  </a:lnTo>
                  <a:lnTo>
                    <a:pt x="20" y="0"/>
                  </a:lnTo>
                  <a:lnTo>
                    <a:pt x="20" y="0"/>
                  </a:lnTo>
                  <a:lnTo>
                    <a:pt x="12" y="10"/>
                  </a:lnTo>
                  <a:lnTo>
                    <a:pt x="6" y="20"/>
                  </a:lnTo>
                  <a:lnTo>
                    <a:pt x="2" y="30"/>
                  </a:lnTo>
                  <a:lnTo>
                    <a:pt x="0" y="40"/>
                  </a:lnTo>
                  <a:lnTo>
                    <a:pt x="0" y="40"/>
                  </a:lnTo>
                  <a:lnTo>
                    <a:pt x="2" y="48"/>
                  </a:lnTo>
                  <a:lnTo>
                    <a:pt x="6" y="54"/>
                  </a:lnTo>
                  <a:lnTo>
                    <a:pt x="10" y="60"/>
                  </a:lnTo>
                  <a:lnTo>
                    <a:pt x="18" y="64"/>
                  </a:lnTo>
                  <a:lnTo>
                    <a:pt x="26" y="66"/>
                  </a:lnTo>
                  <a:lnTo>
                    <a:pt x="34" y="66"/>
                  </a:lnTo>
                  <a:lnTo>
                    <a:pt x="44" y="66"/>
                  </a:lnTo>
                  <a:lnTo>
                    <a:pt x="54" y="62"/>
                  </a:lnTo>
                  <a:lnTo>
                    <a:pt x="54" y="62"/>
                  </a:lnTo>
                  <a:lnTo>
                    <a:pt x="70" y="56"/>
                  </a:lnTo>
                  <a:lnTo>
                    <a:pt x="84" y="46"/>
                  </a:lnTo>
                  <a:lnTo>
                    <a:pt x="94" y="34"/>
                  </a:lnTo>
                  <a:lnTo>
                    <a:pt x="102" y="20"/>
                  </a:lnTo>
                  <a:lnTo>
                    <a:pt x="102" y="20"/>
                  </a:lnTo>
                  <a:lnTo>
                    <a:pt x="88" y="30"/>
                  </a:lnTo>
                  <a:lnTo>
                    <a:pt x="72" y="38"/>
                  </a:lnTo>
                  <a:lnTo>
                    <a:pt x="72" y="38"/>
                  </a:lnTo>
                  <a:close/>
                </a:path>
              </a:pathLst>
            </a:custGeom>
            <a:solidFill>
              <a:srgbClr val="FFF086"/>
            </a:solidFill>
            <a:ln w="9525">
              <a:noFill/>
              <a:round/>
              <a:headEnd/>
              <a:tailEnd/>
            </a:ln>
          </p:spPr>
          <p:txBody>
            <a:bodyPr/>
            <a:lstStyle/>
            <a:p>
              <a:pPr>
                <a:defRPr/>
              </a:pPr>
              <a:endParaRPr lang="en-US"/>
            </a:p>
          </p:txBody>
        </p:sp>
        <p:sp>
          <p:nvSpPr>
            <p:cNvPr id="67625" name="Freeform 41"/>
            <p:cNvSpPr>
              <a:spLocks/>
            </p:cNvSpPr>
            <p:nvPr/>
          </p:nvSpPr>
          <p:spPr bwMode="auto">
            <a:xfrm>
              <a:off x="722" y="1548"/>
              <a:ext cx="32" cy="26"/>
            </a:xfrm>
            <a:custGeom>
              <a:avLst/>
              <a:gdLst/>
              <a:ahLst/>
              <a:cxnLst>
                <a:cxn ang="0">
                  <a:pos x="26" y="26"/>
                </a:cxn>
                <a:cxn ang="0">
                  <a:pos x="16" y="22"/>
                </a:cxn>
                <a:cxn ang="0">
                  <a:pos x="8" y="26"/>
                </a:cxn>
                <a:cxn ang="0">
                  <a:pos x="8" y="16"/>
                </a:cxn>
                <a:cxn ang="0">
                  <a:pos x="0" y="10"/>
                </a:cxn>
                <a:cxn ang="0">
                  <a:pos x="12" y="8"/>
                </a:cxn>
                <a:cxn ang="0">
                  <a:pos x="16" y="0"/>
                </a:cxn>
                <a:cxn ang="0">
                  <a:pos x="20" y="8"/>
                </a:cxn>
                <a:cxn ang="0">
                  <a:pos x="32" y="10"/>
                </a:cxn>
                <a:cxn ang="0">
                  <a:pos x="24" y="16"/>
                </a:cxn>
                <a:cxn ang="0">
                  <a:pos x="26" y="26"/>
                </a:cxn>
              </a:cxnLst>
              <a:rect l="0" t="0" r="r" b="b"/>
              <a:pathLst>
                <a:path w="32" h="26">
                  <a:moveTo>
                    <a:pt x="26" y="26"/>
                  </a:moveTo>
                  <a:lnTo>
                    <a:pt x="16" y="22"/>
                  </a:lnTo>
                  <a:lnTo>
                    <a:pt x="8" y="26"/>
                  </a:lnTo>
                  <a:lnTo>
                    <a:pt x="8" y="16"/>
                  </a:lnTo>
                  <a:lnTo>
                    <a:pt x="0" y="10"/>
                  </a:lnTo>
                  <a:lnTo>
                    <a:pt x="12" y="8"/>
                  </a:lnTo>
                  <a:lnTo>
                    <a:pt x="16" y="0"/>
                  </a:lnTo>
                  <a:lnTo>
                    <a:pt x="20" y="8"/>
                  </a:lnTo>
                  <a:lnTo>
                    <a:pt x="32" y="10"/>
                  </a:lnTo>
                  <a:lnTo>
                    <a:pt x="24" y="16"/>
                  </a:lnTo>
                  <a:lnTo>
                    <a:pt x="26" y="26"/>
                  </a:lnTo>
                  <a:close/>
                </a:path>
              </a:pathLst>
            </a:custGeom>
            <a:solidFill>
              <a:srgbClr val="FFF086"/>
            </a:solidFill>
            <a:ln w="9525">
              <a:noFill/>
              <a:round/>
              <a:headEnd/>
              <a:tailEnd/>
            </a:ln>
          </p:spPr>
          <p:txBody>
            <a:bodyPr/>
            <a:lstStyle/>
            <a:p>
              <a:pPr>
                <a:defRPr/>
              </a:pPr>
              <a:endParaRPr lang="en-US"/>
            </a:p>
          </p:txBody>
        </p:sp>
        <p:sp>
          <p:nvSpPr>
            <p:cNvPr id="67626" name="Freeform 42"/>
            <p:cNvSpPr>
              <a:spLocks/>
            </p:cNvSpPr>
            <p:nvPr/>
          </p:nvSpPr>
          <p:spPr bwMode="auto">
            <a:xfrm>
              <a:off x="794" y="1556"/>
              <a:ext cx="14" cy="12"/>
            </a:xfrm>
            <a:custGeom>
              <a:avLst/>
              <a:gdLst/>
              <a:ahLst/>
              <a:cxnLst>
                <a:cxn ang="0">
                  <a:pos x="2" y="0"/>
                </a:cxn>
                <a:cxn ang="0">
                  <a:pos x="6" y="2"/>
                </a:cxn>
                <a:cxn ang="0">
                  <a:pos x="10" y="0"/>
                </a:cxn>
                <a:cxn ang="0">
                  <a:pos x="10" y="4"/>
                </a:cxn>
                <a:cxn ang="0">
                  <a:pos x="14" y="8"/>
                </a:cxn>
                <a:cxn ang="0">
                  <a:pos x="10" y="8"/>
                </a:cxn>
                <a:cxn ang="0">
                  <a:pos x="8" y="12"/>
                </a:cxn>
                <a:cxn ang="0">
                  <a:pos x="4" y="8"/>
                </a:cxn>
                <a:cxn ang="0">
                  <a:pos x="0" y="8"/>
                </a:cxn>
                <a:cxn ang="0">
                  <a:pos x="4" y="4"/>
                </a:cxn>
                <a:cxn ang="0">
                  <a:pos x="2" y="0"/>
                </a:cxn>
              </a:cxnLst>
              <a:rect l="0" t="0" r="r" b="b"/>
              <a:pathLst>
                <a:path w="14" h="12">
                  <a:moveTo>
                    <a:pt x="2" y="0"/>
                  </a:moveTo>
                  <a:lnTo>
                    <a:pt x="6" y="2"/>
                  </a:lnTo>
                  <a:lnTo>
                    <a:pt x="10" y="0"/>
                  </a:lnTo>
                  <a:lnTo>
                    <a:pt x="10" y="4"/>
                  </a:lnTo>
                  <a:lnTo>
                    <a:pt x="14" y="8"/>
                  </a:lnTo>
                  <a:lnTo>
                    <a:pt x="10" y="8"/>
                  </a:lnTo>
                  <a:lnTo>
                    <a:pt x="8" y="12"/>
                  </a:lnTo>
                  <a:lnTo>
                    <a:pt x="4" y="8"/>
                  </a:lnTo>
                  <a:lnTo>
                    <a:pt x="0" y="8"/>
                  </a:lnTo>
                  <a:lnTo>
                    <a:pt x="4" y="4"/>
                  </a:lnTo>
                  <a:lnTo>
                    <a:pt x="2" y="0"/>
                  </a:lnTo>
                  <a:close/>
                </a:path>
              </a:pathLst>
            </a:custGeom>
            <a:solidFill>
              <a:srgbClr val="FFF086"/>
            </a:solidFill>
            <a:ln w="9525">
              <a:noFill/>
              <a:round/>
              <a:headEnd/>
              <a:tailEnd/>
            </a:ln>
          </p:spPr>
          <p:txBody>
            <a:bodyPr/>
            <a:lstStyle/>
            <a:p>
              <a:pPr>
                <a:defRPr/>
              </a:pPr>
              <a:endParaRPr lang="en-US"/>
            </a:p>
          </p:txBody>
        </p:sp>
        <p:sp>
          <p:nvSpPr>
            <p:cNvPr id="67627" name="Freeform 43"/>
            <p:cNvSpPr>
              <a:spLocks/>
            </p:cNvSpPr>
            <p:nvPr/>
          </p:nvSpPr>
          <p:spPr bwMode="auto">
            <a:xfrm>
              <a:off x="484" y="1656"/>
              <a:ext cx="26" cy="22"/>
            </a:xfrm>
            <a:custGeom>
              <a:avLst/>
              <a:gdLst/>
              <a:ahLst/>
              <a:cxnLst>
                <a:cxn ang="0">
                  <a:pos x="0" y="12"/>
                </a:cxn>
                <a:cxn ang="0">
                  <a:pos x="8" y="8"/>
                </a:cxn>
                <a:cxn ang="0">
                  <a:pos x="8" y="0"/>
                </a:cxn>
                <a:cxn ang="0">
                  <a:pos x="16" y="6"/>
                </a:cxn>
                <a:cxn ang="0">
                  <a:pos x="24" y="4"/>
                </a:cxn>
                <a:cxn ang="0">
                  <a:pos x="20" y="10"/>
                </a:cxn>
                <a:cxn ang="0">
                  <a:pos x="26" y="18"/>
                </a:cxn>
                <a:cxn ang="0">
                  <a:pos x="16" y="16"/>
                </a:cxn>
                <a:cxn ang="0">
                  <a:pos x="10" y="22"/>
                </a:cxn>
                <a:cxn ang="0">
                  <a:pos x="8" y="14"/>
                </a:cxn>
                <a:cxn ang="0">
                  <a:pos x="0" y="12"/>
                </a:cxn>
              </a:cxnLst>
              <a:rect l="0" t="0" r="r" b="b"/>
              <a:pathLst>
                <a:path w="26" h="22">
                  <a:moveTo>
                    <a:pt x="0" y="12"/>
                  </a:moveTo>
                  <a:lnTo>
                    <a:pt x="8" y="8"/>
                  </a:lnTo>
                  <a:lnTo>
                    <a:pt x="8" y="0"/>
                  </a:lnTo>
                  <a:lnTo>
                    <a:pt x="16" y="6"/>
                  </a:lnTo>
                  <a:lnTo>
                    <a:pt x="24" y="4"/>
                  </a:lnTo>
                  <a:lnTo>
                    <a:pt x="20" y="10"/>
                  </a:lnTo>
                  <a:lnTo>
                    <a:pt x="26" y="18"/>
                  </a:lnTo>
                  <a:lnTo>
                    <a:pt x="16" y="16"/>
                  </a:lnTo>
                  <a:lnTo>
                    <a:pt x="10" y="22"/>
                  </a:lnTo>
                  <a:lnTo>
                    <a:pt x="8" y="14"/>
                  </a:lnTo>
                  <a:lnTo>
                    <a:pt x="0" y="12"/>
                  </a:lnTo>
                  <a:close/>
                </a:path>
              </a:pathLst>
            </a:custGeom>
            <a:solidFill>
              <a:srgbClr val="FFF086"/>
            </a:solidFill>
            <a:ln w="9525">
              <a:noFill/>
              <a:round/>
              <a:headEnd/>
              <a:tailEnd/>
            </a:ln>
          </p:spPr>
          <p:txBody>
            <a:bodyPr/>
            <a:lstStyle/>
            <a:p>
              <a:pPr>
                <a:defRPr/>
              </a:pPr>
              <a:endParaRPr lang="en-US"/>
            </a:p>
          </p:txBody>
        </p:sp>
        <p:sp>
          <p:nvSpPr>
            <p:cNvPr id="67628" name="Freeform 44"/>
            <p:cNvSpPr>
              <a:spLocks/>
            </p:cNvSpPr>
            <p:nvPr/>
          </p:nvSpPr>
          <p:spPr bwMode="auto">
            <a:xfrm>
              <a:off x="650" y="1570"/>
              <a:ext cx="16" cy="14"/>
            </a:xfrm>
            <a:custGeom>
              <a:avLst/>
              <a:gdLst/>
              <a:ahLst/>
              <a:cxnLst>
                <a:cxn ang="0">
                  <a:pos x="0" y="2"/>
                </a:cxn>
                <a:cxn ang="0">
                  <a:pos x="6" y="4"/>
                </a:cxn>
                <a:cxn ang="0">
                  <a:pos x="10" y="0"/>
                </a:cxn>
                <a:cxn ang="0">
                  <a:pos x="10" y="4"/>
                </a:cxn>
                <a:cxn ang="0">
                  <a:pos x="16" y="8"/>
                </a:cxn>
                <a:cxn ang="0">
                  <a:pos x="10" y="8"/>
                </a:cxn>
                <a:cxn ang="0">
                  <a:pos x="10" y="14"/>
                </a:cxn>
                <a:cxn ang="0">
                  <a:pos x="6" y="10"/>
                </a:cxn>
                <a:cxn ang="0">
                  <a:pos x="0" y="10"/>
                </a:cxn>
                <a:cxn ang="0">
                  <a:pos x="2" y="6"/>
                </a:cxn>
                <a:cxn ang="0">
                  <a:pos x="0" y="2"/>
                </a:cxn>
              </a:cxnLst>
              <a:rect l="0" t="0" r="r" b="b"/>
              <a:pathLst>
                <a:path w="16" h="14">
                  <a:moveTo>
                    <a:pt x="0" y="2"/>
                  </a:moveTo>
                  <a:lnTo>
                    <a:pt x="6" y="4"/>
                  </a:lnTo>
                  <a:lnTo>
                    <a:pt x="10" y="0"/>
                  </a:lnTo>
                  <a:lnTo>
                    <a:pt x="10" y="4"/>
                  </a:lnTo>
                  <a:lnTo>
                    <a:pt x="16" y="8"/>
                  </a:lnTo>
                  <a:lnTo>
                    <a:pt x="10" y="8"/>
                  </a:lnTo>
                  <a:lnTo>
                    <a:pt x="10" y="14"/>
                  </a:lnTo>
                  <a:lnTo>
                    <a:pt x="6" y="10"/>
                  </a:lnTo>
                  <a:lnTo>
                    <a:pt x="0" y="10"/>
                  </a:lnTo>
                  <a:lnTo>
                    <a:pt x="2" y="6"/>
                  </a:lnTo>
                  <a:lnTo>
                    <a:pt x="0" y="2"/>
                  </a:lnTo>
                  <a:close/>
                </a:path>
              </a:pathLst>
            </a:custGeom>
            <a:solidFill>
              <a:srgbClr val="FFF086"/>
            </a:solidFill>
            <a:ln w="9525">
              <a:noFill/>
              <a:round/>
              <a:headEnd/>
              <a:tailEnd/>
            </a:ln>
          </p:spPr>
          <p:txBody>
            <a:bodyPr/>
            <a:lstStyle/>
            <a:p>
              <a:pPr>
                <a:defRPr/>
              </a:pPr>
              <a:endParaRPr lang="en-US"/>
            </a:p>
          </p:txBody>
        </p:sp>
        <p:sp>
          <p:nvSpPr>
            <p:cNvPr id="67629" name="Freeform 45"/>
            <p:cNvSpPr>
              <a:spLocks/>
            </p:cNvSpPr>
            <p:nvPr/>
          </p:nvSpPr>
          <p:spPr bwMode="auto">
            <a:xfrm>
              <a:off x="556" y="1582"/>
              <a:ext cx="22" cy="20"/>
            </a:xfrm>
            <a:custGeom>
              <a:avLst/>
              <a:gdLst/>
              <a:ahLst/>
              <a:cxnLst>
                <a:cxn ang="0">
                  <a:pos x="10" y="20"/>
                </a:cxn>
                <a:cxn ang="0">
                  <a:pos x="8" y="12"/>
                </a:cxn>
                <a:cxn ang="0">
                  <a:pos x="0" y="10"/>
                </a:cxn>
                <a:cxn ang="0">
                  <a:pos x="6" y="6"/>
                </a:cxn>
                <a:cxn ang="0">
                  <a:pos x="8" y="0"/>
                </a:cxn>
                <a:cxn ang="0">
                  <a:pos x="14" y="4"/>
                </a:cxn>
                <a:cxn ang="0">
                  <a:pos x="22" y="4"/>
                </a:cxn>
                <a:cxn ang="0">
                  <a:pos x="18" y="10"/>
                </a:cxn>
                <a:cxn ang="0">
                  <a:pos x="22" y="16"/>
                </a:cxn>
                <a:cxn ang="0">
                  <a:pos x="14" y="14"/>
                </a:cxn>
                <a:cxn ang="0">
                  <a:pos x="10" y="20"/>
                </a:cxn>
              </a:cxnLst>
              <a:rect l="0" t="0" r="r" b="b"/>
              <a:pathLst>
                <a:path w="22" h="20">
                  <a:moveTo>
                    <a:pt x="10" y="20"/>
                  </a:moveTo>
                  <a:lnTo>
                    <a:pt x="8" y="12"/>
                  </a:lnTo>
                  <a:lnTo>
                    <a:pt x="0" y="10"/>
                  </a:lnTo>
                  <a:lnTo>
                    <a:pt x="6" y="6"/>
                  </a:lnTo>
                  <a:lnTo>
                    <a:pt x="8" y="0"/>
                  </a:lnTo>
                  <a:lnTo>
                    <a:pt x="14" y="4"/>
                  </a:lnTo>
                  <a:lnTo>
                    <a:pt x="22" y="4"/>
                  </a:lnTo>
                  <a:lnTo>
                    <a:pt x="18" y="10"/>
                  </a:lnTo>
                  <a:lnTo>
                    <a:pt x="22" y="16"/>
                  </a:lnTo>
                  <a:lnTo>
                    <a:pt x="14" y="14"/>
                  </a:lnTo>
                  <a:lnTo>
                    <a:pt x="10" y="20"/>
                  </a:lnTo>
                  <a:close/>
                </a:path>
              </a:pathLst>
            </a:custGeom>
            <a:solidFill>
              <a:srgbClr val="FFF086"/>
            </a:solidFill>
            <a:ln w="9525">
              <a:noFill/>
              <a:round/>
              <a:headEnd/>
              <a:tailEnd/>
            </a:ln>
          </p:spPr>
          <p:txBody>
            <a:bodyPr/>
            <a:lstStyle/>
            <a:p>
              <a:pPr>
                <a:defRPr/>
              </a:pPr>
              <a:endParaRPr lang="en-US"/>
            </a:p>
          </p:txBody>
        </p:sp>
        <p:sp>
          <p:nvSpPr>
            <p:cNvPr id="67630" name="Freeform 46"/>
            <p:cNvSpPr>
              <a:spLocks/>
            </p:cNvSpPr>
            <p:nvPr/>
          </p:nvSpPr>
          <p:spPr bwMode="auto">
            <a:xfrm>
              <a:off x="642" y="1598"/>
              <a:ext cx="234" cy="126"/>
            </a:xfrm>
            <a:custGeom>
              <a:avLst/>
              <a:gdLst/>
              <a:ahLst/>
              <a:cxnLst>
                <a:cxn ang="0">
                  <a:pos x="232" y="0"/>
                </a:cxn>
                <a:cxn ang="0">
                  <a:pos x="232" y="0"/>
                </a:cxn>
                <a:cxn ang="0">
                  <a:pos x="210" y="4"/>
                </a:cxn>
                <a:cxn ang="0">
                  <a:pos x="184" y="10"/>
                </a:cxn>
                <a:cxn ang="0">
                  <a:pos x="152" y="20"/>
                </a:cxn>
                <a:cxn ang="0">
                  <a:pos x="116" y="36"/>
                </a:cxn>
                <a:cxn ang="0">
                  <a:pos x="96" y="48"/>
                </a:cxn>
                <a:cxn ang="0">
                  <a:pos x="76" y="58"/>
                </a:cxn>
                <a:cxn ang="0">
                  <a:pos x="56" y="72"/>
                </a:cxn>
                <a:cxn ang="0">
                  <a:pos x="38" y="88"/>
                </a:cxn>
                <a:cxn ang="0">
                  <a:pos x="18" y="106"/>
                </a:cxn>
                <a:cxn ang="0">
                  <a:pos x="0" y="124"/>
                </a:cxn>
                <a:cxn ang="0">
                  <a:pos x="0" y="124"/>
                </a:cxn>
                <a:cxn ang="0">
                  <a:pos x="0" y="126"/>
                </a:cxn>
                <a:cxn ang="0">
                  <a:pos x="0" y="126"/>
                </a:cxn>
                <a:cxn ang="0">
                  <a:pos x="2" y="126"/>
                </a:cxn>
                <a:cxn ang="0">
                  <a:pos x="2" y="126"/>
                </a:cxn>
                <a:cxn ang="0">
                  <a:pos x="20" y="106"/>
                </a:cxn>
                <a:cxn ang="0">
                  <a:pos x="38" y="90"/>
                </a:cxn>
                <a:cxn ang="0">
                  <a:pos x="58" y="74"/>
                </a:cxn>
                <a:cxn ang="0">
                  <a:pos x="78" y="60"/>
                </a:cxn>
                <a:cxn ang="0">
                  <a:pos x="96" y="48"/>
                </a:cxn>
                <a:cxn ang="0">
                  <a:pos x="116" y="38"/>
                </a:cxn>
                <a:cxn ang="0">
                  <a:pos x="152" y="22"/>
                </a:cxn>
                <a:cxn ang="0">
                  <a:pos x="184" y="12"/>
                </a:cxn>
                <a:cxn ang="0">
                  <a:pos x="210" y="6"/>
                </a:cxn>
                <a:cxn ang="0">
                  <a:pos x="232" y="2"/>
                </a:cxn>
                <a:cxn ang="0">
                  <a:pos x="232" y="2"/>
                </a:cxn>
                <a:cxn ang="0">
                  <a:pos x="234" y="0"/>
                </a:cxn>
                <a:cxn ang="0">
                  <a:pos x="234" y="0"/>
                </a:cxn>
                <a:cxn ang="0">
                  <a:pos x="232" y="0"/>
                </a:cxn>
                <a:cxn ang="0">
                  <a:pos x="232" y="0"/>
                </a:cxn>
              </a:cxnLst>
              <a:rect l="0" t="0" r="r" b="b"/>
              <a:pathLst>
                <a:path w="234" h="126">
                  <a:moveTo>
                    <a:pt x="232" y="0"/>
                  </a:moveTo>
                  <a:lnTo>
                    <a:pt x="232" y="0"/>
                  </a:lnTo>
                  <a:lnTo>
                    <a:pt x="210" y="4"/>
                  </a:lnTo>
                  <a:lnTo>
                    <a:pt x="184" y="10"/>
                  </a:lnTo>
                  <a:lnTo>
                    <a:pt x="152" y="20"/>
                  </a:lnTo>
                  <a:lnTo>
                    <a:pt x="116" y="36"/>
                  </a:lnTo>
                  <a:lnTo>
                    <a:pt x="96" y="48"/>
                  </a:lnTo>
                  <a:lnTo>
                    <a:pt x="76" y="58"/>
                  </a:lnTo>
                  <a:lnTo>
                    <a:pt x="56" y="72"/>
                  </a:lnTo>
                  <a:lnTo>
                    <a:pt x="38" y="88"/>
                  </a:lnTo>
                  <a:lnTo>
                    <a:pt x="18" y="106"/>
                  </a:lnTo>
                  <a:lnTo>
                    <a:pt x="0" y="124"/>
                  </a:lnTo>
                  <a:lnTo>
                    <a:pt x="0" y="124"/>
                  </a:lnTo>
                  <a:lnTo>
                    <a:pt x="0" y="126"/>
                  </a:lnTo>
                  <a:lnTo>
                    <a:pt x="0" y="126"/>
                  </a:lnTo>
                  <a:lnTo>
                    <a:pt x="2" y="126"/>
                  </a:lnTo>
                  <a:lnTo>
                    <a:pt x="2" y="126"/>
                  </a:lnTo>
                  <a:lnTo>
                    <a:pt x="20" y="106"/>
                  </a:lnTo>
                  <a:lnTo>
                    <a:pt x="38" y="90"/>
                  </a:lnTo>
                  <a:lnTo>
                    <a:pt x="58" y="74"/>
                  </a:lnTo>
                  <a:lnTo>
                    <a:pt x="78" y="60"/>
                  </a:lnTo>
                  <a:lnTo>
                    <a:pt x="96" y="48"/>
                  </a:lnTo>
                  <a:lnTo>
                    <a:pt x="116" y="38"/>
                  </a:lnTo>
                  <a:lnTo>
                    <a:pt x="152" y="22"/>
                  </a:lnTo>
                  <a:lnTo>
                    <a:pt x="184" y="12"/>
                  </a:lnTo>
                  <a:lnTo>
                    <a:pt x="210" y="6"/>
                  </a:lnTo>
                  <a:lnTo>
                    <a:pt x="232" y="2"/>
                  </a:lnTo>
                  <a:lnTo>
                    <a:pt x="232" y="2"/>
                  </a:lnTo>
                  <a:lnTo>
                    <a:pt x="234" y="0"/>
                  </a:lnTo>
                  <a:lnTo>
                    <a:pt x="234" y="0"/>
                  </a:lnTo>
                  <a:lnTo>
                    <a:pt x="232" y="0"/>
                  </a:lnTo>
                  <a:lnTo>
                    <a:pt x="232" y="0"/>
                  </a:lnTo>
                  <a:close/>
                </a:path>
              </a:pathLst>
            </a:custGeom>
            <a:solidFill>
              <a:srgbClr val="BFBFBF"/>
            </a:solidFill>
            <a:ln w="9525">
              <a:noFill/>
              <a:round/>
              <a:headEnd/>
              <a:tailEnd/>
            </a:ln>
          </p:spPr>
          <p:txBody>
            <a:bodyPr/>
            <a:lstStyle/>
            <a:p>
              <a:pPr>
                <a:defRPr/>
              </a:pPr>
              <a:endParaRPr lang="en-US"/>
            </a:p>
          </p:txBody>
        </p:sp>
        <p:sp>
          <p:nvSpPr>
            <p:cNvPr id="67631" name="Freeform 47"/>
            <p:cNvSpPr>
              <a:spLocks/>
            </p:cNvSpPr>
            <p:nvPr/>
          </p:nvSpPr>
          <p:spPr bwMode="auto">
            <a:xfrm>
              <a:off x="666" y="1608"/>
              <a:ext cx="234" cy="128"/>
            </a:xfrm>
            <a:custGeom>
              <a:avLst/>
              <a:gdLst/>
              <a:ahLst/>
              <a:cxnLst>
                <a:cxn ang="0">
                  <a:pos x="232" y="0"/>
                </a:cxn>
                <a:cxn ang="0">
                  <a:pos x="232" y="0"/>
                </a:cxn>
                <a:cxn ang="0">
                  <a:pos x="208" y="4"/>
                </a:cxn>
                <a:cxn ang="0">
                  <a:pos x="184" y="12"/>
                </a:cxn>
                <a:cxn ang="0">
                  <a:pos x="152" y="22"/>
                </a:cxn>
                <a:cxn ang="0">
                  <a:pos x="114" y="38"/>
                </a:cxn>
                <a:cxn ang="0">
                  <a:pos x="96" y="48"/>
                </a:cxn>
                <a:cxn ang="0">
                  <a:pos x="76" y="60"/>
                </a:cxn>
                <a:cxn ang="0">
                  <a:pos x="56" y="74"/>
                </a:cxn>
                <a:cxn ang="0">
                  <a:pos x="38" y="90"/>
                </a:cxn>
                <a:cxn ang="0">
                  <a:pos x="18" y="106"/>
                </a:cxn>
                <a:cxn ang="0">
                  <a:pos x="0" y="126"/>
                </a:cxn>
                <a:cxn ang="0">
                  <a:pos x="0" y="126"/>
                </a:cxn>
                <a:cxn ang="0">
                  <a:pos x="0" y="128"/>
                </a:cxn>
                <a:cxn ang="0">
                  <a:pos x="0" y="128"/>
                </a:cxn>
                <a:cxn ang="0">
                  <a:pos x="0" y="128"/>
                </a:cxn>
                <a:cxn ang="0">
                  <a:pos x="0" y="128"/>
                </a:cxn>
                <a:cxn ang="0">
                  <a:pos x="20" y="108"/>
                </a:cxn>
                <a:cxn ang="0">
                  <a:pos x="38" y="90"/>
                </a:cxn>
                <a:cxn ang="0">
                  <a:pos x="58" y="76"/>
                </a:cxn>
                <a:cxn ang="0">
                  <a:pos x="76" y="62"/>
                </a:cxn>
                <a:cxn ang="0">
                  <a:pos x="96" y="50"/>
                </a:cxn>
                <a:cxn ang="0">
                  <a:pos x="116" y="40"/>
                </a:cxn>
                <a:cxn ang="0">
                  <a:pos x="152" y="24"/>
                </a:cxn>
                <a:cxn ang="0">
                  <a:pos x="184" y="14"/>
                </a:cxn>
                <a:cxn ang="0">
                  <a:pos x="208" y="6"/>
                </a:cxn>
                <a:cxn ang="0">
                  <a:pos x="232" y="2"/>
                </a:cxn>
                <a:cxn ang="0">
                  <a:pos x="232" y="2"/>
                </a:cxn>
                <a:cxn ang="0">
                  <a:pos x="234" y="2"/>
                </a:cxn>
                <a:cxn ang="0">
                  <a:pos x="234" y="2"/>
                </a:cxn>
                <a:cxn ang="0">
                  <a:pos x="232" y="0"/>
                </a:cxn>
                <a:cxn ang="0">
                  <a:pos x="232" y="0"/>
                </a:cxn>
              </a:cxnLst>
              <a:rect l="0" t="0" r="r" b="b"/>
              <a:pathLst>
                <a:path w="234" h="128">
                  <a:moveTo>
                    <a:pt x="232" y="0"/>
                  </a:moveTo>
                  <a:lnTo>
                    <a:pt x="232" y="0"/>
                  </a:lnTo>
                  <a:lnTo>
                    <a:pt x="208" y="4"/>
                  </a:lnTo>
                  <a:lnTo>
                    <a:pt x="184" y="12"/>
                  </a:lnTo>
                  <a:lnTo>
                    <a:pt x="152" y="22"/>
                  </a:lnTo>
                  <a:lnTo>
                    <a:pt x="114" y="38"/>
                  </a:lnTo>
                  <a:lnTo>
                    <a:pt x="96" y="48"/>
                  </a:lnTo>
                  <a:lnTo>
                    <a:pt x="76" y="60"/>
                  </a:lnTo>
                  <a:lnTo>
                    <a:pt x="56" y="74"/>
                  </a:lnTo>
                  <a:lnTo>
                    <a:pt x="38" y="90"/>
                  </a:lnTo>
                  <a:lnTo>
                    <a:pt x="18" y="106"/>
                  </a:lnTo>
                  <a:lnTo>
                    <a:pt x="0" y="126"/>
                  </a:lnTo>
                  <a:lnTo>
                    <a:pt x="0" y="126"/>
                  </a:lnTo>
                  <a:lnTo>
                    <a:pt x="0" y="128"/>
                  </a:lnTo>
                  <a:lnTo>
                    <a:pt x="0" y="128"/>
                  </a:lnTo>
                  <a:lnTo>
                    <a:pt x="0" y="128"/>
                  </a:lnTo>
                  <a:lnTo>
                    <a:pt x="0" y="128"/>
                  </a:lnTo>
                  <a:lnTo>
                    <a:pt x="20" y="108"/>
                  </a:lnTo>
                  <a:lnTo>
                    <a:pt x="38" y="90"/>
                  </a:lnTo>
                  <a:lnTo>
                    <a:pt x="58" y="76"/>
                  </a:lnTo>
                  <a:lnTo>
                    <a:pt x="76" y="62"/>
                  </a:lnTo>
                  <a:lnTo>
                    <a:pt x="96" y="50"/>
                  </a:lnTo>
                  <a:lnTo>
                    <a:pt x="116" y="40"/>
                  </a:lnTo>
                  <a:lnTo>
                    <a:pt x="152" y="24"/>
                  </a:lnTo>
                  <a:lnTo>
                    <a:pt x="184" y="14"/>
                  </a:lnTo>
                  <a:lnTo>
                    <a:pt x="208" y="6"/>
                  </a:lnTo>
                  <a:lnTo>
                    <a:pt x="232" y="2"/>
                  </a:lnTo>
                  <a:lnTo>
                    <a:pt x="232" y="2"/>
                  </a:lnTo>
                  <a:lnTo>
                    <a:pt x="234" y="2"/>
                  </a:lnTo>
                  <a:lnTo>
                    <a:pt x="234" y="2"/>
                  </a:lnTo>
                  <a:lnTo>
                    <a:pt x="232" y="0"/>
                  </a:lnTo>
                  <a:lnTo>
                    <a:pt x="232" y="0"/>
                  </a:lnTo>
                  <a:close/>
                </a:path>
              </a:pathLst>
            </a:custGeom>
            <a:solidFill>
              <a:srgbClr val="BFBFBF"/>
            </a:solidFill>
            <a:ln w="9525">
              <a:noFill/>
              <a:round/>
              <a:headEnd/>
              <a:tailEnd/>
            </a:ln>
          </p:spPr>
          <p:txBody>
            <a:bodyPr/>
            <a:lstStyle/>
            <a:p>
              <a:pPr>
                <a:defRPr/>
              </a:pPr>
              <a:endParaRPr lang="en-US"/>
            </a:p>
          </p:txBody>
        </p:sp>
        <p:sp>
          <p:nvSpPr>
            <p:cNvPr id="67632" name="Freeform 48"/>
            <p:cNvSpPr>
              <a:spLocks/>
            </p:cNvSpPr>
            <p:nvPr/>
          </p:nvSpPr>
          <p:spPr bwMode="auto">
            <a:xfrm>
              <a:off x="690" y="1620"/>
              <a:ext cx="232" cy="126"/>
            </a:xfrm>
            <a:custGeom>
              <a:avLst/>
              <a:gdLst/>
              <a:ahLst/>
              <a:cxnLst>
                <a:cxn ang="0">
                  <a:pos x="232" y="0"/>
                </a:cxn>
                <a:cxn ang="0">
                  <a:pos x="232" y="0"/>
                </a:cxn>
                <a:cxn ang="0">
                  <a:pos x="208" y="4"/>
                </a:cxn>
                <a:cxn ang="0">
                  <a:pos x="182" y="10"/>
                </a:cxn>
                <a:cxn ang="0">
                  <a:pos x="150" y="22"/>
                </a:cxn>
                <a:cxn ang="0">
                  <a:pos x="114" y="38"/>
                </a:cxn>
                <a:cxn ang="0">
                  <a:pos x="96" y="48"/>
                </a:cxn>
                <a:cxn ang="0">
                  <a:pos x="76" y="60"/>
                </a:cxn>
                <a:cxn ang="0">
                  <a:pos x="56" y="74"/>
                </a:cxn>
                <a:cxn ang="0">
                  <a:pos x="36" y="88"/>
                </a:cxn>
                <a:cxn ang="0">
                  <a:pos x="18" y="106"/>
                </a:cxn>
                <a:cxn ang="0">
                  <a:pos x="0" y="126"/>
                </a:cxn>
                <a:cxn ang="0">
                  <a:pos x="0" y="126"/>
                </a:cxn>
                <a:cxn ang="0">
                  <a:pos x="0" y="126"/>
                </a:cxn>
                <a:cxn ang="0">
                  <a:pos x="0" y="126"/>
                </a:cxn>
                <a:cxn ang="0">
                  <a:pos x="0" y="126"/>
                </a:cxn>
                <a:cxn ang="0">
                  <a:pos x="0" y="126"/>
                </a:cxn>
                <a:cxn ang="0">
                  <a:pos x="18" y="108"/>
                </a:cxn>
                <a:cxn ang="0">
                  <a:pos x="38" y="90"/>
                </a:cxn>
                <a:cxn ang="0">
                  <a:pos x="56" y="74"/>
                </a:cxn>
                <a:cxn ang="0">
                  <a:pos x="76" y="62"/>
                </a:cxn>
                <a:cxn ang="0">
                  <a:pos x="96" y="50"/>
                </a:cxn>
                <a:cxn ang="0">
                  <a:pos x="116" y="40"/>
                </a:cxn>
                <a:cxn ang="0">
                  <a:pos x="152" y="24"/>
                </a:cxn>
                <a:cxn ang="0">
                  <a:pos x="184" y="12"/>
                </a:cxn>
                <a:cxn ang="0">
                  <a:pos x="208" y="6"/>
                </a:cxn>
                <a:cxn ang="0">
                  <a:pos x="232" y="2"/>
                </a:cxn>
                <a:cxn ang="0">
                  <a:pos x="232" y="2"/>
                </a:cxn>
                <a:cxn ang="0">
                  <a:pos x="232" y="0"/>
                </a:cxn>
                <a:cxn ang="0">
                  <a:pos x="232" y="0"/>
                </a:cxn>
                <a:cxn ang="0">
                  <a:pos x="232" y="0"/>
                </a:cxn>
                <a:cxn ang="0">
                  <a:pos x="232" y="0"/>
                </a:cxn>
              </a:cxnLst>
              <a:rect l="0" t="0" r="r" b="b"/>
              <a:pathLst>
                <a:path w="232" h="126">
                  <a:moveTo>
                    <a:pt x="232" y="0"/>
                  </a:moveTo>
                  <a:lnTo>
                    <a:pt x="232" y="0"/>
                  </a:lnTo>
                  <a:lnTo>
                    <a:pt x="208" y="4"/>
                  </a:lnTo>
                  <a:lnTo>
                    <a:pt x="182" y="10"/>
                  </a:lnTo>
                  <a:lnTo>
                    <a:pt x="150" y="22"/>
                  </a:lnTo>
                  <a:lnTo>
                    <a:pt x="114" y="38"/>
                  </a:lnTo>
                  <a:lnTo>
                    <a:pt x="96" y="48"/>
                  </a:lnTo>
                  <a:lnTo>
                    <a:pt x="76" y="60"/>
                  </a:lnTo>
                  <a:lnTo>
                    <a:pt x="56" y="74"/>
                  </a:lnTo>
                  <a:lnTo>
                    <a:pt x="36" y="88"/>
                  </a:lnTo>
                  <a:lnTo>
                    <a:pt x="18" y="106"/>
                  </a:lnTo>
                  <a:lnTo>
                    <a:pt x="0" y="126"/>
                  </a:lnTo>
                  <a:lnTo>
                    <a:pt x="0" y="126"/>
                  </a:lnTo>
                  <a:lnTo>
                    <a:pt x="0" y="126"/>
                  </a:lnTo>
                  <a:lnTo>
                    <a:pt x="0" y="126"/>
                  </a:lnTo>
                  <a:lnTo>
                    <a:pt x="0" y="126"/>
                  </a:lnTo>
                  <a:lnTo>
                    <a:pt x="0" y="126"/>
                  </a:lnTo>
                  <a:lnTo>
                    <a:pt x="18" y="108"/>
                  </a:lnTo>
                  <a:lnTo>
                    <a:pt x="38" y="90"/>
                  </a:lnTo>
                  <a:lnTo>
                    <a:pt x="56" y="74"/>
                  </a:lnTo>
                  <a:lnTo>
                    <a:pt x="76" y="62"/>
                  </a:lnTo>
                  <a:lnTo>
                    <a:pt x="96" y="50"/>
                  </a:lnTo>
                  <a:lnTo>
                    <a:pt x="116" y="40"/>
                  </a:lnTo>
                  <a:lnTo>
                    <a:pt x="152" y="24"/>
                  </a:lnTo>
                  <a:lnTo>
                    <a:pt x="184" y="12"/>
                  </a:lnTo>
                  <a:lnTo>
                    <a:pt x="208" y="6"/>
                  </a:lnTo>
                  <a:lnTo>
                    <a:pt x="232" y="2"/>
                  </a:lnTo>
                  <a:lnTo>
                    <a:pt x="232" y="2"/>
                  </a:lnTo>
                  <a:lnTo>
                    <a:pt x="232" y="0"/>
                  </a:lnTo>
                  <a:lnTo>
                    <a:pt x="232" y="0"/>
                  </a:lnTo>
                  <a:lnTo>
                    <a:pt x="232" y="0"/>
                  </a:lnTo>
                  <a:lnTo>
                    <a:pt x="232" y="0"/>
                  </a:lnTo>
                  <a:close/>
                </a:path>
              </a:pathLst>
            </a:custGeom>
            <a:solidFill>
              <a:srgbClr val="BFBFBF"/>
            </a:solidFill>
            <a:ln w="9525">
              <a:noFill/>
              <a:round/>
              <a:headEnd/>
              <a:tailEnd/>
            </a:ln>
          </p:spPr>
          <p:txBody>
            <a:bodyPr/>
            <a:lstStyle/>
            <a:p>
              <a:pPr>
                <a:defRPr/>
              </a:pPr>
              <a:endParaRPr lang="en-US"/>
            </a:p>
          </p:txBody>
        </p:sp>
        <p:sp>
          <p:nvSpPr>
            <p:cNvPr id="67633" name="Freeform 49"/>
            <p:cNvSpPr>
              <a:spLocks/>
            </p:cNvSpPr>
            <p:nvPr/>
          </p:nvSpPr>
          <p:spPr bwMode="auto">
            <a:xfrm>
              <a:off x="714" y="1632"/>
              <a:ext cx="232" cy="126"/>
            </a:xfrm>
            <a:custGeom>
              <a:avLst/>
              <a:gdLst/>
              <a:ahLst/>
              <a:cxnLst>
                <a:cxn ang="0">
                  <a:pos x="232" y="0"/>
                </a:cxn>
                <a:cxn ang="0">
                  <a:pos x="232" y="0"/>
                </a:cxn>
                <a:cxn ang="0">
                  <a:pos x="208" y="4"/>
                </a:cxn>
                <a:cxn ang="0">
                  <a:pos x="182" y="10"/>
                </a:cxn>
                <a:cxn ang="0">
                  <a:pos x="150" y="20"/>
                </a:cxn>
                <a:cxn ang="0">
                  <a:pos x="114" y="36"/>
                </a:cxn>
                <a:cxn ang="0">
                  <a:pos x="94" y="46"/>
                </a:cxn>
                <a:cxn ang="0">
                  <a:pos x="76" y="58"/>
                </a:cxn>
                <a:cxn ang="0">
                  <a:pos x="56" y="72"/>
                </a:cxn>
                <a:cxn ang="0">
                  <a:pos x="36" y="88"/>
                </a:cxn>
                <a:cxn ang="0">
                  <a:pos x="18" y="106"/>
                </a:cxn>
                <a:cxn ang="0">
                  <a:pos x="0" y="124"/>
                </a:cxn>
                <a:cxn ang="0">
                  <a:pos x="0" y="124"/>
                </a:cxn>
                <a:cxn ang="0">
                  <a:pos x="0" y="126"/>
                </a:cxn>
                <a:cxn ang="0">
                  <a:pos x="0" y="126"/>
                </a:cxn>
                <a:cxn ang="0">
                  <a:pos x="0" y="126"/>
                </a:cxn>
                <a:cxn ang="0">
                  <a:pos x="0" y="126"/>
                </a:cxn>
                <a:cxn ang="0">
                  <a:pos x="18" y="106"/>
                </a:cxn>
                <a:cxn ang="0">
                  <a:pos x="38" y="90"/>
                </a:cxn>
                <a:cxn ang="0">
                  <a:pos x="56" y="74"/>
                </a:cxn>
                <a:cxn ang="0">
                  <a:pos x="76" y="60"/>
                </a:cxn>
                <a:cxn ang="0">
                  <a:pos x="96" y="48"/>
                </a:cxn>
                <a:cxn ang="0">
                  <a:pos x="114" y="38"/>
                </a:cxn>
                <a:cxn ang="0">
                  <a:pos x="150" y="22"/>
                </a:cxn>
                <a:cxn ang="0">
                  <a:pos x="182" y="12"/>
                </a:cxn>
                <a:cxn ang="0">
                  <a:pos x="208" y="6"/>
                </a:cxn>
                <a:cxn ang="0">
                  <a:pos x="232" y="0"/>
                </a:cxn>
                <a:cxn ang="0">
                  <a:pos x="232" y="0"/>
                </a:cxn>
                <a:cxn ang="0">
                  <a:pos x="232" y="0"/>
                </a:cxn>
                <a:cxn ang="0">
                  <a:pos x="232" y="0"/>
                </a:cxn>
                <a:cxn ang="0">
                  <a:pos x="232" y="0"/>
                </a:cxn>
                <a:cxn ang="0">
                  <a:pos x="232" y="0"/>
                </a:cxn>
              </a:cxnLst>
              <a:rect l="0" t="0" r="r" b="b"/>
              <a:pathLst>
                <a:path w="232" h="126">
                  <a:moveTo>
                    <a:pt x="232" y="0"/>
                  </a:moveTo>
                  <a:lnTo>
                    <a:pt x="232" y="0"/>
                  </a:lnTo>
                  <a:lnTo>
                    <a:pt x="208" y="4"/>
                  </a:lnTo>
                  <a:lnTo>
                    <a:pt x="182" y="10"/>
                  </a:lnTo>
                  <a:lnTo>
                    <a:pt x="150" y="20"/>
                  </a:lnTo>
                  <a:lnTo>
                    <a:pt x="114" y="36"/>
                  </a:lnTo>
                  <a:lnTo>
                    <a:pt x="94" y="46"/>
                  </a:lnTo>
                  <a:lnTo>
                    <a:pt x="76" y="58"/>
                  </a:lnTo>
                  <a:lnTo>
                    <a:pt x="56" y="72"/>
                  </a:lnTo>
                  <a:lnTo>
                    <a:pt x="36" y="88"/>
                  </a:lnTo>
                  <a:lnTo>
                    <a:pt x="18" y="106"/>
                  </a:lnTo>
                  <a:lnTo>
                    <a:pt x="0" y="124"/>
                  </a:lnTo>
                  <a:lnTo>
                    <a:pt x="0" y="124"/>
                  </a:lnTo>
                  <a:lnTo>
                    <a:pt x="0" y="126"/>
                  </a:lnTo>
                  <a:lnTo>
                    <a:pt x="0" y="126"/>
                  </a:lnTo>
                  <a:lnTo>
                    <a:pt x="0" y="126"/>
                  </a:lnTo>
                  <a:lnTo>
                    <a:pt x="0" y="126"/>
                  </a:lnTo>
                  <a:lnTo>
                    <a:pt x="18" y="106"/>
                  </a:lnTo>
                  <a:lnTo>
                    <a:pt x="38" y="90"/>
                  </a:lnTo>
                  <a:lnTo>
                    <a:pt x="56" y="74"/>
                  </a:lnTo>
                  <a:lnTo>
                    <a:pt x="76" y="60"/>
                  </a:lnTo>
                  <a:lnTo>
                    <a:pt x="96" y="48"/>
                  </a:lnTo>
                  <a:lnTo>
                    <a:pt x="114" y="38"/>
                  </a:lnTo>
                  <a:lnTo>
                    <a:pt x="150" y="22"/>
                  </a:lnTo>
                  <a:lnTo>
                    <a:pt x="182" y="12"/>
                  </a:lnTo>
                  <a:lnTo>
                    <a:pt x="208" y="6"/>
                  </a:lnTo>
                  <a:lnTo>
                    <a:pt x="232" y="0"/>
                  </a:lnTo>
                  <a:lnTo>
                    <a:pt x="232" y="0"/>
                  </a:lnTo>
                  <a:lnTo>
                    <a:pt x="232" y="0"/>
                  </a:lnTo>
                  <a:lnTo>
                    <a:pt x="232" y="0"/>
                  </a:lnTo>
                  <a:lnTo>
                    <a:pt x="232" y="0"/>
                  </a:lnTo>
                  <a:lnTo>
                    <a:pt x="232" y="0"/>
                  </a:lnTo>
                  <a:close/>
                </a:path>
              </a:pathLst>
            </a:custGeom>
            <a:solidFill>
              <a:srgbClr val="BFBFBF"/>
            </a:solidFill>
            <a:ln w="9525">
              <a:noFill/>
              <a:round/>
              <a:headEnd/>
              <a:tailEnd/>
            </a:ln>
          </p:spPr>
          <p:txBody>
            <a:bodyPr/>
            <a:lstStyle/>
            <a:p>
              <a:pPr>
                <a:defRPr/>
              </a:pPr>
              <a:endParaRPr lang="en-US"/>
            </a:p>
          </p:txBody>
        </p:sp>
        <p:sp>
          <p:nvSpPr>
            <p:cNvPr id="67634" name="Freeform 50"/>
            <p:cNvSpPr>
              <a:spLocks/>
            </p:cNvSpPr>
            <p:nvPr/>
          </p:nvSpPr>
          <p:spPr bwMode="auto">
            <a:xfrm>
              <a:off x="736" y="1642"/>
              <a:ext cx="234" cy="128"/>
            </a:xfrm>
            <a:custGeom>
              <a:avLst/>
              <a:gdLst/>
              <a:ahLst/>
              <a:cxnLst>
                <a:cxn ang="0">
                  <a:pos x="234" y="0"/>
                </a:cxn>
                <a:cxn ang="0">
                  <a:pos x="234" y="0"/>
                </a:cxn>
                <a:cxn ang="0">
                  <a:pos x="210" y="4"/>
                </a:cxn>
                <a:cxn ang="0">
                  <a:pos x="184" y="12"/>
                </a:cxn>
                <a:cxn ang="0">
                  <a:pos x="152" y="22"/>
                </a:cxn>
                <a:cxn ang="0">
                  <a:pos x="116" y="38"/>
                </a:cxn>
                <a:cxn ang="0">
                  <a:pos x="96" y="48"/>
                </a:cxn>
                <a:cxn ang="0">
                  <a:pos x="78" y="60"/>
                </a:cxn>
                <a:cxn ang="0">
                  <a:pos x="58" y="74"/>
                </a:cxn>
                <a:cxn ang="0">
                  <a:pos x="38" y="90"/>
                </a:cxn>
                <a:cxn ang="0">
                  <a:pos x="20" y="106"/>
                </a:cxn>
                <a:cxn ang="0">
                  <a:pos x="0" y="126"/>
                </a:cxn>
                <a:cxn ang="0">
                  <a:pos x="0" y="126"/>
                </a:cxn>
                <a:cxn ang="0">
                  <a:pos x="0" y="128"/>
                </a:cxn>
                <a:cxn ang="0">
                  <a:pos x="0" y="128"/>
                </a:cxn>
                <a:cxn ang="0">
                  <a:pos x="2" y="128"/>
                </a:cxn>
                <a:cxn ang="0">
                  <a:pos x="2" y="128"/>
                </a:cxn>
                <a:cxn ang="0">
                  <a:pos x="20" y="108"/>
                </a:cxn>
                <a:cxn ang="0">
                  <a:pos x="38" y="90"/>
                </a:cxn>
                <a:cxn ang="0">
                  <a:pos x="58" y="76"/>
                </a:cxn>
                <a:cxn ang="0">
                  <a:pos x="78" y="62"/>
                </a:cxn>
                <a:cxn ang="0">
                  <a:pos x="98" y="50"/>
                </a:cxn>
                <a:cxn ang="0">
                  <a:pos x="116" y="40"/>
                </a:cxn>
                <a:cxn ang="0">
                  <a:pos x="152" y="24"/>
                </a:cxn>
                <a:cxn ang="0">
                  <a:pos x="184" y="14"/>
                </a:cxn>
                <a:cxn ang="0">
                  <a:pos x="210" y="6"/>
                </a:cxn>
                <a:cxn ang="0">
                  <a:pos x="234" y="2"/>
                </a:cxn>
                <a:cxn ang="0">
                  <a:pos x="234" y="2"/>
                </a:cxn>
                <a:cxn ang="0">
                  <a:pos x="234" y="2"/>
                </a:cxn>
                <a:cxn ang="0">
                  <a:pos x="234" y="2"/>
                </a:cxn>
                <a:cxn ang="0">
                  <a:pos x="234" y="0"/>
                </a:cxn>
                <a:cxn ang="0">
                  <a:pos x="234" y="0"/>
                </a:cxn>
              </a:cxnLst>
              <a:rect l="0" t="0" r="r" b="b"/>
              <a:pathLst>
                <a:path w="234" h="128">
                  <a:moveTo>
                    <a:pt x="234" y="0"/>
                  </a:moveTo>
                  <a:lnTo>
                    <a:pt x="234" y="0"/>
                  </a:lnTo>
                  <a:lnTo>
                    <a:pt x="210" y="4"/>
                  </a:lnTo>
                  <a:lnTo>
                    <a:pt x="184" y="12"/>
                  </a:lnTo>
                  <a:lnTo>
                    <a:pt x="152" y="22"/>
                  </a:lnTo>
                  <a:lnTo>
                    <a:pt x="116" y="38"/>
                  </a:lnTo>
                  <a:lnTo>
                    <a:pt x="96" y="48"/>
                  </a:lnTo>
                  <a:lnTo>
                    <a:pt x="78" y="60"/>
                  </a:lnTo>
                  <a:lnTo>
                    <a:pt x="58" y="74"/>
                  </a:lnTo>
                  <a:lnTo>
                    <a:pt x="38" y="90"/>
                  </a:lnTo>
                  <a:lnTo>
                    <a:pt x="20" y="106"/>
                  </a:lnTo>
                  <a:lnTo>
                    <a:pt x="0" y="126"/>
                  </a:lnTo>
                  <a:lnTo>
                    <a:pt x="0" y="126"/>
                  </a:lnTo>
                  <a:lnTo>
                    <a:pt x="0" y="128"/>
                  </a:lnTo>
                  <a:lnTo>
                    <a:pt x="0" y="128"/>
                  </a:lnTo>
                  <a:lnTo>
                    <a:pt x="2" y="128"/>
                  </a:lnTo>
                  <a:lnTo>
                    <a:pt x="2" y="128"/>
                  </a:lnTo>
                  <a:lnTo>
                    <a:pt x="20" y="108"/>
                  </a:lnTo>
                  <a:lnTo>
                    <a:pt x="38" y="90"/>
                  </a:lnTo>
                  <a:lnTo>
                    <a:pt x="58" y="76"/>
                  </a:lnTo>
                  <a:lnTo>
                    <a:pt x="78" y="62"/>
                  </a:lnTo>
                  <a:lnTo>
                    <a:pt x="98" y="50"/>
                  </a:lnTo>
                  <a:lnTo>
                    <a:pt x="116" y="40"/>
                  </a:lnTo>
                  <a:lnTo>
                    <a:pt x="152" y="24"/>
                  </a:lnTo>
                  <a:lnTo>
                    <a:pt x="184" y="14"/>
                  </a:lnTo>
                  <a:lnTo>
                    <a:pt x="210" y="6"/>
                  </a:lnTo>
                  <a:lnTo>
                    <a:pt x="234" y="2"/>
                  </a:lnTo>
                  <a:lnTo>
                    <a:pt x="234" y="2"/>
                  </a:lnTo>
                  <a:lnTo>
                    <a:pt x="234" y="2"/>
                  </a:lnTo>
                  <a:lnTo>
                    <a:pt x="234" y="2"/>
                  </a:lnTo>
                  <a:lnTo>
                    <a:pt x="234" y="0"/>
                  </a:lnTo>
                  <a:lnTo>
                    <a:pt x="234" y="0"/>
                  </a:lnTo>
                  <a:close/>
                </a:path>
              </a:pathLst>
            </a:custGeom>
            <a:solidFill>
              <a:srgbClr val="BFBFBF"/>
            </a:solidFill>
            <a:ln w="9525">
              <a:noFill/>
              <a:round/>
              <a:headEnd/>
              <a:tailEnd/>
            </a:ln>
          </p:spPr>
          <p:txBody>
            <a:bodyPr/>
            <a:lstStyle/>
            <a:p>
              <a:pPr>
                <a:defRPr/>
              </a:pPr>
              <a:endParaRPr lang="en-US"/>
            </a:p>
          </p:txBody>
        </p:sp>
        <p:sp>
          <p:nvSpPr>
            <p:cNvPr id="67635" name="Freeform 51"/>
            <p:cNvSpPr>
              <a:spLocks/>
            </p:cNvSpPr>
            <p:nvPr/>
          </p:nvSpPr>
          <p:spPr bwMode="auto">
            <a:xfrm>
              <a:off x="760" y="1654"/>
              <a:ext cx="234" cy="126"/>
            </a:xfrm>
            <a:custGeom>
              <a:avLst/>
              <a:gdLst/>
              <a:ahLst/>
              <a:cxnLst>
                <a:cxn ang="0">
                  <a:pos x="232" y="0"/>
                </a:cxn>
                <a:cxn ang="0">
                  <a:pos x="232" y="0"/>
                </a:cxn>
                <a:cxn ang="0">
                  <a:pos x="210" y="4"/>
                </a:cxn>
                <a:cxn ang="0">
                  <a:pos x="184" y="10"/>
                </a:cxn>
                <a:cxn ang="0">
                  <a:pos x="152" y="22"/>
                </a:cxn>
                <a:cxn ang="0">
                  <a:pos x="116" y="38"/>
                </a:cxn>
                <a:cxn ang="0">
                  <a:pos x="96" y="48"/>
                </a:cxn>
                <a:cxn ang="0">
                  <a:pos x="76" y="60"/>
                </a:cxn>
                <a:cxn ang="0">
                  <a:pos x="58" y="74"/>
                </a:cxn>
                <a:cxn ang="0">
                  <a:pos x="38" y="88"/>
                </a:cxn>
                <a:cxn ang="0">
                  <a:pos x="18" y="106"/>
                </a:cxn>
                <a:cxn ang="0">
                  <a:pos x="0" y="126"/>
                </a:cxn>
                <a:cxn ang="0">
                  <a:pos x="0" y="126"/>
                </a:cxn>
                <a:cxn ang="0">
                  <a:pos x="0" y="126"/>
                </a:cxn>
                <a:cxn ang="0">
                  <a:pos x="0" y="126"/>
                </a:cxn>
                <a:cxn ang="0">
                  <a:pos x="2" y="126"/>
                </a:cxn>
                <a:cxn ang="0">
                  <a:pos x="2" y="126"/>
                </a:cxn>
                <a:cxn ang="0">
                  <a:pos x="20" y="108"/>
                </a:cxn>
                <a:cxn ang="0">
                  <a:pos x="38" y="90"/>
                </a:cxn>
                <a:cxn ang="0">
                  <a:pos x="58" y="74"/>
                </a:cxn>
                <a:cxn ang="0">
                  <a:pos x="78" y="62"/>
                </a:cxn>
                <a:cxn ang="0">
                  <a:pos x="96" y="50"/>
                </a:cxn>
                <a:cxn ang="0">
                  <a:pos x="116" y="40"/>
                </a:cxn>
                <a:cxn ang="0">
                  <a:pos x="152" y="24"/>
                </a:cxn>
                <a:cxn ang="0">
                  <a:pos x="184" y="12"/>
                </a:cxn>
                <a:cxn ang="0">
                  <a:pos x="210" y="6"/>
                </a:cxn>
                <a:cxn ang="0">
                  <a:pos x="232" y="2"/>
                </a:cxn>
                <a:cxn ang="0">
                  <a:pos x="232" y="2"/>
                </a:cxn>
                <a:cxn ang="0">
                  <a:pos x="234" y="0"/>
                </a:cxn>
                <a:cxn ang="0">
                  <a:pos x="234" y="0"/>
                </a:cxn>
                <a:cxn ang="0">
                  <a:pos x="232" y="0"/>
                </a:cxn>
                <a:cxn ang="0">
                  <a:pos x="232" y="0"/>
                </a:cxn>
              </a:cxnLst>
              <a:rect l="0" t="0" r="r" b="b"/>
              <a:pathLst>
                <a:path w="234" h="126">
                  <a:moveTo>
                    <a:pt x="232" y="0"/>
                  </a:moveTo>
                  <a:lnTo>
                    <a:pt x="232" y="0"/>
                  </a:lnTo>
                  <a:lnTo>
                    <a:pt x="210" y="4"/>
                  </a:lnTo>
                  <a:lnTo>
                    <a:pt x="184" y="10"/>
                  </a:lnTo>
                  <a:lnTo>
                    <a:pt x="152" y="22"/>
                  </a:lnTo>
                  <a:lnTo>
                    <a:pt x="116" y="38"/>
                  </a:lnTo>
                  <a:lnTo>
                    <a:pt x="96" y="48"/>
                  </a:lnTo>
                  <a:lnTo>
                    <a:pt x="76" y="60"/>
                  </a:lnTo>
                  <a:lnTo>
                    <a:pt x="58" y="74"/>
                  </a:lnTo>
                  <a:lnTo>
                    <a:pt x="38" y="88"/>
                  </a:lnTo>
                  <a:lnTo>
                    <a:pt x="18" y="106"/>
                  </a:lnTo>
                  <a:lnTo>
                    <a:pt x="0" y="126"/>
                  </a:lnTo>
                  <a:lnTo>
                    <a:pt x="0" y="126"/>
                  </a:lnTo>
                  <a:lnTo>
                    <a:pt x="0" y="126"/>
                  </a:lnTo>
                  <a:lnTo>
                    <a:pt x="0" y="126"/>
                  </a:lnTo>
                  <a:lnTo>
                    <a:pt x="2" y="126"/>
                  </a:lnTo>
                  <a:lnTo>
                    <a:pt x="2" y="126"/>
                  </a:lnTo>
                  <a:lnTo>
                    <a:pt x="20" y="108"/>
                  </a:lnTo>
                  <a:lnTo>
                    <a:pt x="38" y="90"/>
                  </a:lnTo>
                  <a:lnTo>
                    <a:pt x="58" y="74"/>
                  </a:lnTo>
                  <a:lnTo>
                    <a:pt x="78" y="62"/>
                  </a:lnTo>
                  <a:lnTo>
                    <a:pt x="96" y="50"/>
                  </a:lnTo>
                  <a:lnTo>
                    <a:pt x="116" y="40"/>
                  </a:lnTo>
                  <a:lnTo>
                    <a:pt x="152" y="24"/>
                  </a:lnTo>
                  <a:lnTo>
                    <a:pt x="184" y="12"/>
                  </a:lnTo>
                  <a:lnTo>
                    <a:pt x="210" y="6"/>
                  </a:lnTo>
                  <a:lnTo>
                    <a:pt x="232" y="2"/>
                  </a:lnTo>
                  <a:lnTo>
                    <a:pt x="232" y="2"/>
                  </a:lnTo>
                  <a:lnTo>
                    <a:pt x="234" y="0"/>
                  </a:lnTo>
                  <a:lnTo>
                    <a:pt x="234" y="0"/>
                  </a:lnTo>
                  <a:lnTo>
                    <a:pt x="232" y="0"/>
                  </a:lnTo>
                  <a:lnTo>
                    <a:pt x="232" y="0"/>
                  </a:lnTo>
                  <a:close/>
                </a:path>
              </a:pathLst>
            </a:custGeom>
            <a:solidFill>
              <a:srgbClr val="BFBFBF"/>
            </a:solidFill>
            <a:ln w="9525">
              <a:noFill/>
              <a:round/>
              <a:headEnd/>
              <a:tailEnd/>
            </a:ln>
          </p:spPr>
          <p:txBody>
            <a:bodyPr/>
            <a:lstStyle/>
            <a:p>
              <a:pPr>
                <a:defRPr/>
              </a:pPr>
              <a:endParaRPr lang="en-US"/>
            </a:p>
          </p:txBody>
        </p:sp>
        <p:sp>
          <p:nvSpPr>
            <p:cNvPr id="67636" name="Freeform 52"/>
            <p:cNvSpPr>
              <a:spLocks/>
            </p:cNvSpPr>
            <p:nvPr/>
          </p:nvSpPr>
          <p:spPr bwMode="auto">
            <a:xfrm>
              <a:off x="784" y="1664"/>
              <a:ext cx="234" cy="128"/>
            </a:xfrm>
            <a:custGeom>
              <a:avLst/>
              <a:gdLst/>
              <a:ahLst/>
              <a:cxnLst>
                <a:cxn ang="0">
                  <a:pos x="232" y="0"/>
                </a:cxn>
                <a:cxn ang="0">
                  <a:pos x="232" y="0"/>
                </a:cxn>
                <a:cxn ang="0">
                  <a:pos x="210" y="6"/>
                </a:cxn>
                <a:cxn ang="0">
                  <a:pos x="184" y="12"/>
                </a:cxn>
                <a:cxn ang="0">
                  <a:pos x="152" y="22"/>
                </a:cxn>
                <a:cxn ang="0">
                  <a:pos x="116" y="38"/>
                </a:cxn>
                <a:cxn ang="0">
                  <a:pos x="96" y="48"/>
                </a:cxn>
                <a:cxn ang="0">
                  <a:pos x="76" y="60"/>
                </a:cxn>
                <a:cxn ang="0">
                  <a:pos x="56" y="74"/>
                </a:cxn>
                <a:cxn ang="0">
                  <a:pos x="38" y="90"/>
                </a:cxn>
                <a:cxn ang="0">
                  <a:pos x="18" y="108"/>
                </a:cxn>
                <a:cxn ang="0">
                  <a:pos x="0" y="126"/>
                </a:cxn>
                <a:cxn ang="0">
                  <a:pos x="0" y="126"/>
                </a:cxn>
                <a:cxn ang="0">
                  <a:pos x="0" y="128"/>
                </a:cxn>
                <a:cxn ang="0">
                  <a:pos x="0" y="128"/>
                </a:cxn>
                <a:cxn ang="0">
                  <a:pos x="2" y="128"/>
                </a:cxn>
                <a:cxn ang="0">
                  <a:pos x="2" y="128"/>
                </a:cxn>
                <a:cxn ang="0">
                  <a:pos x="20" y="108"/>
                </a:cxn>
                <a:cxn ang="0">
                  <a:pos x="38" y="92"/>
                </a:cxn>
                <a:cxn ang="0">
                  <a:pos x="58" y="76"/>
                </a:cxn>
                <a:cxn ang="0">
                  <a:pos x="78" y="62"/>
                </a:cxn>
                <a:cxn ang="0">
                  <a:pos x="96" y="50"/>
                </a:cxn>
                <a:cxn ang="0">
                  <a:pos x="116" y="40"/>
                </a:cxn>
                <a:cxn ang="0">
                  <a:pos x="152" y="24"/>
                </a:cxn>
                <a:cxn ang="0">
                  <a:pos x="184" y="14"/>
                </a:cxn>
                <a:cxn ang="0">
                  <a:pos x="210" y="8"/>
                </a:cxn>
                <a:cxn ang="0">
                  <a:pos x="232" y="2"/>
                </a:cxn>
                <a:cxn ang="0">
                  <a:pos x="232" y="2"/>
                </a:cxn>
                <a:cxn ang="0">
                  <a:pos x="234" y="2"/>
                </a:cxn>
                <a:cxn ang="0">
                  <a:pos x="234" y="2"/>
                </a:cxn>
                <a:cxn ang="0">
                  <a:pos x="232" y="0"/>
                </a:cxn>
                <a:cxn ang="0">
                  <a:pos x="232" y="0"/>
                </a:cxn>
              </a:cxnLst>
              <a:rect l="0" t="0" r="r" b="b"/>
              <a:pathLst>
                <a:path w="234" h="128">
                  <a:moveTo>
                    <a:pt x="232" y="0"/>
                  </a:moveTo>
                  <a:lnTo>
                    <a:pt x="232" y="0"/>
                  </a:lnTo>
                  <a:lnTo>
                    <a:pt x="210" y="6"/>
                  </a:lnTo>
                  <a:lnTo>
                    <a:pt x="184" y="12"/>
                  </a:lnTo>
                  <a:lnTo>
                    <a:pt x="152" y="22"/>
                  </a:lnTo>
                  <a:lnTo>
                    <a:pt x="116" y="38"/>
                  </a:lnTo>
                  <a:lnTo>
                    <a:pt x="96" y="48"/>
                  </a:lnTo>
                  <a:lnTo>
                    <a:pt x="76" y="60"/>
                  </a:lnTo>
                  <a:lnTo>
                    <a:pt x="56" y="74"/>
                  </a:lnTo>
                  <a:lnTo>
                    <a:pt x="38" y="90"/>
                  </a:lnTo>
                  <a:lnTo>
                    <a:pt x="18" y="108"/>
                  </a:lnTo>
                  <a:lnTo>
                    <a:pt x="0" y="126"/>
                  </a:lnTo>
                  <a:lnTo>
                    <a:pt x="0" y="126"/>
                  </a:lnTo>
                  <a:lnTo>
                    <a:pt x="0" y="128"/>
                  </a:lnTo>
                  <a:lnTo>
                    <a:pt x="0" y="128"/>
                  </a:lnTo>
                  <a:lnTo>
                    <a:pt x="2" y="128"/>
                  </a:lnTo>
                  <a:lnTo>
                    <a:pt x="2" y="128"/>
                  </a:lnTo>
                  <a:lnTo>
                    <a:pt x="20" y="108"/>
                  </a:lnTo>
                  <a:lnTo>
                    <a:pt x="38" y="92"/>
                  </a:lnTo>
                  <a:lnTo>
                    <a:pt x="58" y="76"/>
                  </a:lnTo>
                  <a:lnTo>
                    <a:pt x="78" y="62"/>
                  </a:lnTo>
                  <a:lnTo>
                    <a:pt x="96" y="50"/>
                  </a:lnTo>
                  <a:lnTo>
                    <a:pt x="116" y="40"/>
                  </a:lnTo>
                  <a:lnTo>
                    <a:pt x="152" y="24"/>
                  </a:lnTo>
                  <a:lnTo>
                    <a:pt x="184" y="14"/>
                  </a:lnTo>
                  <a:lnTo>
                    <a:pt x="210" y="8"/>
                  </a:lnTo>
                  <a:lnTo>
                    <a:pt x="232" y="2"/>
                  </a:lnTo>
                  <a:lnTo>
                    <a:pt x="232" y="2"/>
                  </a:lnTo>
                  <a:lnTo>
                    <a:pt x="234" y="2"/>
                  </a:lnTo>
                  <a:lnTo>
                    <a:pt x="234" y="2"/>
                  </a:lnTo>
                  <a:lnTo>
                    <a:pt x="232" y="0"/>
                  </a:lnTo>
                  <a:lnTo>
                    <a:pt x="232" y="0"/>
                  </a:lnTo>
                  <a:close/>
                </a:path>
              </a:pathLst>
            </a:custGeom>
            <a:solidFill>
              <a:srgbClr val="BFBFBF"/>
            </a:solidFill>
            <a:ln w="9525">
              <a:noFill/>
              <a:round/>
              <a:headEnd/>
              <a:tailEnd/>
            </a:ln>
          </p:spPr>
          <p:txBody>
            <a:bodyPr/>
            <a:lstStyle/>
            <a:p>
              <a:pPr>
                <a:defRPr/>
              </a:pPr>
              <a:endParaRPr lang="en-US"/>
            </a:p>
          </p:txBody>
        </p:sp>
        <p:sp>
          <p:nvSpPr>
            <p:cNvPr id="67637" name="Freeform 53"/>
            <p:cNvSpPr>
              <a:spLocks/>
            </p:cNvSpPr>
            <p:nvPr/>
          </p:nvSpPr>
          <p:spPr bwMode="auto">
            <a:xfrm>
              <a:off x="808" y="1676"/>
              <a:ext cx="234" cy="128"/>
            </a:xfrm>
            <a:custGeom>
              <a:avLst/>
              <a:gdLst/>
              <a:ahLst/>
              <a:cxnLst>
                <a:cxn ang="0">
                  <a:pos x="232" y="0"/>
                </a:cxn>
                <a:cxn ang="0">
                  <a:pos x="232" y="0"/>
                </a:cxn>
                <a:cxn ang="0">
                  <a:pos x="208" y="4"/>
                </a:cxn>
                <a:cxn ang="0">
                  <a:pos x="184" y="12"/>
                </a:cxn>
                <a:cxn ang="0">
                  <a:pos x="152" y="22"/>
                </a:cxn>
                <a:cxn ang="0">
                  <a:pos x="114" y="38"/>
                </a:cxn>
                <a:cxn ang="0">
                  <a:pos x="96" y="48"/>
                </a:cxn>
                <a:cxn ang="0">
                  <a:pos x="76" y="60"/>
                </a:cxn>
                <a:cxn ang="0">
                  <a:pos x="56" y="74"/>
                </a:cxn>
                <a:cxn ang="0">
                  <a:pos x="38" y="90"/>
                </a:cxn>
                <a:cxn ang="0">
                  <a:pos x="18" y="106"/>
                </a:cxn>
                <a:cxn ang="0">
                  <a:pos x="0" y="126"/>
                </a:cxn>
                <a:cxn ang="0">
                  <a:pos x="0" y="126"/>
                </a:cxn>
                <a:cxn ang="0">
                  <a:pos x="0" y="128"/>
                </a:cxn>
                <a:cxn ang="0">
                  <a:pos x="0" y="128"/>
                </a:cxn>
                <a:cxn ang="0">
                  <a:pos x="0" y="128"/>
                </a:cxn>
                <a:cxn ang="0">
                  <a:pos x="0" y="128"/>
                </a:cxn>
                <a:cxn ang="0">
                  <a:pos x="20" y="108"/>
                </a:cxn>
                <a:cxn ang="0">
                  <a:pos x="38" y="90"/>
                </a:cxn>
                <a:cxn ang="0">
                  <a:pos x="58" y="76"/>
                </a:cxn>
                <a:cxn ang="0">
                  <a:pos x="76" y="62"/>
                </a:cxn>
                <a:cxn ang="0">
                  <a:pos x="96" y="50"/>
                </a:cxn>
                <a:cxn ang="0">
                  <a:pos x="116" y="40"/>
                </a:cxn>
                <a:cxn ang="0">
                  <a:pos x="152" y="24"/>
                </a:cxn>
                <a:cxn ang="0">
                  <a:pos x="184" y="12"/>
                </a:cxn>
                <a:cxn ang="0">
                  <a:pos x="208" y="6"/>
                </a:cxn>
                <a:cxn ang="0">
                  <a:pos x="232" y="2"/>
                </a:cxn>
                <a:cxn ang="0">
                  <a:pos x="232" y="2"/>
                </a:cxn>
                <a:cxn ang="0">
                  <a:pos x="234" y="2"/>
                </a:cxn>
                <a:cxn ang="0">
                  <a:pos x="234" y="2"/>
                </a:cxn>
                <a:cxn ang="0">
                  <a:pos x="232" y="0"/>
                </a:cxn>
                <a:cxn ang="0">
                  <a:pos x="232" y="0"/>
                </a:cxn>
              </a:cxnLst>
              <a:rect l="0" t="0" r="r" b="b"/>
              <a:pathLst>
                <a:path w="234" h="128">
                  <a:moveTo>
                    <a:pt x="232" y="0"/>
                  </a:moveTo>
                  <a:lnTo>
                    <a:pt x="232" y="0"/>
                  </a:lnTo>
                  <a:lnTo>
                    <a:pt x="208" y="4"/>
                  </a:lnTo>
                  <a:lnTo>
                    <a:pt x="184" y="12"/>
                  </a:lnTo>
                  <a:lnTo>
                    <a:pt x="152" y="22"/>
                  </a:lnTo>
                  <a:lnTo>
                    <a:pt x="114" y="38"/>
                  </a:lnTo>
                  <a:lnTo>
                    <a:pt x="96" y="48"/>
                  </a:lnTo>
                  <a:lnTo>
                    <a:pt x="76" y="60"/>
                  </a:lnTo>
                  <a:lnTo>
                    <a:pt x="56" y="74"/>
                  </a:lnTo>
                  <a:lnTo>
                    <a:pt x="38" y="90"/>
                  </a:lnTo>
                  <a:lnTo>
                    <a:pt x="18" y="106"/>
                  </a:lnTo>
                  <a:lnTo>
                    <a:pt x="0" y="126"/>
                  </a:lnTo>
                  <a:lnTo>
                    <a:pt x="0" y="126"/>
                  </a:lnTo>
                  <a:lnTo>
                    <a:pt x="0" y="128"/>
                  </a:lnTo>
                  <a:lnTo>
                    <a:pt x="0" y="128"/>
                  </a:lnTo>
                  <a:lnTo>
                    <a:pt x="0" y="128"/>
                  </a:lnTo>
                  <a:lnTo>
                    <a:pt x="0" y="128"/>
                  </a:lnTo>
                  <a:lnTo>
                    <a:pt x="20" y="108"/>
                  </a:lnTo>
                  <a:lnTo>
                    <a:pt x="38" y="90"/>
                  </a:lnTo>
                  <a:lnTo>
                    <a:pt x="58" y="76"/>
                  </a:lnTo>
                  <a:lnTo>
                    <a:pt x="76" y="62"/>
                  </a:lnTo>
                  <a:lnTo>
                    <a:pt x="96" y="50"/>
                  </a:lnTo>
                  <a:lnTo>
                    <a:pt x="116" y="40"/>
                  </a:lnTo>
                  <a:lnTo>
                    <a:pt x="152" y="24"/>
                  </a:lnTo>
                  <a:lnTo>
                    <a:pt x="184" y="12"/>
                  </a:lnTo>
                  <a:lnTo>
                    <a:pt x="208" y="6"/>
                  </a:lnTo>
                  <a:lnTo>
                    <a:pt x="232" y="2"/>
                  </a:lnTo>
                  <a:lnTo>
                    <a:pt x="232" y="2"/>
                  </a:lnTo>
                  <a:lnTo>
                    <a:pt x="234" y="2"/>
                  </a:lnTo>
                  <a:lnTo>
                    <a:pt x="234" y="2"/>
                  </a:lnTo>
                  <a:lnTo>
                    <a:pt x="232" y="0"/>
                  </a:lnTo>
                  <a:lnTo>
                    <a:pt x="232" y="0"/>
                  </a:lnTo>
                  <a:close/>
                </a:path>
              </a:pathLst>
            </a:custGeom>
            <a:solidFill>
              <a:srgbClr val="BFBFBF"/>
            </a:solidFill>
            <a:ln w="9525">
              <a:noFill/>
              <a:round/>
              <a:headEnd/>
              <a:tailEnd/>
            </a:ln>
          </p:spPr>
          <p:txBody>
            <a:bodyPr/>
            <a:lstStyle/>
            <a:p>
              <a:pPr>
                <a:defRPr/>
              </a:pPr>
              <a:endParaRPr lang="en-US"/>
            </a:p>
          </p:txBody>
        </p:sp>
        <p:sp>
          <p:nvSpPr>
            <p:cNvPr id="67638" name="Freeform 54"/>
            <p:cNvSpPr>
              <a:spLocks/>
            </p:cNvSpPr>
            <p:nvPr/>
          </p:nvSpPr>
          <p:spPr bwMode="auto">
            <a:xfrm>
              <a:off x="832" y="1688"/>
              <a:ext cx="232" cy="126"/>
            </a:xfrm>
            <a:custGeom>
              <a:avLst/>
              <a:gdLst/>
              <a:ahLst/>
              <a:cxnLst>
                <a:cxn ang="0">
                  <a:pos x="232" y="0"/>
                </a:cxn>
                <a:cxn ang="0">
                  <a:pos x="232" y="0"/>
                </a:cxn>
                <a:cxn ang="0">
                  <a:pos x="208" y="4"/>
                </a:cxn>
                <a:cxn ang="0">
                  <a:pos x="182" y="10"/>
                </a:cxn>
                <a:cxn ang="0">
                  <a:pos x="150" y="22"/>
                </a:cxn>
                <a:cxn ang="0">
                  <a:pos x="114" y="38"/>
                </a:cxn>
                <a:cxn ang="0">
                  <a:pos x="96" y="48"/>
                </a:cxn>
                <a:cxn ang="0">
                  <a:pos x="76" y="60"/>
                </a:cxn>
                <a:cxn ang="0">
                  <a:pos x="56" y="72"/>
                </a:cxn>
                <a:cxn ang="0">
                  <a:pos x="36" y="88"/>
                </a:cxn>
                <a:cxn ang="0">
                  <a:pos x="18" y="106"/>
                </a:cxn>
                <a:cxn ang="0">
                  <a:pos x="0" y="126"/>
                </a:cxn>
                <a:cxn ang="0">
                  <a:pos x="0" y="126"/>
                </a:cxn>
                <a:cxn ang="0">
                  <a:pos x="0" y="126"/>
                </a:cxn>
                <a:cxn ang="0">
                  <a:pos x="0" y="126"/>
                </a:cxn>
                <a:cxn ang="0">
                  <a:pos x="0" y="126"/>
                </a:cxn>
                <a:cxn ang="0">
                  <a:pos x="0" y="126"/>
                </a:cxn>
                <a:cxn ang="0">
                  <a:pos x="18" y="108"/>
                </a:cxn>
                <a:cxn ang="0">
                  <a:pos x="38" y="90"/>
                </a:cxn>
                <a:cxn ang="0">
                  <a:pos x="56" y="74"/>
                </a:cxn>
                <a:cxn ang="0">
                  <a:pos x="76" y="60"/>
                </a:cxn>
                <a:cxn ang="0">
                  <a:pos x="96" y="50"/>
                </a:cxn>
                <a:cxn ang="0">
                  <a:pos x="116" y="38"/>
                </a:cxn>
                <a:cxn ang="0">
                  <a:pos x="152" y="24"/>
                </a:cxn>
                <a:cxn ang="0">
                  <a:pos x="184" y="12"/>
                </a:cxn>
                <a:cxn ang="0">
                  <a:pos x="208" y="6"/>
                </a:cxn>
                <a:cxn ang="0">
                  <a:pos x="232" y="2"/>
                </a:cxn>
                <a:cxn ang="0">
                  <a:pos x="232" y="2"/>
                </a:cxn>
                <a:cxn ang="0">
                  <a:pos x="232" y="0"/>
                </a:cxn>
                <a:cxn ang="0">
                  <a:pos x="232" y="0"/>
                </a:cxn>
                <a:cxn ang="0">
                  <a:pos x="232" y="0"/>
                </a:cxn>
                <a:cxn ang="0">
                  <a:pos x="232" y="0"/>
                </a:cxn>
              </a:cxnLst>
              <a:rect l="0" t="0" r="r" b="b"/>
              <a:pathLst>
                <a:path w="232" h="126">
                  <a:moveTo>
                    <a:pt x="232" y="0"/>
                  </a:moveTo>
                  <a:lnTo>
                    <a:pt x="232" y="0"/>
                  </a:lnTo>
                  <a:lnTo>
                    <a:pt x="208" y="4"/>
                  </a:lnTo>
                  <a:lnTo>
                    <a:pt x="182" y="10"/>
                  </a:lnTo>
                  <a:lnTo>
                    <a:pt x="150" y="22"/>
                  </a:lnTo>
                  <a:lnTo>
                    <a:pt x="114" y="38"/>
                  </a:lnTo>
                  <a:lnTo>
                    <a:pt x="96" y="48"/>
                  </a:lnTo>
                  <a:lnTo>
                    <a:pt x="76" y="60"/>
                  </a:lnTo>
                  <a:lnTo>
                    <a:pt x="56" y="72"/>
                  </a:lnTo>
                  <a:lnTo>
                    <a:pt x="36" y="88"/>
                  </a:lnTo>
                  <a:lnTo>
                    <a:pt x="18" y="106"/>
                  </a:lnTo>
                  <a:lnTo>
                    <a:pt x="0" y="126"/>
                  </a:lnTo>
                  <a:lnTo>
                    <a:pt x="0" y="126"/>
                  </a:lnTo>
                  <a:lnTo>
                    <a:pt x="0" y="126"/>
                  </a:lnTo>
                  <a:lnTo>
                    <a:pt x="0" y="126"/>
                  </a:lnTo>
                  <a:lnTo>
                    <a:pt x="0" y="126"/>
                  </a:lnTo>
                  <a:lnTo>
                    <a:pt x="0" y="126"/>
                  </a:lnTo>
                  <a:lnTo>
                    <a:pt x="18" y="108"/>
                  </a:lnTo>
                  <a:lnTo>
                    <a:pt x="38" y="90"/>
                  </a:lnTo>
                  <a:lnTo>
                    <a:pt x="56" y="74"/>
                  </a:lnTo>
                  <a:lnTo>
                    <a:pt x="76" y="60"/>
                  </a:lnTo>
                  <a:lnTo>
                    <a:pt x="96" y="50"/>
                  </a:lnTo>
                  <a:lnTo>
                    <a:pt x="116" y="38"/>
                  </a:lnTo>
                  <a:lnTo>
                    <a:pt x="152" y="24"/>
                  </a:lnTo>
                  <a:lnTo>
                    <a:pt x="184" y="12"/>
                  </a:lnTo>
                  <a:lnTo>
                    <a:pt x="208" y="6"/>
                  </a:lnTo>
                  <a:lnTo>
                    <a:pt x="232" y="2"/>
                  </a:lnTo>
                  <a:lnTo>
                    <a:pt x="232" y="2"/>
                  </a:lnTo>
                  <a:lnTo>
                    <a:pt x="232" y="0"/>
                  </a:lnTo>
                  <a:lnTo>
                    <a:pt x="232" y="0"/>
                  </a:lnTo>
                  <a:lnTo>
                    <a:pt x="232" y="0"/>
                  </a:lnTo>
                  <a:lnTo>
                    <a:pt x="232" y="0"/>
                  </a:lnTo>
                  <a:close/>
                </a:path>
              </a:pathLst>
            </a:custGeom>
            <a:solidFill>
              <a:srgbClr val="BFBFBF"/>
            </a:solidFill>
            <a:ln w="9525">
              <a:noFill/>
              <a:round/>
              <a:headEnd/>
              <a:tailEnd/>
            </a:ln>
          </p:spPr>
          <p:txBody>
            <a:bodyPr/>
            <a:lstStyle/>
            <a:p>
              <a:pPr>
                <a:defRPr/>
              </a:pPr>
              <a:endParaRPr lang="en-US"/>
            </a:p>
          </p:txBody>
        </p:sp>
        <p:sp>
          <p:nvSpPr>
            <p:cNvPr id="67639" name="Freeform 55"/>
            <p:cNvSpPr>
              <a:spLocks/>
            </p:cNvSpPr>
            <p:nvPr/>
          </p:nvSpPr>
          <p:spPr bwMode="auto">
            <a:xfrm>
              <a:off x="352" y="1666"/>
              <a:ext cx="470" cy="168"/>
            </a:xfrm>
            <a:custGeom>
              <a:avLst/>
              <a:gdLst/>
              <a:ahLst/>
              <a:cxnLst>
                <a:cxn ang="0">
                  <a:pos x="0" y="4"/>
                </a:cxn>
                <a:cxn ang="0">
                  <a:pos x="468" y="168"/>
                </a:cxn>
                <a:cxn ang="0">
                  <a:pos x="470" y="160"/>
                </a:cxn>
                <a:cxn ang="0">
                  <a:pos x="8" y="0"/>
                </a:cxn>
                <a:cxn ang="0">
                  <a:pos x="0" y="4"/>
                </a:cxn>
              </a:cxnLst>
              <a:rect l="0" t="0" r="r" b="b"/>
              <a:pathLst>
                <a:path w="470" h="168">
                  <a:moveTo>
                    <a:pt x="0" y="4"/>
                  </a:moveTo>
                  <a:lnTo>
                    <a:pt x="468" y="168"/>
                  </a:lnTo>
                  <a:lnTo>
                    <a:pt x="470" y="160"/>
                  </a:lnTo>
                  <a:lnTo>
                    <a:pt x="8" y="0"/>
                  </a:lnTo>
                  <a:lnTo>
                    <a:pt x="0" y="4"/>
                  </a:lnTo>
                  <a:close/>
                </a:path>
              </a:pathLst>
            </a:custGeom>
            <a:solidFill>
              <a:srgbClr val="E8F6FA"/>
            </a:solidFill>
            <a:ln w="9525">
              <a:noFill/>
              <a:round/>
              <a:headEnd/>
              <a:tailEnd/>
            </a:ln>
          </p:spPr>
          <p:txBody>
            <a:bodyPr/>
            <a:lstStyle/>
            <a:p>
              <a:pPr>
                <a:defRPr/>
              </a:pPr>
              <a:endParaRPr lang="en-US"/>
            </a:p>
          </p:txBody>
        </p:sp>
        <p:sp>
          <p:nvSpPr>
            <p:cNvPr id="67640" name="Freeform 56"/>
            <p:cNvSpPr>
              <a:spLocks/>
            </p:cNvSpPr>
            <p:nvPr/>
          </p:nvSpPr>
          <p:spPr bwMode="auto">
            <a:xfrm>
              <a:off x="352" y="1690"/>
              <a:ext cx="470" cy="168"/>
            </a:xfrm>
            <a:custGeom>
              <a:avLst/>
              <a:gdLst/>
              <a:ahLst/>
              <a:cxnLst>
                <a:cxn ang="0">
                  <a:pos x="0" y="4"/>
                </a:cxn>
                <a:cxn ang="0">
                  <a:pos x="468" y="168"/>
                </a:cxn>
                <a:cxn ang="0">
                  <a:pos x="470" y="162"/>
                </a:cxn>
                <a:cxn ang="0">
                  <a:pos x="8" y="0"/>
                </a:cxn>
                <a:cxn ang="0">
                  <a:pos x="0" y="4"/>
                </a:cxn>
              </a:cxnLst>
              <a:rect l="0" t="0" r="r" b="b"/>
              <a:pathLst>
                <a:path w="470" h="168">
                  <a:moveTo>
                    <a:pt x="0" y="4"/>
                  </a:moveTo>
                  <a:lnTo>
                    <a:pt x="468" y="168"/>
                  </a:lnTo>
                  <a:lnTo>
                    <a:pt x="470" y="162"/>
                  </a:lnTo>
                  <a:lnTo>
                    <a:pt x="8" y="0"/>
                  </a:lnTo>
                  <a:lnTo>
                    <a:pt x="0" y="4"/>
                  </a:lnTo>
                  <a:close/>
                </a:path>
              </a:pathLst>
            </a:custGeom>
            <a:solidFill>
              <a:srgbClr val="E8F6FA"/>
            </a:solidFill>
            <a:ln w="9525">
              <a:noFill/>
              <a:round/>
              <a:headEnd/>
              <a:tailEnd/>
            </a:ln>
          </p:spPr>
          <p:txBody>
            <a:bodyPr/>
            <a:lstStyle/>
            <a:p>
              <a:pPr>
                <a:defRPr/>
              </a:pPr>
              <a:endParaRPr lang="en-US"/>
            </a:p>
          </p:txBody>
        </p:sp>
        <p:sp>
          <p:nvSpPr>
            <p:cNvPr id="67641" name="Freeform 57"/>
            <p:cNvSpPr>
              <a:spLocks/>
            </p:cNvSpPr>
            <p:nvPr/>
          </p:nvSpPr>
          <p:spPr bwMode="auto">
            <a:xfrm>
              <a:off x="1176" y="1566"/>
              <a:ext cx="42" cy="24"/>
            </a:xfrm>
            <a:custGeom>
              <a:avLst/>
              <a:gdLst/>
              <a:ahLst/>
              <a:cxnLst>
                <a:cxn ang="0">
                  <a:pos x="42" y="20"/>
                </a:cxn>
                <a:cxn ang="0">
                  <a:pos x="42" y="20"/>
                </a:cxn>
                <a:cxn ang="0">
                  <a:pos x="28" y="8"/>
                </a:cxn>
                <a:cxn ang="0">
                  <a:pos x="14" y="2"/>
                </a:cxn>
                <a:cxn ang="0">
                  <a:pos x="8" y="0"/>
                </a:cxn>
                <a:cxn ang="0">
                  <a:pos x="4" y="0"/>
                </a:cxn>
                <a:cxn ang="0">
                  <a:pos x="4" y="0"/>
                </a:cxn>
                <a:cxn ang="0">
                  <a:pos x="0" y="2"/>
                </a:cxn>
                <a:cxn ang="0">
                  <a:pos x="0" y="4"/>
                </a:cxn>
                <a:cxn ang="0">
                  <a:pos x="4" y="12"/>
                </a:cxn>
                <a:cxn ang="0">
                  <a:pos x="16" y="24"/>
                </a:cxn>
                <a:cxn ang="0">
                  <a:pos x="42" y="20"/>
                </a:cxn>
              </a:cxnLst>
              <a:rect l="0" t="0" r="r" b="b"/>
              <a:pathLst>
                <a:path w="42" h="24">
                  <a:moveTo>
                    <a:pt x="42" y="20"/>
                  </a:moveTo>
                  <a:lnTo>
                    <a:pt x="42" y="20"/>
                  </a:lnTo>
                  <a:lnTo>
                    <a:pt x="28" y="8"/>
                  </a:lnTo>
                  <a:lnTo>
                    <a:pt x="14" y="2"/>
                  </a:lnTo>
                  <a:lnTo>
                    <a:pt x="8" y="0"/>
                  </a:lnTo>
                  <a:lnTo>
                    <a:pt x="4" y="0"/>
                  </a:lnTo>
                  <a:lnTo>
                    <a:pt x="4" y="0"/>
                  </a:lnTo>
                  <a:lnTo>
                    <a:pt x="0" y="2"/>
                  </a:lnTo>
                  <a:lnTo>
                    <a:pt x="0" y="4"/>
                  </a:lnTo>
                  <a:lnTo>
                    <a:pt x="4" y="12"/>
                  </a:lnTo>
                  <a:lnTo>
                    <a:pt x="16" y="24"/>
                  </a:lnTo>
                  <a:lnTo>
                    <a:pt x="42" y="20"/>
                  </a:lnTo>
                  <a:close/>
                </a:path>
              </a:pathLst>
            </a:custGeom>
            <a:solidFill>
              <a:srgbClr val="BE9B5E"/>
            </a:solidFill>
            <a:ln w="9525">
              <a:noFill/>
              <a:round/>
              <a:headEnd/>
              <a:tailEnd/>
            </a:ln>
          </p:spPr>
          <p:txBody>
            <a:bodyPr/>
            <a:lstStyle/>
            <a:p>
              <a:pPr>
                <a:defRPr/>
              </a:pPr>
              <a:endParaRPr lang="en-US"/>
            </a:p>
          </p:txBody>
        </p:sp>
      </p:grpSp>
      <p:pic>
        <p:nvPicPr>
          <p:cNvPr id="56331" name="Picture 63" descr="MCj03983310000[1]"/>
          <p:cNvPicPr>
            <a:picLocks noChangeAspect="1" noChangeArrowheads="1"/>
          </p:cNvPicPr>
          <p:nvPr/>
        </p:nvPicPr>
        <p:blipFill>
          <a:blip r:embed="rId6"/>
          <a:srcRect/>
          <a:stretch>
            <a:fillRect/>
          </a:stretch>
        </p:blipFill>
        <p:spPr bwMode="auto">
          <a:xfrm>
            <a:off x="7143768" y="1714488"/>
            <a:ext cx="1656282" cy="1754939"/>
          </a:xfrm>
          <a:prstGeom prst="ellipse">
            <a:avLst/>
          </a:prstGeom>
          <a:ln>
            <a:noFill/>
          </a:ln>
          <a:effectLst>
            <a:softEdge rad="112500"/>
          </a:effectLst>
        </p:spPr>
      </p:pic>
      <p:pic>
        <p:nvPicPr>
          <p:cNvPr id="56332" name="Picture 64" descr="MCj03710640000[1]"/>
          <p:cNvPicPr>
            <a:picLocks noChangeAspect="1" noChangeArrowheads="1"/>
          </p:cNvPicPr>
          <p:nvPr/>
        </p:nvPicPr>
        <p:blipFill>
          <a:blip r:embed="rId7"/>
          <a:srcRect/>
          <a:stretch>
            <a:fillRect/>
          </a:stretch>
        </p:blipFill>
        <p:spPr bwMode="auto">
          <a:xfrm>
            <a:off x="357158" y="5286388"/>
            <a:ext cx="1787188" cy="1571612"/>
          </a:xfrm>
          <a:prstGeom prst="rect">
            <a:avLst/>
          </a:prstGeom>
          <a:ln>
            <a:noFill/>
          </a:ln>
          <a:effectLst>
            <a:softEdge rad="112500"/>
          </a:effectLst>
        </p:spPr>
      </p:pic>
      <p:sp>
        <p:nvSpPr>
          <p:cNvPr id="67651" name="Text Box 67"/>
          <p:cNvSpPr txBox="1">
            <a:spLocks noChangeArrowheads="1"/>
          </p:cNvSpPr>
          <p:nvPr/>
        </p:nvSpPr>
        <p:spPr bwMode="auto">
          <a:xfrm>
            <a:off x="8656638" y="6330950"/>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8" action="ppaction://hlinksldjump"/>
              </a:rPr>
              <a:t>51</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7595"/>
                                        </p:tgtEl>
                                        <p:attrNameLst>
                                          <p:attrName>style.visibility</p:attrName>
                                        </p:attrNameLst>
                                      </p:cBhvr>
                                      <p:to>
                                        <p:strVal val="visible"/>
                                      </p:to>
                                    </p:set>
                                    <p:animEffect transition="in" filter="circle(in)">
                                      <p:cBhvr>
                                        <p:cTn id="7" dur="2000"/>
                                        <p:tgtEl>
                                          <p:spTgt spid="67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s-MX" sz="3600" smtClean="0">
                <a:solidFill>
                  <a:srgbClr val="FF3399"/>
                </a:solidFill>
                <a:effectLst>
                  <a:outerShdw blurRad="38100" dist="38100" dir="2700000" algn="tl">
                    <a:srgbClr val="000000"/>
                  </a:outerShdw>
                </a:effectLst>
              </a:rPr>
              <a:t>Referencia de </a:t>
            </a:r>
            <a:r>
              <a:rPr lang="es-MX" sz="3600" smtClean="0">
                <a:solidFill>
                  <a:srgbClr val="990099"/>
                </a:solidFill>
                <a:effectLst>
                  <a:outerShdw blurRad="38100" dist="38100" dir="2700000" algn="tl">
                    <a:srgbClr val="000000"/>
                  </a:outerShdw>
                </a:effectLst>
              </a:rPr>
              <a:t>un libro con un Autor</a:t>
            </a:r>
            <a:endParaRPr lang="en-US" sz="3600" smtClean="0">
              <a:solidFill>
                <a:srgbClr val="990099"/>
              </a:solidFill>
              <a:effectLst>
                <a:outerShdw blurRad="38100" dist="38100" dir="2700000" algn="tl">
                  <a:srgbClr val="000000"/>
                </a:outerShdw>
              </a:effectLst>
            </a:endParaRPr>
          </a:p>
        </p:txBody>
      </p:sp>
      <p:sp>
        <p:nvSpPr>
          <p:cNvPr id="31747" name="Rectangle 3"/>
          <p:cNvSpPr>
            <a:spLocks noGrp="1" noChangeArrowheads="1"/>
          </p:cNvSpPr>
          <p:nvPr>
            <p:ph type="body" sz="half" idx="1"/>
          </p:nvPr>
        </p:nvSpPr>
        <p:spPr>
          <a:xfrm>
            <a:off x="457200" y="1600200"/>
            <a:ext cx="8686800" cy="4525963"/>
          </a:xfrm>
        </p:spPr>
        <p:txBody>
          <a:bodyPr/>
          <a:lstStyle/>
          <a:p>
            <a:pPr>
              <a:lnSpc>
                <a:spcPct val="90000"/>
              </a:lnSpc>
              <a:defRPr/>
            </a:pPr>
            <a:endParaRPr lang="es-MX" dirty="0" smtClean="0"/>
          </a:p>
          <a:p>
            <a:pPr>
              <a:lnSpc>
                <a:spcPct val="90000"/>
              </a:lnSpc>
              <a:buFontTx/>
              <a:buNone/>
              <a:defRPr/>
            </a:pPr>
            <a:r>
              <a:rPr lang="es-MX" dirty="0" smtClean="0"/>
              <a:t>  </a:t>
            </a:r>
            <a:r>
              <a:rPr lang="es-MX" dirty="0" smtClean="0">
                <a:latin typeface="Verdana" pitchFamily="34" charset="0"/>
              </a:rPr>
              <a:t>Autor       Fecha de Publicación Título</a:t>
            </a:r>
          </a:p>
          <a:p>
            <a:pPr>
              <a:lnSpc>
                <a:spcPct val="90000"/>
              </a:lnSpc>
              <a:buFontTx/>
              <a:buNone/>
              <a:defRPr/>
            </a:pPr>
            <a:endParaRPr lang="es-MX" dirty="0" smtClean="0">
              <a:latin typeface="Verdana" pitchFamily="34" charset="0"/>
            </a:endParaRPr>
          </a:p>
          <a:p>
            <a:pPr>
              <a:lnSpc>
                <a:spcPct val="90000"/>
              </a:lnSpc>
              <a:buFontTx/>
              <a:buNone/>
              <a:defRPr/>
            </a:pPr>
            <a:r>
              <a:rPr lang="es-MX" sz="2400" dirty="0" smtClean="0">
                <a:latin typeface="Verdana" pitchFamily="34" charset="0"/>
              </a:rPr>
              <a:t>Maldonado, H. (1998) </a:t>
            </a:r>
            <a:r>
              <a:rPr lang="es-MX" sz="2400" i="1" dirty="0" smtClean="0">
                <a:latin typeface="Verdana" pitchFamily="34" charset="0"/>
              </a:rPr>
              <a:t>Manual de comunicación oral</a:t>
            </a:r>
            <a:r>
              <a:rPr lang="es-MX" sz="2400" dirty="0" smtClean="0">
                <a:latin typeface="Verdana" pitchFamily="34" charset="0"/>
              </a:rPr>
              <a:t>.</a:t>
            </a:r>
          </a:p>
          <a:p>
            <a:pPr>
              <a:lnSpc>
                <a:spcPct val="90000"/>
              </a:lnSpc>
              <a:buFontTx/>
              <a:buNone/>
              <a:defRPr/>
            </a:pPr>
            <a:r>
              <a:rPr lang="es-MX" sz="2400" dirty="0" smtClean="0">
                <a:latin typeface="Verdana" pitchFamily="34" charset="0"/>
              </a:rPr>
              <a:t>   México.: </a:t>
            </a:r>
            <a:r>
              <a:rPr lang="es-MX" sz="2400" dirty="0" err="1" smtClean="0">
                <a:latin typeface="Verdana" pitchFamily="34" charset="0"/>
              </a:rPr>
              <a:t>Pearson</a:t>
            </a:r>
            <a:r>
              <a:rPr lang="es-MX" sz="2400" dirty="0" smtClean="0">
                <a:latin typeface="Verdana" pitchFamily="34" charset="0"/>
              </a:rPr>
              <a:t> Educación.</a:t>
            </a:r>
          </a:p>
          <a:p>
            <a:pPr>
              <a:lnSpc>
                <a:spcPct val="90000"/>
              </a:lnSpc>
              <a:buFontTx/>
              <a:buNone/>
              <a:defRPr/>
            </a:pPr>
            <a:endParaRPr lang="es-MX" sz="2400" dirty="0" smtClean="0">
              <a:latin typeface="Verdana" pitchFamily="34" charset="0"/>
            </a:endParaRPr>
          </a:p>
          <a:p>
            <a:pPr>
              <a:lnSpc>
                <a:spcPct val="90000"/>
              </a:lnSpc>
              <a:buFontTx/>
              <a:buNone/>
              <a:defRPr/>
            </a:pPr>
            <a:endParaRPr lang="es-MX" sz="2400" dirty="0" smtClean="0">
              <a:latin typeface="Verdana" pitchFamily="34" charset="0"/>
            </a:endParaRPr>
          </a:p>
          <a:p>
            <a:pPr>
              <a:lnSpc>
                <a:spcPct val="90000"/>
              </a:lnSpc>
              <a:buFontTx/>
              <a:buNone/>
              <a:defRPr/>
            </a:pPr>
            <a:r>
              <a:rPr lang="es-MX" sz="2400" dirty="0" smtClean="0">
                <a:latin typeface="Verdana" pitchFamily="34" charset="0"/>
              </a:rPr>
              <a:t>     </a:t>
            </a:r>
            <a:r>
              <a:rPr lang="es-MX" dirty="0" smtClean="0">
                <a:latin typeface="Verdana" pitchFamily="34" charset="0"/>
              </a:rPr>
              <a:t>Lugar             Editorial</a:t>
            </a:r>
          </a:p>
          <a:p>
            <a:pPr>
              <a:lnSpc>
                <a:spcPct val="90000"/>
              </a:lnSpc>
              <a:buFontTx/>
              <a:buNone/>
              <a:defRPr/>
            </a:pPr>
            <a:r>
              <a:rPr lang="es-MX" dirty="0" smtClean="0">
                <a:latin typeface="Verdana" pitchFamily="34" charset="0"/>
              </a:rPr>
              <a:t>Publicación. </a:t>
            </a:r>
            <a:endParaRPr lang="es-MX" sz="2400" dirty="0" smtClean="0">
              <a:latin typeface="AvantGarde Md BT" pitchFamily="34" charset="0"/>
            </a:endParaRPr>
          </a:p>
          <a:p>
            <a:pPr>
              <a:lnSpc>
                <a:spcPct val="90000"/>
              </a:lnSpc>
              <a:buFontTx/>
              <a:buNone/>
              <a:defRPr/>
            </a:pPr>
            <a:endParaRPr lang="en-US" sz="2400" dirty="0" smtClean="0">
              <a:latin typeface="AvantGarde Md BT" pitchFamily="34" charset="0"/>
            </a:endParaRPr>
          </a:p>
        </p:txBody>
      </p:sp>
      <p:sp>
        <p:nvSpPr>
          <p:cNvPr id="31748" name="Rectangle 4"/>
          <p:cNvSpPr>
            <a:spLocks noChangeArrowheads="1"/>
          </p:cNvSpPr>
          <p:nvPr/>
        </p:nvSpPr>
        <p:spPr bwMode="auto">
          <a:xfrm>
            <a:off x="4057650" y="4654550"/>
            <a:ext cx="1960563" cy="720725"/>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1749" name="Rectangle 5"/>
          <p:cNvSpPr>
            <a:spLocks noChangeArrowheads="1"/>
          </p:cNvSpPr>
          <p:nvPr/>
        </p:nvSpPr>
        <p:spPr bwMode="auto">
          <a:xfrm>
            <a:off x="511175" y="4811713"/>
            <a:ext cx="2509838" cy="1081087"/>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1750" name="Rectangle 6"/>
          <p:cNvSpPr>
            <a:spLocks noChangeArrowheads="1"/>
          </p:cNvSpPr>
          <p:nvPr/>
        </p:nvSpPr>
        <p:spPr bwMode="auto">
          <a:xfrm>
            <a:off x="2667000" y="1973263"/>
            <a:ext cx="4457700" cy="719137"/>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1751" name="Rectangle 7"/>
          <p:cNvSpPr>
            <a:spLocks noChangeArrowheads="1"/>
          </p:cNvSpPr>
          <p:nvPr/>
        </p:nvSpPr>
        <p:spPr bwMode="auto">
          <a:xfrm>
            <a:off x="539750" y="1974850"/>
            <a:ext cx="1657350" cy="647700"/>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1752" name="Line 8"/>
          <p:cNvSpPr>
            <a:spLocks noChangeShapeType="1"/>
          </p:cNvSpPr>
          <p:nvPr/>
        </p:nvSpPr>
        <p:spPr bwMode="auto">
          <a:xfrm>
            <a:off x="1116013" y="2781300"/>
            <a:ext cx="142875" cy="431800"/>
          </a:xfrm>
          <a:prstGeom prst="line">
            <a:avLst/>
          </a:prstGeom>
          <a:noFill/>
          <a:ln w="9525">
            <a:solidFill>
              <a:schemeClr val="tx1"/>
            </a:solidFill>
            <a:round/>
            <a:headEnd/>
            <a:tailEnd type="triangle" w="med" len="med"/>
          </a:ln>
          <a:effectLst/>
        </p:spPr>
        <p:txBody>
          <a:bodyPr/>
          <a:lstStyle/>
          <a:p>
            <a:pPr>
              <a:defRPr/>
            </a:pPr>
            <a:endParaRPr lang="en-US"/>
          </a:p>
        </p:txBody>
      </p:sp>
      <p:sp>
        <p:nvSpPr>
          <p:cNvPr id="31753" name="Line 9"/>
          <p:cNvSpPr>
            <a:spLocks noChangeShapeType="1"/>
          </p:cNvSpPr>
          <p:nvPr/>
        </p:nvSpPr>
        <p:spPr bwMode="auto">
          <a:xfrm flipH="1">
            <a:off x="3232150" y="2736850"/>
            <a:ext cx="431800" cy="431800"/>
          </a:xfrm>
          <a:prstGeom prst="line">
            <a:avLst/>
          </a:prstGeom>
          <a:noFill/>
          <a:ln w="9525">
            <a:solidFill>
              <a:schemeClr val="tx1"/>
            </a:solidFill>
            <a:round/>
            <a:headEnd/>
            <a:tailEnd type="triangle" w="med" len="med"/>
          </a:ln>
          <a:effectLst/>
        </p:spPr>
        <p:txBody>
          <a:bodyPr/>
          <a:lstStyle/>
          <a:p>
            <a:pPr>
              <a:defRPr/>
            </a:pPr>
            <a:endParaRPr lang="en-US"/>
          </a:p>
        </p:txBody>
      </p:sp>
      <p:sp>
        <p:nvSpPr>
          <p:cNvPr id="31754" name="Line 10"/>
          <p:cNvSpPr>
            <a:spLocks noChangeShapeType="1"/>
          </p:cNvSpPr>
          <p:nvPr/>
        </p:nvSpPr>
        <p:spPr bwMode="auto">
          <a:xfrm flipH="1" flipV="1">
            <a:off x="1231900" y="3962400"/>
            <a:ext cx="71438" cy="720725"/>
          </a:xfrm>
          <a:prstGeom prst="line">
            <a:avLst/>
          </a:prstGeom>
          <a:noFill/>
          <a:ln w="9525">
            <a:solidFill>
              <a:schemeClr val="tx1"/>
            </a:solidFill>
            <a:round/>
            <a:headEnd/>
            <a:tailEnd type="triangle" w="med" len="med"/>
          </a:ln>
          <a:effectLst/>
        </p:spPr>
        <p:txBody>
          <a:bodyPr/>
          <a:lstStyle/>
          <a:p>
            <a:pPr>
              <a:defRPr/>
            </a:pPr>
            <a:endParaRPr lang="en-US"/>
          </a:p>
        </p:txBody>
      </p:sp>
      <p:sp>
        <p:nvSpPr>
          <p:cNvPr id="31755" name="Line 11"/>
          <p:cNvSpPr>
            <a:spLocks noChangeShapeType="1"/>
          </p:cNvSpPr>
          <p:nvPr/>
        </p:nvSpPr>
        <p:spPr bwMode="auto">
          <a:xfrm flipH="1" flipV="1">
            <a:off x="3871913" y="3994150"/>
            <a:ext cx="503237" cy="574675"/>
          </a:xfrm>
          <a:prstGeom prst="line">
            <a:avLst/>
          </a:prstGeom>
          <a:noFill/>
          <a:ln w="9525">
            <a:solidFill>
              <a:schemeClr val="tx1"/>
            </a:solidFill>
            <a:round/>
            <a:headEnd/>
            <a:tailEnd type="triangle" w="med" len="med"/>
          </a:ln>
          <a:effectLst/>
        </p:spPr>
        <p:txBody>
          <a:bodyPr/>
          <a:lstStyle/>
          <a:p>
            <a:pPr>
              <a:defRPr/>
            </a:pPr>
            <a:endParaRPr lang="en-US"/>
          </a:p>
        </p:txBody>
      </p:sp>
      <p:sp>
        <p:nvSpPr>
          <p:cNvPr id="31756" name="Rectangle 12"/>
          <p:cNvSpPr>
            <a:spLocks noChangeArrowheads="1"/>
          </p:cNvSpPr>
          <p:nvPr/>
        </p:nvSpPr>
        <p:spPr bwMode="auto">
          <a:xfrm>
            <a:off x="7207250" y="1981200"/>
            <a:ext cx="1425575" cy="647700"/>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1757" name="Line 13"/>
          <p:cNvSpPr>
            <a:spLocks noChangeShapeType="1"/>
          </p:cNvSpPr>
          <p:nvPr/>
        </p:nvSpPr>
        <p:spPr bwMode="auto">
          <a:xfrm flipH="1">
            <a:off x="6851650" y="2743200"/>
            <a:ext cx="431800" cy="431800"/>
          </a:xfrm>
          <a:prstGeom prst="line">
            <a:avLst/>
          </a:prstGeom>
          <a:noFill/>
          <a:ln w="9525">
            <a:solidFill>
              <a:schemeClr val="tx1"/>
            </a:solidFill>
            <a:round/>
            <a:headEnd/>
            <a:tailEnd type="triangle" w="med" len="med"/>
          </a:ln>
          <a:effectLst/>
        </p:spPr>
        <p:txBody>
          <a:bodyPr/>
          <a:lstStyle/>
          <a:p>
            <a:pPr>
              <a:defRPr/>
            </a:pPr>
            <a:endParaRPr lang="en-US"/>
          </a:p>
        </p:txBody>
      </p:sp>
      <p:pic>
        <p:nvPicPr>
          <p:cNvPr id="31758" name="Picture 14" descr="HH00544_"/>
          <p:cNvPicPr>
            <a:picLocks noGrp="1" noChangeAspect="1" noChangeArrowheads="1"/>
          </p:cNvPicPr>
          <p:nvPr>
            <p:ph sz="half" idx="2"/>
          </p:nvPr>
        </p:nvPicPr>
        <p:blipFill>
          <a:blip r:embed="rId2"/>
          <a:srcRect/>
          <a:stretch>
            <a:fillRect/>
          </a:stretch>
        </p:blipFill>
        <p:spPr>
          <a:xfrm>
            <a:off x="6299200" y="5424488"/>
            <a:ext cx="1989138" cy="968375"/>
          </a:xfrm>
          <a:effectLst>
            <a:outerShdw blurRad="292100" dist="139700" dir="2700000" algn="tl" rotWithShape="0">
              <a:srgbClr val="333333">
                <a:alpha val="65000"/>
              </a:srgbClr>
            </a:outerShdw>
          </a:effectLst>
        </p:spPr>
      </p:pic>
      <p:sp>
        <p:nvSpPr>
          <p:cNvPr id="31759" name="Line 15"/>
          <p:cNvSpPr>
            <a:spLocks noChangeShapeType="1"/>
          </p:cNvSpPr>
          <p:nvPr/>
        </p:nvSpPr>
        <p:spPr bwMode="auto">
          <a:xfrm>
            <a:off x="3924300" y="1268413"/>
            <a:ext cx="4464050" cy="0"/>
          </a:xfrm>
          <a:prstGeom prst="line">
            <a:avLst/>
          </a:prstGeom>
          <a:noFill/>
          <a:ln w="57150">
            <a:solidFill>
              <a:srgbClr val="00FF00"/>
            </a:solidFill>
            <a:round/>
            <a:headEnd/>
            <a:tailEnd/>
          </a:ln>
          <a:effectLst/>
        </p:spPr>
        <p:txBody>
          <a:bodyPr/>
          <a:lstStyle/>
          <a:p>
            <a:pPr>
              <a:defRPr/>
            </a:pPr>
            <a:endParaRPr lang="en-US"/>
          </a:p>
        </p:txBody>
      </p:sp>
      <p:sp>
        <p:nvSpPr>
          <p:cNvPr id="31760" name="Text Box 16"/>
          <p:cNvSpPr txBox="1">
            <a:spLocks noChangeArrowheads="1"/>
          </p:cNvSpPr>
          <p:nvPr/>
        </p:nvSpPr>
        <p:spPr bwMode="auto">
          <a:xfrm>
            <a:off x="8512175" y="6186488"/>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3" action="ppaction://hlinksldjump"/>
              </a:rPr>
              <a:t>52</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31758"/>
                                        </p:tgtEl>
                                        <p:attrNameLst>
                                          <p:attrName>style.visibility</p:attrName>
                                        </p:attrNameLst>
                                      </p:cBhvr>
                                      <p:to>
                                        <p:strVal val="visible"/>
                                      </p:to>
                                    </p:set>
                                    <p:anim calcmode="lin" valueType="num">
                                      <p:cBhvr>
                                        <p:cTn id="7" dur="500" fill="hold"/>
                                        <p:tgtEl>
                                          <p:spTgt spid="31758"/>
                                        </p:tgtEl>
                                        <p:attrNameLst>
                                          <p:attrName>ppt_w</p:attrName>
                                        </p:attrNameLst>
                                      </p:cBhvr>
                                      <p:tavLst>
                                        <p:tav tm="0">
                                          <p:val>
                                            <p:fltVal val="0"/>
                                          </p:val>
                                        </p:tav>
                                        <p:tav tm="100000">
                                          <p:val>
                                            <p:strVal val="#ppt_w"/>
                                          </p:val>
                                        </p:tav>
                                      </p:tavLst>
                                    </p:anim>
                                    <p:anim calcmode="lin" valueType="num">
                                      <p:cBhvr>
                                        <p:cTn id="8" dur="500" fill="hold"/>
                                        <p:tgtEl>
                                          <p:spTgt spid="31758"/>
                                        </p:tgtEl>
                                        <p:attrNameLst>
                                          <p:attrName>ppt_h</p:attrName>
                                        </p:attrNameLst>
                                      </p:cBhvr>
                                      <p:tavLst>
                                        <p:tav tm="0">
                                          <p:val>
                                            <p:fltVal val="0"/>
                                          </p:val>
                                        </p:tav>
                                        <p:tav tm="100000">
                                          <p:val>
                                            <p:strVal val="#ppt_h"/>
                                          </p:val>
                                        </p:tav>
                                      </p:tavLst>
                                    </p:anim>
                                    <p:animEffect transition="in" filter="fade">
                                      <p:cBhvr>
                                        <p:cTn id="9" dur="500"/>
                                        <p:tgtEl>
                                          <p:spTgt spid="31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52413" y="209550"/>
            <a:ext cx="9937751" cy="1085850"/>
          </a:xfrm>
        </p:spPr>
        <p:txBody>
          <a:bodyPr/>
          <a:lstStyle/>
          <a:p>
            <a:pPr algn="ctr">
              <a:defRPr/>
            </a:pPr>
            <a:r>
              <a:rPr lang="es-MX" sz="3200" smtClean="0">
                <a:solidFill>
                  <a:srgbClr val="FF3399"/>
                </a:solidFill>
                <a:effectLst>
                  <a:outerShdw blurRad="38100" dist="38100" dir="2700000" algn="tl">
                    <a:srgbClr val="000000"/>
                  </a:outerShdw>
                </a:effectLst>
              </a:rPr>
              <a:t>Referencia de </a:t>
            </a:r>
            <a:r>
              <a:rPr lang="es-MX" sz="3200" smtClean="0">
                <a:solidFill>
                  <a:srgbClr val="990099"/>
                </a:solidFill>
                <a:effectLst>
                  <a:outerShdw blurRad="38100" dist="38100" dir="2700000" algn="tl">
                    <a:srgbClr val="000000"/>
                  </a:outerShdw>
                </a:effectLst>
              </a:rPr>
              <a:t>un libro con un Autor Corporativo</a:t>
            </a:r>
            <a:endParaRPr lang="en-US" sz="3200" smtClean="0">
              <a:solidFill>
                <a:srgbClr val="990099"/>
              </a:solidFill>
              <a:effectLst>
                <a:outerShdw blurRad="38100" dist="38100" dir="2700000" algn="tl">
                  <a:srgbClr val="000000"/>
                </a:outerShdw>
              </a:effectLst>
            </a:endParaRPr>
          </a:p>
        </p:txBody>
      </p:sp>
      <p:sp>
        <p:nvSpPr>
          <p:cNvPr id="32771" name="Rectangle 3"/>
          <p:cNvSpPr>
            <a:spLocks noGrp="1" noChangeArrowheads="1"/>
          </p:cNvSpPr>
          <p:nvPr>
            <p:ph type="body" sz="half" idx="1"/>
          </p:nvPr>
        </p:nvSpPr>
        <p:spPr>
          <a:xfrm>
            <a:off x="457200" y="1600200"/>
            <a:ext cx="8686800" cy="4525963"/>
          </a:xfrm>
        </p:spPr>
        <p:txBody>
          <a:bodyPr/>
          <a:lstStyle/>
          <a:p>
            <a:pPr>
              <a:lnSpc>
                <a:spcPct val="90000"/>
              </a:lnSpc>
              <a:defRPr/>
            </a:pPr>
            <a:endParaRPr lang="es-MX" smtClean="0"/>
          </a:p>
          <a:p>
            <a:pPr>
              <a:lnSpc>
                <a:spcPct val="90000"/>
              </a:lnSpc>
              <a:buFontTx/>
              <a:buNone/>
              <a:defRPr/>
            </a:pPr>
            <a:r>
              <a:rPr lang="es-MX" smtClean="0"/>
              <a:t>  </a:t>
            </a:r>
            <a:r>
              <a:rPr lang="es-MX" smtClean="0">
                <a:latin typeface="Verdana" pitchFamily="34" charset="0"/>
              </a:rPr>
              <a:t>Autor Corporativo      Fecha de     </a:t>
            </a:r>
          </a:p>
          <a:p>
            <a:pPr>
              <a:lnSpc>
                <a:spcPct val="90000"/>
              </a:lnSpc>
              <a:buFontTx/>
              <a:buNone/>
              <a:defRPr/>
            </a:pPr>
            <a:r>
              <a:rPr lang="es-MX" smtClean="0">
                <a:latin typeface="Verdana" pitchFamily="34" charset="0"/>
              </a:rPr>
              <a:t>                                 Publicación</a:t>
            </a:r>
          </a:p>
          <a:p>
            <a:pPr>
              <a:lnSpc>
                <a:spcPct val="90000"/>
              </a:lnSpc>
              <a:buFontTx/>
              <a:buNone/>
              <a:defRPr/>
            </a:pPr>
            <a:endParaRPr lang="es-MX" smtClean="0">
              <a:latin typeface="Verdana" pitchFamily="34" charset="0"/>
            </a:endParaRPr>
          </a:p>
          <a:p>
            <a:pPr>
              <a:lnSpc>
                <a:spcPct val="90000"/>
              </a:lnSpc>
              <a:buFontTx/>
              <a:buNone/>
              <a:defRPr/>
            </a:pPr>
            <a:r>
              <a:rPr lang="es-MX" sz="2400" smtClean="0">
                <a:latin typeface="Verdana" pitchFamily="34" charset="0"/>
              </a:rPr>
              <a:t>Colegio de Contadores Públicos. (1992) </a:t>
            </a:r>
            <a:r>
              <a:rPr lang="es-MX" sz="2400" i="1" smtClean="0">
                <a:latin typeface="Verdana" pitchFamily="34" charset="0"/>
              </a:rPr>
              <a:t>La alta gerencia rumbo al siglo 21</a:t>
            </a:r>
            <a:r>
              <a:rPr lang="es-MX" sz="2400" smtClean="0">
                <a:latin typeface="Verdana" pitchFamily="34" charset="0"/>
              </a:rPr>
              <a:t>.México.: Pearson Educación.</a:t>
            </a:r>
          </a:p>
          <a:p>
            <a:pPr>
              <a:lnSpc>
                <a:spcPct val="90000"/>
              </a:lnSpc>
              <a:buFontTx/>
              <a:buNone/>
              <a:defRPr/>
            </a:pPr>
            <a:endParaRPr lang="es-MX" sz="2400" smtClean="0">
              <a:latin typeface="Verdana" pitchFamily="34" charset="0"/>
            </a:endParaRPr>
          </a:p>
          <a:p>
            <a:pPr>
              <a:lnSpc>
                <a:spcPct val="90000"/>
              </a:lnSpc>
              <a:buFontTx/>
              <a:buNone/>
              <a:defRPr/>
            </a:pPr>
            <a:r>
              <a:rPr lang="es-MX" sz="2400" smtClean="0">
                <a:latin typeface="Verdana" pitchFamily="34" charset="0"/>
              </a:rPr>
              <a:t>        Título               Lugar de Publicación    Editorial</a:t>
            </a:r>
          </a:p>
          <a:p>
            <a:pPr>
              <a:lnSpc>
                <a:spcPct val="90000"/>
              </a:lnSpc>
              <a:buFontTx/>
              <a:buNone/>
              <a:defRPr/>
            </a:pPr>
            <a:r>
              <a:rPr lang="es-MX" sz="2400" smtClean="0">
                <a:latin typeface="Verdana" pitchFamily="34" charset="0"/>
              </a:rPr>
              <a:t>     </a:t>
            </a:r>
            <a:endParaRPr lang="es-MX" sz="2400" smtClean="0">
              <a:latin typeface="AvantGarde Md BT" pitchFamily="34" charset="0"/>
            </a:endParaRPr>
          </a:p>
          <a:p>
            <a:pPr>
              <a:lnSpc>
                <a:spcPct val="90000"/>
              </a:lnSpc>
              <a:buFontTx/>
              <a:buNone/>
              <a:defRPr/>
            </a:pPr>
            <a:endParaRPr lang="en-US" sz="2400" smtClean="0">
              <a:latin typeface="AvantGarde Md BT" pitchFamily="34" charset="0"/>
            </a:endParaRPr>
          </a:p>
        </p:txBody>
      </p:sp>
      <p:sp>
        <p:nvSpPr>
          <p:cNvPr id="32772" name="Rectangle 4"/>
          <p:cNvSpPr>
            <a:spLocks noChangeArrowheads="1"/>
          </p:cNvSpPr>
          <p:nvPr/>
        </p:nvSpPr>
        <p:spPr bwMode="auto">
          <a:xfrm>
            <a:off x="3490913" y="4930775"/>
            <a:ext cx="3702050" cy="720725"/>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2773" name="Rectangle 5"/>
          <p:cNvSpPr>
            <a:spLocks noChangeArrowheads="1"/>
          </p:cNvSpPr>
          <p:nvPr/>
        </p:nvSpPr>
        <p:spPr bwMode="auto">
          <a:xfrm>
            <a:off x="1192213" y="4957763"/>
            <a:ext cx="1508125" cy="731837"/>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2774" name="Rectangle 6"/>
          <p:cNvSpPr>
            <a:spLocks noChangeArrowheads="1"/>
          </p:cNvSpPr>
          <p:nvPr/>
        </p:nvSpPr>
        <p:spPr bwMode="auto">
          <a:xfrm>
            <a:off x="7383463" y="4903788"/>
            <a:ext cx="1525587" cy="719137"/>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2775" name="Rectangle 7"/>
          <p:cNvSpPr>
            <a:spLocks noChangeArrowheads="1"/>
          </p:cNvSpPr>
          <p:nvPr/>
        </p:nvSpPr>
        <p:spPr bwMode="auto">
          <a:xfrm>
            <a:off x="539750" y="1974850"/>
            <a:ext cx="4048125" cy="647700"/>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2776" name="Line 8"/>
          <p:cNvSpPr>
            <a:spLocks noChangeShapeType="1"/>
          </p:cNvSpPr>
          <p:nvPr/>
        </p:nvSpPr>
        <p:spPr bwMode="auto">
          <a:xfrm>
            <a:off x="1709738" y="2592388"/>
            <a:ext cx="376237" cy="820737"/>
          </a:xfrm>
          <a:prstGeom prst="line">
            <a:avLst/>
          </a:prstGeom>
          <a:noFill/>
          <a:ln w="9525">
            <a:solidFill>
              <a:schemeClr val="tx1"/>
            </a:solidFill>
            <a:round/>
            <a:headEnd/>
            <a:tailEnd type="triangle" w="med" len="med"/>
          </a:ln>
          <a:effectLst/>
        </p:spPr>
        <p:txBody>
          <a:bodyPr/>
          <a:lstStyle/>
          <a:p>
            <a:pPr>
              <a:defRPr/>
            </a:pPr>
            <a:endParaRPr lang="en-US"/>
          </a:p>
        </p:txBody>
      </p:sp>
      <p:sp>
        <p:nvSpPr>
          <p:cNvPr id="32777" name="Rectangle 9"/>
          <p:cNvSpPr>
            <a:spLocks noChangeArrowheads="1"/>
          </p:cNvSpPr>
          <p:nvPr/>
        </p:nvSpPr>
        <p:spPr bwMode="auto">
          <a:xfrm>
            <a:off x="4864100" y="1966913"/>
            <a:ext cx="3203575" cy="1169987"/>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2778" name="Line 10"/>
          <p:cNvSpPr>
            <a:spLocks noChangeShapeType="1"/>
          </p:cNvSpPr>
          <p:nvPr/>
        </p:nvSpPr>
        <p:spPr bwMode="auto">
          <a:xfrm flipH="1">
            <a:off x="6067425" y="3197225"/>
            <a:ext cx="431800" cy="431800"/>
          </a:xfrm>
          <a:prstGeom prst="line">
            <a:avLst/>
          </a:prstGeom>
          <a:noFill/>
          <a:ln w="9525">
            <a:solidFill>
              <a:schemeClr val="tx1"/>
            </a:solidFill>
            <a:round/>
            <a:headEnd/>
            <a:tailEnd type="triangle" w="med" len="med"/>
          </a:ln>
          <a:effectLst/>
        </p:spPr>
        <p:txBody>
          <a:bodyPr/>
          <a:lstStyle/>
          <a:p>
            <a:pPr>
              <a:defRPr/>
            </a:pPr>
            <a:endParaRPr lang="en-US"/>
          </a:p>
        </p:txBody>
      </p:sp>
      <p:sp>
        <p:nvSpPr>
          <p:cNvPr id="32779" name="Line 11"/>
          <p:cNvSpPr>
            <a:spLocks noChangeShapeType="1"/>
          </p:cNvSpPr>
          <p:nvPr/>
        </p:nvSpPr>
        <p:spPr bwMode="auto">
          <a:xfrm flipV="1">
            <a:off x="2466975" y="4456113"/>
            <a:ext cx="436563" cy="434975"/>
          </a:xfrm>
          <a:prstGeom prst="line">
            <a:avLst/>
          </a:prstGeom>
          <a:noFill/>
          <a:ln w="9525">
            <a:solidFill>
              <a:schemeClr val="tx1"/>
            </a:solidFill>
            <a:round/>
            <a:headEnd/>
            <a:tailEnd type="triangle" w="med" len="med"/>
          </a:ln>
          <a:effectLst/>
        </p:spPr>
        <p:txBody>
          <a:bodyPr/>
          <a:lstStyle/>
          <a:p>
            <a:pPr>
              <a:defRPr/>
            </a:pPr>
            <a:endParaRPr lang="en-US"/>
          </a:p>
        </p:txBody>
      </p:sp>
      <p:sp>
        <p:nvSpPr>
          <p:cNvPr id="32780" name="Line 12"/>
          <p:cNvSpPr>
            <a:spLocks noChangeShapeType="1"/>
          </p:cNvSpPr>
          <p:nvPr/>
        </p:nvSpPr>
        <p:spPr bwMode="auto">
          <a:xfrm flipV="1">
            <a:off x="5399088" y="4427538"/>
            <a:ext cx="146050" cy="390525"/>
          </a:xfrm>
          <a:prstGeom prst="line">
            <a:avLst/>
          </a:prstGeom>
          <a:noFill/>
          <a:ln w="9525">
            <a:solidFill>
              <a:schemeClr val="tx1"/>
            </a:solidFill>
            <a:round/>
            <a:headEnd/>
            <a:tailEnd type="triangle" w="med" len="med"/>
          </a:ln>
          <a:effectLst/>
        </p:spPr>
        <p:txBody>
          <a:bodyPr/>
          <a:lstStyle/>
          <a:p>
            <a:pPr>
              <a:defRPr/>
            </a:pPr>
            <a:endParaRPr lang="en-US"/>
          </a:p>
        </p:txBody>
      </p:sp>
      <p:sp>
        <p:nvSpPr>
          <p:cNvPr id="32781" name="Line 13"/>
          <p:cNvSpPr>
            <a:spLocks noChangeShapeType="1"/>
          </p:cNvSpPr>
          <p:nvPr/>
        </p:nvSpPr>
        <p:spPr bwMode="auto">
          <a:xfrm flipH="1" flipV="1">
            <a:off x="7546975" y="4470400"/>
            <a:ext cx="392113" cy="261938"/>
          </a:xfrm>
          <a:prstGeom prst="line">
            <a:avLst/>
          </a:prstGeom>
          <a:noFill/>
          <a:ln w="9525">
            <a:solidFill>
              <a:schemeClr val="tx1"/>
            </a:solidFill>
            <a:round/>
            <a:headEnd/>
            <a:tailEnd type="triangle" w="med" len="med"/>
          </a:ln>
          <a:effectLst/>
        </p:spPr>
        <p:txBody>
          <a:bodyPr/>
          <a:lstStyle/>
          <a:p>
            <a:pPr>
              <a:defRPr/>
            </a:pPr>
            <a:endParaRPr lang="en-US"/>
          </a:p>
        </p:txBody>
      </p:sp>
      <p:pic>
        <p:nvPicPr>
          <p:cNvPr id="32782" name="Picture 14" descr="j0174983"/>
          <p:cNvPicPr>
            <a:picLocks noChangeAspect="1" noChangeArrowheads="1"/>
          </p:cNvPicPr>
          <p:nvPr/>
        </p:nvPicPr>
        <p:blipFill>
          <a:blip r:embed="rId2" cstate="print">
            <a:extLst>
              <a:ext uri="{28A0092B-C50C-407E-A947-70E740481C1C}">
                <a14:useLocalDpi xmlns:a14="http://schemas.microsoft.com/office/drawing/2010/main" val="0"/>
              </a:ext>
            </a:extLst>
          </a:blip>
          <a:srcRect l="8861" t="40485" r="6322"/>
          <a:stretch>
            <a:fillRect/>
          </a:stretch>
        </p:blipFill>
        <p:spPr bwMode="auto">
          <a:xfrm>
            <a:off x="7451725" y="188913"/>
            <a:ext cx="143986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3" name="Line 15"/>
          <p:cNvSpPr>
            <a:spLocks noChangeShapeType="1"/>
          </p:cNvSpPr>
          <p:nvPr/>
        </p:nvSpPr>
        <p:spPr bwMode="auto">
          <a:xfrm>
            <a:off x="3132138" y="1268413"/>
            <a:ext cx="5688012" cy="0"/>
          </a:xfrm>
          <a:prstGeom prst="line">
            <a:avLst/>
          </a:prstGeom>
          <a:noFill/>
          <a:ln w="57150">
            <a:solidFill>
              <a:srgbClr val="00FF00"/>
            </a:solidFill>
            <a:round/>
            <a:headEnd/>
            <a:tailEnd/>
          </a:ln>
          <a:effectLst/>
        </p:spPr>
        <p:txBody>
          <a:bodyPr/>
          <a:lstStyle/>
          <a:p>
            <a:pPr>
              <a:defRPr/>
            </a:pPr>
            <a:endParaRPr lang="en-US"/>
          </a:p>
        </p:txBody>
      </p:sp>
      <p:sp>
        <p:nvSpPr>
          <p:cNvPr id="32784" name="Text Box 16"/>
          <p:cNvSpPr txBox="1">
            <a:spLocks noChangeArrowheads="1"/>
          </p:cNvSpPr>
          <p:nvPr/>
        </p:nvSpPr>
        <p:spPr bwMode="auto">
          <a:xfrm>
            <a:off x="8583613" y="6330950"/>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3" action="ppaction://hlinksldjump"/>
              </a:rPr>
              <a:t>53</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2782"/>
                                        </p:tgtEl>
                                        <p:attrNameLst>
                                          <p:attrName>style.visibility</p:attrName>
                                        </p:attrNameLst>
                                      </p:cBhvr>
                                      <p:to>
                                        <p:strVal val="visible"/>
                                      </p:to>
                                    </p:set>
                                    <p:animEffect transition="in" filter="box(in)">
                                      <p:cBhvr>
                                        <p:cTn id="7" dur="500"/>
                                        <p:tgtEl>
                                          <p:spTgt spid="32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252413" y="209550"/>
            <a:ext cx="9937751" cy="1085850"/>
          </a:xfrm>
        </p:spPr>
        <p:txBody>
          <a:bodyPr/>
          <a:lstStyle/>
          <a:p>
            <a:pPr algn="ctr">
              <a:defRPr/>
            </a:pPr>
            <a:r>
              <a:rPr lang="es-MX" sz="3200" smtClean="0">
                <a:solidFill>
                  <a:srgbClr val="FF3399"/>
                </a:solidFill>
                <a:effectLst>
                  <a:outerShdw blurRad="38100" dist="38100" dir="2700000" algn="tl">
                    <a:srgbClr val="000000"/>
                  </a:outerShdw>
                </a:effectLst>
              </a:rPr>
              <a:t>Referencia de </a:t>
            </a:r>
            <a:r>
              <a:rPr lang="es-MX" sz="3200" smtClean="0">
                <a:solidFill>
                  <a:srgbClr val="990099"/>
                </a:solidFill>
                <a:effectLst>
                  <a:outerShdw blurRad="38100" dist="38100" dir="2700000" algn="tl">
                    <a:srgbClr val="000000"/>
                  </a:outerShdw>
                </a:effectLst>
              </a:rPr>
              <a:t>un libro publicado en segunda o    </a:t>
            </a:r>
            <a:br>
              <a:rPr lang="es-MX" sz="3200" smtClean="0">
                <a:solidFill>
                  <a:srgbClr val="990099"/>
                </a:solidFill>
                <a:effectLst>
                  <a:outerShdw blurRad="38100" dist="38100" dir="2700000" algn="tl">
                    <a:srgbClr val="000000"/>
                  </a:outerShdw>
                </a:effectLst>
              </a:rPr>
            </a:br>
            <a:r>
              <a:rPr lang="es-MX" sz="3200" smtClean="0">
                <a:solidFill>
                  <a:srgbClr val="990099"/>
                </a:solidFill>
                <a:effectLst>
                  <a:outerShdw blurRad="38100" dist="38100" dir="2700000" algn="tl">
                    <a:srgbClr val="000000"/>
                  </a:outerShdw>
                </a:effectLst>
              </a:rPr>
              <a:t>                           subsecuentes ediciones</a:t>
            </a:r>
            <a:endParaRPr lang="en-US" sz="3200" smtClean="0">
              <a:solidFill>
                <a:srgbClr val="990099"/>
              </a:solidFill>
              <a:effectLst>
                <a:outerShdw blurRad="38100" dist="38100" dir="2700000" algn="tl">
                  <a:srgbClr val="000000"/>
                </a:outerShdw>
              </a:effectLst>
            </a:endParaRPr>
          </a:p>
        </p:txBody>
      </p:sp>
      <p:sp>
        <p:nvSpPr>
          <p:cNvPr id="99331" name="Rectangle 3"/>
          <p:cNvSpPr>
            <a:spLocks noGrp="1" noChangeArrowheads="1"/>
          </p:cNvSpPr>
          <p:nvPr>
            <p:ph type="body" sz="half" idx="1"/>
          </p:nvPr>
        </p:nvSpPr>
        <p:spPr>
          <a:xfrm>
            <a:off x="457200" y="1600200"/>
            <a:ext cx="9444038" cy="4525963"/>
          </a:xfrm>
        </p:spPr>
        <p:txBody>
          <a:bodyPr/>
          <a:lstStyle/>
          <a:p>
            <a:pPr>
              <a:defRPr/>
            </a:pPr>
            <a:endParaRPr lang="es-MX" smtClean="0"/>
          </a:p>
          <a:p>
            <a:pPr>
              <a:buFontTx/>
              <a:buNone/>
              <a:defRPr/>
            </a:pPr>
            <a:r>
              <a:rPr lang="es-MX" smtClean="0"/>
              <a:t>  </a:t>
            </a:r>
            <a:r>
              <a:rPr lang="es-MX" smtClean="0">
                <a:latin typeface="Verdana" pitchFamily="34" charset="0"/>
              </a:rPr>
              <a:t>Autor       Fecha de         Título  Edición    </a:t>
            </a:r>
          </a:p>
          <a:p>
            <a:pPr>
              <a:buFontTx/>
              <a:buNone/>
              <a:defRPr/>
            </a:pPr>
            <a:r>
              <a:rPr lang="es-MX" smtClean="0">
                <a:latin typeface="Verdana" pitchFamily="34" charset="0"/>
              </a:rPr>
              <a:t>                Publicación</a:t>
            </a:r>
          </a:p>
          <a:p>
            <a:pPr>
              <a:buFontTx/>
              <a:buNone/>
              <a:defRPr/>
            </a:pPr>
            <a:endParaRPr lang="es-MX" smtClean="0">
              <a:latin typeface="Verdana" pitchFamily="34" charset="0"/>
            </a:endParaRPr>
          </a:p>
          <a:p>
            <a:pPr>
              <a:buFontTx/>
              <a:buNone/>
              <a:defRPr/>
            </a:pPr>
            <a:r>
              <a:rPr lang="es-MX" sz="2400" b="1" smtClean="0">
                <a:latin typeface="Verdana" pitchFamily="34" charset="0"/>
              </a:rPr>
              <a:t>Bolton, W. (2001) </a:t>
            </a:r>
            <a:r>
              <a:rPr lang="es-MX" sz="2400" b="1" i="1" smtClean="0">
                <a:latin typeface="Verdana" pitchFamily="34" charset="0"/>
              </a:rPr>
              <a:t>Ingeniería de control. </a:t>
            </a:r>
            <a:r>
              <a:rPr lang="es-MX" sz="2400" b="1" smtClean="0">
                <a:latin typeface="Verdana" pitchFamily="34" charset="0"/>
              </a:rPr>
              <a:t>(2ª. ed.)</a:t>
            </a:r>
          </a:p>
          <a:p>
            <a:pPr>
              <a:buFontTx/>
              <a:buNone/>
              <a:defRPr/>
            </a:pPr>
            <a:r>
              <a:rPr lang="es-MX" sz="2400" b="1" smtClean="0">
                <a:latin typeface="Verdana" pitchFamily="34" charset="0"/>
              </a:rPr>
              <a:t>   México.: Alfaomega</a:t>
            </a:r>
            <a:r>
              <a:rPr lang="es-MX" sz="2400" smtClean="0">
                <a:latin typeface="Verdana" pitchFamily="34" charset="0"/>
              </a:rPr>
              <a:t>.</a:t>
            </a:r>
          </a:p>
          <a:p>
            <a:pPr>
              <a:buFontTx/>
              <a:buNone/>
              <a:defRPr/>
            </a:pPr>
            <a:endParaRPr lang="es-MX" sz="2400" smtClean="0">
              <a:latin typeface="Verdana" pitchFamily="34" charset="0"/>
            </a:endParaRPr>
          </a:p>
          <a:p>
            <a:pPr>
              <a:buFontTx/>
              <a:buNone/>
              <a:defRPr/>
            </a:pPr>
            <a:r>
              <a:rPr lang="es-MX" sz="2400" smtClean="0">
                <a:latin typeface="Verdana" pitchFamily="34" charset="0"/>
              </a:rPr>
              <a:t>Lugar de Publicación    Editorial</a:t>
            </a:r>
          </a:p>
          <a:p>
            <a:pPr>
              <a:buFontTx/>
              <a:buNone/>
              <a:defRPr/>
            </a:pPr>
            <a:r>
              <a:rPr lang="es-MX" sz="2400" smtClean="0">
                <a:latin typeface="Verdana" pitchFamily="34" charset="0"/>
              </a:rPr>
              <a:t>     </a:t>
            </a:r>
            <a:endParaRPr lang="es-MX" sz="2400" smtClean="0">
              <a:latin typeface="AvantGarde Md BT" pitchFamily="34" charset="0"/>
            </a:endParaRPr>
          </a:p>
          <a:p>
            <a:pPr>
              <a:buFontTx/>
              <a:buNone/>
              <a:defRPr/>
            </a:pPr>
            <a:endParaRPr lang="en-US" sz="2400" smtClean="0">
              <a:latin typeface="AvantGarde Md BT" pitchFamily="34" charset="0"/>
            </a:endParaRPr>
          </a:p>
        </p:txBody>
      </p:sp>
      <p:sp>
        <p:nvSpPr>
          <p:cNvPr id="99332" name="Rectangle 4"/>
          <p:cNvSpPr>
            <a:spLocks noChangeArrowheads="1"/>
          </p:cNvSpPr>
          <p:nvPr/>
        </p:nvSpPr>
        <p:spPr bwMode="auto">
          <a:xfrm>
            <a:off x="468313" y="5084763"/>
            <a:ext cx="3311525" cy="720725"/>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99334" name="Rectangle 6"/>
          <p:cNvSpPr>
            <a:spLocks noChangeArrowheads="1"/>
          </p:cNvSpPr>
          <p:nvPr/>
        </p:nvSpPr>
        <p:spPr bwMode="auto">
          <a:xfrm>
            <a:off x="4067175" y="5157788"/>
            <a:ext cx="1525588" cy="719137"/>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99335" name="Rectangle 7"/>
          <p:cNvSpPr>
            <a:spLocks noChangeArrowheads="1"/>
          </p:cNvSpPr>
          <p:nvPr/>
        </p:nvSpPr>
        <p:spPr bwMode="auto">
          <a:xfrm>
            <a:off x="539750" y="2060575"/>
            <a:ext cx="1439863" cy="647700"/>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99337" name="Rectangle 9"/>
          <p:cNvSpPr>
            <a:spLocks noChangeArrowheads="1"/>
          </p:cNvSpPr>
          <p:nvPr/>
        </p:nvSpPr>
        <p:spPr bwMode="auto">
          <a:xfrm>
            <a:off x="2484438" y="2133600"/>
            <a:ext cx="3203575" cy="1169988"/>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99338" name="Line 10"/>
          <p:cNvSpPr>
            <a:spLocks noChangeShapeType="1"/>
          </p:cNvSpPr>
          <p:nvPr/>
        </p:nvSpPr>
        <p:spPr bwMode="auto">
          <a:xfrm flipH="1">
            <a:off x="2843213" y="3429000"/>
            <a:ext cx="431800" cy="431800"/>
          </a:xfrm>
          <a:prstGeom prst="line">
            <a:avLst/>
          </a:prstGeom>
          <a:noFill/>
          <a:ln w="9525">
            <a:solidFill>
              <a:schemeClr val="tx1"/>
            </a:solidFill>
            <a:round/>
            <a:headEnd/>
            <a:tailEnd type="triangle" w="med" len="med"/>
          </a:ln>
          <a:effectLst/>
        </p:spPr>
        <p:txBody>
          <a:bodyPr/>
          <a:lstStyle/>
          <a:p>
            <a:pPr>
              <a:defRPr/>
            </a:pPr>
            <a:endParaRPr lang="en-US"/>
          </a:p>
        </p:txBody>
      </p:sp>
      <p:sp>
        <p:nvSpPr>
          <p:cNvPr id="99343" name="Line 15"/>
          <p:cNvSpPr>
            <a:spLocks noChangeShapeType="1"/>
          </p:cNvSpPr>
          <p:nvPr/>
        </p:nvSpPr>
        <p:spPr bwMode="auto">
          <a:xfrm>
            <a:off x="3348038" y="1268413"/>
            <a:ext cx="5688012" cy="0"/>
          </a:xfrm>
          <a:prstGeom prst="line">
            <a:avLst/>
          </a:prstGeom>
          <a:noFill/>
          <a:ln w="57150">
            <a:solidFill>
              <a:srgbClr val="00FF00"/>
            </a:solidFill>
            <a:round/>
            <a:headEnd/>
            <a:tailEnd/>
          </a:ln>
          <a:effectLst/>
        </p:spPr>
        <p:txBody>
          <a:bodyPr/>
          <a:lstStyle/>
          <a:p>
            <a:pPr>
              <a:defRPr/>
            </a:pPr>
            <a:endParaRPr lang="en-US"/>
          </a:p>
        </p:txBody>
      </p:sp>
      <p:pic>
        <p:nvPicPr>
          <p:cNvPr id="53258" name="Picture 18" descr="j03957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4572000"/>
            <a:ext cx="180022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7" name="Line 19"/>
          <p:cNvSpPr>
            <a:spLocks noChangeShapeType="1"/>
          </p:cNvSpPr>
          <p:nvPr/>
        </p:nvSpPr>
        <p:spPr bwMode="auto">
          <a:xfrm>
            <a:off x="1331913" y="2852738"/>
            <a:ext cx="0" cy="1081087"/>
          </a:xfrm>
          <a:prstGeom prst="line">
            <a:avLst/>
          </a:prstGeom>
          <a:noFill/>
          <a:ln w="9525">
            <a:solidFill>
              <a:schemeClr val="tx1"/>
            </a:solidFill>
            <a:round/>
            <a:headEnd/>
            <a:tailEnd type="triangle" w="med" len="med"/>
          </a:ln>
          <a:effectLst/>
        </p:spPr>
        <p:txBody>
          <a:bodyPr/>
          <a:lstStyle/>
          <a:p>
            <a:pPr>
              <a:defRPr/>
            </a:pPr>
            <a:endParaRPr lang="en-US"/>
          </a:p>
        </p:txBody>
      </p:sp>
      <p:sp>
        <p:nvSpPr>
          <p:cNvPr id="99348" name="Rectangle 20"/>
          <p:cNvSpPr>
            <a:spLocks noChangeArrowheads="1"/>
          </p:cNvSpPr>
          <p:nvPr/>
        </p:nvSpPr>
        <p:spPr bwMode="auto">
          <a:xfrm>
            <a:off x="5867400" y="1989138"/>
            <a:ext cx="1441450" cy="935037"/>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99349" name="Line 21"/>
          <p:cNvSpPr>
            <a:spLocks noChangeShapeType="1"/>
          </p:cNvSpPr>
          <p:nvPr/>
        </p:nvSpPr>
        <p:spPr bwMode="auto">
          <a:xfrm flipH="1">
            <a:off x="5219700" y="2997200"/>
            <a:ext cx="1152525" cy="936625"/>
          </a:xfrm>
          <a:prstGeom prst="line">
            <a:avLst/>
          </a:prstGeom>
          <a:noFill/>
          <a:ln w="9525">
            <a:solidFill>
              <a:schemeClr val="tx1"/>
            </a:solidFill>
            <a:round/>
            <a:headEnd/>
            <a:tailEnd type="triangle" w="med" len="med"/>
          </a:ln>
          <a:effectLst/>
        </p:spPr>
        <p:txBody>
          <a:bodyPr/>
          <a:lstStyle/>
          <a:p>
            <a:pPr>
              <a:defRPr/>
            </a:pPr>
            <a:endParaRPr lang="en-US"/>
          </a:p>
        </p:txBody>
      </p:sp>
      <p:sp>
        <p:nvSpPr>
          <p:cNvPr id="99350" name="Rectangle 22"/>
          <p:cNvSpPr>
            <a:spLocks noChangeArrowheads="1"/>
          </p:cNvSpPr>
          <p:nvPr/>
        </p:nvSpPr>
        <p:spPr bwMode="auto">
          <a:xfrm>
            <a:off x="7380288" y="1989138"/>
            <a:ext cx="1512887" cy="935037"/>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99352" name="Line 24"/>
          <p:cNvSpPr>
            <a:spLocks noChangeShapeType="1"/>
          </p:cNvSpPr>
          <p:nvPr/>
        </p:nvSpPr>
        <p:spPr bwMode="auto">
          <a:xfrm flipH="1">
            <a:off x="7885113" y="2997200"/>
            <a:ext cx="576262" cy="936625"/>
          </a:xfrm>
          <a:prstGeom prst="line">
            <a:avLst/>
          </a:prstGeom>
          <a:noFill/>
          <a:ln w="9525">
            <a:solidFill>
              <a:schemeClr val="tx1"/>
            </a:solidFill>
            <a:round/>
            <a:headEnd/>
            <a:tailEnd type="triangle" w="med" len="med"/>
          </a:ln>
          <a:effectLst/>
        </p:spPr>
        <p:txBody>
          <a:bodyPr/>
          <a:lstStyle/>
          <a:p>
            <a:pPr>
              <a:defRPr/>
            </a:pPr>
            <a:endParaRPr lang="en-US"/>
          </a:p>
        </p:txBody>
      </p:sp>
      <p:sp>
        <p:nvSpPr>
          <p:cNvPr id="99353" name="Line 25"/>
          <p:cNvSpPr>
            <a:spLocks noChangeShapeType="1"/>
          </p:cNvSpPr>
          <p:nvPr/>
        </p:nvSpPr>
        <p:spPr bwMode="auto">
          <a:xfrm flipH="1" flipV="1">
            <a:off x="1547813" y="4724400"/>
            <a:ext cx="144462" cy="288925"/>
          </a:xfrm>
          <a:prstGeom prst="line">
            <a:avLst/>
          </a:prstGeom>
          <a:noFill/>
          <a:ln w="9525">
            <a:solidFill>
              <a:schemeClr val="tx1"/>
            </a:solidFill>
            <a:round/>
            <a:headEnd/>
            <a:tailEnd type="triangle" w="med" len="med"/>
          </a:ln>
          <a:effectLst/>
        </p:spPr>
        <p:txBody>
          <a:bodyPr/>
          <a:lstStyle/>
          <a:p>
            <a:pPr>
              <a:defRPr/>
            </a:pPr>
            <a:endParaRPr lang="en-US"/>
          </a:p>
        </p:txBody>
      </p:sp>
      <p:sp>
        <p:nvSpPr>
          <p:cNvPr id="99354" name="Line 26"/>
          <p:cNvSpPr>
            <a:spLocks noChangeShapeType="1"/>
          </p:cNvSpPr>
          <p:nvPr/>
        </p:nvSpPr>
        <p:spPr bwMode="auto">
          <a:xfrm flipH="1" flipV="1">
            <a:off x="3708400" y="4797425"/>
            <a:ext cx="504825" cy="288925"/>
          </a:xfrm>
          <a:prstGeom prst="line">
            <a:avLst/>
          </a:prstGeom>
          <a:noFill/>
          <a:ln w="9525">
            <a:solidFill>
              <a:schemeClr val="tx1"/>
            </a:solidFill>
            <a:round/>
            <a:headEnd/>
            <a:tailEnd type="triangle" w="med" len="med"/>
          </a:ln>
          <a:effectLst/>
        </p:spPr>
        <p:txBody>
          <a:bodyPr/>
          <a:lstStyle/>
          <a:p>
            <a:pPr>
              <a:defRPr/>
            </a:pPr>
            <a:endParaRPr lang="en-US"/>
          </a:p>
        </p:txBody>
      </p:sp>
      <p:sp>
        <p:nvSpPr>
          <p:cNvPr id="99355" name="Text Box 27"/>
          <p:cNvSpPr txBox="1">
            <a:spLocks noChangeArrowheads="1"/>
          </p:cNvSpPr>
          <p:nvPr/>
        </p:nvSpPr>
        <p:spPr bwMode="auto">
          <a:xfrm>
            <a:off x="8286750" y="6215063"/>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3" action="ppaction://hlinksldjump"/>
              </a:rPr>
              <a:t>54</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572000" y="6400800"/>
            <a:ext cx="342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50000"/>
              </a:spcBef>
              <a:buClrTx/>
              <a:buFontTx/>
              <a:buNone/>
            </a:pPr>
            <a:endParaRPr kumimoji="0" lang="es-MX" altLang="es-MX" sz="2400">
              <a:effectLst/>
              <a:latin typeface="Monotype Corsiva" pitchFamily="66" charset="0"/>
            </a:endParaRPr>
          </a:p>
        </p:txBody>
      </p:sp>
      <p:sp>
        <p:nvSpPr>
          <p:cNvPr id="17411" name="Rectangle 3"/>
          <p:cNvSpPr>
            <a:spLocks noGrp="1" noChangeArrowheads="1"/>
          </p:cNvSpPr>
          <p:nvPr>
            <p:ph type="title"/>
          </p:nvPr>
        </p:nvSpPr>
        <p:spPr/>
        <p:txBody>
          <a:bodyPr/>
          <a:lstStyle/>
          <a:p>
            <a:pPr>
              <a:defRPr/>
            </a:pPr>
            <a:r>
              <a:rPr lang="es-MX" smtClean="0"/>
              <a:t>Citas en el texto</a:t>
            </a:r>
            <a:endParaRPr lang="en-US" smtClean="0"/>
          </a:p>
        </p:txBody>
      </p:sp>
      <p:pic>
        <p:nvPicPr>
          <p:cNvPr id="6148"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6"/>
          <p:cNvSpPr txBox="1">
            <a:spLocks noChangeArrowheads="1"/>
          </p:cNvSpPr>
          <p:nvPr/>
        </p:nvSpPr>
        <p:spPr bwMode="auto">
          <a:xfrm>
            <a:off x="1995488"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17415" name="Text Box 7"/>
          <p:cNvSpPr txBox="1">
            <a:spLocks noChangeArrowheads="1"/>
          </p:cNvSpPr>
          <p:nvPr/>
        </p:nvSpPr>
        <p:spPr bwMode="auto">
          <a:xfrm>
            <a:off x="2625725" y="1392238"/>
            <a:ext cx="26146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a:solidFill>
                  <a:srgbClr val="0000CC"/>
                </a:solidFill>
                <a:effectLst/>
                <a:latin typeface="Arial" charset="0"/>
              </a:rPr>
              <a:t>¿ Cómo citar  ?</a:t>
            </a:r>
            <a:endParaRPr kumimoji="0" lang="en-US" altLang="es-MX" sz="2800">
              <a:solidFill>
                <a:srgbClr val="0000CC"/>
              </a:solidFill>
              <a:effectLst/>
              <a:latin typeface="Arial" charset="0"/>
            </a:endParaRPr>
          </a:p>
        </p:txBody>
      </p:sp>
      <p:sp>
        <p:nvSpPr>
          <p:cNvPr id="17416" name="Text Box 8"/>
          <p:cNvSpPr txBox="1">
            <a:spLocks noChangeArrowheads="1"/>
          </p:cNvSpPr>
          <p:nvPr/>
        </p:nvSpPr>
        <p:spPr bwMode="auto">
          <a:xfrm>
            <a:off x="2146300" y="2225675"/>
            <a:ext cx="51689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Font typeface="Wingdings" pitchFamily="2" charset="2"/>
              <a:buChar char="v"/>
            </a:pPr>
            <a:r>
              <a:rPr kumimoji="0" lang="es-MX" altLang="es-MX">
                <a:solidFill>
                  <a:srgbClr val="CCFFCC"/>
                </a:solidFill>
                <a:effectLst/>
                <a:latin typeface="Monotype Corsiva" pitchFamily="66" charset="0"/>
              </a:rPr>
              <a:t> </a:t>
            </a:r>
            <a:r>
              <a:rPr kumimoji="0" lang="es-MX" altLang="es-MX">
                <a:solidFill>
                  <a:srgbClr val="FF3399"/>
                </a:solidFill>
                <a:effectLst/>
                <a:latin typeface="Monotype Corsiva" pitchFamily="66" charset="0"/>
              </a:rPr>
              <a:t>Al citar proporcionar siempre:</a:t>
            </a:r>
          </a:p>
          <a:p>
            <a:pPr lvl="1" eaLnBrk="1" hangingPunct="1">
              <a:spcBef>
                <a:spcPct val="0"/>
              </a:spcBef>
              <a:buClr>
                <a:srgbClr val="336600"/>
              </a:buClr>
              <a:buFont typeface="Wingdings" pitchFamily="2" charset="2"/>
              <a:buChar char="ü"/>
            </a:pPr>
            <a:r>
              <a:rPr kumimoji="0" lang="es-MX" altLang="es-MX" sz="3200">
                <a:solidFill>
                  <a:srgbClr val="0000CC"/>
                </a:solidFill>
                <a:effectLst/>
                <a:latin typeface="Monotype Corsiva" pitchFamily="66" charset="0"/>
              </a:rPr>
              <a:t>Apellido del autor</a:t>
            </a:r>
          </a:p>
          <a:p>
            <a:pPr lvl="1" eaLnBrk="1" hangingPunct="1">
              <a:spcBef>
                <a:spcPct val="0"/>
              </a:spcBef>
              <a:buClr>
                <a:srgbClr val="336600"/>
              </a:buClr>
              <a:buFont typeface="Wingdings" pitchFamily="2" charset="2"/>
              <a:buChar char="ü"/>
            </a:pPr>
            <a:r>
              <a:rPr kumimoji="0" lang="es-MX" altLang="es-MX" sz="3200">
                <a:solidFill>
                  <a:srgbClr val="0000CC"/>
                </a:solidFill>
                <a:effectLst/>
                <a:latin typeface="Monotype Corsiva" pitchFamily="66" charset="0"/>
              </a:rPr>
              <a:t>Año de publicación</a:t>
            </a:r>
          </a:p>
          <a:p>
            <a:pPr lvl="1" eaLnBrk="1" hangingPunct="1">
              <a:spcBef>
                <a:spcPct val="0"/>
              </a:spcBef>
              <a:buClr>
                <a:srgbClr val="336600"/>
              </a:buClr>
              <a:buFont typeface="Wingdings" pitchFamily="2" charset="2"/>
              <a:buChar char="ü"/>
            </a:pPr>
            <a:r>
              <a:rPr kumimoji="0" lang="es-MX" altLang="es-MX" sz="3200">
                <a:solidFill>
                  <a:srgbClr val="0000CC"/>
                </a:solidFill>
                <a:effectLst/>
                <a:latin typeface="Monotype Corsiva" pitchFamily="66" charset="0"/>
              </a:rPr>
              <a:t>Página específica del texto</a:t>
            </a:r>
          </a:p>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p:txBody>
      </p:sp>
      <p:pic>
        <p:nvPicPr>
          <p:cNvPr id="6153" name="Picture 9" descr="j0196200"/>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588125" y="4508500"/>
            <a:ext cx="1776413" cy="1631950"/>
          </a:xfrm>
          <a:noFill/>
          <a:extLst>
            <a:ext uri="{909E8E84-426E-40DD-AFC4-6F175D3DCCD1}">
              <a14:hiddenFill xmlns:a14="http://schemas.microsoft.com/office/drawing/2010/main">
                <a:solidFill>
                  <a:srgbClr val="FFFFFF"/>
                </a:solidFill>
              </a14:hiddenFill>
            </a:ext>
          </a:extLst>
        </p:spPr>
      </p:pic>
      <p:sp>
        <p:nvSpPr>
          <p:cNvPr id="17418" name="Text Box 10"/>
          <p:cNvSpPr txBox="1">
            <a:spLocks noChangeArrowheads="1"/>
          </p:cNvSpPr>
          <p:nvPr/>
        </p:nvSpPr>
        <p:spPr bwMode="auto">
          <a:xfrm>
            <a:off x="8512175" y="6257925"/>
            <a:ext cx="311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4" action="ppaction://hlinksldjump"/>
              </a:rPr>
              <a:t>4</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fade">
                                      <p:cBhvr>
                                        <p:cTn id="7" dur="1000"/>
                                        <p:tgtEl>
                                          <p:spTgt spid="17415"/>
                                        </p:tgtEl>
                                      </p:cBhvr>
                                    </p:animEffect>
                                    <p:anim calcmode="lin" valueType="num">
                                      <p:cBhvr>
                                        <p:cTn id="8" dur="1000" fill="hold"/>
                                        <p:tgtEl>
                                          <p:spTgt spid="17415"/>
                                        </p:tgtEl>
                                        <p:attrNameLst>
                                          <p:attrName>ppt_x</p:attrName>
                                        </p:attrNameLst>
                                      </p:cBhvr>
                                      <p:tavLst>
                                        <p:tav tm="0">
                                          <p:val>
                                            <p:strVal val="#ppt_x"/>
                                          </p:val>
                                        </p:tav>
                                        <p:tav tm="100000">
                                          <p:val>
                                            <p:strVal val="#ppt_x"/>
                                          </p:val>
                                        </p:tav>
                                      </p:tavLst>
                                    </p:anim>
                                    <p:anim calcmode="lin" valueType="num">
                                      <p:cBhvr>
                                        <p:cTn id="9" dur="1000" fill="hold"/>
                                        <p:tgtEl>
                                          <p:spTgt spid="174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17416">
                                            <p:txEl>
                                              <p:pRg st="0" end="0"/>
                                            </p:txEl>
                                          </p:spTgt>
                                        </p:tgtEl>
                                        <p:attrNameLst>
                                          <p:attrName>style.visibility</p:attrName>
                                        </p:attrNameLst>
                                      </p:cBhvr>
                                      <p:to>
                                        <p:strVal val="visible"/>
                                      </p:to>
                                    </p:set>
                                    <p:anim calcmode="lin" valueType="num">
                                      <p:cBhvr>
                                        <p:cTn id="14" dur="1000" fill="hold"/>
                                        <p:tgtEl>
                                          <p:spTgt spid="1741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741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741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1741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7416">
                                            <p:txEl>
                                              <p:pRg st="1" end="1"/>
                                            </p:txEl>
                                          </p:spTgt>
                                        </p:tgtEl>
                                        <p:attrNameLst>
                                          <p:attrName>style.visibility</p:attrName>
                                        </p:attrNameLst>
                                      </p:cBhvr>
                                      <p:to>
                                        <p:strVal val="visible"/>
                                      </p:to>
                                    </p:set>
                                    <p:animEffect transition="in" filter="checkerboard(across)">
                                      <p:cBhvr>
                                        <p:cTn id="22" dur="500"/>
                                        <p:tgtEl>
                                          <p:spTgt spid="1741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7416">
                                            <p:txEl>
                                              <p:pRg st="2" end="2"/>
                                            </p:txEl>
                                          </p:spTgt>
                                        </p:tgtEl>
                                        <p:attrNameLst>
                                          <p:attrName>style.visibility</p:attrName>
                                        </p:attrNameLst>
                                      </p:cBhvr>
                                      <p:to>
                                        <p:strVal val="visible"/>
                                      </p:to>
                                    </p:set>
                                    <p:animEffect transition="in" filter="checkerboard(across)">
                                      <p:cBhvr>
                                        <p:cTn id="27" dur="500"/>
                                        <p:tgtEl>
                                          <p:spTgt spid="17416">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7416">
                                            <p:txEl>
                                              <p:pRg st="3" end="3"/>
                                            </p:txEl>
                                          </p:spTgt>
                                        </p:tgtEl>
                                        <p:attrNameLst>
                                          <p:attrName>style.visibility</p:attrName>
                                        </p:attrNameLst>
                                      </p:cBhvr>
                                      <p:to>
                                        <p:strVal val="visible"/>
                                      </p:to>
                                    </p:set>
                                    <p:animEffect transition="in" filter="checkerboard(across)">
                                      <p:cBhvr>
                                        <p:cTn id="32" dur="500"/>
                                        <p:tgtEl>
                                          <p:spTgt spid="174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s-MX" sz="3600" smtClean="0">
                <a:solidFill>
                  <a:srgbClr val="FF3399"/>
                </a:solidFill>
                <a:effectLst>
                  <a:outerShdw blurRad="38100" dist="38100" dir="2700000" algn="tl">
                    <a:srgbClr val="000000"/>
                  </a:outerShdw>
                </a:effectLst>
              </a:rPr>
              <a:t>Referencia de un Artículo de </a:t>
            </a:r>
            <a:r>
              <a:rPr lang="es-MX" sz="3600" smtClean="0">
                <a:solidFill>
                  <a:srgbClr val="990099"/>
                </a:solidFill>
                <a:effectLst>
                  <a:outerShdw blurRad="38100" dist="38100" dir="2700000" algn="tl">
                    <a:srgbClr val="000000"/>
                  </a:outerShdw>
                </a:effectLst>
              </a:rPr>
              <a:t>Periódico</a:t>
            </a:r>
            <a:endParaRPr lang="en-US" sz="3600" smtClean="0">
              <a:solidFill>
                <a:srgbClr val="990099"/>
              </a:solidFill>
              <a:effectLst>
                <a:outerShdw blurRad="38100" dist="38100" dir="2700000" algn="tl">
                  <a:srgbClr val="000000"/>
                </a:outerShdw>
              </a:effectLst>
            </a:endParaRPr>
          </a:p>
        </p:txBody>
      </p:sp>
      <p:sp>
        <p:nvSpPr>
          <p:cNvPr id="33795" name="Rectangle 3"/>
          <p:cNvSpPr>
            <a:spLocks noGrp="1" noChangeArrowheads="1"/>
          </p:cNvSpPr>
          <p:nvPr>
            <p:ph type="body" sz="half" idx="1"/>
          </p:nvPr>
        </p:nvSpPr>
        <p:spPr>
          <a:xfrm>
            <a:off x="1219200" y="1981200"/>
            <a:ext cx="3811588" cy="4114800"/>
          </a:xfrm>
        </p:spPr>
        <p:txBody>
          <a:bodyPr/>
          <a:lstStyle/>
          <a:p>
            <a:pPr>
              <a:buFontTx/>
              <a:buNone/>
              <a:defRPr/>
            </a:pPr>
            <a:endParaRPr lang="es-MX" sz="2800" smtClean="0"/>
          </a:p>
          <a:p>
            <a:pPr>
              <a:buFontTx/>
              <a:buNone/>
              <a:defRPr/>
            </a:pPr>
            <a:endParaRPr lang="es-MX" sz="2800" smtClean="0"/>
          </a:p>
          <a:p>
            <a:pPr>
              <a:buFontTx/>
              <a:buNone/>
              <a:defRPr/>
            </a:pPr>
            <a:endParaRPr lang="es-MX" sz="2800" smtClean="0"/>
          </a:p>
          <a:p>
            <a:pPr>
              <a:buFontTx/>
              <a:buNone/>
              <a:defRPr/>
            </a:pPr>
            <a:endParaRPr lang="es-MX" sz="2800" smtClean="0"/>
          </a:p>
          <a:p>
            <a:pPr>
              <a:buFontTx/>
              <a:buNone/>
              <a:defRPr/>
            </a:pPr>
            <a:endParaRPr lang="en-US" sz="2800" smtClean="0"/>
          </a:p>
        </p:txBody>
      </p:sp>
      <p:sp>
        <p:nvSpPr>
          <p:cNvPr id="33796" name="Rectangle 4"/>
          <p:cNvSpPr>
            <a:spLocks noChangeArrowheads="1"/>
          </p:cNvSpPr>
          <p:nvPr/>
        </p:nvSpPr>
        <p:spPr bwMode="auto">
          <a:xfrm>
            <a:off x="468313" y="1628775"/>
            <a:ext cx="8229600" cy="4525963"/>
          </a:xfrm>
          <a:prstGeom prst="rect">
            <a:avLst/>
          </a:prstGeom>
          <a:noFill/>
          <a:ln w="9525">
            <a:noFill/>
            <a:miter lim="800000"/>
            <a:headEnd/>
            <a:tailEnd/>
          </a:ln>
          <a:effectLst/>
        </p:spPr>
        <p:txBody>
          <a:bodyPr/>
          <a:lstStyle/>
          <a:p>
            <a:pPr marL="342900" indent="-342900">
              <a:spcBef>
                <a:spcPct val="20000"/>
              </a:spcBef>
              <a:buClr>
                <a:schemeClr val="accent2"/>
              </a:buClr>
              <a:buFontTx/>
              <a:buChar char="•"/>
              <a:defRPr/>
            </a:pPr>
            <a:endParaRPr kumimoji="1" lang="es-MX" sz="2800">
              <a:effectLst>
                <a:outerShdw blurRad="38100" dist="38100" dir="2700000" algn="tl">
                  <a:srgbClr val="FFFFFF"/>
                </a:outerShdw>
              </a:effectLst>
            </a:endParaRPr>
          </a:p>
          <a:p>
            <a:pPr marL="342900" indent="-342900">
              <a:spcBef>
                <a:spcPct val="20000"/>
              </a:spcBef>
              <a:buClr>
                <a:schemeClr val="accent2"/>
              </a:buClr>
              <a:defRPr/>
            </a:pPr>
            <a:r>
              <a:rPr kumimoji="1" lang="es-MX" sz="2800">
                <a:effectLst>
                  <a:outerShdw blurRad="38100" dist="38100" dir="2700000" algn="tl">
                    <a:srgbClr val="FFFFFF"/>
                  </a:outerShdw>
                </a:effectLst>
              </a:rPr>
              <a:t>        </a:t>
            </a:r>
            <a:r>
              <a:rPr kumimoji="1" lang="es-MX" sz="2800">
                <a:effectLst>
                  <a:outerShdw blurRad="38100" dist="38100" dir="2700000" algn="tl">
                    <a:srgbClr val="FFFFFF"/>
                  </a:outerShdw>
                </a:effectLst>
                <a:latin typeface="Verdana" pitchFamily="34" charset="0"/>
              </a:rPr>
              <a:t>Autor   Fecha de publicación   Título</a:t>
            </a:r>
          </a:p>
          <a:p>
            <a:pPr marL="342900" indent="-342900">
              <a:spcBef>
                <a:spcPct val="20000"/>
              </a:spcBef>
              <a:buClr>
                <a:schemeClr val="accent2"/>
              </a:buClr>
              <a:defRPr/>
            </a:pPr>
            <a:endParaRPr kumimoji="1" lang="es-MX" sz="2800">
              <a:effectLst>
                <a:outerShdw blurRad="38100" dist="38100" dir="2700000" algn="tl">
                  <a:srgbClr val="FFFFFF"/>
                </a:outerShdw>
              </a:effectLst>
              <a:latin typeface="Verdana" pitchFamily="34" charset="0"/>
            </a:endParaRPr>
          </a:p>
          <a:p>
            <a:pPr marL="342900" indent="-342900">
              <a:spcBef>
                <a:spcPct val="20000"/>
              </a:spcBef>
              <a:buClr>
                <a:schemeClr val="accent2"/>
              </a:buClr>
              <a:defRPr/>
            </a:pPr>
            <a:r>
              <a:rPr kumimoji="1" lang="es-MX" sz="2000">
                <a:effectLst>
                  <a:outerShdw blurRad="38100" dist="38100" dir="2700000" algn="tl">
                    <a:srgbClr val="FFFFFF"/>
                  </a:outerShdw>
                </a:effectLst>
                <a:latin typeface="Verdana" pitchFamily="34" charset="0"/>
              </a:rPr>
              <a:t>    </a:t>
            </a:r>
          </a:p>
          <a:p>
            <a:pPr marL="342900" indent="-342900">
              <a:spcBef>
                <a:spcPct val="20000"/>
              </a:spcBef>
              <a:buClr>
                <a:schemeClr val="accent2"/>
              </a:buClr>
              <a:defRPr/>
            </a:pPr>
            <a:r>
              <a:rPr kumimoji="1" lang="es-MX" sz="2000" b="1">
                <a:effectLst>
                  <a:outerShdw blurRad="38100" dist="38100" dir="2700000" algn="tl">
                    <a:srgbClr val="FFFFFF"/>
                  </a:outerShdw>
                </a:effectLst>
                <a:latin typeface="Verdana" pitchFamily="34" charset="0"/>
              </a:rPr>
              <a:t>Moctezuma, E. (2004, 7 de diciembre). El Pensamiento lateral</a:t>
            </a:r>
            <a:r>
              <a:rPr kumimoji="1" lang="es-MX" sz="2000" b="1" i="1">
                <a:effectLst>
                  <a:outerShdw blurRad="38100" dist="38100" dir="2700000" algn="tl">
                    <a:srgbClr val="FFFFFF"/>
                  </a:outerShdw>
                </a:effectLst>
                <a:latin typeface="Verdana" pitchFamily="34" charset="0"/>
              </a:rPr>
              <a:t>. El Siglo de Torreón</a:t>
            </a:r>
            <a:r>
              <a:rPr kumimoji="1" lang="es-MX" sz="2000" b="1">
                <a:effectLst>
                  <a:outerShdw blurRad="38100" dist="38100" dir="2700000" algn="tl">
                    <a:srgbClr val="FFFFFF"/>
                  </a:outerShdw>
                </a:effectLst>
                <a:latin typeface="Verdana" pitchFamily="34" charset="0"/>
              </a:rPr>
              <a:t>, p. A6.</a:t>
            </a:r>
          </a:p>
          <a:p>
            <a:pPr marL="342900" indent="-342900">
              <a:spcBef>
                <a:spcPct val="20000"/>
              </a:spcBef>
              <a:buClr>
                <a:schemeClr val="accent2"/>
              </a:buClr>
              <a:defRPr/>
            </a:pPr>
            <a:r>
              <a:rPr kumimoji="1" lang="es-MX" sz="2800">
                <a:effectLst>
                  <a:outerShdw blurRad="38100" dist="38100" dir="2700000" algn="tl">
                    <a:srgbClr val="FFFFFF"/>
                  </a:outerShdw>
                </a:effectLst>
                <a:latin typeface="Verdana" pitchFamily="34" charset="0"/>
              </a:rPr>
              <a:t>    </a:t>
            </a:r>
          </a:p>
          <a:p>
            <a:pPr marL="342900" indent="-342900">
              <a:spcBef>
                <a:spcPct val="20000"/>
              </a:spcBef>
              <a:buClr>
                <a:schemeClr val="accent2"/>
              </a:buClr>
              <a:defRPr/>
            </a:pPr>
            <a:r>
              <a:rPr kumimoji="1" lang="es-MX" sz="2800">
                <a:effectLst>
                  <a:outerShdw blurRad="38100" dist="38100" dir="2700000" algn="tl">
                    <a:srgbClr val="FFFFFF"/>
                  </a:outerShdw>
                </a:effectLst>
                <a:latin typeface="Verdana" pitchFamily="34" charset="0"/>
              </a:rPr>
              <a:t>    </a:t>
            </a:r>
          </a:p>
          <a:p>
            <a:pPr marL="342900" indent="-342900">
              <a:spcBef>
                <a:spcPct val="20000"/>
              </a:spcBef>
              <a:buClr>
                <a:schemeClr val="accent2"/>
              </a:buClr>
              <a:defRPr/>
            </a:pPr>
            <a:r>
              <a:rPr kumimoji="1" lang="es-MX" sz="2400">
                <a:effectLst>
                  <a:outerShdw blurRad="38100" dist="38100" dir="2700000" algn="tl">
                    <a:srgbClr val="FFFFFF"/>
                  </a:outerShdw>
                </a:effectLst>
                <a:latin typeface="Verdana" pitchFamily="34" charset="0"/>
              </a:rPr>
              <a:t> Nombre del           Número de</a:t>
            </a:r>
          </a:p>
          <a:p>
            <a:pPr marL="342900" indent="-342900">
              <a:spcBef>
                <a:spcPct val="20000"/>
              </a:spcBef>
              <a:buClr>
                <a:schemeClr val="accent2"/>
              </a:buClr>
              <a:defRPr/>
            </a:pPr>
            <a:r>
              <a:rPr kumimoji="1" lang="es-MX" sz="2400">
                <a:effectLst>
                  <a:outerShdw blurRad="38100" dist="38100" dir="2700000" algn="tl">
                    <a:srgbClr val="FFFFFF"/>
                  </a:outerShdw>
                </a:effectLst>
                <a:latin typeface="Verdana" pitchFamily="34" charset="0"/>
              </a:rPr>
              <a:t>  periódico     .          página</a:t>
            </a:r>
            <a:r>
              <a:rPr kumimoji="1" lang="es-MX" sz="2800">
                <a:effectLst>
                  <a:outerShdw blurRad="38100" dist="38100" dir="2700000" algn="tl">
                    <a:srgbClr val="FFFFFF"/>
                  </a:outerShdw>
                </a:effectLst>
                <a:latin typeface="Verdana" pitchFamily="34" charset="0"/>
              </a:rPr>
              <a:t>              </a:t>
            </a:r>
            <a:endParaRPr kumimoji="1" lang="en-US" sz="2800">
              <a:effectLst>
                <a:outerShdw blurRad="38100" dist="38100" dir="2700000" algn="tl">
                  <a:srgbClr val="FFFFFF"/>
                </a:outerShdw>
              </a:effectLst>
              <a:latin typeface="Verdana" pitchFamily="34" charset="0"/>
            </a:endParaRPr>
          </a:p>
        </p:txBody>
      </p:sp>
      <p:sp>
        <p:nvSpPr>
          <p:cNvPr id="33797" name="Rectangle 5"/>
          <p:cNvSpPr>
            <a:spLocks noChangeArrowheads="1"/>
          </p:cNvSpPr>
          <p:nvPr/>
        </p:nvSpPr>
        <p:spPr bwMode="auto">
          <a:xfrm>
            <a:off x="611188" y="5013325"/>
            <a:ext cx="2376487" cy="1079500"/>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3798" name="Rectangle 6"/>
          <p:cNvSpPr>
            <a:spLocks noChangeArrowheads="1"/>
          </p:cNvSpPr>
          <p:nvPr/>
        </p:nvSpPr>
        <p:spPr bwMode="auto">
          <a:xfrm>
            <a:off x="1187450" y="2060575"/>
            <a:ext cx="1150938" cy="720725"/>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3799" name="Rectangle 7"/>
          <p:cNvSpPr>
            <a:spLocks noChangeArrowheads="1"/>
          </p:cNvSpPr>
          <p:nvPr/>
        </p:nvSpPr>
        <p:spPr bwMode="auto">
          <a:xfrm>
            <a:off x="3490913" y="5013325"/>
            <a:ext cx="2160587" cy="1081088"/>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3800" name="Rectangle 8"/>
          <p:cNvSpPr>
            <a:spLocks noChangeArrowheads="1"/>
          </p:cNvSpPr>
          <p:nvPr/>
        </p:nvSpPr>
        <p:spPr bwMode="auto">
          <a:xfrm>
            <a:off x="2627313" y="2133600"/>
            <a:ext cx="3744912" cy="574675"/>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3801" name="Line 9"/>
          <p:cNvSpPr>
            <a:spLocks noChangeShapeType="1"/>
          </p:cNvSpPr>
          <p:nvPr/>
        </p:nvSpPr>
        <p:spPr bwMode="auto">
          <a:xfrm>
            <a:off x="1476375" y="2781300"/>
            <a:ext cx="0" cy="792163"/>
          </a:xfrm>
          <a:prstGeom prst="line">
            <a:avLst/>
          </a:prstGeom>
          <a:noFill/>
          <a:ln w="9525">
            <a:solidFill>
              <a:schemeClr val="tx1"/>
            </a:solidFill>
            <a:round/>
            <a:headEnd/>
            <a:tailEnd type="triangle" w="med" len="med"/>
          </a:ln>
          <a:effectLst/>
        </p:spPr>
        <p:txBody>
          <a:bodyPr/>
          <a:lstStyle/>
          <a:p>
            <a:pPr>
              <a:defRPr/>
            </a:pPr>
            <a:endParaRPr lang="en-US"/>
          </a:p>
        </p:txBody>
      </p:sp>
      <p:sp>
        <p:nvSpPr>
          <p:cNvPr id="33802" name="Rectangle 10"/>
          <p:cNvSpPr>
            <a:spLocks noChangeArrowheads="1"/>
          </p:cNvSpPr>
          <p:nvPr/>
        </p:nvSpPr>
        <p:spPr bwMode="auto">
          <a:xfrm>
            <a:off x="6443663" y="2133600"/>
            <a:ext cx="1441450" cy="574675"/>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3803" name="Line 11"/>
          <p:cNvSpPr>
            <a:spLocks noChangeShapeType="1"/>
          </p:cNvSpPr>
          <p:nvPr/>
        </p:nvSpPr>
        <p:spPr bwMode="auto">
          <a:xfrm rot="-2141114">
            <a:off x="3492500" y="2563813"/>
            <a:ext cx="0" cy="865187"/>
          </a:xfrm>
          <a:prstGeom prst="line">
            <a:avLst/>
          </a:prstGeom>
          <a:noFill/>
          <a:ln w="9525">
            <a:solidFill>
              <a:schemeClr val="tx1"/>
            </a:solidFill>
            <a:round/>
            <a:headEnd/>
            <a:tailEnd type="triangle" w="med" len="med"/>
          </a:ln>
          <a:effectLst/>
        </p:spPr>
        <p:txBody>
          <a:bodyPr/>
          <a:lstStyle/>
          <a:p>
            <a:pPr>
              <a:defRPr/>
            </a:pPr>
            <a:endParaRPr lang="en-US"/>
          </a:p>
        </p:txBody>
      </p:sp>
      <p:sp>
        <p:nvSpPr>
          <p:cNvPr id="33804" name="Line 12"/>
          <p:cNvSpPr>
            <a:spLocks noChangeShapeType="1"/>
          </p:cNvSpPr>
          <p:nvPr/>
        </p:nvSpPr>
        <p:spPr bwMode="auto">
          <a:xfrm flipH="1">
            <a:off x="6659563" y="2708275"/>
            <a:ext cx="0" cy="865188"/>
          </a:xfrm>
          <a:prstGeom prst="line">
            <a:avLst/>
          </a:prstGeom>
          <a:noFill/>
          <a:ln w="9525">
            <a:solidFill>
              <a:schemeClr val="tx1"/>
            </a:solidFill>
            <a:round/>
            <a:headEnd/>
            <a:tailEnd type="triangle" w="med" len="med"/>
          </a:ln>
          <a:effectLst/>
        </p:spPr>
        <p:txBody>
          <a:bodyPr/>
          <a:lstStyle/>
          <a:p>
            <a:pPr>
              <a:defRPr/>
            </a:pPr>
            <a:endParaRPr lang="en-US"/>
          </a:p>
        </p:txBody>
      </p:sp>
      <p:sp>
        <p:nvSpPr>
          <p:cNvPr id="33805" name="Line 13"/>
          <p:cNvSpPr>
            <a:spLocks noChangeShapeType="1"/>
          </p:cNvSpPr>
          <p:nvPr/>
        </p:nvSpPr>
        <p:spPr bwMode="auto">
          <a:xfrm flipV="1">
            <a:off x="1763713" y="4221163"/>
            <a:ext cx="1152525" cy="719137"/>
          </a:xfrm>
          <a:prstGeom prst="line">
            <a:avLst/>
          </a:prstGeom>
          <a:noFill/>
          <a:ln w="9525">
            <a:solidFill>
              <a:schemeClr val="tx1"/>
            </a:solidFill>
            <a:round/>
            <a:headEnd/>
            <a:tailEnd type="triangle" w="med" len="med"/>
          </a:ln>
          <a:effectLst/>
        </p:spPr>
        <p:txBody>
          <a:bodyPr/>
          <a:lstStyle/>
          <a:p>
            <a:pPr>
              <a:defRPr/>
            </a:pPr>
            <a:endParaRPr lang="en-US"/>
          </a:p>
        </p:txBody>
      </p:sp>
      <p:sp>
        <p:nvSpPr>
          <p:cNvPr id="33806" name="Line 14"/>
          <p:cNvSpPr>
            <a:spLocks noChangeShapeType="1"/>
          </p:cNvSpPr>
          <p:nvPr/>
        </p:nvSpPr>
        <p:spPr bwMode="auto">
          <a:xfrm flipV="1">
            <a:off x="4572000" y="4149725"/>
            <a:ext cx="720725" cy="863600"/>
          </a:xfrm>
          <a:prstGeom prst="line">
            <a:avLst/>
          </a:prstGeom>
          <a:noFill/>
          <a:ln w="9525">
            <a:solidFill>
              <a:schemeClr val="tx1"/>
            </a:solidFill>
            <a:round/>
            <a:headEnd/>
            <a:tailEnd type="triangle" w="med" len="med"/>
          </a:ln>
          <a:effectLst/>
        </p:spPr>
        <p:txBody>
          <a:bodyPr/>
          <a:lstStyle/>
          <a:p>
            <a:pPr>
              <a:defRPr/>
            </a:pPr>
            <a:endParaRPr lang="en-US"/>
          </a:p>
        </p:txBody>
      </p:sp>
      <p:pic>
        <p:nvPicPr>
          <p:cNvPr id="33807" name="Picture 15" descr="j0254494"/>
          <p:cNvPicPr>
            <a:picLocks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288213" y="5113338"/>
            <a:ext cx="1592262" cy="881062"/>
          </a:xfrm>
          <a:noFill/>
          <a:extLst>
            <a:ext uri="{909E8E84-426E-40DD-AFC4-6F175D3DCCD1}">
              <a14:hiddenFill xmlns:a14="http://schemas.microsoft.com/office/drawing/2010/main">
                <a:solidFill>
                  <a:srgbClr val="FFFFFF"/>
                </a:solidFill>
              </a14:hiddenFill>
            </a:ext>
          </a:extLst>
        </p:spPr>
      </p:pic>
      <p:sp>
        <p:nvSpPr>
          <p:cNvPr id="33808" name="Line 16"/>
          <p:cNvSpPr>
            <a:spLocks noChangeShapeType="1"/>
          </p:cNvSpPr>
          <p:nvPr/>
        </p:nvSpPr>
        <p:spPr bwMode="auto">
          <a:xfrm>
            <a:off x="6516688" y="1268413"/>
            <a:ext cx="2303462" cy="0"/>
          </a:xfrm>
          <a:prstGeom prst="line">
            <a:avLst/>
          </a:prstGeom>
          <a:noFill/>
          <a:ln w="57150">
            <a:solidFill>
              <a:srgbClr val="00FF00"/>
            </a:solidFill>
            <a:round/>
            <a:headEnd/>
            <a:tailEnd/>
          </a:ln>
          <a:effectLst/>
        </p:spPr>
        <p:txBody>
          <a:bodyPr/>
          <a:lstStyle/>
          <a:p>
            <a:pPr>
              <a:defRPr/>
            </a:pPr>
            <a:endParaRPr lang="en-US"/>
          </a:p>
        </p:txBody>
      </p:sp>
      <p:sp>
        <p:nvSpPr>
          <p:cNvPr id="33809" name="Text Box 17"/>
          <p:cNvSpPr txBox="1">
            <a:spLocks noChangeArrowheads="1"/>
          </p:cNvSpPr>
          <p:nvPr/>
        </p:nvSpPr>
        <p:spPr bwMode="auto">
          <a:xfrm>
            <a:off x="8512175" y="6257925"/>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3" action="ppaction://hlinksldjump"/>
              </a:rPr>
              <a:t>55</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33807"/>
                                        </p:tgtEl>
                                        <p:attrNameLst>
                                          <p:attrName>style.visibility</p:attrName>
                                        </p:attrNameLst>
                                      </p:cBhvr>
                                      <p:to>
                                        <p:strVal val="visible"/>
                                      </p:to>
                                    </p:set>
                                    <p:anim calcmode="lin" valueType="num">
                                      <p:cBhvr>
                                        <p:cTn id="7" dur="500" fill="hold"/>
                                        <p:tgtEl>
                                          <p:spTgt spid="33807"/>
                                        </p:tgtEl>
                                        <p:attrNameLst>
                                          <p:attrName>ppt_w</p:attrName>
                                        </p:attrNameLst>
                                      </p:cBhvr>
                                      <p:tavLst>
                                        <p:tav tm="0">
                                          <p:val>
                                            <p:fltVal val="0"/>
                                          </p:val>
                                        </p:tav>
                                        <p:tav tm="100000">
                                          <p:val>
                                            <p:strVal val="#ppt_w"/>
                                          </p:val>
                                        </p:tav>
                                      </p:tavLst>
                                    </p:anim>
                                    <p:anim calcmode="lin" valueType="num">
                                      <p:cBhvr>
                                        <p:cTn id="8" dur="500" fill="hold"/>
                                        <p:tgtEl>
                                          <p:spTgt spid="33807"/>
                                        </p:tgtEl>
                                        <p:attrNameLst>
                                          <p:attrName>ppt_h</p:attrName>
                                        </p:attrNameLst>
                                      </p:cBhvr>
                                      <p:tavLst>
                                        <p:tav tm="0">
                                          <p:val>
                                            <p:fltVal val="0"/>
                                          </p:val>
                                        </p:tav>
                                        <p:tav tm="100000">
                                          <p:val>
                                            <p:strVal val="#ppt_h"/>
                                          </p:val>
                                        </p:tav>
                                      </p:tavLst>
                                    </p:anim>
                                    <p:animEffect transition="in" filter="fade">
                                      <p:cBhvr>
                                        <p:cTn id="9" dur="500"/>
                                        <p:tgtEl>
                                          <p:spTgt spid="33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defRPr/>
            </a:pPr>
            <a:r>
              <a:rPr lang="es-MX" sz="3200" smtClean="0">
                <a:solidFill>
                  <a:srgbClr val="FF3399"/>
                </a:solidFill>
                <a:effectLst>
                  <a:outerShdw blurRad="38100" dist="38100" dir="2700000" algn="tl">
                    <a:srgbClr val="000000"/>
                  </a:outerShdw>
                </a:effectLst>
              </a:rPr>
              <a:t>Referencia de un artículo con autor publicado en una </a:t>
            </a:r>
            <a:r>
              <a:rPr lang="es-MX" sz="3200" smtClean="0">
                <a:solidFill>
                  <a:srgbClr val="990099"/>
                </a:solidFill>
                <a:effectLst>
                  <a:outerShdw blurRad="38100" dist="38100" dir="2700000" algn="tl">
                    <a:srgbClr val="000000"/>
                  </a:outerShdw>
                </a:effectLst>
              </a:rPr>
              <a:t>Revista</a:t>
            </a:r>
            <a:endParaRPr lang="en-US" sz="3200" smtClean="0">
              <a:solidFill>
                <a:srgbClr val="990099"/>
              </a:solidFill>
              <a:effectLst>
                <a:outerShdw blurRad="38100" dist="38100" dir="2700000" algn="tl">
                  <a:srgbClr val="000000"/>
                </a:outerShdw>
              </a:effectLst>
            </a:endParaRPr>
          </a:p>
        </p:txBody>
      </p:sp>
      <p:sp>
        <p:nvSpPr>
          <p:cNvPr id="34819" name="Rectangle 3"/>
          <p:cNvSpPr>
            <a:spLocks noGrp="1" noChangeArrowheads="1"/>
          </p:cNvSpPr>
          <p:nvPr>
            <p:ph type="body" sz="half" idx="1"/>
          </p:nvPr>
        </p:nvSpPr>
        <p:spPr>
          <a:xfrm>
            <a:off x="1219200" y="1981200"/>
            <a:ext cx="3811588" cy="4114800"/>
          </a:xfrm>
        </p:spPr>
        <p:txBody>
          <a:bodyPr/>
          <a:lstStyle/>
          <a:p>
            <a:pPr>
              <a:buFontTx/>
              <a:buNone/>
              <a:defRPr/>
            </a:pPr>
            <a:endParaRPr lang="es-MX" sz="2800" smtClean="0"/>
          </a:p>
          <a:p>
            <a:pPr>
              <a:buFontTx/>
              <a:buNone/>
              <a:defRPr/>
            </a:pPr>
            <a:endParaRPr lang="es-MX" sz="2800" smtClean="0"/>
          </a:p>
          <a:p>
            <a:pPr>
              <a:buFontTx/>
              <a:buNone/>
              <a:defRPr/>
            </a:pPr>
            <a:endParaRPr lang="es-MX" sz="2800" smtClean="0"/>
          </a:p>
          <a:p>
            <a:pPr>
              <a:buFontTx/>
              <a:buNone/>
              <a:defRPr/>
            </a:pPr>
            <a:endParaRPr lang="es-MX" sz="2800" smtClean="0"/>
          </a:p>
          <a:p>
            <a:pPr>
              <a:buFontTx/>
              <a:buNone/>
              <a:defRPr/>
            </a:pPr>
            <a:endParaRPr lang="en-US" sz="2800" smtClean="0"/>
          </a:p>
        </p:txBody>
      </p:sp>
      <p:sp>
        <p:nvSpPr>
          <p:cNvPr id="34820" name="Rectangle 4"/>
          <p:cNvSpPr>
            <a:spLocks noChangeArrowheads="1"/>
          </p:cNvSpPr>
          <p:nvPr/>
        </p:nvSpPr>
        <p:spPr bwMode="auto">
          <a:xfrm>
            <a:off x="250825" y="1628775"/>
            <a:ext cx="8893175" cy="4525963"/>
          </a:xfrm>
          <a:prstGeom prst="rect">
            <a:avLst/>
          </a:prstGeom>
          <a:noFill/>
          <a:ln w="9525">
            <a:noFill/>
            <a:miter lim="800000"/>
            <a:headEnd/>
            <a:tailEnd/>
          </a:ln>
          <a:effectLst/>
        </p:spPr>
        <p:txBody>
          <a:bodyPr/>
          <a:lstStyle/>
          <a:p>
            <a:pPr marL="342900" indent="-342900">
              <a:spcBef>
                <a:spcPct val="20000"/>
              </a:spcBef>
              <a:buClr>
                <a:schemeClr val="accent2"/>
              </a:buClr>
              <a:buFontTx/>
              <a:buChar char="•"/>
              <a:defRPr/>
            </a:pPr>
            <a:endParaRPr kumimoji="1" lang="es-MX" sz="2800">
              <a:effectLst>
                <a:outerShdw blurRad="38100" dist="38100" dir="2700000" algn="tl">
                  <a:srgbClr val="FFFFFF"/>
                </a:outerShdw>
              </a:effectLst>
            </a:endParaRPr>
          </a:p>
          <a:p>
            <a:pPr marL="342900" indent="-342900">
              <a:spcBef>
                <a:spcPct val="20000"/>
              </a:spcBef>
              <a:buClr>
                <a:schemeClr val="accent2"/>
              </a:buClr>
              <a:defRPr/>
            </a:pPr>
            <a:r>
              <a:rPr kumimoji="1" lang="es-MX" sz="2800">
                <a:effectLst>
                  <a:outerShdw blurRad="38100" dist="38100" dir="2700000" algn="tl">
                    <a:srgbClr val="FFFFFF"/>
                  </a:outerShdw>
                </a:effectLst>
              </a:rPr>
              <a:t>         </a:t>
            </a:r>
            <a:r>
              <a:rPr kumimoji="1" lang="es-MX" sz="2800">
                <a:effectLst>
                  <a:outerShdw blurRad="38100" dist="38100" dir="2700000" algn="tl">
                    <a:srgbClr val="FFFFFF"/>
                  </a:outerShdw>
                </a:effectLst>
                <a:latin typeface="Verdana" pitchFamily="34" charset="0"/>
              </a:rPr>
              <a:t>Autor   Fecha de publicación       Título                                           </a:t>
            </a:r>
          </a:p>
          <a:p>
            <a:pPr marL="342900" indent="-342900">
              <a:spcBef>
                <a:spcPct val="20000"/>
              </a:spcBef>
              <a:buClr>
                <a:schemeClr val="accent2"/>
              </a:buClr>
              <a:defRPr/>
            </a:pPr>
            <a:r>
              <a:rPr kumimoji="1" lang="es-MX" sz="2800">
                <a:effectLst>
                  <a:outerShdw blurRad="38100" dist="38100" dir="2700000" algn="tl">
                    <a:srgbClr val="FFFFFF"/>
                  </a:outerShdw>
                </a:effectLst>
                <a:latin typeface="Verdana" pitchFamily="34" charset="0"/>
              </a:rPr>
              <a:t>                                                  del artículo</a:t>
            </a:r>
          </a:p>
          <a:p>
            <a:pPr marL="342900" indent="-342900">
              <a:spcBef>
                <a:spcPct val="20000"/>
              </a:spcBef>
              <a:buClr>
                <a:schemeClr val="accent2"/>
              </a:buClr>
              <a:defRPr/>
            </a:pPr>
            <a:r>
              <a:rPr kumimoji="1" lang="es-MX" sz="2000">
                <a:effectLst>
                  <a:outerShdw blurRad="38100" dist="38100" dir="2700000" algn="tl">
                    <a:srgbClr val="FFFFFF"/>
                  </a:outerShdw>
                </a:effectLst>
                <a:latin typeface="Verdana" pitchFamily="34" charset="0"/>
              </a:rPr>
              <a:t>    </a:t>
            </a:r>
          </a:p>
          <a:p>
            <a:pPr marL="342900" indent="-342900">
              <a:spcBef>
                <a:spcPct val="20000"/>
              </a:spcBef>
              <a:buClr>
                <a:schemeClr val="accent2"/>
              </a:buClr>
              <a:defRPr/>
            </a:pPr>
            <a:r>
              <a:rPr kumimoji="1" lang="es-MX" sz="2000" b="1">
                <a:effectLst>
                  <a:outerShdw blurRad="38100" dist="38100" dir="2700000" algn="tl">
                    <a:srgbClr val="FFFFFF"/>
                  </a:outerShdw>
                </a:effectLst>
                <a:latin typeface="Verdana" pitchFamily="34" charset="0"/>
              </a:rPr>
              <a:t>Gálvez, G. y de Régules, S. (2005). La letra escarlata. Fraude en la ciencia. </a:t>
            </a:r>
            <a:r>
              <a:rPr kumimoji="1" lang="es-MX" sz="2000" b="1" i="1">
                <a:effectLst>
                  <a:outerShdw blurRad="38100" dist="38100" dir="2700000" algn="tl">
                    <a:srgbClr val="FFFFFF"/>
                  </a:outerShdw>
                </a:effectLst>
                <a:latin typeface="Verdana" pitchFamily="34" charset="0"/>
              </a:rPr>
              <a:t>¿Cómo ves?, 83, </a:t>
            </a:r>
            <a:r>
              <a:rPr kumimoji="1" lang="es-MX" sz="2000" b="1">
                <a:effectLst>
                  <a:outerShdw blurRad="38100" dist="38100" dir="2700000" algn="tl">
                    <a:srgbClr val="FFFFFF"/>
                  </a:outerShdw>
                </a:effectLst>
                <a:latin typeface="Verdana" pitchFamily="34" charset="0"/>
              </a:rPr>
              <a:t> 16-19</a:t>
            </a:r>
            <a:r>
              <a:rPr kumimoji="1" lang="es-MX" sz="2000">
                <a:effectLst>
                  <a:outerShdw blurRad="38100" dist="38100" dir="2700000" algn="tl">
                    <a:srgbClr val="FFFFFF"/>
                  </a:outerShdw>
                </a:effectLst>
                <a:latin typeface="Verdana" pitchFamily="34" charset="0"/>
              </a:rPr>
              <a:t>.</a:t>
            </a:r>
          </a:p>
          <a:p>
            <a:pPr marL="342900" indent="-342900">
              <a:spcBef>
                <a:spcPct val="20000"/>
              </a:spcBef>
              <a:buClr>
                <a:schemeClr val="accent2"/>
              </a:buClr>
              <a:defRPr/>
            </a:pPr>
            <a:r>
              <a:rPr kumimoji="1" lang="es-MX" sz="2000">
                <a:effectLst>
                  <a:outerShdw blurRad="38100" dist="38100" dir="2700000" algn="tl">
                    <a:srgbClr val="FFFFFF"/>
                  </a:outerShdw>
                </a:effectLst>
                <a:latin typeface="Verdana" pitchFamily="34" charset="0"/>
              </a:rPr>
              <a:t>       </a:t>
            </a:r>
          </a:p>
          <a:p>
            <a:pPr marL="342900" indent="-342900">
              <a:spcBef>
                <a:spcPct val="20000"/>
              </a:spcBef>
              <a:buClr>
                <a:schemeClr val="accent2"/>
              </a:buClr>
              <a:defRPr/>
            </a:pPr>
            <a:r>
              <a:rPr kumimoji="1" lang="es-MX" sz="2800">
                <a:effectLst>
                  <a:outerShdw blurRad="38100" dist="38100" dir="2700000" algn="tl">
                    <a:srgbClr val="FFFFFF"/>
                  </a:outerShdw>
                </a:effectLst>
                <a:latin typeface="Verdana" pitchFamily="34" charset="0"/>
              </a:rPr>
              <a:t>         Título de         Número            No. de                               publicación</a:t>
            </a:r>
            <a:r>
              <a:rPr kumimoji="1" lang="es-MX" sz="2000">
                <a:effectLst>
                  <a:outerShdw blurRad="38100" dist="38100" dir="2700000" algn="tl">
                    <a:srgbClr val="FFFFFF"/>
                  </a:outerShdw>
                </a:effectLst>
                <a:latin typeface="AvantGarde Md BT" pitchFamily="34" charset="0"/>
              </a:rPr>
              <a:t>                                                                </a:t>
            </a:r>
            <a:r>
              <a:rPr kumimoji="1" lang="es-MX" sz="2800">
                <a:effectLst>
                  <a:outerShdw blurRad="38100" dist="38100" dir="2700000" algn="tl">
                    <a:srgbClr val="FFFFFF"/>
                  </a:outerShdw>
                </a:effectLst>
                <a:latin typeface="Verdana" pitchFamily="34" charset="0"/>
              </a:rPr>
              <a:t>Pág.</a:t>
            </a:r>
          </a:p>
          <a:p>
            <a:pPr marL="342900" indent="-342900">
              <a:spcBef>
                <a:spcPct val="20000"/>
              </a:spcBef>
              <a:buClr>
                <a:schemeClr val="accent2"/>
              </a:buClr>
              <a:defRPr/>
            </a:pPr>
            <a:endParaRPr kumimoji="1" lang="en-US" sz="2800">
              <a:effectLst>
                <a:outerShdw blurRad="38100" dist="38100" dir="2700000" algn="tl">
                  <a:srgbClr val="FFFFFF"/>
                </a:outerShdw>
              </a:effectLst>
              <a:latin typeface="Verdana" pitchFamily="34" charset="0"/>
            </a:endParaRPr>
          </a:p>
        </p:txBody>
      </p:sp>
      <p:sp>
        <p:nvSpPr>
          <p:cNvPr id="34821" name="Rectangle 5"/>
          <p:cNvSpPr>
            <a:spLocks noChangeArrowheads="1"/>
          </p:cNvSpPr>
          <p:nvPr/>
        </p:nvSpPr>
        <p:spPr bwMode="auto">
          <a:xfrm>
            <a:off x="684213" y="4652963"/>
            <a:ext cx="2717800" cy="935037"/>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4822" name="Rectangle 6"/>
          <p:cNvSpPr>
            <a:spLocks noChangeArrowheads="1"/>
          </p:cNvSpPr>
          <p:nvPr/>
        </p:nvSpPr>
        <p:spPr bwMode="auto">
          <a:xfrm>
            <a:off x="1042988" y="2060575"/>
            <a:ext cx="1368425" cy="720725"/>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4823" name="Rectangle 7"/>
          <p:cNvSpPr>
            <a:spLocks noChangeArrowheads="1"/>
          </p:cNvSpPr>
          <p:nvPr/>
        </p:nvSpPr>
        <p:spPr bwMode="auto">
          <a:xfrm>
            <a:off x="3995738" y="4508500"/>
            <a:ext cx="2160587" cy="1006475"/>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4824" name="Rectangle 8"/>
          <p:cNvSpPr>
            <a:spLocks noChangeArrowheads="1"/>
          </p:cNvSpPr>
          <p:nvPr/>
        </p:nvSpPr>
        <p:spPr bwMode="auto">
          <a:xfrm>
            <a:off x="6548438" y="2133600"/>
            <a:ext cx="2378075" cy="1079500"/>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4825" name="Line 9"/>
          <p:cNvSpPr>
            <a:spLocks noChangeShapeType="1"/>
          </p:cNvSpPr>
          <p:nvPr/>
        </p:nvSpPr>
        <p:spPr bwMode="auto">
          <a:xfrm flipH="1">
            <a:off x="950913" y="2767013"/>
            <a:ext cx="233362" cy="646112"/>
          </a:xfrm>
          <a:prstGeom prst="line">
            <a:avLst/>
          </a:prstGeom>
          <a:noFill/>
          <a:ln w="9525">
            <a:solidFill>
              <a:schemeClr val="tx1"/>
            </a:solidFill>
            <a:round/>
            <a:headEnd/>
            <a:tailEnd type="triangle" w="med" len="med"/>
          </a:ln>
          <a:effectLst/>
        </p:spPr>
        <p:txBody>
          <a:bodyPr/>
          <a:lstStyle/>
          <a:p>
            <a:pPr>
              <a:defRPr/>
            </a:pPr>
            <a:endParaRPr lang="en-US"/>
          </a:p>
        </p:txBody>
      </p:sp>
      <p:sp>
        <p:nvSpPr>
          <p:cNvPr id="34826" name="Rectangle 10"/>
          <p:cNvSpPr>
            <a:spLocks noChangeArrowheads="1"/>
          </p:cNvSpPr>
          <p:nvPr/>
        </p:nvSpPr>
        <p:spPr bwMode="auto">
          <a:xfrm>
            <a:off x="2484438" y="2060575"/>
            <a:ext cx="3803650" cy="647700"/>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4827" name="Line 11"/>
          <p:cNvSpPr>
            <a:spLocks noChangeShapeType="1"/>
          </p:cNvSpPr>
          <p:nvPr/>
        </p:nvSpPr>
        <p:spPr bwMode="auto">
          <a:xfrm>
            <a:off x="3851275" y="2708275"/>
            <a:ext cx="720725" cy="720725"/>
          </a:xfrm>
          <a:prstGeom prst="line">
            <a:avLst/>
          </a:prstGeom>
          <a:noFill/>
          <a:ln w="9525">
            <a:solidFill>
              <a:schemeClr val="tx1"/>
            </a:solidFill>
            <a:round/>
            <a:headEnd/>
            <a:tailEnd type="triangle" w="med" len="med"/>
          </a:ln>
          <a:effectLst/>
        </p:spPr>
        <p:txBody>
          <a:bodyPr/>
          <a:lstStyle/>
          <a:p>
            <a:pPr>
              <a:defRPr/>
            </a:pPr>
            <a:endParaRPr lang="en-US"/>
          </a:p>
        </p:txBody>
      </p:sp>
      <p:sp>
        <p:nvSpPr>
          <p:cNvPr id="34828" name="Line 12"/>
          <p:cNvSpPr>
            <a:spLocks noChangeShapeType="1"/>
          </p:cNvSpPr>
          <p:nvPr/>
        </p:nvSpPr>
        <p:spPr bwMode="auto">
          <a:xfrm flipV="1">
            <a:off x="2700338" y="4149725"/>
            <a:ext cx="431800" cy="504825"/>
          </a:xfrm>
          <a:prstGeom prst="line">
            <a:avLst/>
          </a:prstGeom>
          <a:noFill/>
          <a:ln w="9525">
            <a:solidFill>
              <a:schemeClr val="tx1"/>
            </a:solidFill>
            <a:round/>
            <a:headEnd/>
            <a:tailEnd type="triangle" w="med" len="med"/>
          </a:ln>
          <a:effectLst/>
        </p:spPr>
        <p:txBody>
          <a:bodyPr/>
          <a:lstStyle/>
          <a:p>
            <a:pPr>
              <a:defRPr/>
            </a:pPr>
            <a:endParaRPr lang="en-US"/>
          </a:p>
        </p:txBody>
      </p:sp>
      <p:sp>
        <p:nvSpPr>
          <p:cNvPr id="34829" name="Line 13"/>
          <p:cNvSpPr>
            <a:spLocks noChangeShapeType="1"/>
          </p:cNvSpPr>
          <p:nvPr/>
        </p:nvSpPr>
        <p:spPr bwMode="auto">
          <a:xfrm>
            <a:off x="7235825" y="3213100"/>
            <a:ext cx="0" cy="360363"/>
          </a:xfrm>
          <a:prstGeom prst="line">
            <a:avLst/>
          </a:prstGeom>
          <a:noFill/>
          <a:ln w="9525">
            <a:solidFill>
              <a:schemeClr val="tx1"/>
            </a:solidFill>
            <a:round/>
            <a:headEnd/>
            <a:tailEnd type="triangle" w="med" len="med"/>
          </a:ln>
          <a:effectLst/>
        </p:spPr>
        <p:txBody>
          <a:bodyPr/>
          <a:lstStyle/>
          <a:p>
            <a:pPr>
              <a:defRPr/>
            </a:pPr>
            <a:endParaRPr lang="en-US"/>
          </a:p>
        </p:txBody>
      </p:sp>
      <p:pic>
        <p:nvPicPr>
          <p:cNvPr id="34833" name="Picture 17" descr="j0234846"/>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7572375" y="5643563"/>
            <a:ext cx="1079500" cy="1041400"/>
          </a:xfrm>
          <a:noFill/>
          <a:extLst>
            <a:ext uri="{909E8E84-426E-40DD-AFC4-6F175D3DCCD1}">
              <a14:hiddenFill xmlns:a14="http://schemas.microsoft.com/office/drawing/2010/main">
                <a:solidFill>
                  <a:srgbClr val="FFFFFF"/>
                </a:solidFill>
              </a14:hiddenFill>
            </a:ext>
          </a:extLst>
        </p:spPr>
      </p:pic>
      <p:sp>
        <p:nvSpPr>
          <p:cNvPr id="34834" name="Line 18"/>
          <p:cNvSpPr>
            <a:spLocks noChangeShapeType="1"/>
          </p:cNvSpPr>
          <p:nvPr/>
        </p:nvSpPr>
        <p:spPr bwMode="auto">
          <a:xfrm flipV="1">
            <a:off x="4572000" y="4149725"/>
            <a:ext cx="0" cy="358775"/>
          </a:xfrm>
          <a:prstGeom prst="line">
            <a:avLst/>
          </a:prstGeom>
          <a:noFill/>
          <a:ln w="9525">
            <a:solidFill>
              <a:schemeClr val="tx1"/>
            </a:solidFill>
            <a:round/>
            <a:headEnd/>
            <a:tailEnd type="triangle" w="med" len="med"/>
          </a:ln>
          <a:effectLst/>
        </p:spPr>
        <p:txBody>
          <a:bodyPr/>
          <a:lstStyle/>
          <a:p>
            <a:pPr>
              <a:defRPr/>
            </a:pPr>
            <a:endParaRPr lang="en-US"/>
          </a:p>
        </p:txBody>
      </p:sp>
      <p:sp>
        <p:nvSpPr>
          <p:cNvPr id="34835" name="Line 19"/>
          <p:cNvSpPr>
            <a:spLocks noChangeShapeType="1"/>
          </p:cNvSpPr>
          <p:nvPr/>
        </p:nvSpPr>
        <p:spPr bwMode="auto">
          <a:xfrm>
            <a:off x="4932363" y="1196975"/>
            <a:ext cx="1655762" cy="0"/>
          </a:xfrm>
          <a:prstGeom prst="line">
            <a:avLst/>
          </a:prstGeom>
          <a:noFill/>
          <a:ln w="57150">
            <a:solidFill>
              <a:srgbClr val="00FF00"/>
            </a:solidFill>
            <a:round/>
            <a:headEnd/>
            <a:tailEnd/>
          </a:ln>
          <a:effectLst/>
        </p:spPr>
        <p:txBody>
          <a:bodyPr/>
          <a:lstStyle/>
          <a:p>
            <a:pPr>
              <a:defRPr/>
            </a:pPr>
            <a:endParaRPr lang="en-US"/>
          </a:p>
        </p:txBody>
      </p:sp>
      <p:sp>
        <p:nvSpPr>
          <p:cNvPr id="34836" name="Rectangle 20"/>
          <p:cNvSpPr>
            <a:spLocks noChangeArrowheads="1"/>
          </p:cNvSpPr>
          <p:nvPr/>
        </p:nvSpPr>
        <p:spPr bwMode="auto">
          <a:xfrm>
            <a:off x="6659563" y="4581525"/>
            <a:ext cx="2160587" cy="1006475"/>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4838" name="Line 22"/>
          <p:cNvSpPr>
            <a:spLocks noChangeShapeType="1"/>
          </p:cNvSpPr>
          <p:nvPr/>
        </p:nvSpPr>
        <p:spPr bwMode="auto">
          <a:xfrm flipH="1" flipV="1">
            <a:off x="5867400" y="4149725"/>
            <a:ext cx="1368425" cy="358775"/>
          </a:xfrm>
          <a:prstGeom prst="line">
            <a:avLst/>
          </a:prstGeom>
          <a:noFill/>
          <a:ln w="9525">
            <a:solidFill>
              <a:schemeClr val="tx1"/>
            </a:solidFill>
            <a:round/>
            <a:headEnd/>
            <a:tailEnd type="triangle" w="med" len="med"/>
          </a:ln>
          <a:effectLst/>
        </p:spPr>
        <p:txBody>
          <a:bodyPr/>
          <a:lstStyle/>
          <a:p>
            <a:pPr>
              <a:defRPr/>
            </a:pPr>
            <a:endParaRPr lang="en-US"/>
          </a:p>
        </p:txBody>
      </p:sp>
      <p:sp>
        <p:nvSpPr>
          <p:cNvPr id="34840" name="Text Box 24"/>
          <p:cNvSpPr txBox="1">
            <a:spLocks noChangeArrowheads="1"/>
          </p:cNvSpPr>
          <p:nvPr/>
        </p:nvSpPr>
        <p:spPr bwMode="auto">
          <a:xfrm>
            <a:off x="8728075" y="6402388"/>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3" action="ppaction://hlinksldjump"/>
              </a:rPr>
              <a:t>56</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34833"/>
                                        </p:tgtEl>
                                        <p:attrNameLst>
                                          <p:attrName>style.visibility</p:attrName>
                                        </p:attrNameLst>
                                      </p:cBhvr>
                                      <p:to>
                                        <p:strVal val="visible"/>
                                      </p:to>
                                    </p:set>
                                    <p:anim calcmode="lin" valueType="num">
                                      <p:cBhvr>
                                        <p:cTn id="7" dur="500" fill="hold"/>
                                        <p:tgtEl>
                                          <p:spTgt spid="34833"/>
                                        </p:tgtEl>
                                        <p:attrNameLst>
                                          <p:attrName>ppt_w</p:attrName>
                                        </p:attrNameLst>
                                      </p:cBhvr>
                                      <p:tavLst>
                                        <p:tav tm="0">
                                          <p:val>
                                            <p:fltVal val="0"/>
                                          </p:val>
                                        </p:tav>
                                        <p:tav tm="100000">
                                          <p:val>
                                            <p:strVal val="#ppt_w"/>
                                          </p:val>
                                        </p:tav>
                                      </p:tavLst>
                                    </p:anim>
                                    <p:anim calcmode="lin" valueType="num">
                                      <p:cBhvr>
                                        <p:cTn id="8" dur="500" fill="hold"/>
                                        <p:tgtEl>
                                          <p:spTgt spid="34833"/>
                                        </p:tgtEl>
                                        <p:attrNameLst>
                                          <p:attrName>ppt_h</p:attrName>
                                        </p:attrNameLst>
                                      </p:cBhvr>
                                      <p:tavLst>
                                        <p:tav tm="0">
                                          <p:val>
                                            <p:fltVal val="0"/>
                                          </p:val>
                                        </p:tav>
                                        <p:tav tm="100000">
                                          <p:val>
                                            <p:strVal val="#ppt_h"/>
                                          </p:val>
                                        </p:tav>
                                      </p:tavLst>
                                    </p:anim>
                                    <p:animEffect transition="in" filter="fade">
                                      <p:cBhvr>
                                        <p:cTn id="9" dur="500"/>
                                        <p:tgtEl>
                                          <p:spTgt spid="3483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4" fill="hold" grpId="0" nodeType="clickEffect">
                                  <p:stCondLst>
                                    <p:cond delay="0"/>
                                  </p:stCondLst>
                                  <p:childTnLst>
                                    <p:anim calcmode="lin" valueType="num">
                                      <p:cBhvr additive="base">
                                        <p:cTn id="13" dur="500"/>
                                        <p:tgtEl>
                                          <p:spTgt spid="34818"/>
                                        </p:tgtEl>
                                        <p:attrNameLst>
                                          <p:attrName>ppt_x</p:attrName>
                                        </p:attrNameLst>
                                      </p:cBhvr>
                                      <p:tavLst>
                                        <p:tav tm="0">
                                          <p:val>
                                            <p:strVal val="ppt_x"/>
                                          </p:val>
                                        </p:tav>
                                        <p:tav tm="100000">
                                          <p:val>
                                            <p:strVal val="ppt_x"/>
                                          </p:val>
                                        </p:tav>
                                      </p:tavLst>
                                    </p:anim>
                                    <p:anim calcmode="lin" valueType="num">
                                      <p:cBhvr additive="base">
                                        <p:cTn id="14" dur="500"/>
                                        <p:tgtEl>
                                          <p:spTgt spid="34818"/>
                                        </p:tgtEl>
                                        <p:attrNameLst>
                                          <p:attrName>ppt_y</p:attrName>
                                        </p:attrNameLst>
                                      </p:cBhvr>
                                      <p:tavLst>
                                        <p:tav tm="0">
                                          <p:val>
                                            <p:strVal val="ppt_y"/>
                                          </p:val>
                                        </p:tav>
                                        <p:tav tm="100000">
                                          <p:val>
                                            <p:strVal val="1+ppt_h/2"/>
                                          </p:val>
                                        </p:tav>
                                      </p:tavLst>
                                    </p:anim>
                                    <p:set>
                                      <p:cBhvr>
                                        <p:cTn id="15" dur="1" fill="hold">
                                          <p:stCondLst>
                                            <p:cond delay="499"/>
                                          </p:stCondLst>
                                        </p:cTn>
                                        <p:tgtEl>
                                          <p:spTgt spid="34818"/>
                                        </p:tgtEl>
                                        <p:attrNameLst>
                                          <p:attrName>style.visibility</p:attrName>
                                        </p:attrNameLst>
                                      </p:cBhvr>
                                      <p:to>
                                        <p:strVal val="hidden"/>
                                      </p:to>
                                    </p:set>
                                  </p:childTnLst>
                                </p:cTn>
                              </p:par>
                              <p:par>
                                <p:cTn id="16" presetID="2" presetClass="exit" presetSubtype="4" fill="hold" grpId="0" nodeType="withEffect" nodePh="1">
                                  <p:stCondLst>
                                    <p:cond delay="0"/>
                                  </p:stCondLst>
                                  <p:endCondLst>
                                    <p:cond evt="begin" delay="0">
                                      <p:tn val="16"/>
                                    </p:cond>
                                  </p:endCondLst>
                                  <p:childTnLst>
                                    <p:anim calcmode="lin" valueType="num">
                                      <p:cBhvr additive="base">
                                        <p:cTn id="17" dur="500"/>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18" dur="500"/>
                                        <p:tgtEl>
                                          <p:spTgt spid="34819">
                                            <p:txEl>
                                              <p:pRg st="0" end="0"/>
                                            </p:txEl>
                                          </p:spTgt>
                                        </p:tgtEl>
                                        <p:attrNameLst>
                                          <p:attrName>ppt_y</p:attrName>
                                        </p:attrNameLst>
                                      </p:cBhvr>
                                      <p:tavLst>
                                        <p:tav tm="0">
                                          <p:val>
                                            <p:strVal val="ppt_y"/>
                                          </p:val>
                                        </p:tav>
                                        <p:tav tm="100000">
                                          <p:val>
                                            <p:strVal val="1+ppt_h/2"/>
                                          </p:val>
                                        </p:tav>
                                      </p:tavLst>
                                    </p:anim>
                                    <p:set>
                                      <p:cBhvr>
                                        <p:cTn id="19" dur="1" fill="hold">
                                          <p:stCondLst>
                                            <p:cond delay="499"/>
                                          </p:stCondLst>
                                        </p:cTn>
                                        <p:tgtEl>
                                          <p:spTgt spid="34819">
                                            <p:txEl>
                                              <p:pRg st="0" end="0"/>
                                            </p:txEl>
                                          </p:spTgt>
                                        </p:tgtEl>
                                        <p:attrNameLst>
                                          <p:attrName>style.visibility</p:attrName>
                                        </p:attrNameLst>
                                      </p:cBhvr>
                                      <p:to>
                                        <p:strVal val="hidden"/>
                                      </p:to>
                                    </p:set>
                                  </p:childTnLst>
                                </p:cTn>
                              </p:par>
                              <p:par>
                                <p:cTn id="20" presetID="2" presetClass="exit" presetSubtype="4" fill="hold" grpId="0" nodeType="withEffect">
                                  <p:stCondLst>
                                    <p:cond delay="0"/>
                                  </p:stCondLst>
                                  <p:childTnLst>
                                    <p:anim calcmode="lin" valueType="num">
                                      <p:cBhvr additive="base">
                                        <p:cTn id="21" dur="500"/>
                                        <p:tgtEl>
                                          <p:spTgt spid="34820"/>
                                        </p:tgtEl>
                                        <p:attrNameLst>
                                          <p:attrName>ppt_x</p:attrName>
                                        </p:attrNameLst>
                                      </p:cBhvr>
                                      <p:tavLst>
                                        <p:tav tm="0">
                                          <p:val>
                                            <p:strVal val="ppt_x"/>
                                          </p:val>
                                        </p:tav>
                                        <p:tav tm="100000">
                                          <p:val>
                                            <p:strVal val="ppt_x"/>
                                          </p:val>
                                        </p:tav>
                                      </p:tavLst>
                                    </p:anim>
                                    <p:anim calcmode="lin" valueType="num">
                                      <p:cBhvr additive="base">
                                        <p:cTn id="22" dur="500"/>
                                        <p:tgtEl>
                                          <p:spTgt spid="34820"/>
                                        </p:tgtEl>
                                        <p:attrNameLst>
                                          <p:attrName>ppt_y</p:attrName>
                                        </p:attrNameLst>
                                      </p:cBhvr>
                                      <p:tavLst>
                                        <p:tav tm="0">
                                          <p:val>
                                            <p:strVal val="ppt_y"/>
                                          </p:val>
                                        </p:tav>
                                        <p:tav tm="100000">
                                          <p:val>
                                            <p:strVal val="1+ppt_h/2"/>
                                          </p:val>
                                        </p:tav>
                                      </p:tavLst>
                                    </p:anim>
                                    <p:set>
                                      <p:cBhvr>
                                        <p:cTn id="23" dur="1" fill="hold">
                                          <p:stCondLst>
                                            <p:cond delay="499"/>
                                          </p:stCondLst>
                                        </p:cTn>
                                        <p:tgtEl>
                                          <p:spTgt spid="34820"/>
                                        </p:tgtEl>
                                        <p:attrNameLst>
                                          <p:attrName>style.visibility</p:attrName>
                                        </p:attrNameLst>
                                      </p:cBhvr>
                                      <p:to>
                                        <p:strVal val="hidden"/>
                                      </p:to>
                                    </p:set>
                                  </p:childTnLst>
                                </p:cTn>
                              </p:par>
                              <p:par>
                                <p:cTn id="24" presetID="2" presetClass="exit" presetSubtype="4" fill="hold" grpId="0" nodeType="withEffect">
                                  <p:stCondLst>
                                    <p:cond delay="0"/>
                                  </p:stCondLst>
                                  <p:childTnLst>
                                    <p:anim calcmode="lin" valueType="num">
                                      <p:cBhvr additive="base">
                                        <p:cTn id="25" dur="500"/>
                                        <p:tgtEl>
                                          <p:spTgt spid="34821"/>
                                        </p:tgtEl>
                                        <p:attrNameLst>
                                          <p:attrName>ppt_x</p:attrName>
                                        </p:attrNameLst>
                                      </p:cBhvr>
                                      <p:tavLst>
                                        <p:tav tm="0">
                                          <p:val>
                                            <p:strVal val="ppt_x"/>
                                          </p:val>
                                        </p:tav>
                                        <p:tav tm="100000">
                                          <p:val>
                                            <p:strVal val="ppt_x"/>
                                          </p:val>
                                        </p:tav>
                                      </p:tavLst>
                                    </p:anim>
                                    <p:anim calcmode="lin" valueType="num">
                                      <p:cBhvr additive="base">
                                        <p:cTn id="26" dur="500"/>
                                        <p:tgtEl>
                                          <p:spTgt spid="34821"/>
                                        </p:tgtEl>
                                        <p:attrNameLst>
                                          <p:attrName>ppt_y</p:attrName>
                                        </p:attrNameLst>
                                      </p:cBhvr>
                                      <p:tavLst>
                                        <p:tav tm="0">
                                          <p:val>
                                            <p:strVal val="ppt_y"/>
                                          </p:val>
                                        </p:tav>
                                        <p:tav tm="100000">
                                          <p:val>
                                            <p:strVal val="1+ppt_h/2"/>
                                          </p:val>
                                        </p:tav>
                                      </p:tavLst>
                                    </p:anim>
                                    <p:set>
                                      <p:cBhvr>
                                        <p:cTn id="27" dur="1" fill="hold">
                                          <p:stCondLst>
                                            <p:cond delay="499"/>
                                          </p:stCondLst>
                                        </p:cTn>
                                        <p:tgtEl>
                                          <p:spTgt spid="34821"/>
                                        </p:tgtEl>
                                        <p:attrNameLst>
                                          <p:attrName>style.visibility</p:attrName>
                                        </p:attrNameLst>
                                      </p:cBhvr>
                                      <p:to>
                                        <p:strVal val="hidden"/>
                                      </p:to>
                                    </p:set>
                                  </p:childTnLst>
                                </p:cTn>
                              </p:par>
                              <p:par>
                                <p:cTn id="28" presetID="2" presetClass="exit" presetSubtype="4" fill="hold" grpId="0" nodeType="withEffect">
                                  <p:stCondLst>
                                    <p:cond delay="0"/>
                                  </p:stCondLst>
                                  <p:childTnLst>
                                    <p:anim calcmode="lin" valueType="num">
                                      <p:cBhvr additive="base">
                                        <p:cTn id="29" dur="500"/>
                                        <p:tgtEl>
                                          <p:spTgt spid="34822"/>
                                        </p:tgtEl>
                                        <p:attrNameLst>
                                          <p:attrName>ppt_x</p:attrName>
                                        </p:attrNameLst>
                                      </p:cBhvr>
                                      <p:tavLst>
                                        <p:tav tm="0">
                                          <p:val>
                                            <p:strVal val="ppt_x"/>
                                          </p:val>
                                        </p:tav>
                                        <p:tav tm="100000">
                                          <p:val>
                                            <p:strVal val="ppt_x"/>
                                          </p:val>
                                        </p:tav>
                                      </p:tavLst>
                                    </p:anim>
                                    <p:anim calcmode="lin" valueType="num">
                                      <p:cBhvr additive="base">
                                        <p:cTn id="30" dur="500"/>
                                        <p:tgtEl>
                                          <p:spTgt spid="34822"/>
                                        </p:tgtEl>
                                        <p:attrNameLst>
                                          <p:attrName>ppt_y</p:attrName>
                                        </p:attrNameLst>
                                      </p:cBhvr>
                                      <p:tavLst>
                                        <p:tav tm="0">
                                          <p:val>
                                            <p:strVal val="ppt_y"/>
                                          </p:val>
                                        </p:tav>
                                        <p:tav tm="100000">
                                          <p:val>
                                            <p:strVal val="1+ppt_h/2"/>
                                          </p:val>
                                        </p:tav>
                                      </p:tavLst>
                                    </p:anim>
                                    <p:set>
                                      <p:cBhvr>
                                        <p:cTn id="31" dur="1" fill="hold">
                                          <p:stCondLst>
                                            <p:cond delay="499"/>
                                          </p:stCondLst>
                                        </p:cTn>
                                        <p:tgtEl>
                                          <p:spTgt spid="34822"/>
                                        </p:tgtEl>
                                        <p:attrNameLst>
                                          <p:attrName>style.visibility</p:attrName>
                                        </p:attrNameLst>
                                      </p:cBhvr>
                                      <p:to>
                                        <p:strVal val="hidden"/>
                                      </p:to>
                                    </p:set>
                                  </p:childTnLst>
                                </p:cTn>
                              </p:par>
                              <p:par>
                                <p:cTn id="32" presetID="2" presetClass="exit" presetSubtype="4" fill="hold" grpId="0" nodeType="withEffect">
                                  <p:stCondLst>
                                    <p:cond delay="0"/>
                                  </p:stCondLst>
                                  <p:childTnLst>
                                    <p:anim calcmode="lin" valueType="num">
                                      <p:cBhvr additive="base">
                                        <p:cTn id="33" dur="500"/>
                                        <p:tgtEl>
                                          <p:spTgt spid="34823"/>
                                        </p:tgtEl>
                                        <p:attrNameLst>
                                          <p:attrName>ppt_x</p:attrName>
                                        </p:attrNameLst>
                                      </p:cBhvr>
                                      <p:tavLst>
                                        <p:tav tm="0">
                                          <p:val>
                                            <p:strVal val="ppt_x"/>
                                          </p:val>
                                        </p:tav>
                                        <p:tav tm="100000">
                                          <p:val>
                                            <p:strVal val="ppt_x"/>
                                          </p:val>
                                        </p:tav>
                                      </p:tavLst>
                                    </p:anim>
                                    <p:anim calcmode="lin" valueType="num">
                                      <p:cBhvr additive="base">
                                        <p:cTn id="34" dur="500"/>
                                        <p:tgtEl>
                                          <p:spTgt spid="34823"/>
                                        </p:tgtEl>
                                        <p:attrNameLst>
                                          <p:attrName>ppt_y</p:attrName>
                                        </p:attrNameLst>
                                      </p:cBhvr>
                                      <p:tavLst>
                                        <p:tav tm="0">
                                          <p:val>
                                            <p:strVal val="ppt_y"/>
                                          </p:val>
                                        </p:tav>
                                        <p:tav tm="100000">
                                          <p:val>
                                            <p:strVal val="1+ppt_h/2"/>
                                          </p:val>
                                        </p:tav>
                                      </p:tavLst>
                                    </p:anim>
                                    <p:set>
                                      <p:cBhvr>
                                        <p:cTn id="35" dur="1" fill="hold">
                                          <p:stCondLst>
                                            <p:cond delay="499"/>
                                          </p:stCondLst>
                                        </p:cTn>
                                        <p:tgtEl>
                                          <p:spTgt spid="34823"/>
                                        </p:tgtEl>
                                        <p:attrNameLst>
                                          <p:attrName>style.visibility</p:attrName>
                                        </p:attrNameLst>
                                      </p:cBhvr>
                                      <p:to>
                                        <p:strVal val="hidden"/>
                                      </p:to>
                                    </p:set>
                                  </p:childTnLst>
                                </p:cTn>
                              </p:par>
                              <p:par>
                                <p:cTn id="36" presetID="2" presetClass="exit" presetSubtype="4" fill="hold" grpId="0" nodeType="withEffect">
                                  <p:stCondLst>
                                    <p:cond delay="0"/>
                                  </p:stCondLst>
                                  <p:childTnLst>
                                    <p:anim calcmode="lin" valueType="num">
                                      <p:cBhvr additive="base">
                                        <p:cTn id="37" dur="500"/>
                                        <p:tgtEl>
                                          <p:spTgt spid="34824"/>
                                        </p:tgtEl>
                                        <p:attrNameLst>
                                          <p:attrName>ppt_x</p:attrName>
                                        </p:attrNameLst>
                                      </p:cBhvr>
                                      <p:tavLst>
                                        <p:tav tm="0">
                                          <p:val>
                                            <p:strVal val="ppt_x"/>
                                          </p:val>
                                        </p:tav>
                                        <p:tav tm="100000">
                                          <p:val>
                                            <p:strVal val="ppt_x"/>
                                          </p:val>
                                        </p:tav>
                                      </p:tavLst>
                                    </p:anim>
                                    <p:anim calcmode="lin" valueType="num">
                                      <p:cBhvr additive="base">
                                        <p:cTn id="38" dur="500"/>
                                        <p:tgtEl>
                                          <p:spTgt spid="34824"/>
                                        </p:tgtEl>
                                        <p:attrNameLst>
                                          <p:attrName>ppt_y</p:attrName>
                                        </p:attrNameLst>
                                      </p:cBhvr>
                                      <p:tavLst>
                                        <p:tav tm="0">
                                          <p:val>
                                            <p:strVal val="ppt_y"/>
                                          </p:val>
                                        </p:tav>
                                        <p:tav tm="100000">
                                          <p:val>
                                            <p:strVal val="1+ppt_h/2"/>
                                          </p:val>
                                        </p:tav>
                                      </p:tavLst>
                                    </p:anim>
                                    <p:set>
                                      <p:cBhvr>
                                        <p:cTn id="39" dur="1" fill="hold">
                                          <p:stCondLst>
                                            <p:cond delay="499"/>
                                          </p:stCondLst>
                                        </p:cTn>
                                        <p:tgtEl>
                                          <p:spTgt spid="34824"/>
                                        </p:tgtEl>
                                        <p:attrNameLst>
                                          <p:attrName>style.visibility</p:attrName>
                                        </p:attrNameLst>
                                      </p:cBhvr>
                                      <p:to>
                                        <p:strVal val="hidden"/>
                                      </p:to>
                                    </p:set>
                                  </p:childTnLst>
                                </p:cTn>
                              </p:par>
                              <p:par>
                                <p:cTn id="40" presetID="2" presetClass="exit" presetSubtype="4" fill="hold" nodeType="withEffect">
                                  <p:stCondLst>
                                    <p:cond delay="0"/>
                                  </p:stCondLst>
                                  <p:childTnLst>
                                    <p:anim calcmode="lin" valueType="num">
                                      <p:cBhvr additive="base">
                                        <p:cTn id="41" dur="500"/>
                                        <p:tgtEl>
                                          <p:spTgt spid="34825"/>
                                        </p:tgtEl>
                                        <p:attrNameLst>
                                          <p:attrName>ppt_x</p:attrName>
                                        </p:attrNameLst>
                                      </p:cBhvr>
                                      <p:tavLst>
                                        <p:tav tm="0">
                                          <p:val>
                                            <p:strVal val="ppt_x"/>
                                          </p:val>
                                        </p:tav>
                                        <p:tav tm="100000">
                                          <p:val>
                                            <p:strVal val="ppt_x"/>
                                          </p:val>
                                        </p:tav>
                                      </p:tavLst>
                                    </p:anim>
                                    <p:anim calcmode="lin" valueType="num">
                                      <p:cBhvr additive="base">
                                        <p:cTn id="42" dur="500"/>
                                        <p:tgtEl>
                                          <p:spTgt spid="34825"/>
                                        </p:tgtEl>
                                        <p:attrNameLst>
                                          <p:attrName>ppt_y</p:attrName>
                                        </p:attrNameLst>
                                      </p:cBhvr>
                                      <p:tavLst>
                                        <p:tav tm="0">
                                          <p:val>
                                            <p:strVal val="ppt_y"/>
                                          </p:val>
                                        </p:tav>
                                        <p:tav tm="100000">
                                          <p:val>
                                            <p:strVal val="1+ppt_h/2"/>
                                          </p:val>
                                        </p:tav>
                                      </p:tavLst>
                                    </p:anim>
                                    <p:set>
                                      <p:cBhvr>
                                        <p:cTn id="43" dur="1" fill="hold">
                                          <p:stCondLst>
                                            <p:cond delay="499"/>
                                          </p:stCondLst>
                                        </p:cTn>
                                        <p:tgtEl>
                                          <p:spTgt spid="34825"/>
                                        </p:tgtEl>
                                        <p:attrNameLst>
                                          <p:attrName>style.visibility</p:attrName>
                                        </p:attrNameLst>
                                      </p:cBhvr>
                                      <p:to>
                                        <p:strVal val="hidden"/>
                                      </p:to>
                                    </p:set>
                                  </p:childTnLst>
                                </p:cTn>
                              </p:par>
                              <p:par>
                                <p:cTn id="44" presetID="2" presetClass="exit" presetSubtype="4" fill="hold" grpId="0" nodeType="withEffect">
                                  <p:stCondLst>
                                    <p:cond delay="0"/>
                                  </p:stCondLst>
                                  <p:childTnLst>
                                    <p:anim calcmode="lin" valueType="num">
                                      <p:cBhvr additive="base">
                                        <p:cTn id="45" dur="500"/>
                                        <p:tgtEl>
                                          <p:spTgt spid="34826"/>
                                        </p:tgtEl>
                                        <p:attrNameLst>
                                          <p:attrName>ppt_x</p:attrName>
                                        </p:attrNameLst>
                                      </p:cBhvr>
                                      <p:tavLst>
                                        <p:tav tm="0">
                                          <p:val>
                                            <p:strVal val="ppt_x"/>
                                          </p:val>
                                        </p:tav>
                                        <p:tav tm="100000">
                                          <p:val>
                                            <p:strVal val="ppt_x"/>
                                          </p:val>
                                        </p:tav>
                                      </p:tavLst>
                                    </p:anim>
                                    <p:anim calcmode="lin" valueType="num">
                                      <p:cBhvr additive="base">
                                        <p:cTn id="46" dur="500"/>
                                        <p:tgtEl>
                                          <p:spTgt spid="34826"/>
                                        </p:tgtEl>
                                        <p:attrNameLst>
                                          <p:attrName>ppt_y</p:attrName>
                                        </p:attrNameLst>
                                      </p:cBhvr>
                                      <p:tavLst>
                                        <p:tav tm="0">
                                          <p:val>
                                            <p:strVal val="ppt_y"/>
                                          </p:val>
                                        </p:tav>
                                        <p:tav tm="100000">
                                          <p:val>
                                            <p:strVal val="1+ppt_h/2"/>
                                          </p:val>
                                        </p:tav>
                                      </p:tavLst>
                                    </p:anim>
                                    <p:set>
                                      <p:cBhvr>
                                        <p:cTn id="47" dur="1" fill="hold">
                                          <p:stCondLst>
                                            <p:cond delay="499"/>
                                          </p:stCondLst>
                                        </p:cTn>
                                        <p:tgtEl>
                                          <p:spTgt spid="34826"/>
                                        </p:tgtEl>
                                        <p:attrNameLst>
                                          <p:attrName>style.visibility</p:attrName>
                                        </p:attrNameLst>
                                      </p:cBhvr>
                                      <p:to>
                                        <p:strVal val="hidden"/>
                                      </p:to>
                                    </p:set>
                                  </p:childTnLst>
                                </p:cTn>
                              </p:par>
                              <p:par>
                                <p:cTn id="48" presetID="2" presetClass="exit" presetSubtype="4" fill="hold" nodeType="withEffect">
                                  <p:stCondLst>
                                    <p:cond delay="0"/>
                                  </p:stCondLst>
                                  <p:childTnLst>
                                    <p:anim calcmode="lin" valueType="num">
                                      <p:cBhvr additive="base">
                                        <p:cTn id="49" dur="500"/>
                                        <p:tgtEl>
                                          <p:spTgt spid="34827"/>
                                        </p:tgtEl>
                                        <p:attrNameLst>
                                          <p:attrName>ppt_x</p:attrName>
                                        </p:attrNameLst>
                                      </p:cBhvr>
                                      <p:tavLst>
                                        <p:tav tm="0">
                                          <p:val>
                                            <p:strVal val="ppt_x"/>
                                          </p:val>
                                        </p:tav>
                                        <p:tav tm="100000">
                                          <p:val>
                                            <p:strVal val="ppt_x"/>
                                          </p:val>
                                        </p:tav>
                                      </p:tavLst>
                                    </p:anim>
                                    <p:anim calcmode="lin" valueType="num">
                                      <p:cBhvr additive="base">
                                        <p:cTn id="50" dur="500"/>
                                        <p:tgtEl>
                                          <p:spTgt spid="34827"/>
                                        </p:tgtEl>
                                        <p:attrNameLst>
                                          <p:attrName>ppt_y</p:attrName>
                                        </p:attrNameLst>
                                      </p:cBhvr>
                                      <p:tavLst>
                                        <p:tav tm="0">
                                          <p:val>
                                            <p:strVal val="ppt_y"/>
                                          </p:val>
                                        </p:tav>
                                        <p:tav tm="100000">
                                          <p:val>
                                            <p:strVal val="1+ppt_h/2"/>
                                          </p:val>
                                        </p:tav>
                                      </p:tavLst>
                                    </p:anim>
                                    <p:set>
                                      <p:cBhvr>
                                        <p:cTn id="51" dur="1" fill="hold">
                                          <p:stCondLst>
                                            <p:cond delay="499"/>
                                          </p:stCondLst>
                                        </p:cTn>
                                        <p:tgtEl>
                                          <p:spTgt spid="34827"/>
                                        </p:tgtEl>
                                        <p:attrNameLst>
                                          <p:attrName>style.visibility</p:attrName>
                                        </p:attrNameLst>
                                      </p:cBhvr>
                                      <p:to>
                                        <p:strVal val="hidden"/>
                                      </p:to>
                                    </p:set>
                                  </p:childTnLst>
                                </p:cTn>
                              </p:par>
                              <p:par>
                                <p:cTn id="52" presetID="2" presetClass="exit" presetSubtype="4" fill="hold" nodeType="withEffect">
                                  <p:stCondLst>
                                    <p:cond delay="0"/>
                                  </p:stCondLst>
                                  <p:childTnLst>
                                    <p:anim calcmode="lin" valueType="num">
                                      <p:cBhvr additive="base">
                                        <p:cTn id="53" dur="500"/>
                                        <p:tgtEl>
                                          <p:spTgt spid="34828"/>
                                        </p:tgtEl>
                                        <p:attrNameLst>
                                          <p:attrName>ppt_x</p:attrName>
                                        </p:attrNameLst>
                                      </p:cBhvr>
                                      <p:tavLst>
                                        <p:tav tm="0">
                                          <p:val>
                                            <p:strVal val="ppt_x"/>
                                          </p:val>
                                        </p:tav>
                                        <p:tav tm="100000">
                                          <p:val>
                                            <p:strVal val="ppt_x"/>
                                          </p:val>
                                        </p:tav>
                                      </p:tavLst>
                                    </p:anim>
                                    <p:anim calcmode="lin" valueType="num">
                                      <p:cBhvr additive="base">
                                        <p:cTn id="54" dur="500"/>
                                        <p:tgtEl>
                                          <p:spTgt spid="34828"/>
                                        </p:tgtEl>
                                        <p:attrNameLst>
                                          <p:attrName>ppt_y</p:attrName>
                                        </p:attrNameLst>
                                      </p:cBhvr>
                                      <p:tavLst>
                                        <p:tav tm="0">
                                          <p:val>
                                            <p:strVal val="ppt_y"/>
                                          </p:val>
                                        </p:tav>
                                        <p:tav tm="100000">
                                          <p:val>
                                            <p:strVal val="1+ppt_h/2"/>
                                          </p:val>
                                        </p:tav>
                                      </p:tavLst>
                                    </p:anim>
                                    <p:set>
                                      <p:cBhvr>
                                        <p:cTn id="55" dur="1" fill="hold">
                                          <p:stCondLst>
                                            <p:cond delay="499"/>
                                          </p:stCondLst>
                                        </p:cTn>
                                        <p:tgtEl>
                                          <p:spTgt spid="34828"/>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34829"/>
                                        </p:tgtEl>
                                        <p:attrNameLst>
                                          <p:attrName>ppt_x</p:attrName>
                                        </p:attrNameLst>
                                      </p:cBhvr>
                                      <p:tavLst>
                                        <p:tav tm="0">
                                          <p:val>
                                            <p:strVal val="ppt_x"/>
                                          </p:val>
                                        </p:tav>
                                        <p:tav tm="100000">
                                          <p:val>
                                            <p:strVal val="ppt_x"/>
                                          </p:val>
                                        </p:tav>
                                      </p:tavLst>
                                    </p:anim>
                                    <p:anim calcmode="lin" valueType="num">
                                      <p:cBhvr additive="base">
                                        <p:cTn id="58" dur="500"/>
                                        <p:tgtEl>
                                          <p:spTgt spid="34829"/>
                                        </p:tgtEl>
                                        <p:attrNameLst>
                                          <p:attrName>ppt_y</p:attrName>
                                        </p:attrNameLst>
                                      </p:cBhvr>
                                      <p:tavLst>
                                        <p:tav tm="0">
                                          <p:val>
                                            <p:strVal val="ppt_y"/>
                                          </p:val>
                                        </p:tav>
                                        <p:tav tm="100000">
                                          <p:val>
                                            <p:strVal val="1+ppt_h/2"/>
                                          </p:val>
                                        </p:tav>
                                      </p:tavLst>
                                    </p:anim>
                                    <p:set>
                                      <p:cBhvr>
                                        <p:cTn id="59" dur="1" fill="hold">
                                          <p:stCondLst>
                                            <p:cond delay="499"/>
                                          </p:stCondLst>
                                        </p:cTn>
                                        <p:tgtEl>
                                          <p:spTgt spid="34829"/>
                                        </p:tgtEl>
                                        <p:attrNameLst>
                                          <p:attrName>style.visibility</p:attrName>
                                        </p:attrNameLst>
                                      </p:cBhvr>
                                      <p:to>
                                        <p:strVal val="hidden"/>
                                      </p:to>
                                    </p:set>
                                  </p:childTnLst>
                                </p:cTn>
                              </p:par>
                              <p:par>
                                <p:cTn id="60" presetID="2" presetClass="exit" presetSubtype="4" fill="hold" nodeType="withEffect">
                                  <p:stCondLst>
                                    <p:cond delay="0"/>
                                  </p:stCondLst>
                                  <p:childTnLst>
                                    <p:anim calcmode="lin" valueType="num">
                                      <p:cBhvr additive="base">
                                        <p:cTn id="61" dur="500"/>
                                        <p:tgtEl>
                                          <p:spTgt spid="34833"/>
                                        </p:tgtEl>
                                        <p:attrNameLst>
                                          <p:attrName>ppt_x</p:attrName>
                                        </p:attrNameLst>
                                      </p:cBhvr>
                                      <p:tavLst>
                                        <p:tav tm="0">
                                          <p:val>
                                            <p:strVal val="ppt_x"/>
                                          </p:val>
                                        </p:tav>
                                        <p:tav tm="100000">
                                          <p:val>
                                            <p:strVal val="ppt_x"/>
                                          </p:val>
                                        </p:tav>
                                      </p:tavLst>
                                    </p:anim>
                                    <p:anim calcmode="lin" valueType="num">
                                      <p:cBhvr additive="base">
                                        <p:cTn id="62" dur="500"/>
                                        <p:tgtEl>
                                          <p:spTgt spid="34833"/>
                                        </p:tgtEl>
                                        <p:attrNameLst>
                                          <p:attrName>ppt_y</p:attrName>
                                        </p:attrNameLst>
                                      </p:cBhvr>
                                      <p:tavLst>
                                        <p:tav tm="0">
                                          <p:val>
                                            <p:strVal val="ppt_y"/>
                                          </p:val>
                                        </p:tav>
                                        <p:tav tm="100000">
                                          <p:val>
                                            <p:strVal val="1+ppt_h/2"/>
                                          </p:val>
                                        </p:tav>
                                      </p:tavLst>
                                    </p:anim>
                                    <p:set>
                                      <p:cBhvr>
                                        <p:cTn id="63" dur="1" fill="hold">
                                          <p:stCondLst>
                                            <p:cond delay="499"/>
                                          </p:stCondLst>
                                        </p:cTn>
                                        <p:tgtEl>
                                          <p:spTgt spid="34833"/>
                                        </p:tgtEl>
                                        <p:attrNameLst>
                                          <p:attrName>style.visibility</p:attrName>
                                        </p:attrNameLst>
                                      </p:cBhvr>
                                      <p:to>
                                        <p:strVal val="hidden"/>
                                      </p:to>
                                    </p:set>
                                  </p:childTnLst>
                                </p:cTn>
                              </p:par>
                              <p:par>
                                <p:cTn id="64" presetID="2" presetClass="exit" presetSubtype="4" fill="hold" nodeType="withEffect">
                                  <p:stCondLst>
                                    <p:cond delay="0"/>
                                  </p:stCondLst>
                                  <p:childTnLst>
                                    <p:anim calcmode="lin" valueType="num">
                                      <p:cBhvr additive="base">
                                        <p:cTn id="65" dur="500"/>
                                        <p:tgtEl>
                                          <p:spTgt spid="34834"/>
                                        </p:tgtEl>
                                        <p:attrNameLst>
                                          <p:attrName>ppt_x</p:attrName>
                                        </p:attrNameLst>
                                      </p:cBhvr>
                                      <p:tavLst>
                                        <p:tav tm="0">
                                          <p:val>
                                            <p:strVal val="ppt_x"/>
                                          </p:val>
                                        </p:tav>
                                        <p:tav tm="100000">
                                          <p:val>
                                            <p:strVal val="ppt_x"/>
                                          </p:val>
                                        </p:tav>
                                      </p:tavLst>
                                    </p:anim>
                                    <p:anim calcmode="lin" valueType="num">
                                      <p:cBhvr additive="base">
                                        <p:cTn id="66" dur="500"/>
                                        <p:tgtEl>
                                          <p:spTgt spid="34834"/>
                                        </p:tgtEl>
                                        <p:attrNameLst>
                                          <p:attrName>ppt_y</p:attrName>
                                        </p:attrNameLst>
                                      </p:cBhvr>
                                      <p:tavLst>
                                        <p:tav tm="0">
                                          <p:val>
                                            <p:strVal val="ppt_y"/>
                                          </p:val>
                                        </p:tav>
                                        <p:tav tm="100000">
                                          <p:val>
                                            <p:strVal val="1+ppt_h/2"/>
                                          </p:val>
                                        </p:tav>
                                      </p:tavLst>
                                    </p:anim>
                                    <p:set>
                                      <p:cBhvr>
                                        <p:cTn id="67" dur="1" fill="hold">
                                          <p:stCondLst>
                                            <p:cond delay="499"/>
                                          </p:stCondLst>
                                        </p:cTn>
                                        <p:tgtEl>
                                          <p:spTgt spid="34834"/>
                                        </p:tgtEl>
                                        <p:attrNameLst>
                                          <p:attrName>style.visibility</p:attrName>
                                        </p:attrNameLst>
                                      </p:cBhvr>
                                      <p:to>
                                        <p:strVal val="hidden"/>
                                      </p:to>
                                    </p:set>
                                  </p:childTnLst>
                                </p:cTn>
                              </p:par>
                              <p:par>
                                <p:cTn id="68" presetID="2" presetClass="exit" presetSubtype="4" fill="hold" nodeType="withEffect">
                                  <p:stCondLst>
                                    <p:cond delay="0"/>
                                  </p:stCondLst>
                                  <p:childTnLst>
                                    <p:anim calcmode="lin" valueType="num">
                                      <p:cBhvr additive="base">
                                        <p:cTn id="69" dur="500"/>
                                        <p:tgtEl>
                                          <p:spTgt spid="34835"/>
                                        </p:tgtEl>
                                        <p:attrNameLst>
                                          <p:attrName>ppt_x</p:attrName>
                                        </p:attrNameLst>
                                      </p:cBhvr>
                                      <p:tavLst>
                                        <p:tav tm="0">
                                          <p:val>
                                            <p:strVal val="ppt_x"/>
                                          </p:val>
                                        </p:tav>
                                        <p:tav tm="100000">
                                          <p:val>
                                            <p:strVal val="ppt_x"/>
                                          </p:val>
                                        </p:tav>
                                      </p:tavLst>
                                    </p:anim>
                                    <p:anim calcmode="lin" valueType="num">
                                      <p:cBhvr additive="base">
                                        <p:cTn id="70" dur="500"/>
                                        <p:tgtEl>
                                          <p:spTgt spid="34835"/>
                                        </p:tgtEl>
                                        <p:attrNameLst>
                                          <p:attrName>ppt_y</p:attrName>
                                        </p:attrNameLst>
                                      </p:cBhvr>
                                      <p:tavLst>
                                        <p:tav tm="0">
                                          <p:val>
                                            <p:strVal val="ppt_y"/>
                                          </p:val>
                                        </p:tav>
                                        <p:tav tm="100000">
                                          <p:val>
                                            <p:strVal val="1+ppt_h/2"/>
                                          </p:val>
                                        </p:tav>
                                      </p:tavLst>
                                    </p:anim>
                                    <p:set>
                                      <p:cBhvr>
                                        <p:cTn id="71" dur="1" fill="hold">
                                          <p:stCondLst>
                                            <p:cond delay="499"/>
                                          </p:stCondLst>
                                        </p:cTn>
                                        <p:tgtEl>
                                          <p:spTgt spid="34835"/>
                                        </p:tgtEl>
                                        <p:attrNameLst>
                                          <p:attrName>style.visibility</p:attrName>
                                        </p:attrNameLst>
                                      </p:cBhvr>
                                      <p:to>
                                        <p:strVal val="hidden"/>
                                      </p:to>
                                    </p:set>
                                  </p:childTnLst>
                                </p:cTn>
                              </p:par>
                              <p:par>
                                <p:cTn id="72" presetID="2" presetClass="exit" presetSubtype="4" fill="hold" grpId="0" nodeType="withEffect">
                                  <p:stCondLst>
                                    <p:cond delay="0"/>
                                  </p:stCondLst>
                                  <p:childTnLst>
                                    <p:anim calcmode="lin" valueType="num">
                                      <p:cBhvr additive="base">
                                        <p:cTn id="73" dur="500"/>
                                        <p:tgtEl>
                                          <p:spTgt spid="34836"/>
                                        </p:tgtEl>
                                        <p:attrNameLst>
                                          <p:attrName>ppt_x</p:attrName>
                                        </p:attrNameLst>
                                      </p:cBhvr>
                                      <p:tavLst>
                                        <p:tav tm="0">
                                          <p:val>
                                            <p:strVal val="ppt_x"/>
                                          </p:val>
                                        </p:tav>
                                        <p:tav tm="100000">
                                          <p:val>
                                            <p:strVal val="ppt_x"/>
                                          </p:val>
                                        </p:tav>
                                      </p:tavLst>
                                    </p:anim>
                                    <p:anim calcmode="lin" valueType="num">
                                      <p:cBhvr additive="base">
                                        <p:cTn id="74" dur="500"/>
                                        <p:tgtEl>
                                          <p:spTgt spid="34836"/>
                                        </p:tgtEl>
                                        <p:attrNameLst>
                                          <p:attrName>ppt_y</p:attrName>
                                        </p:attrNameLst>
                                      </p:cBhvr>
                                      <p:tavLst>
                                        <p:tav tm="0">
                                          <p:val>
                                            <p:strVal val="ppt_y"/>
                                          </p:val>
                                        </p:tav>
                                        <p:tav tm="100000">
                                          <p:val>
                                            <p:strVal val="1+ppt_h/2"/>
                                          </p:val>
                                        </p:tav>
                                      </p:tavLst>
                                    </p:anim>
                                    <p:set>
                                      <p:cBhvr>
                                        <p:cTn id="75" dur="1" fill="hold">
                                          <p:stCondLst>
                                            <p:cond delay="499"/>
                                          </p:stCondLst>
                                        </p:cTn>
                                        <p:tgtEl>
                                          <p:spTgt spid="34836"/>
                                        </p:tgtEl>
                                        <p:attrNameLst>
                                          <p:attrName>style.visibility</p:attrName>
                                        </p:attrNameLst>
                                      </p:cBhvr>
                                      <p:to>
                                        <p:strVal val="hidden"/>
                                      </p:to>
                                    </p:set>
                                  </p:childTnLst>
                                </p:cTn>
                              </p:par>
                              <p:par>
                                <p:cTn id="76" presetID="2" presetClass="exit" presetSubtype="4" fill="hold" nodeType="withEffect">
                                  <p:stCondLst>
                                    <p:cond delay="0"/>
                                  </p:stCondLst>
                                  <p:childTnLst>
                                    <p:anim calcmode="lin" valueType="num">
                                      <p:cBhvr additive="base">
                                        <p:cTn id="77" dur="500"/>
                                        <p:tgtEl>
                                          <p:spTgt spid="34838"/>
                                        </p:tgtEl>
                                        <p:attrNameLst>
                                          <p:attrName>ppt_x</p:attrName>
                                        </p:attrNameLst>
                                      </p:cBhvr>
                                      <p:tavLst>
                                        <p:tav tm="0">
                                          <p:val>
                                            <p:strVal val="ppt_x"/>
                                          </p:val>
                                        </p:tav>
                                        <p:tav tm="100000">
                                          <p:val>
                                            <p:strVal val="ppt_x"/>
                                          </p:val>
                                        </p:tav>
                                      </p:tavLst>
                                    </p:anim>
                                    <p:anim calcmode="lin" valueType="num">
                                      <p:cBhvr additive="base">
                                        <p:cTn id="78" dur="500"/>
                                        <p:tgtEl>
                                          <p:spTgt spid="34838"/>
                                        </p:tgtEl>
                                        <p:attrNameLst>
                                          <p:attrName>ppt_y</p:attrName>
                                        </p:attrNameLst>
                                      </p:cBhvr>
                                      <p:tavLst>
                                        <p:tav tm="0">
                                          <p:val>
                                            <p:strVal val="ppt_y"/>
                                          </p:val>
                                        </p:tav>
                                        <p:tav tm="100000">
                                          <p:val>
                                            <p:strVal val="1+ppt_h/2"/>
                                          </p:val>
                                        </p:tav>
                                      </p:tavLst>
                                    </p:anim>
                                    <p:set>
                                      <p:cBhvr>
                                        <p:cTn id="79" dur="1" fill="hold">
                                          <p:stCondLst>
                                            <p:cond delay="499"/>
                                          </p:stCondLst>
                                        </p:cTn>
                                        <p:tgtEl>
                                          <p:spTgt spid="348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P spid="34820" grpId="0"/>
      <p:bldP spid="34821" grpId="0" animBg="1"/>
      <p:bldP spid="34822" grpId="0" animBg="1"/>
      <p:bldP spid="34823" grpId="0" animBg="1"/>
      <p:bldP spid="34824" grpId="0" animBg="1"/>
      <p:bldP spid="34826" grpId="0" animBg="1"/>
      <p:bldP spid="3483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defRPr/>
            </a:pPr>
            <a:r>
              <a:rPr lang="es-MX" smtClean="0"/>
              <a:t>Referencias. </a:t>
            </a:r>
            <a:endParaRPr lang="en-US" smtClean="0"/>
          </a:p>
        </p:txBody>
      </p:sp>
      <p:pic>
        <p:nvPicPr>
          <p:cNvPr id="56323" name="Picture 3"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5"/>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56326" name="Rectangle 6"/>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pic>
        <p:nvPicPr>
          <p:cNvPr id="56327" name="Picture 7" descr="img catalogo 1"/>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3850" y="620713"/>
            <a:ext cx="863600" cy="606425"/>
          </a:xfrm>
          <a:noFill/>
          <a:extLst>
            <a:ext uri="{909E8E84-426E-40DD-AFC4-6F175D3DCCD1}">
              <a14:hiddenFill xmlns:a14="http://schemas.microsoft.com/office/drawing/2010/main">
                <a:solidFill>
                  <a:srgbClr val="FFFFFF"/>
                </a:solidFill>
              </a14:hiddenFill>
            </a:ext>
          </a:extLst>
        </p:spPr>
      </p:pic>
      <p:sp>
        <p:nvSpPr>
          <p:cNvPr id="68616" name="WordArt 8" descr="Pink tissue paper"/>
          <p:cNvSpPr>
            <a:spLocks noChangeArrowheads="1" noChangeShapeType="1" noTextEdit="1"/>
          </p:cNvSpPr>
          <p:nvPr/>
        </p:nvSpPr>
        <p:spPr bwMode="auto">
          <a:xfrm>
            <a:off x="1403350" y="2060575"/>
            <a:ext cx="7056438" cy="3168650"/>
          </a:xfrm>
          <a:prstGeom prst="rect">
            <a:avLst/>
          </a:prstGeom>
        </p:spPr>
        <p:txBody>
          <a:bodyPr wrap="none" fromWordArt="1">
            <a:prstTxWarp prst="textInflateTop">
              <a:avLst>
                <a:gd name="adj" fmla="val 31917"/>
              </a:avLst>
            </a:prstTxWarp>
            <a:scene3d>
              <a:camera prst="legacyObliqueRight"/>
              <a:lightRig rig="legacyHarsh3" dir="t"/>
            </a:scene3d>
            <a:sp3d extrusionH="100000" prstMaterial="legacyMatte">
              <a:extrusionClr>
                <a:srgbClr val="663300"/>
              </a:extrusionClr>
            </a:sp3d>
          </a:bodyPr>
          <a:lstStyle/>
          <a:p>
            <a:pPr algn="ctr"/>
            <a:r>
              <a:rPr lang="es-MX" sz="3600" kern="10">
                <a:ln w="9525">
                  <a:round/>
                  <a:headEnd/>
                  <a:tailEnd/>
                </a:ln>
                <a:blipFill dpi="0" rotWithShape="0">
                  <a:blip r:embed="rId4"/>
                  <a:srcRect/>
                  <a:tile tx="0" ty="0" sx="100000" sy="100000" flip="none" algn="tl"/>
                </a:blipFill>
                <a:effectLst>
                  <a:outerShdw dist="38100" dir="2700000" algn="tl" rotWithShape="0">
                    <a:srgbClr val="808080">
                      <a:alpha val="43137"/>
                    </a:srgbClr>
                  </a:outerShdw>
                </a:effectLst>
                <a:latin typeface="Arial Black"/>
              </a:rPr>
              <a:t>Fuentes electrónicas</a:t>
            </a:r>
          </a:p>
        </p:txBody>
      </p:sp>
      <p:pic>
        <p:nvPicPr>
          <p:cNvPr id="56329" name="Picture 48" descr="MMj023637100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00875" y="857250"/>
            <a:ext cx="157162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49" descr="j0300520"/>
          <p:cNvPicPr>
            <a:picLocks noChangeAspect="1" noChangeArrowheads="1" noCrop="1"/>
          </p:cNvPicPr>
          <p:nvPr/>
        </p:nvPicPr>
        <p:blipFill>
          <a:blip r:embed="rId6"/>
          <a:srcRect/>
          <a:stretch>
            <a:fillRect/>
          </a:stretch>
        </p:blipFill>
        <p:spPr bwMode="auto">
          <a:xfrm>
            <a:off x="357158" y="5286388"/>
            <a:ext cx="1512887" cy="1301750"/>
          </a:xfrm>
          <a:prstGeom prst="rect">
            <a:avLst/>
          </a:prstGeom>
          <a:ln>
            <a:noFill/>
          </a:ln>
          <a:effectLst>
            <a:softEdge rad="112500"/>
          </a:effectLst>
        </p:spPr>
      </p:pic>
      <p:sp>
        <p:nvSpPr>
          <p:cNvPr id="68659" name="Text Box 51"/>
          <p:cNvSpPr txBox="1">
            <a:spLocks noChangeArrowheads="1"/>
          </p:cNvSpPr>
          <p:nvPr/>
        </p:nvSpPr>
        <p:spPr bwMode="auto">
          <a:xfrm>
            <a:off x="8429625" y="6215063"/>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7" action="ppaction://hlinksldjump"/>
              </a:rPr>
              <a:t>57</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8616"/>
                                        </p:tgtEl>
                                        <p:attrNameLst>
                                          <p:attrName>style.visibility</p:attrName>
                                        </p:attrNameLst>
                                      </p:cBhvr>
                                      <p:to>
                                        <p:strVal val="visible"/>
                                      </p:to>
                                    </p:set>
                                    <p:animEffect transition="in" filter="wedge">
                                      <p:cBhvr>
                                        <p:cTn id="7" dur="2000"/>
                                        <p:tgtEl>
                                          <p:spTgt spid="68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260350"/>
            <a:ext cx="8824913" cy="1085850"/>
          </a:xfrm>
        </p:spPr>
        <p:txBody>
          <a:bodyPr/>
          <a:lstStyle/>
          <a:p>
            <a:pPr>
              <a:defRPr/>
            </a:pPr>
            <a:r>
              <a:rPr lang="es-MX" sz="3600" smtClean="0">
                <a:solidFill>
                  <a:srgbClr val="FF3399"/>
                </a:solidFill>
                <a:effectLst>
                  <a:outerShdw blurRad="38100" dist="38100" dir="2700000" algn="tl">
                    <a:srgbClr val="000000"/>
                  </a:outerShdw>
                </a:effectLst>
              </a:rPr>
              <a:t>Referencia de un artículo de </a:t>
            </a:r>
            <a:r>
              <a:rPr lang="es-MX" sz="3600" smtClean="0">
                <a:solidFill>
                  <a:srgbClr val="990099"/>
                </a:solidFill>
                <a:effectLst>
                  <a:outerShdw blurRad="38100" dist="38100" dir="2700000" algn="tl">
                    <a:srgbClr val="000000"/>
                  </a:outerShdw>
                </a:effectLst>
              </a:rPr>
              <a:t>Revista en línea</a:t>
            </a:r>
            <a:endParaRPr lang="en-US" sz="3600" smtClean="0">
              <a:solidFill>
                <a:srgbClr val="990099"/>
              </a:solidFill>
              <a:effectLst>
                <a:outerShdw blurRad="38100" dist="38100" dir="2700000" algn="tl">
                  <a:srgbClr val="000000"/>
                </a:outerShdw>
              </a:effectLst>
            </a:endParaRPr>
          </a:p>
        </p:txBody>
      </p:sp>
      <p:sp>
        <p:nvSpPr>
          <p:cNvPr id="35843" name="Rectangle 3"/>
          <p:cNvSpPr>
            <a:spLocks noGrp="1" noChangeArrowheads="1"/>
          </p:cNvSpPr>
          <p:nvPr>
            <p:ph type="body" sz="half" idx="1"/>
          </p:nvPr>
        </p:nvSpPr>
        <p:spPr>
          <a:xfrm>
            <a:off x="1219200" y="1981200"/>
            <a:ext cx="3811588" cy="4114800"/>
          </a:xfrm>
        </p:spPr>
        <p:txBody>
          <a:bodyPr/>
          <a:lstStyle/>
          <a:p>
            <a:pPr>
              <a:buFontTx/>
              <a:buNone/>
              <a:defRPr/>
            </a:pPr>
            <a:endParaRPr lang="es-MX" sz="2800" smtClean="0"/>
          </a:p>
          <a:p>
            <a:pPr>
              <a:buFontTx/>
              <a:buNone/>
              <a:defRPr/>
            </a:pPr>
            <a:endParaRPr lang="es-MX" sz="2800" smtClean="0"/>
          </a:p>
          <a:p>
            <a:pPr>
              <a:buFontTx/>
              <a:buNone/>
              <a:defRPr/>
            </a:pPr>
            <a:endParaRPr lang="es-MX" sz="2800" smtClean="0"/>
          </a:p>
          <a:p>
            <a:pPr>
              <a:buFontTx/>
              <a:buNone/>
              <a:defRPr/>
            </a:pPr>
            <a:endParaRPr lang="es-MX" sz="2800" smtClean="0"/>
          </a:p>
          <a:p>
            <a:pPr>
              <a:buFontTx/>
              <a:buNone/>
              <a:defRPr/>
            </a:pPr>
            <a:endParaRPr lang="en-US" sz="2800" smtClean="0"/>
          </a:p>
        </p:txBody>
      </p:sp>
      <p:sp>
        <p:nvSpPr>
          <p:cNvPr id="35844" name="Rectangle 4"/>
          <p:cNvSpPr>
            <a:spLocks noChangeArrowheads="1"/>
          </p:cNvSpPr>
          <p:nvPr/>
        </p:nvSpPr>
        <p:spPr bwMode="auto">
          <a:xfrm>
            <a:off x="468313" y="1628775"/>
            <a:ext cx="8229600" cy="4525963"/>
          </a:xfrm>
          <a:prstGeom prst="rect">
            <a:avLst/>
          </a:prstGeom>
          <a:noFill/>
          <a:ln w="9525">
            <a:noFill/>
            <a:miter lim="800000"/>
            <a:headEnd/>
            <a:tailEnd/>
          </a:ln>
          <a:effectLst/>
        </p:spPr>
        <p:txBody>
          <a:bodyPr/>
          <a:lstStyle/>
          <a:p>
            <a:pPr marL="342900" indent="-342900">
              <a:spcBef>
                <a:spcPct val="20000"/>
              </a:spcBef>
              <a:buClr>
                <a:schemeClr val="accent2"/>
              </a:buClr>
              <a:defRPr/>
            </a:pPr>
            <a:r>
              <a:rPr kumimoji="1" lang="es-MX" sz="2800">
                <a:effectLst>
                  <a:outerShdw blurRad="38100" dist="38100" dir="2700000" algn="tl">
                    <a:srgbClr val="FFFFFF"/>
                  </a:outerShdw>
                </a:effectLst>
                <a:latin typeface="Verdana" pitchFamily="34" charset="0"/>
              </a:rPr>
              <a:t>     </a:t>
            </a:r>
            <a:r>
              <a:rPr kumimoji="1" lang="es-MX" sz="2400">
                <a:effectLst>
                  <a:outerShdw blurRad="38100" dist="38100" dir="2700000" algn="tl">
                    <a:srgbClr val="FFFFFF"/>
                  </a:outerShdw>
                </a:effectLst>
                <a:latin typeface="Verdana" pitchFamily="34" charset="0"/>
              </a:rPr>
              <a:t>Autor       Fecha                      Título</a:t>
            </a:r>
          </a:p>
          <a:p>
            <a:pPr marL="342900" indent="-342900">
              <a:spcBef>
                <a:spcPct val="20000"/>
              </a:spcBef>
              <a:buClr>
                <a:schemeClr val="accent2"/>
              </a:buClr>
              <a:defRPr/>
            </a:pPr>
            <a:r>
              <a:rPr kumimoji="1" lang="es-MX" sz="2400">
                <a:effectLst>
                  <a:outerShdw blurRad="38100" dist="38100" dir="2700000" algn="tl">
                    <a:srgbClr val="FFFFFF"/>
                  </a:outerShdw>
                </a:effectLst>
                <a:latin typeface="Verdana" pitchFamily="34" charset="0"/>
              </a:rPr>
              <a:t>                  de publicación            del artículo</a:t>
            </a:r>
            <a:endParaRPr kumimoji="1" lang="es-MX" sz="2800">
              <a:effectLst>
                <a:outerShdw blurRad="38100" dist="38100" dir="2700000" algn="tl">
                  <a:srgbClr val="FFFFFF"/>
                </a:outerShdw>
              </a:effectLst>
              <a:latin typeface="Verdana" pitchFamily="34" charset="0"/>
            </a:endParaRPr>
          </a:p>
          <a:p>
            <a:pPr marL="342900" indent="-342900">
              <a:spcBef>
                <a:spcPct val="20000"/>
              </a:spcBef>
              <a:buClr>
                <a:schemeClr val="accent2"/>
              </a:buClr>
              <a:defRPr/>
            </a:pPr>
            <a:endParaRPr kumimoji="1" lang="es-MX" sz="2800">
              <a:effectLst>
                <a:outerShdw blurRad="38100" dist="38100" dir="2700000" algn="tl">
                  <a:srgbClr val="FFFFFF"/>
                </a:outerShdw>
              </a:effectLst>
              <a:latin typeface="Verdana" pitchFamily="34" charset="0"/>
            </a:endParaRPr>
          </a:p>
          <a:p>
            <a:pPr marL="342900" indent="-342900">
              <a:spcBef>
                <a:spcPct val="20000"/>
              </a:spcBef>
              <a:buClr>
                <a:schemeClr val="accent2"/>
              </a:buClr>
              <a:defRPr/>
            </a:pPr>
            <a:r>
              <a:rPr kumimoji="1" lang="es-MX" sz="2000">
                <a:effectLst>
                  <a:outerShdw blurRad="38100" dist="38100" dir="2700000" algn="tl">
                    <a:srgbClr val="FFFFFF"/>
                  </a:outerShdw>
                </a:effectLst>
                <a:latin typeface="Verdana" pitchFamily="34" charset="0"/>
              </a:rPr>
              <a:t>    </a:t>
            </a:r>
          </a:p>
          <a:p>
            <a:pPr marL="342900" indent="-342900">
              <a:spcBef>
                <a:spcPct val="20000"/>
              </a:spcBef>
              <a:buClr>
                <a:schemeClr val="accent2"/>
              </a:buClr>
              <a:defRPr/>
            </a:pPr>
            <a:r>
              <a:rPr kumimoji="1" lang="es-MX" sz="2000" b="1">
                <a:effectLst>
                  <a:outerShdw blurRad="38100" dist="38100" dir="2700000" algn="tl">
                    <a:srgbClr val="FFFFFF"/>
                  </a:outerShdw>
                </a:effectLst>
                <a:latin typeface="Verdana" pitchFamily="34" charset="0"/>
              </a:rPr>
              <a:t>González, A. (2004, 12 de octubre). Desarrolla UNAM libros multimedia. </a:t>
            </a:r>
            <a:r>
              <a:rPr kumimoji="1" lang="es-MX" sz="2000" b="1" i="1">
                <a:effectLst>
                  <a:outerShdw blurRad="38100" dist="38100" dir="2700000" algn="tl">
                    <a:srgbClr val="FFFFFF"/>
                  </a:outerShdw>
                </a:effectLst>
                <a:latin typeface="Verdana" pitchFamily="34" charset="0"/>
              </a:rPr>
              <a:t>Reforma</a:t>
            </a:r>
            <a:r>
              <a:rPr kumimoji="1" lang="es-MX" sz="2000" b="1">
                <a:effectLst>
                  <a:outerShdw blurRad="38100" dist="38100" dir="2700000" algn="tl">
                    <a:srgbClr val="FFFFFF"/>
                  </a:outerShdw>
                </a:effectLst>
                <a:latin typeface="Verdana" pitchFamily="34" charset="0"/>
              </a:rPr>
              <a:t>. Consultado el 30 de octubre de 2004, de la base  de datos Infolatina, http://biblioteca.itesm.mx/nav/contenidos_salta2.php?col_id=infolatina</a:t>
            </a:r>
            <a:endParaRPr kumimoji="1" lang="es-MX" sz="2800" b="1">
              <a:effectLst>
                <a:outerShdw blurRad="38100" dist="38100" dir="2700000" algn="tl">
                  <a:srgbClr val="FFFFFF"/>
                </a:outerShdw>
              </a:effectLst>
              <a:latin typeface="Verdana" pitchFamily="34" charset="0"/>
            </a:endParaRPr>
          </a:p>
          <a:p>
            <a:pPr marL="342900" indent="-342900">
              <a:spcBef>
                <a:spcPct val="20000"/>
              </a:spcBef>
              <a:buClr>
                <a:schemeClr val="accent2"/>
              </a:buClr>
              <a:defRPr/>
            </a:pPr>
            <a:r>
              <a:rPr kumimoji="1" lang="es-MX" sz="2800">
                <a:effectLst>
                  <a:outerShdw blurRad="38100" dist="38100" dir="2700000" algn="tl">
                    <a:srgbClr val="FFFFFF"/>
                  </a:outerShdw>
                </a:effectLst>
                <a:latin typeface="Verdana" pitchFamily="34" charset="0"/>
              </a:rPr>
              <a:t>    </a:t>
            </a:r>
            <a:r>
              <a:rPr kumimoji="1" lang="es-MX" sz="2000">
                <a:effectLst>
                  <a:outerShdw blurRad="38100" dist="38100" dir="2700000" algn="tl">
                    <a:srgbClr val="FFFFFF"/>
                  </a:outerShdw>
                </a:effectLst>
                <a:latin typeface="Verdana" pitchFamily="34" charset="0"/>
              </a:rPr>
              <a:t>Título de la                Fecha de                        URL</a:t>
            </a:r>
          </a:p>
          <a:p>
            <a:pPr marL="342900" indent="-342900">
              <a:spcBef>
                <a:spcPct val="20000"/>
              </a:spcBef>
              <a:buClr>
                <a:schemeClr val="accent2"/>
              </a:buClr>
              <a:defRPr/>
            </a:pPr>
            <a:r>
              <a:rPr kumimoji="1" lang="es-MX" sz="2000">
                <a:effectLst>
                  <a:outerShdw blurRad="38100" dist="38100" dir="2700000" algn="tl">
                    <a:srgbClr val="FFFFFF"/>
                  </a:outerShdw>
                </a:effectLst>
                <a:latin typeface="Verdana" pitchFamily="34" charset="0"/>
              </a:rPr>
              <a:t>  publicación.                consulta                     (dirección)</a:t>
            </a:r>
            <a:r>
              <a:rPr kumimoji="1" lang="es-MX" sz="2800">
                <a:effectLst>
                  <a:outerShdw blurRad="38100" dist="38100" dir="2700000" algn="tl">
                    <a:srgbClr val="FFFFFF"/>
                  </a:outerShdw>
                </a:effectLst>
                <a:latin typeface="Verdana" pitchFamily="34" charset="0"/>
              </a:rPr>
              <a:t>             </a:t>
            </a:r>
            <a:endParaRPr kumimoji="1" lang="en-US" sz="2800">
              <a:effectLst>
                <a:outerShdw blurRad="38100" dist="38100" dir="2700000" algn="tl">
                  <a:srgbClr val="FFFFFF"/>
                </a:outerShdw>
              </a:effectLst>
              <a:latin typeface="Verdana" pitchFamily="34" charset="0"/>
            </a:endParaRPr>
          </a:p>
        </p:txBody>
      </p:sp>
      <p:sp>
        <p:nvSpPr>
          <p:cNvPr id="35845" name="Rectangle 5"/>
          <p:cNvSpPr>
            <a:spLocks noChangeArrowheads="1"/>
          </p:cNvSpPr>
          <p:nvPr/>
        </p:nvSpPr>
        <p:spPr bwMode="auto">
          <a:xfrm>
            <a:off x="611188" y="5013325"/>
            <a:ext cx="2376487" cy="1079500"/>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5846" name="Rectangle 6"/>
          <p:cNvSpPr>
            <a:spLocks noChangeArrowheads="1"/>
          </p:cNvSpPr>
          <p:nvPr/>
        </p:nvSpPr>
        <p:spPr bwMode="auto">
          <a:xfrm>
            <a:off x="1042988" y="1628775"/>
            <a:ext cx="1150937" cy="720725"/>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5847" name="Rectangle 7"/>
          <p:cNvSpPr>
            <a:spLocks noChangeArrowheads="1"/>
          </p:cNvSpPr>
          <p:nvPr/>
        </p:nvSpPr>
        <p:spPr bwMode="auto">
          <a:xfrm>
            <a:off x="3490913" y="5013325"/>
            <a:ext cx="2160587" cy="1081088"/>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5848" name="Rectangle 8"/>
          <p:cNvSpPr>
            <a:spLocks noChangeArrowheads="1"/>
          </p:cNvSpPr>
          <p:nvPr/>
        </p:nvSpPr>
        <p:spPr bwMode="auto">
          <a:xfrm>
            <a:off x="2484438" y="1700213"/>
            <a:ext cx="2466975" cy="936625"/>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5849" name="Line 9"/>
          <p:cNvSpPr>
            <a:spLocks noChangeShapeType="1"/>
          </p:cNvSpPr>
          <p:nvPr/>
        </p:nvSpPr>
        <p:spPr bwMode="auto">
          <a:xfrm>
            <a:off x="1476375" y="2349500"/>
            <a:ext cx="0" cy="1079500"/>
          </a:xfrm>
          <a:prstGeom prst="line">
            <a:avLst/>
          </a:prstGeom>
          <a:noFill/>
          <a:ln w="9525">
            <a:solidFill>
              <a:schemeClr val="tx1"/>
            </a:solidFill>
            <a:round/>
            <a:headEnd/>
            <a:tailEnd type="triangle" w="med" len="med"/>
          </a:ln>
          <a:effectLst/>
        </p:spPr>
        <p:txBody>
          <a:bodyPr/>
          <a:lstStyle/>
          <a:p>
            <a:pPr>
              <a:defRPr/>
            </a:pPr>
            <a:endParaRPr lang="en-US"/>
          </a:p>
        </p:txBody>
      </p:sp>
      <p:sp>
        <p:nvSpPr>
          <p:cNvPr id="35850" name="Line 10"/>
          <p:cNvSpPr>
            <a:spLocks noChangeShapeType="1"/>
          </p:cNvSpPr>
          <p:nvPr/>
        </p:nvSpPr>
        <p:spPr bwMode="auto">
          <a:xfrm rot="-2141114">
            <a:off x="3605213" y="2411413"/>
            <a:ext cx="358775" cy="1370012"/>
          </a:xfrm>
          <a:prstGeom prst="line">
            <a:avLst/>
          </a:prstGeom>
          <a:noFill/>
          <a:ln w="9525">
            <a:solidFill>
              <a:schemeClr val="tx1"/>
            </a:solidFill>
            <a:round/>
            <a:headEnd/>
            <a:tailEnd type="triangle" w="med" len="med"/>
          </a:ln>
          <a:effectLst/>
        </p:spPr>
        <p:txBody>
          <a:bodyPr/>
          <a:lstStyle/>
          <a:p>
            <a:pPr>
              <a:defRPr/>
            </a:pPr>
            <a:endParaRPr lang="en-US"/>
          </a:p>
        </p:txBody>
      </p:sp>
      <p:sp>
        <p:nvSpPr>
          <p:cNvPr id="35851" name="Line 11"/>
          <p:cNvSpPr>
            <a:spLocks noChangeShapeType="1"/>
          </p:cNvSpPr>
          <p:nvPr/>
        </p:nvSpPr>
        <p:spPr bwMode="auto">
          <a:xfrm flipV="1">
            <a:off x="2987675" y="4076700"/>
            <a:ext cx="989013" cy="1008063"/>
          </a:xfrm>
          <a:prstGeom prst="line">
            <a:avLst/>
          </a:prstGeom>
          <a:noFill/>
          <a:ln w="9525">
            <a:solidFill>
              <a:schemeClr val="tx1"/>
            </a:solidFill>
            <a:round/>
            <a:headEnd/>
            <a:tailEnd type="triangle" w="med" len="med"/>
          </a:ln>
          <a:effectLst/>
        </p:spPr>
        <p:txBody>
          <a:bodyPr/>
          <a:lstStyle/>
          <a:p>
            <a:pPr>
              <a:defRPr/>
            </a:pPr>
            <a:endParaRPr lang="en-US"/>
          </a:p>
        </p:txBody>
      </p:sp>
      <p:sp>
        <p:nvSpPr>
          <p:cNvPr id="35852" name="Rectangle 12"/>
          <p:cNvSpPr>
            <a:spLocks noChangeArrowheads="1"/>
          </p:cNvSpPr>
          <p:nvPr/>
        </p:nvSpPr>
        <p:spPr bwMode="auto">
          <a:xfrm>
            <a:off x="6372225" y="4868863"/>
            <a:ext cx="2016125" cy="1223962"/>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5853" name="Rectangle 13"/>
          <p:cNvSpPr>
            <a:spLocks noChangeArrowheads="1"/>
          </p:cNvSpPr>
          <p:nvPr/>
        </p:nvSpPr>
        <p:spPr bwMode="auto">
          <a:xfrm>
            <a:off x="5508625" y="1700213"/>
            <a:ext cx="2879725" cy="1008062"/>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35854" name="Line 14"/>
          <p:cNvSpPr>
            <a:spLocks noChangeShapeType="1"/>
          </p:cNvSpPr>
          <p:nvPr/>
        </p:nvSpPr>
        <p:spPr bwMode="auto">
          <a:xfrm>
            <a:off x="7235825" y="2781300"/>
            <a:ext cx="0" cy="647700"/>
          </a:xfrm>
          <a:prstGeom prst="line">
            <a:avLst/>
          </a:prstGeom>
          <a:noFill/>
          <a:ln w="9525">
            <a:solidFill>
              <a:schemeClr val="tx1"/>
            </a:solidFill>
            <a:round/>
            <a:headEnd/>
            <a:tailEnd type="triangle" w="med" len="med"/>
          </a:ln>
          <a:effectLst/>
        </p:spPr>
        <p:txBody>
          <a:bodyPr/>
          <a:lstStyle/>
          <a:p>
            <a:pPr>
              <a:defRPr/>
            </a:pPr>
            <a:endParaRPr lang="en-US"/>
          </a:p>
        </p:txBody>
      </p:sp>
      <p:sp>
        <p:nvSpPr>
          <p:cNvPr id="35855" name="Line 15"/>
          <p:cNvSpPr>
            <a:spLocks noChangeShapeType="1"/>
          </p:cNvSpPr>
          <p:nvPr/>
        </p:nvSpPr>
        <p:spPr bwMode="auto">
          <a:xfrm flipH="1" flipV="1">
            <a:off x="7019925" y="4724400"/>
            <a:ext cx="490538" cy="406400"/>
          </a:xfrm>
          <a:prstGeom prst="line">
            <a:avLst/>
          </a:prstGeom>
          <a:noFill/>
          <a:ln w="9525">
            <a:solidFill>
              <a:schemeClr val="tx1"/>
            </a:solidFill>
            <a:round/>
            <a:headEnd/>
            <a:tailEnd type="triangle" w="med" len="med"/>
          </a:ln>
          <a:effectLst/>
        </p:spPr>
        <p:txBody>
          <a:bodyPr/>
          <a:lstStyle/>
          <a:p>
            <a:pPr>
              <a:defRPr/>
            </a:pPr>
            <a:endParaRPr lang="en-US"/>
          </a:p>
        </p:txBody>
      </p:sp>
      <p:sp>
        <p:nvSpPr>
          <p:cNvPr id="35856" name="Rectangle 16"/>
          <p:cNvSpPr>
            <a:spLocks noChangeArrowheads="1"/>
          </p:cNvSpPr>
          <p:nvPr/>
        </p:nvSpPr>
        <p:spPr bwMode="auto">
          <a:xfrm>
            <a:off x="4411663" y="6454775"/>
            <a:ext cx="2830512" cy="396875"/>
          </a:xfrm>
          <a:prstGeom prst="rect">
            <a:avLst/>
          </a:prstGeom>
          <a:noFill/>
          <a:ln w="9525">
            <a:noFill/>
            <a:miter lim="800000"/>
            <a:headEnd/>
            <a:tailEnd/>
          </a:ln>
          <a:effectLst/>
        </p:spPr>
        <p:txBody>
          <a:bodyPr wrap="none">
            <a:spAutoFit/>
          </a:bodyPr>
          <a:lstStyle/>
          <a:p>
            <a:pPr>
              <a:defRPr/>
            </a:pPr>
            <a:r>
              <a:rPr lang="es-MX">
                <a:effectLst>
                  <a:outerShdw blurRad="38100" dist="38100" dir="2700000" algn="tl">
                    <a:srgbClr val="FFFFFF"/>
                  </a:outerShdw>
                </a:effectLst>
                <a:latin typeface="Garamond" pitchFamily="18" charset="0"/>
              </a:rPr>
              <a:t>.              </a:t>
            </a:r>
            <a:r>
              <a:rPr lang="es-MX" sz="2000">
                <a:effectLst>
                  <a:outerShdw blurRad="38100" dist="38100" dir="2700000" algn="tl">
                    <a:srgbClr val="FFFFFF"/>
                  </a:outerShdw>
                </a:effectLst>
                <a:latin typeface="Verdana" pitchFamily="34" charset="0"/>
              </a:rPr>
              <a:t>Base de datos</a:t>
            </a:r>
          </a:p>
        </p:txBody>
      </p:sp>
      <p:sp>
        <p:nvSpPr>
          <p:cNvPr id="35857" name="Rectangle 17"/>
          <p:cNvSpPr>
            <a:spLocks noChangeArrowheads="1"/>
          </p:cNvSpPr>
          <p:nvPr/>
        </p:nvSpPr>
        <p:spPr bwMode="auto">
          <a:xfrm>
            <a:off x="5326063" y="6386513"/>
            <a:ext cx="2017712" cy="471487"/>
          </a:xfrm>
          <a:prstGeom prst="rect">
            <a:avLst/>
          </a:prstGeom>
          <a:noFill/>
          <a:ln w="28575">
            <a:solidFill>
              <a:srgbClr val="990099"/>
            </a:solidFill>
            <a:miter lim="800000"/>
            <a:headEnd/>
            <a:tailEnd/>
          </a:ln>
          <a:effectLst/>
        </p:spPr>
        <p:txBody>
          <a:bodyPr wrap="none" anchor="ctr"/>
          <a:lstStyle/>
          <a:p>
            <a:pPr>
              <a:defRPr/>
            </a:pPr>
            <a:endParaRPr lang="en-US"/>
          </a:p>
        </p:txBody>
      </p:sp>
      <p:pic>
        <p:nvPicPr>
          <p:cNvPr id="35860" name="Picture 20" descr="j0300834"/>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8304213" y="333375"/>
            <a:ext cx="839787" cy="747713"/>
          </a:xfrm>
          <a:noFill/>
          <a:extLst>
            <a:ext uri="{909E8E84-426E-40DD-AFC4-6F175D3DCCD1}">
              <a14:hiddenFill xmlns:a14="http://schemas.microsoft.com/office/drawing/2010/main">
                <a:solidFill>
                  <a:srgbClr val="FFFFFF"/>
                </a:solidFill>
              </a14:hiddenFill>
            </a:ext>
          </a:extLst>
        </p:spPr>
      </p:pic>
      <p:sp>
        <p:nvSpPr>
          <p:cNvPr id="35861" name="Line 21"/>
          <p:cNvSpPr>
            <a:spLocks noChangeShapeType="1"/>
          </p:cNvSpPr>
          <p:nvPr/>
        </p:nvSpPr>
        <p:spPr bwMode="auto">
          <a:xfrm flipV="1">
            <a:off x="4572000" y="4005263"/>
            <a:ext cx="698500" cy="957262"/>
          </a:xfrm>
          <a:prstGeom prst="line">
            <a:avLst/>
          </a:prstGeom>
          <a:noFill/>
          <a:ln w="9525">
            <a:solidFill>
              <a:schemeClr val="tx1"/>
            </a:solidFill>
            <a:round/>
            <a:headEnd/>
            <a:tailEnd type="triangle" w="med" len="med"/>
          </a:ln>
          <a:effectLst/>
        </p:spPr>
        <p:txBody>
          <a:bodyPr/>
          <a:lstStyle/>
          <a:p>
            <a:pPr>
              <a:defRPr/>
            </a:pPr>
            <a:endParaRPr lang="en-US"/>
          </a:p>
        </p:txBody>
      </p:sp>
      <p:sp>
        <p:nvSpPr>
          <p:cNvPr id="35862" name="Line 22"/>
          <p:cNvSpPr>
            <a:spLocks noChangeShapeType="1"/>
          </p:cNvSpPr>
          <p:nvPr/>
        </p:nvSpPr>
        <p:spPr bwMode="auto">
          <a:xfrm flipV="1">
            <a:off x="5940425" y="4365625"/>
            <a:ext cx="719138" cy="1800225"/>
          </a:xfrm>
          <a:prstGeom prst="line">
            <a:avLst/>
          </a:prstGeom>
          <a:noFill/>
          <a:ln w="9525">
            <a:solidFill>
              <a:schemeClr val="tx1"/>
            </a:solidFill>
            <a:round/>
            <a:headEnd/>
            <a:tailEnd type="triangle" w="med" len="med"/>
          </a:ln>
          <a:effectLst/>
        </p:spPr>
        <p:txBody>
          <a:bodyPr/>
          <a:lstStyle/>
          <a:p>
            <a:pPr>
              <a:defRPr/>
            </a:pPr>
            <a:endParaRPr lang="en-US"/>
          </a:p>
        </p:txBody>
      </p:sp>
      <p:sp>
        <p:nvSpPr>
          <p:cNvPr id="35863" name="Line 23"/>
          <p:cNvSpPr>
            <a:spLocks noChangeShapeType="1"/>
          </p:cNvSpPr>
          <p:nvPr/>
        </p:nvSpPr>
        <p:spPr bwMode="auto">
          <a:xfrm>
            <a:off x="5435600" y="1268413"/>
            <a:ext cx="2952750" cy="0"/>
          </a:xfrm>
          <a:prstGeom prst="line">
            <a:avLst/>
          </a:prstGeom>
          <a:noFill/>
          <a:ln w="57150">
            <a:solidFill>
              <a:srgbClr val="00FF00"/>
            </a:solidFill>
            <a:round/>
            <a:headEnd/>
            <a:tailEnd/>
          </a:ln>
          <a:effectLst/>
        </p:spPr>
        <p:txBody>
          <a:bodyPr/>
          <a:lstStyle/>
          <a:p>
            <a:pPr>
              <a:defRPr/>
            </a:pPr>
            <a:endParaRPr lang="en-US"/>
          </a:p>
        </p:txBody>
      </p:sp>
      <p:sp>
        <p:nvSpPr>
          <p:cNvPr id="35864" name="Text Box 24"/>
          <p:cNvSpPr txBox="1">
            <a:spLocks noChangeArrowheads="1"/>
          </p:cNvSpPr>
          <p:nvPr/>
        </p:nvSpPr>
        <p:spPr bwMode="auto">
          <a:xfrm>
            <a:off x="8583613" y="6330950"/>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3" action="ppaction://hlinksldjump"/>
              </a:rPr>
              <a:t>58</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35860"/>
                                        </p:tgtEl>
                                        <p:attrNameLst>
                                          <p:attrName>style.visibility</p:attrName>
                                        </p:attrNameLst>
                                      </p:cBhvr>
                                      <p:to>
                                        <p:strVal val="visible"/>
                                      </p:to>
                                    </p:set>
                                    <p:anim calcmode="lin" valueType="num">
                                      <p:cBhvr>
                                        <p:cTn id="7" dur="500" fill="hold"/>
                                        <p:tgtEl>
                                          <p:spTgt spid="35860"/>
                                        </p:tgtEl>
                                        <p:attrNameLst>
                                          <p:attrName>ppt_w</p:attrName>
                                        </p:attrNameLst>
                                      </p:cBhvr>
                                      <p:tavLst>
                                        <p:tav tm="0">
                                          <p:val>
                                            <p:fltVal val="0"/>
                                          </p:val>
                                        </p:tav>
                                        <p:tav tm="100000">
                                          <p:val>
                                            <p:strVal val="#ppt_w"/>
                                          </p:val>
                                        </p:tav>
                                      </p:tavLst>
                                    </p:anim>
                                    <p:anim calcmode="lin" valueType="num">
                                      <p:cBhvr>
                                        <p:cTn id="8" dur="500" fill="hold"/>
                                        <p:tgtEl>
                                          <p:spTgt spid="35860"/>
                                        </p:tgtEl>
                                        <p:attrNameLst>
                                          <p:attrName>ppt_h</p:attrName>
                                        </p:attrNameLst>
                                      </p:cBhvr>
                                      <p:tavLst>
                                        <p:tav tm="0">
                                          <p:val>
                                            <p:fltVal val="0"/>
                                          </p:val>
                                        </p:tav>
                                        <p:tav tm="100000">
                                          <p:val>
                                            <p:strVal val="#ppt_h"/>
                                          </p:val>
                                        </p:tav>
                                      </p:tavLst>
                                    </p:anim>
                                    <p:animEffect transition="in" filter="fade">
                                      <p:cBhvr>
                                        <p:cTn id="9" dur="500"/>
                                        <p:tgtEl>
                                          <p:spTgt spid="35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defRPr/>
            </a:pPr>
            <a:r>
              <a:rPr lang="es-MX" smtClean="0"/>
              <a:t>Referencias. </a:t>
            </a:r>
            <a:endParaRPr lang="en-US" smtClean="0"/>
          </a:p>
        </p:txBody>
      </p:sp>
      <p:pic>
        <p:nvPicPr>
          <p:cNvPr id="58371" name="Picture 3"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5"/>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58374" name="Rectangle 6"/>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108552" name="WordArt 8" descr="Water droplets"/>
          <p:cNvSpPr>
            <a:spLocks noChangeArrowheads="1" noChangeShapeType="1" noTextEdit="1"/>
          </p:cNvSpPr>
          <p:nvPr/>
        </p:nvSpPr>
        <p:spPr bwMode="auto">
          <a:xfrm>
            <a:off x="1403350" y="2060575"/>
            <a:ext cx="7056438" cy="3168650"/>
          </a:xfrm>
          <a:prstGeom prst="rect">
            <a:avLst/>
          </a:prstGeom>
        </p:spPr>
        <p:txBody>
          <a:bodyPr wrap="none" fromWordArt="1">
            <a:prstTxWarp prst="textInflateTop">
              <a:avLst>
                <a:gd name="adj" fmla="val 31917"/>
              </a:avLst>
            </a:prstTxWarp>
            <a:scene3d>
              <a:camera prst="legacyObliqueRight"/>
              <a:lightRig rig="legacyHarsh3" dir="t"/>
            </a:scene3d>
            <a:sp3d extrusionH="100000" prstMaterial="legacyMatte">
              <a:extrusionClr>
                <a:srgbClr val="663300"/>
              </a:extrusionClr>
            </a:sp3d>
          </a:bodyPr>
          <a:lstStyle/>
          <a:p>
            <a:pPr algn="ctr"/>
            <a:r>
              <a:rPr lang="es-MX" sz="3600" kern="10">
                <a:ln w="9525">
                  <a:round/>
                  <a:headEnd/>
                  <a:tailEnd/>
                </a:ln>
                <a:blipFill dpi="0" rotWithShape="0">
                  <a:blip r:embed="rId3"/>
                  <a:srcRect/>
                  <a:tile tx="0" ty="0" sx="100000" sy="100000" flip="none" algn="tl"/>
                </a:blipFill>
                <a:effectLst>
                  <a:outerShdw dist="38100" dir="2700000" algn="tl" rotWithShape="0">
                    <a:srgbClr val="808080">
                      <a:alpha val="43137"/>
                    </a:srgbClr>
                  </a:outerShdw>
                </a:effectLst>
                <a:latin typeface="Arial Black"/>
              </a:rPr>
              <a:t>Sitios web</a:t>
            </a:r>
          </a:p>
        </p:txBody>
      </p:sp>
      <p:pic>
        <p:nvPicPr>
          <p:cNvPr id="58376" name="Picture 10" descr="j030052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5288" y="5556250"/>
            <a:ext cx="1512887"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12" descr="MPj0424389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260350"/>
            <a:ext cx="3024188"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14" descr="MCj0334258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0038" y="5686425"/>
            <a:ext cx="1223962"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9" name="Text Box 15"/>
          <p:cNvSpPr txBox="1">
            <a:spLocks noChangeArrowheads="1"/>
          </p:cNvSpPr>
          <p:nvPr/>
        </p:nvSpPr>
        <p:spPr bwMode="auto">
          <a:xfrm>
            <a:off x="8501063" y="5143500"/>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7" action="ppaction://hlinksldjump"/>
              </a:rPr>
              <a:t>59</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8552"/>
                                        </p:tgtEl>
                                        <p:attrNameLst>
                                          <p:attrName>style.visibility</p:attrName>
                                        </p:attrNameLst>
                                      </p:cBhvr>
                                      <p:to>
                                        <p:strVal val="visible"/>
                                      </p:to>
                                    </p:set>
                                    <p:animEffect transition="in" filter="wedge">
                                      <p:cBhvr>
                                        <p:cTn id="7" dur="2000"/>
                                        <p:tgtEl>
                                          <p:spTgt spid="108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defRPr/>
            </a:pPr>
            <a:r>
              <a:rPr lang="es-MX" sz="3600" smtClean="0">
                <a:solidFill>
                  <a:srgbClr val="FF3399"/>
                </a:solidFill>
                <a:effectLst>
                  <a:outerShdw blurRad="38100" dist="38100" dir="2700000" algn="tl">
                    <a:srgbClr val="000000"/>
                  </a:outerShdw>
                </a:effectLst>
              </a:rPr>
              <a:t>Referencia de un </a:t>
            </a:r>
            <a:r>
              <a:rPr lang="es-MX" sz="3600" smtClean="0">
                <a:solidFill>
                  <a:srgbClr val="990099"/>
                </a:solidFill>
                <a:effectLst>
                  <a:outerShdw blurRad="38100" dist="38100" dir="2700000" algn="tl">
                    <a:srgbClr val="000000"/>
                  </a:outerShdw>
                </a:effectLst>
              </a:rPr>
              <a:t>Sitio web CON autor</a:t>
            </a:r>
            <a:r>
              <a:rPr lang="es-MX" sz="3600" smtClean="0">
                <a:solidFill>
                  <a:srgbClr val="FF3399"/>
                </a:solidFill>
                <a:effectLst>
                  <a:outerShdw blurRad="38100" dist="38100" dir="2700000" algn="tl">
                    <a:srgbClr val="000000"/>
                  </a:outerShdw>
                </a:effectLst>
              </a:rPr>
              <a:t>,</a:t>
            </a:r>
            <a:r>
              <a:rPr lang="es-MX" sz="3600" smtClean="0"/>
              <a:t> </a:t>
            </a:r>
            <a:endParaRPr lang="en-US" sz="3600" smtClean="0"/>
          </a:p>
        </p:txBody>
      </p:sp>
      <p:sp>
        <p:nvSpPr>
          <p:cNvPr id="106499" name="Rectangle 3"/>
          <p:cNvSpPr>
            <a:spLocks noGrp="1" noChangeArrowheads="1"/>
          </p:cNvSpPr>
          <p:nvPr>
            <p:ph type="body" sz="half" idx="1"/>
          </p:nvPr>
        </p:nvSpPr>
        <p:spPr>
          <a:xfrm>
            <a:off x="1219200" y="1981200"/>
            <a:ext cx="3814763" cy="4114800"/>
          </a:xfrm>
        </p:spPr>
        <p:txBody>
          <a:bodyPr/>
          <a:lstStyle/>
          <a:p>
            <a:pPr>
              <a:buFontTx/>
              <a:buNone/>
              <a:defRPr/>
            </a:pPr>
            <a:endParaRPr lang="es-MX" sz="2800" smtClean="0"/>
          </a:p>
          <a:p>
            <a:pPr>
              <a:buFontTx/>
              <a:buNone/>
              <a:defRPr/>
            </a:pPr>
            <a:endParaRPr lang="es-MX" sz="2800" smtClean="0"/>
          </a:p>
          <a:p>
            <a:pPr>
              <a:buFontTx/>
              <a:buNone/>
              <a:defRPr/>
            </a:pPr>
            <a:endParaRPr lang="es-MX" sz="2800" smtClean="0"/>
          </a:p>
          <a:p>
            <a:pPr>
              <a:buFontTx/>
              <a:buNone/>
              <a:defRPr/>
            </a:pPr>
            <a:endParaRPr lang="es-MX" sz="2800" smtClean="0"/>
          </a:p>
          <a:p>
            <a:pPr>
              <a:buFontTx/>
              <a:buNone/>
              <a:defRPr/>
            </a:pPr>
            <a:endParaRPr lang="en-US" sz="2800" smtClean="0"/>
          </a:p>
        </p:txBody>
      </p:sp>
      <p:sp>
        <p:nvSpPr>
          <p:cNvPr id="106500" name="Rectangle 4"/>
          <p:cNvSpPr>
            <a:spLocks noChangeArrowheads="1"/>
          </p:cNvSpPr>
          <p:nvPr/>
        </p:nvSpPr>
        <p:spPr bwMode="auto">
          <a:xfrm>
            <a:off x="473075" y="1704975"/>
            <a:ext cx="8229600" cy="4525963"/>
          </a:xfrm>
          <a:prstGeom prst="rect">
            <a:avLst/>
          </a:prstGeom>
          <a:noFill/>
          <a:ln w="9525">
            <a:noFill/>
            <a:miter lim="800000"/>
            <a:headEnd/>
            <a:tailEnd/>
          </a:ln>
          <a:effectLst/>
        </p:spPr>
        <p:txBody>
          <a:bodyPr/>
          <a:lstStyle/>
          <a:p>
            <a:pPr marL="342900" indent="-342900">
              <a:spcBef>
                <a:spcPct val="20000"/>
              </a:spcBef>
              <a:buClr>
                <a:schemeClr val="accent2"/>
              </a:buClr>
              <a:buFontTx/>
              <a:buChar char="•"/>
              <a:defRPr/>
            </a:pPr>
            <a:endParaRPr kumimoji="1" lang="es-MX" sz="2800">
              <a:effectLst>
                <a:outerShdw blurRad="38100" dist="38100" dir="2700000" algn="tl">
                  <a:srgbClr val="FFFFFF"/>
                </a:outerShdw>
              </a:effectLst>
            </a:endParaRPr>
          </a:p>
          <a:p>
            <a:pPr marL="342900" indent="-342900">
              <a:spcBef>
                <a:spcPct val="20000"/>
              </a:spcBef>
              <a:buClr>
                <a:schemeClr val="accent2"/>
              </a:buClr>
              <a:defRPr/>
            </a:pPr>
            <a:r>
              <a:rPr kumimoji="1" lang="es-MX" sz="2800">
                <a:effectLst>
                  <a:outerShdw blurRad="38100" dist="38100" dir="2700000" algn="tl">
                    <a:srgbClr val="FFFFFF"/>
                  </a:outerShdw>
                </a:effectLst>
              </a:rPr>
              <a:t>        </a:t>
            </a:r>
            <a:r>
              <a:rPr kumimoji="1" lang="es-MX" sz="2800">
                <a:effectLst>
                  <a:outerShdw blurRad="38100" dist="38100" dir="2700000" algn="tl">
                    <a:srgbClr val="FFFFFF"/>
                  </a:outerShdw>
                </a:effectLst>
                <a:latin typeface="Verdana" pitchFamily="34" charset="0"/>
              </a:rPr>
              <a:t>Autor      Fecha de       Título</a:t>
            </a:r>
          </a:p>
          <a:p>
            <a:pPr marL="342900" indent="-342900">
              <a:spcBef>
                <a:spcPct val="20000"/>
              </a:spcBef>
              <a:buClr>
                <a:schemeClr val="accent2"/>
              </a:buClr>
              <a:defRPr/>
            </a:pPr>
            <a:r>
              <a:rPr kumimoji="1" lang="es-MX" sz="2800">
                <a:effectLst>
                  <a:outerShdw blurRad="38100" dist="38100" dir="2700000" algn="tl">
                    <a:srgbClr val="FFFFFF"/>
                  </a:outerShdw>
                </a:effectLst>
                <a:latin typeface="Verdana" pitchFamily="34" charset="0"/>
              </a:rPr>
              <a:t>                   publicación</a:t>
            </a:r>
          </a:p>
          <a:p>
            <a:pPr marL="342900" indent="-342900">
              <a:spcBef>
                <a:spcPct val="20000"/>
              </a:spcBef>
              <a:buClr>
                <a:schemeClr val="accent2"/>
              </a:buClr>
              <a:defRPr/>
            </a:pPr>
            <a:r>
              <a:rPr kumimoji="1" lang="es-MX" sz="2000">
                <a:effectLst>
                  <a:outerShdw blurRad="38100" dist="38100" dir="2700000" algn="tl">
                    <a:srgbClr val="FFFFFF"/>
                  </a:outerShdw>
                </a:effectLst>
                <a:latin typeface="Verdana" pitchFamily="34" charset="0"/>
              </a:rPr>
              <a:t>    </a:t>
            </a:r>
          </a:p>
          <a:p>
            <a:pPr marL="342900" indent="-342900">
              <a:spcBef>
                <a:spcPct val="20000"/>
              </a:spcBef>
              <a:buClr>
                <a:schemeClr val="accent2"/>
              </a:buClr>
              <a:defRPr/>
            </a:pPr>
            <a:r>
              <a:rPr kumimoji="1" lang="es-MX" sz="2000" b="1">
                <a:effectLst>
                  <a:outerShdw blurRad="38100" dist="38100" dir="2700000" algn="tl">
                    <a:srgbClr val="FFFFFF"/>
                  </a:outerShdw>
                </a:effectLst>
                <a:latin typeface="Verdana" pitchFamily="34" charset="0"/>
              </a:rPr>
              <a:t>Westphalen, I. (2002). </a:t>
            </a:r>
            <a:r>
              <a:rPr kumimoji="1" lang="es-MX" sz="2000" b="1" i="1">
                <a:effectLst>
                  <a:outerShdw blurRad="38100" dist="38100" dir="2700000" algn="tl">
                    <a:srgbClr val="FFFFFF"/>
                  </a:outerShdw>
                </a:effectLst>
                <a:latin typeface="Verdana" pitchFamily="34" charset="0"/>
              </a:rPr>
              <a:t>La ludoteca una manera de jugar en</a:t>
            </a:r>
            <a:r>
              <a:rPr kumimoji="1" lang="es-MX" sz="2000" b="1">
                <a:effectLst>
                  <a:outerShdw blurRad="38100" dist="38100" dir="2700000" algn="tl">
                    <a:srgbClr val="FFFFFF"/>
                  </a:outerShdw>
                </a:effectLst>
                <a:latin typeface="Verdana" pitchFamily="34" charset="0"/>
              </a:rPr>
              <a:t> </a:t>
            </a:r>
            <a:r>
              <a:rPr kumimoji="1" lang="es-MX" sz="2000" b="1" i="1">
                <a:effectLst>
                  <a:outerShdw blurRad="38100" dist="38100" dir="2700000" algn="tl">
                    <a:srgbClr val="FFFFFF"/>
                  </a:outerShdw>
                </a:effectLst>
                <a:latin typeface="Verdana" pitchFamily="34" charset="0"/>
              </a:rPr>
              <a:t>serio</a:t>
            </a:r>
            <a:r>
              <a:rPr kumimoji="1" lang="es-MX" sz="2000" b="1">
                <a:effectLst>
                  <a:outerShdw blurRad="38100" dist="38100" dir="2700000" algn="tl">
                    <a:srgbClr val="FFFFFF"/>
                  </a:outerShdw>
                </a:effectLst>
                <a:latin typeface="Verdana" pitchFamily="34" charset="0"/>
              </a:rPr>
              <a:t>.Consultado el 30 de octubre de 2004, de http://artenautas.conaculta.gob.mx/Maestros/ ludotecas.htm</a:t>
            </a:r>
            <a:endParaRPr kumimoji="1" lang="es-MX" sz="2800" b="1">
              <a:effectLst>
                <a:outerShdw blurRad="38100" dist="38100" dir="2700000" algn="tl">
                  <a:srgbClr val="FFFFFF"/>
                </a:outerShdw>
              </a:effectLst>
              <a:latin typeface="Verdana" pitchFamily="34" charset="0"/>
            </a:endParaRPr>
          </a:p>
          <a:p>
            <a:pPr marL="342900" indent="-342900">
              <a:spcBef>
                <a:spcPct val="20000"/>
              </a:spcBef>
              <a:buClr>
                <a:schemeClr val="accent2"/>
              </a:buClr>
              <a:defRPr/>
            </a:pPr>
            <a:r>
              <a:rPr kumimoji="1" lang="es-MX" sz="2800">
                <a:effectLst>
                  <a:outerShdw blurRad="38100" dist="38100" dir="2700000" algn="tl">
                    <a:srgbClr val="FFFFFF"/>
                  </a:outerShdw>
                </a:effectLst>
                <a:latin typeface="Verdana" pitchFamily="34" charset="0"/>
              </a:rPr>
              <a:t>    </a:t>
            </a:r>
          </a:p>
          <a:p>
            <a:pPr marL="342900" indent="-342900">
              <a:spcBef>
                <a:spcPct val="20000"/>
              </a:spcBef>
              <a:buClr>
                <a:schemeClr val="accent2"/>
              </a:buClr>
              <a:defRPr/>
            </a:pPr>
            <a:r>
              <a:rPr kumimoji="1" lang="es-MX" sz="2400">
                <a:effectLst>
                  <a:outerShdw blurRad="38100" dist="38100" dir="2700000" algn="tl">
                    <a:srgbClr val="FFFFFF"/>
                  </a:outerShdw>
                </a:effectLst>
                <a:latin typeface="Verdana" pitchFamily="34" charset="0"/>
              </a:rPr>
              <a:t>                              Fecha de              URL</a:t>
            </a:r>
          </a:p>
          <a:p>
            <a:pPr marL="342900" indent="-342900">
              <a:spcBef>
                <a:spcPct val="20000"/>
              </a:spcBef>
              <a:buClr>
                <a:schemeClr val="accent2"/>
              </a:buClr>
              <a:defRPr/>
            </a:pPr>
            <a:r>
              <a:rPr kumimoji="1" lang="es-MX" sz="2400">
                <a:effectLst>
                  <a:outerShdw blurRad="38100" dist="38100" dir="2700000" algn="tl">
                    <a:srgbClr val="FFFFFF"/>
                  </a:outerShdw>
                </a:effectLst>
                <a:latin typeface="Verdana" pitchFamily="34" charset="0"/>
              </a:rPr>
              <a:t>                               consulta</a:t>
            </a:r>
            <a:r>
              <a:rPr kumimoji="1" lang="es-MX" sz="2800">
                <a:effectLst>
                  <a:outerShdw blurRad="38100" dist="38100" dir="2700000" algn="tl">
                    <a:srgbClr val="FFFFFF"/>
                  </a:outerShdw>
                </a:effectLst>
                <a:latin typeface="Verdana" pitchFamily="34" charset="0"/>
              </a:rPr>
              <a:t>         (dirección)             </a:t>
            </a:r>
            <a:endParaRPr kumimoji="1" lang="en-US" sz="2000">
              <a:effectLst>
                <a:outerShdw blurRad="38100" dist="38100" dir="2700000" algn="tl">
                  <a:srgbClr val="FFFFFF"/>
                </a:outerShdw>
              </a:effectLst>
              <a:latin typeface="AvantGarde Md BT" pitchFamily="34" charset="0"/>
            </a:endParaRPr>
          </a:p>
        </p:txBody>
      </p:sp>
      <p:sp>
        <p:nvSpPr>
          <p:cNvPr id="106501" name="Rectangle 5"/>
          <p:cNvSpPr>
            <a:spLocks noChangeArrowheads="1"/>
          </p:cNvSpPr>
          <p:nvPr/>
        </p:nvSpPr>
        <p:spPr bwMode="auto">
          <a:xfrm>
            <a:off x="1187450" y="2060575"/>
            <a:ext cx="1150938" cy="720725"/>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106502" name="Rectangle 6"/>
          <p:cNvSpPr>
            <a:spLocks noChangeArrowheads="1"/>
          </p:cNvSpPr>
          <p:nvPr/>
        </p:nvSpPr>
        <p:spPr bwMode="auto">
          <a:xfrm>
            <a:off x="3506788" y="5318125"/>
            <a:ext cx="2160587" cy="1081088"/>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106503" name="Rectangle 7"/>
          <p:cNvSpPr>
            <a:spLocks noChangeArrowheads="1"/>
          </p:cNvSpPr>
          <p:nvPr/>
        </p:nvSpPr>
        <p:spPr bwMode="auto">
          <a:xfrm>
            <a:off x="2627313" y="2133600"/>
            <a:ext cx="2398712" cy="1023938"/>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106504" name="Line 8"/>
          <p:cNvSpPr>
            <a:spLocks noChangeShapeType="1"/>
          </p:cNvSpPr>
          <p:nvPr/>
        </p:nvSpPr>
        <p:spPr bwMode="auto">
          <a:xfrm>
            <a:off x="1476375" y="2781300"/>
            <a:ext cx="0" cy="792163"/>
          </a:xfrm>
          <a:prstGeom prst="line">
            <a:avLst/>
          </a:prstGeom>
          <a:noFill/>
          <a:ln w="9525">
            <a:solidFill>
              <a:schemeClr val="tx1"/>
            </a:solidFill>
            <a:round/>
            <a:headEnd/>
            <a:tailEnd type="triangle" w="med" len="med"/>
          </a:ln>
          <a:effectLst/>
        </p:spPr>
        <p:txBody>
          <a:bodyPr/>
          <a:lstStyle/>
          <a:p>
            <a:pPr>
              <a:defRPr/>
            </a:pPr>
            <a:endParaRPr lang="en-US"/>
          </a:p>
        </p:txBody>
      </p:sp>
      <p:sp>
        <p:nvSpPr>
          <p:cNvPr id="106505" name="Line 9"/>
          <p:cNvSpPr>
            <a:spLocks noChangeShapeType="1"/>
          </p:cNvSpPr>
          <p:nvPr/>
        </p:nvSpPr>
        <p:spPr bwMode="auto">
          <a:xfrm flipH="1" flipV="1">
            <a:off x="4013200" y="4192588"/>
            <a:ext cx="792163" cy="865187"/>
          </a:xfrm>
          <a:prstGeom prst="line">
            <a:avLst/>
          </a:prstGeom>
          <a:noFill/>
          <a:ln w="9525">
            <a:solidFill>
              <a:schemeClr val="tx1"/>
            </a:solidFill>
            <a:round/>
            <a:headEnd/>
            <a:tailEnd type="triangle" w="med" len="med"/>
          </a:ln>
          <a:effectLst/>
        </p:spPr>
        <p:txBody>
          <a:bodyPr/>
          <a:lstStyle/>
          <a:p>
            <a:pPr>
              <a:defRPr/>
            </a:pPr>
            <a:endParaRPr lang="en-US"/>
          </a:p>
        </p:txBody>
      </p:sp>
      <p:sp>
        <p:nvSpPr>
          <p:cNvPr id="106506" name="Rectangle 10"/>
          <p:cNvSpPr>
            <a:spLocks noChangeArrowheads="1"/>
          </p:cNvSpPr>
          <p:nvPr/>
        </p:nvSpPr>
        <p:spPr bwMode="auto">
          <a:xfrm>
            <a:off x="6313488" y="5318125"/>
            <a:ext cx="2016125" cy="1223963"/>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106507" name="Rectangle 11"/>
          <p:cNvSpPr>
            <a:spLocks noChangeArrowheads="1"/>
          </p:cNvSpPr>
          <p:nvPr/>
        </p:nvSpPr>
        <p:spPr bwMode="auto">
          <a:xfrm>
            <a:off x="5443538" y="1887538"/>
            <a:ext cx="1262062" cy="855662"/>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106508" name="Line 12"/>
          <p:cNvSpPr>
            <a:spLocks noChangeShapeType="1"/>
          </p:cNvSpPr>
          <p:nvPr/>
        </p:nvSpPr>
        <p:spPr bwMode="auto">
          <a:xfrm flipH="1">
            <a:off x="3090863" y="3311525"/>
            <a:ext cx="493712" cy="201613"/>
          </a:xfrm>
          <a:prstGeom prst="line">
            <a:avLst/>
          </a:prstGeom>
          <a:noFill/>
          <a:ln w="9525">
            <a:solidFill>
              <a:schemeClr val="tx1"/>
            </a:solidFill>
            <a:round/>
            <a:headEnd/>
            <a:tailEnd type="triangle" w="med" len="med"/>
          </a:ln>
          <a:effectLst/>
        </p:spPr>
        <p:txBody>
          <a:bodyPr/>
          <a:lstStyle/>
          <a:p>
            <a:pPr>
              <a:defRPr/>
            </a:pPr>
            <a:endParaRPr lang="en-US"/>
          </a:p>
        </p:txBody>
      </p:sp>
      <p:sp>
        <p:nvSpPr>
          <p:cNvPr id="106509" name="Line 13"/>
          <p:cNvSpPr>
            <a:spLocks noChangeShapeType="1"/>
          </p:cNvSpPr>
          <p:nvPr/>
        </p:nvSpPr>
        <p:spPr bwMode="auto">
          <a:xfrm>
            <a:off x="6138863" y="2830513"/>
            <a:ext cx="0" cy="582612"/>
          </a:xfrm>
          <a:prstGeom prst="line">
            <a:avLst/>
          </a:prstGeom>
          <a:noFill/>
          <a:ln w="9525">
            <a:solidFill>
              <a:schemeClr val="tx1"/>
            </a:solidFill>
            <a:round/>
            <a:headEnd/>
            <a:tailEnd type="triangle" w="med" len="med"/>
          </a:ln>
          <a:effectLst/>
        </p:spPr>
        <p:txBody>
          <a:bodyPr/>
          <a:lstStyle/>
          <a:p>
            <a:pPr>
              <a:defRPr/>
            </a:pPr>
            <a:endParaRPr lang="en-US"/>
          </a:p>
        </p:txBody>
      </p:sp>
      <p:sp>
        <p:nvSpPr>
          <p:cNvPr id="106510" name="Line 14"/>
          <p:cNvSpPr>
            <a:spLocks noChangeShapeType="1"/>
          </p:cNvSpPr>
          <p:nvPr/>
        </p:nvSpPr>
        <p:spPr bwMode="auto">
          <a:xfrm flipH="1" flipV="1">
            <a:off x="5368925" y="4586288"/>
            <a:ext cx="1262063" cy="971550"/>
          </a:xfrm>
          <a:prstGeom prst="line">
            <a:avLst/>
          </a:prstGeom>
          <a:noFill/>
          <a:ln w="9525">
            <a:solidFill>
              <a:schemeClr val="tx1"/>
            </a:solidFill>
            <a:round/>
            <a:headEnd/>
            <a:tailEnd type="triangle" w="med" len="med"/>
          </a:ln>
          <a:effectLst/>
        </p:spPr>
        <p:txBody>
          <a:bodyPr/>
          <a:lstStyle/>
          <a:p>
            <a:pPr>
              <a:defRPr/>
            </a:pPr>
            <a:endParaRPr lang="en-US"/>
          </a:p>
        </p:txBody>
      </p:sp>
      <p:pic>
        <p:nvPicPr>
          <p:cNvPr id="106511" name="Picture 15" descr="j0309262"/>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382588" y="5151438"/>
            <a:ext cx="1181100" cy="773112"/>
          </a:xfrm>
          <a:noFill/>
          <a:extLst>
            <a:ext uri="{909E8E84-426E-40DD-AFC4-6F175D3DCCD1}">
              <a14:hiddenFill xmlns:a14="http://schemas.microsoft.com/office/drawing/2010/main">
                <a:solidFill>
                  <a:srgbClr val="FFFFFF"/>
                </a:solidFill>
              </a14:hiddenFill>
            </a:ext>
          </a:extLst>
        </p:spPr>
      </p:pic>
      <p:pic>
        <p:nvPicPr>
          <p:cNvPr id="106512" name="Picture 16" descr="j03092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797550"/>
            <a:ext cx="10001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3" name="Picture 17" descr="j0223422"/>
          <p:cNvPicPr>
            <a:picLocks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7102475" y="1147763"/>
            <a:ext cx="1692275" cy="1420812"/>
          </a:xfrm>
          <a:noFill/>
          <a:extLst>
            <a:ext uri="{909E8E84-426E-40DD-AFC4-6F175D3DCCD1}">
              <a14:hiddenFill xmlns:a14="http://schemas.microsoft.com/office/drawing/2010/main">
                <a:solidFill>
                  <a:srgbClr val="FFFFFF"/>
                </a:solidFill>
              </a14:hiddenFill>
            </a:ext>
          </a:extLst>
        </p:spPr>
      </p:pic>
      <p:sp>
        <p:nvSpPr>
          <p:cNvPr id="106514" name="Line 18"/>
          <p:cNvSpPr>
            <a:spLocks noChangeShapeType="1"/>
          </p:cNvSpPr>
          <p:nvPr/>
        </p:nvSpPr>
        <p:spPr bwMode="auto">
          <a:xfrm>
            <a:off x="4572000" y="1268413"/>
            <a:ext cx="3095625" cy="0"/>
          </a:xfrm>
          <a:prstGeom prst="line">
            <a:avLst/>
          </a:prstGeom>
          <a:noFill/>
          <a:ln w="57150">
            <a:solidFill>
              <a:srgbClr val="00FF00"/>
            </a:solidFill>
            <a:round/>
            <a:headEnd/>
            <a:tailEnd/>
          </a:ln>
          <a:effectLst/>
        </p:spPr>
        <p:txBody>
          <a:bodyPr/>
          <a:lstStyle/>
          <a:p>
            <a:pPr>
              <a:defRPr/>
            </a:pPr>
            <a:endParaRPr lang="en-US"/>
          </a:p>
        </p:txBody>
      </p:sp>
      <p:sp>
        <p:nvSpPr>
          <p:cNvPr id="106515" name="Text Box 19"/>
          <p:cNvSpPr txBox="1">
            <a:spLocks noChangeArrowheads="1"/>
          </p:cNvSpPr>
          <p:nvPr/>
        </p:nvSpPr>
        <p:spPr bwMode="auto">
          <a:xfrm>
            <a:off x="8501063" y="6286500"/>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60</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06511"/>
                                        </p:tgtEl>
                                        <p:attrNameLst>
                                          <p:attrName>style.visibility</p:attrName>
                                        </p:attrNameLst>
                                      </p:cBhvr>
                                      <p:to>
                                        <p:strVal val="visible"/>
                                      </p:to>
                                    </p:set>
                                    <p:anim calcmode="lin" valueType="num">
                                      <p:cBhvr>
                                        <p:cTn id="7" dur="500" fill="hold"/>
                                        <p:tgtEl>
                                          <p:spTgt spid="106511"/>
                                        </p:tgtEl>
                                        <p:attrNameLst>
                                          <p:attrName>ppt_w</p:attrName>
                                        </p:attrNameLst>
                                      </p:cBhvr>
                                      <p:tavLst>
                                        <p:tav tm="0">
                                          <p:val>
                                            <p:fltVal val="0"/>
                                          </p:val>
                                        </p:tav>
                                        <p:tav tm="100000">
                                          <p:val>
                                            <p:strVal val="#ppt_w"/>
                                          </p:val>
                                        </p:tav>
                                      </p:tavLst>
                                    </p:anim>
                                    <p:anim calcmode="lin" valueType="num">
                                      <p:cBhvr>
                                        <p:cTn id="8" dur="500" fill="hold"/>
                                        <p:tgtEl>
                                          <p:spTgt spid="106511"/>
                                        </p:tgtEl>
                                        <p:attrNameLst>
                                          <p:attrName>ppt_h</p:attrName>
                                        </p:attrNameLst>
                                      </p:cBhvr>
                                      <p:tavLst>
                                        <p:tav tm="0">
                                          <p:val>
                                            <p:fltVal val="0"/>
                                          </p:val>
                                        </p:tav>
                                        <p:tav tm="100000">
                                          <p:val>
                                            <p:strVal val="#ppt_h"/>
                                          </p:val>
                                        </p:tav>
                                      </p:tavLst>
                                    </p:anim>
                                    <p:animEffect transition="in" filter="fade">
                                      <p:cBhvr>
                                        <p:cTn id="9" dur="500"/>
                                        <p:tgtEl>
                                          <p:spTgt spid="106511"/>
                                        </p:tgtEl>
                                      </p:cBhvr>
                                    </p:animEffect>
                                  </p:childTnLst>
                                </p:cTn>
                              </p:par>
                              <p:par>
                                <p:cTn id="10" presetID="53" presetClass="entr" presetSubtype="0" fill="hold" nodeType="withEffect">
                                  <p:stCondLst>
                                    <p:cond delay="0"/>
                                  </p:stCondLst>
                                  <p:childTnLst>
                                    <p:set>
                                      <p:cBhvr>
                                        <p:cTn id="11" dur="1" fill="hold">
                                          <p:stCondLst>
                                            <p:cond delay="0"/>
                                          </p:stCondLst>
                                        </p:cTn>
                                        <p:tgtEl>
                                          <p:spTgt spid="106512"/>
                                        </p:tgtEl>
                                        <p:attrNameLst>
                                          <p:attrName>style.visibility</p:attrName>
                                        </p:attrNameLst>
                                      </p:cBhvr>
                                      <p:to>
                                        <p:strVal val="visible"/>
                                      </p:to>
                                    </p:set>
                                    <p:anim calcmode="lin" valueType="num">
                                      <p:cBhvr>
                                        <p:cTn id="12" dur="500" fill="hold"/>
                                        <p:tgtEl>
                                          <p:spTgt spid="106512"/>
                                        </p:tgtEl>
                                        <p:attrNameLst>
                                          <p:attrName>ppt_w</p:attrName>
                                        </p:attrNameLst>
                                      </p:cBhvr>
                                      <p:tavLst>
                                        <p:tav tm="0">
                                          <p:val>
                                            <p:fltVal val="0"/>
                                          </p:val>
                                        </p:tav>
                                        <p:tav tm="100000">
                                          <p:val>
                                            <p:strVal val="#ppt_w"/>
                                          </p:val>
                                        </p:tav>
                                      </p:tavLst>
                                    </p:anim>
                                    <p:anim calcmode="lin" valueType="num">
                                      <p:cBhvr>
                                        <p:cTn id="13" dur="500" fill="hold"/>
                                        <p:tgtEl>
                                          <p:spTgt spid="106512"/>
                                        </p:tgtEl>
                                        <p:attrNameLst>
                                          <p:attrName>ppt_h</p:attrName>
                                        </p:attrNameLst>
                                      </p:cBhvr>
                                      <p:tavLst>
                                        <p:tav tm="0">
                                          <p:val>
                                            <p:fltVal val="0"/>
                                          </p:val>
                                        </p:tav>
                                        <p:tav tm="100000">
                                          <p:val>
                                            <p:strVal val="#ppt_h"/>
                                          </p:val>
                                        </p:tav>
                                      </p:tavLst>
                                    </p:anim>
                                    <p:animEffect transition="in" filter="fade">
                                      <p:cBhvr>
                                        <p:cTn id="14" dur="500"/>
                                        <p:tgtEl>
                                          <p:spTgt spid="106512"/>
                                        </p:tgtEl>
                                      </p:cBhvr>
                                    </p:animEffect>
                                  </p:childTnLst>
                                </p:cTn>
                              </p:par>
                              <p:par>
                                <p:cTn id="15" presetID="53" presetClass="entr" presetSubtype="0" fill="hold" nodeType="withEffect">
                                  <p:stCondLst>
                                    <p:cond delay="0"/>
                                  </p:stCondLst>
                                  <p:childTnLst>
                                    <p:set>
                                      <p:cBhvr>
                                        <p:cTn id="16" dur="1" fill="hold">
                                          <p:stCondLst>
                                            <p:cond delay="0"/>
                                          </p:stCondLst>
                                        </p:cTn>
                                        <p:tgtEl>
                                          <p:spTgt spid="106513"/>
                                        </p:tgtEl>
                                        <p:attrNameLst>
                                          <p:attrName>style.visibility</p:attrName>
                                        </p:attrNameLst>
                                      </p:cBhvr>
                                      <p:to>
                                        <p:strVal val="visible"/>
                                      </p:to>
                                    </p:set>
                                    <p:anim calcmode="lin" valueType="num">
                                      <p:cBhvr>
                                        <p:cTn id="17" dur="500" fill="hold"/>
                                        <p:tgtEl>
                                          <p:spTgt spid="106513"/>
                                        </p:tgtEl>
                                        <p:attrNameLst>
                                          <p:attrName>ppt_w</p:attrName>
                                        </p:attrNameLst>
                                      </p:cBhvr>
                                      <p:tavLst>
                                        <p:tav tm="0">
                                          <p:val>
                                            <p:fltVal val="0"/>
                                          </p:val>
                                        </p:tav>
                                        <p:tav tm="100000">
                                          <p:val>
                                            <p:strVal val="#ppt_w"/>
                                          </p:val>
                                        </p:tav>
                                      </p:tavLst>
                                    </p:anim>
                                    <p:anim calcmode="lin" valueType="num">
                                      <p:cBhvr>
                                        <p:cTn id="18" dur="500" fill="hold"/>
                                        <p:tgtEl>
                                          <p:spTgt spid="106513"/>
                                        </p:tgtEl>
                                        <p:attrNameLst>
                                          <p:attrName>ppt_h</p:attrName>
                                        </p:attrNameLst>
                                      </p:cBhvr>
                                      <p:tavLst>
                                        <p:tav tm="0">
                                          <p:val>
                                            <p:fltVal val="0"/>
                                          </p:val>
                                        </p:tav>
                                        <p:tav tm="100000">
                                          <p:val>
                                            <p:strVal val="#ppt_h"/>
                                          </p:val>
                                        </p:tav>
                                      </p:tavLst>
                                    </p:anim>
                                    <p:animEffect transition="in" filter="fade">
                                      <p:cBhvr>
                                        <p:cTn id="19" dur="500"/>
                                        <p:tgtEl>
                                          <p:spTgt spid="106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defRPr/>
            </a:pPr>
            <a:r>
              <a:rPr lang="es-MX" sz="3600" smtClean="0">
                <a:solidFill>
                  <a:srgbClr val="FF3399"/>
                </a:solidFill>
                <a:effectLst>
                  <a:outerShdw blurRad="38100" dist="38100" dir="2700000" algn="tl">
                    <a:srgbClr val="000000"/>
                  </a:outerShdw>
                </a:effectLst>
              </a:rPr>
              <a:t>Referencia de un </a:t>
            </a:r>
            <a:r>
              <a:rPr lang="es-MX" sz="3600" smtClean="0">
                <a:solidFill>
                  <a:srgbClr val="990099"/>
                </a:solidFill>
                <a:effectLst>
                  <a:outerShdw blurRad="38100" dist="38100" dir="2700000" algn="tl">
                    <a:srgbClr val="000000"/>
                  </a:outerShdw>
                </a:effectLst>
              </a:rPr>
              <a:t>Sitio web SIN autor</a:t>
            </a:r>
            <a:r>
              <a:rPr lang="es-MX" sz="3600" smtClean="0"/>
              <a:t>, </a:t>
            </a:r>
            <a:endParaRPr lang="en-US" sz="3600" smtClean="0"/>
          </a:p>
        </p:txBody>
      </p:sp>
      <p:sp>
        <p:nvSpPr>
          <p:cNvPr id="107523" name="Rectangle 3"/>
          <p:cNvSpPr>
            <a:spLocks noGrp="1" noChangeArrowheads="1"/>
          </p:cNvSpPr>
          <p:nvPr>
            <p:ph type="body" sz="half" idx="1"/>
          </p:nvPr>
        </p:nvSpPr>
        <p:spPr>
          <a:xfrm>
            <a:off x="1219200" y="1981200"/>
            <a:ext cx="3814763" cy="4114800"/>
          </a:xfrm>
        </p:spPr>
        <p:txBody>
          <a:bodyPr/>
          <a:lstStyle/>
          <a:p>
            <a:pPr>
              <a:buFontTx/>
              <a:buNone/>
              <a:defRPr/>
            </a:pPr>
            <a:endParaRPr lang="es-MX" sz="2800" smtClean="0"/>
          </a:p>
          <a:p>
            <a:pPr>
              <a:buFontTx/>
              <a:buNone/>
              <a:defRPr/>
            </a:pPr>
            <a:endParaRPr lang="es-MX" sz="2800" smtClean="0"/>
          </a:p>
          <a:p>
            <a:pPr>
              <a:buFontTx/>
              <a:buNone/>
              <a:defRPr/>
            </a:pPr>
            <a:endParaRPr lang="es-MX" sz="2800" smtClean="0"/>
          </a:p>
          <a:p>
            <a:pPr>
              <a:buFontTx/>
              <a:buNone/>
              <a:defRPr/>
            </a:pPr>
            <a:endParaRPr lang="es-MX" sz="2800" smtClean="0"/>
          </a:p>
          <a:p>
            <a:pPr>
              <a:buFontTx/>
              <a:buNone/>
              <a:defRPr/>
            </a:pPr>
            <a:endParaRPr lang="en-US" sz="2800" smtClean="0"/>
          </a:p>
        </p:txBody>
      </p:sp>
      <p:sp>
        <p:nvSpPr>
          <p:cNvPr id="107524" name="Rectangle 4"/>
          <p:cNvSpPr>
            <a:spLocks noChangeArrowheads="1"/>
          </p:cNvSpPr>
          <p:nvPr/>
        </p:nvSpPr>
        <p:spPr bwMode="auto">
          <a:xfrm>
            <a:off x="487363" y="1689100"/>
            <a:ext cx="8656637" cy="4525963"/>
          </a:xfrm>
          <a:prstGeom prst="rect">
            <a:avLst/>
          </a:prstGeom>
          <a:noFill/>
          <a:ln w="9525">
            <a:noFill/>
            <a:miter lim="800000"/>
            <a:headEnd/>
            <a:tailEnd/>
          </a:ln>
          <a:effectLst/>
        </p:spPr>
        <p:txBody>
          <a:bodyPr/>
          <a:lstStyle/>
          <a:p>
            <a:pPr marL="342900" indent="-342900">
              <a:spcBef>
                <a:spcPct val="20000"/>
              </a:spcBef>
              <a:buClr>
                <a:schemeClr val="accent2"/>
              </a:buClr>
              <a:buFontTx/>
              <a:buChar char="•"/>
              <a:defRPr/>
            </a:pPr>
            <a:endParaRPr kumimoji="1" lang="es-MX" sz="2800">
              <a:effectLst>
                <a:outerShdw blurRad="38100" dist="38100" dir="2700000" algn="tl">
                  <a:srgbClr val="FFFFFF"/>
                </a:outerShdw>
              </a:effectLst>
            </a:endParaRPr>
          </a:p>
          <a:p>
            <a:pPr marL="342900" indent="-342900">
              <a:spcBef>
                <a:spcPct val="20000"/>
              </a:spcBef>
              <a:buClr>
                <a:schemeClr val="accent2"/>
              </a:buClr>
              <a:defRPr/>
            </a:pPr>
            <a:r>
              <a:rPr kumimoji="1" lang="es-MX" sz="2800">
                <a:effectLst>
                  <a:outerShdw blurRad="38100" dist="38100" dir="2700000" algn="tl">
                    <a:srgbClr val="FFFFFF"/>
                  </a:outerShdw>
                </a:effectLst>
              </a:rPr>
              <a:t>        </a:t>
            </a:r>
            <a:r>
              <a:rPr kumimoji="1" lang="es-MX" sz="2800">
                <a:effectLst>
                  <a:outerShdw blurRad="38100" dist="38100" dir="2700000" algn="tl">
                    <a:srgbClr val="FFFFFF"/>
                  </a:outerShdw>
                </a:effectLst>
                <a:latin typeface="Verdana" pitchFamily="34" charset="0"/>
              </a:rPr>
              <a:t>Título                     Fecha de                            </a:t>
            </a:r>
          </a:p>
          <a:p>
            <a:pPr marL="342900" indent="-342900">
              <a:spcBef>
                <a:spcPct val="20000"/>
              </a:spcBef>
              <a:buClr>
                <a:schemeClr val="accent2"/>
              </a:buClr>
              <a:defRPr/>
            </a:pPr>
            <a:r>
              <a:rPr kumimoji="1" lang="es-MX" sz="2800">
                <a:effectLst>
                  <a:outerShdw blurRad="38100" dist="38100" dir="2700000" algn="tl">
                    <a:srgbClr val="FFFFFF"/>
                  </a:outerShdw>
                </a:effectLst>
                <a:latin typeface="Verdana" pitchFamily="34" charset="0"/>
              </a:rPr>
              <a:t>                                  publicación</a:t>
            </a:r>
          </a:p>
          <a:p>
            <a:pPr marL="342900" indent="-342900">
              <a:spcBef>
                <a:spcPct val="20000"/>
              </a:spcBef>
              <a:buClr>
                <a:schemeClr val="accent2"/>
              </a:buClr>
              <a:defRPr/>
            </a:pPr>
            <a:r>
              <a:rPr kumimoji="1" lang="es-MX" sz="2000">
                <a:effectLst>
                  <a:outerShdw blurRad="38100" dist="38100" dir="2700000" algn="tl">
                    <a:srgbClr val="FFFFFF"/>
                  </a:outerShdw>
                </a:effectLst>
                <a:latin typeface="Verdana" pitchFamily="34" charset="0"/>
              </a:rPr>
              <a:t>    </a:t>
            </a:r>
          </a:p>
          <a:p>
            <a:pPr marL="342900" indent="-342900">
              <a:spcBef>
                <a:spcPct val="20000"/>
              </a:spcBef>
              <a:buClr>
                <a:schemeClr val="accent2"/>
              </a:buClr>
              <a:defRPr/>
            </a:pPr>
            <a:r>
              <a:rPr kumimoji="1" lang="es-MX" sz="2000" b="1" i="1">
                <a:effectLst>
                  <a:outerShdw blurRad="38100" dist="38100" dir="2700000" algn="tl">
                    <a:srgbClr val="FFFFFF"/>
                  </a:outerShdw>
                </a:effectLst>
                <a:latin typeface="Verdana" pitchFamily="34" charset="0"/>
              </a:rPr>
              <a:t>Gasta tsunami energía por cien gigatones</a:t>
            </a:r>
            <a:r>
              <a:rPr kumimoji="1" lang="es-MX" sz="2000" b="1">
                <a:effectLst>
                  <a:outerShdw blurRad="38100" dist="38100" dir="2700000" algn="tl">
                    <a:srgbClr val="FFFFFF"/>
                  </a:outerShdw>
                </a:effectLst>
                <a:latin typeface="Verdana" pitchFamily="34" charset="0"/>
              </a:rPr>
              <a:t>. (2005, 20 de mayo) Consultado el 25 de mayo de 2005, de http://www.reforma.com/ciencia/articulo/526056/</a:t>
            </a:r>
            <a:r>
              <a:rPr kumimoji="1" lang="es-MX" sz="2800">
                <a:effectLst>
                  <a:outerShdw blurRad="38100" dist="38100" dir="2700000" algn="tl">
                    <a:srgbClr val="FFFFFF"/>
                  </a:outerShdw>
                </a:effectLst>
                <a:latin typeface="Verdana" pitchFamily="34" charset="0"/>
              </a:rPr>
              <a:t>    </a:t>
            </a:r>
          </a:p>
          <a:p>
            <a:pPr marL="342900" indent="-342900">
              <a:spcBef>
                <a:spcPct val="20000"/>
              </a:spcBef>
              <a:buClr>
                <a:schemeClr val="accent2"/>
              </a:buClr>
              <a:defRPr/>
            </a:pPr>
            <a:r>
              <a:rPr kumimoji="1" lang="es-MX" sz="2400">
                <a:effectLst>
                  <a:outerShdw blurRad="38100" dist="38100" dir="2700000" algn="tl">
                    <a:srgbClr val="FFFFFF"/>
                  </a:outerShdw>
                </a:effectLst>
                <a:latin typeface="Verdana" pitchFamily="34" charset="0"/>
              </a:rPr>
              <a:t>                              Fecha de              URL</a:t>
            </a:r>
          </a:p>
          <a:p>
            <a:pPr marL="342900" indent="-342900">
              <a:spcBef>
                <a:spcPct val="20000"/>
              </a:spcBef>
              <a:buClr>
                <a:schemeClr val="accent2"/>
              </a:buClr>
              <a:defRPr/>
            </a:pPr>
            <a:r>
              <a:rPr kumimoji="1" lang="es-MX" sz="2400">
                <a:effectLst>
                  <a:outerShdw blurRad="38100" dist="38100" dir="2700000" algn="tl">
                    <a:srgbClr val="FFFFFF"/>
                  </a:outerShdw>
                </a:effectLst>
                <a:latin typeface="Verdana" pitchFamily="34" charset="0"/>
              </a:rPr>
              <a:t>                               consulta</a:t>
            </a:r>
            <a:r>
              <a:rPr kumimoji="1" lang="es-MX" sz="2800">
                <a:effectLst>
                  <a:outerShdw blurRad="38100" dist="38100" dir="2700000" algn="tl">
                    <a:srgbClr val="FFFFFF"/>
                  </a:outerShdw>
                </a:effectLst>
                <a:latin typeface="Verdana" pitchFamily="34" charset="0"/>
              </a:rPr>
              <a:t>         (dirección)             </a:t>
            </a:r>
            <a:endParaRPr kumimoji="1" lang="en-US" sz="2800">
              <a:effectLst>
                <a:outerShdw blurRad="38100" dist="38100" dir="2700000" algn="tl">
                  <a:srgbClr val="FFFFFF"/>
                </a:outerShdw>
              </a:effectLst>
              <a:latin typeface="Verdana" pitchFamily="34" charset="0"/>
            </a:endParaRPr>
          </a:p>
        </p:txBody>
      </p:sp>
      <p:sp>
        <p:nvSpPr>
          <p:cNvPr id="107525" name="Rectangle 5"/>
          <p:cNvSpPr>
            <a:spLocks noChangeArrowheads="1"/>
          </p:cNvSpPr>
          <p:nvPr/>
        </p:nvSpPr>
        <p:spPr bwMode="auto">
          <a:xfrm>
            <a:off x="1187450" y="2060575"/>
            <a:ext cx="1150938" cy="720725"/>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107526" name="Rectangle 6"/>
          <p:cNvSpPr>
            <a:spLocks noChangeArrowheads="1"/>
          </p:cNvSpPr>
          <p:nvPr/>
        </p:nvSpPr>
        <p:spPr bwMode="auto">
          <a:xfrm>
            <a:off x="3506788" y="4724400"/>
            <a:ext cx="2160587" cy="1081088"/>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107527" name="Rectangle 7"/>
          <p:cNvSpPr>
            <a:spLocks noChangeArrowheads="1"/>
          </p:cNvSpPr>
          <p:nvPr/>
        </p:nvSpPr>
        <p:spPr bwMode="auto">
          <a:xfrm>
            <a:off x="4587875" y="2214563"/>
            <a:ext cx="2398713" cy="1023937"/>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107528" name="Line 8"/>
          <p:cNvSpPr>
            <a:spLocks noChangeShapeType="1"/>
          </p:cNvSpPr>
          <p:nvPr/>
        </p:nvSpPr>
        <p:spPr bwMode="auto">
          <a:xfrm>
            <a:off x="1476375" y="2781300"/>
            <a:ext cx="0" cy="792163"/>
          </a:xfrm>
          <a:prstGeom prst="line">
            <a:avLst/>
          </a:prstGeom>
          <a:noFill/>
          <a:ln w="9525">
            <a:solidFill>
              <a:schemeClr val="tx1"/>
            </a:solidFill>
            <a:round/>
            <a:headEnd/>
            <a:tailEnd type="triangle" w="med" len="med"/>
          </a:ln>
          <a:effectLst/>
        </p:spPr>
        <p:txBody>
          <a:bodyPr/>
          <a:lstStyle/>
          <a:p>
            <a:pPr>
              <a:defRPr/>
            </a:pPr>
            <a:endParaRPr lang="en-US"/>
          </a:p>
        </p:txBody>
      </p:sp>
      <p:sp>
        <p:nvSpPr>
          <p:cNvPr id="107529" name="Line 9"/>
          <p:cNvSpPr>
            <a:spLocks noChangeShapeType="1"/>
          </p:cNvSpPr>
          <p:nvPr/>
        </p:nvSpPr>
        <p:spPr bwMode="auto">
          <a:xfrm flipH="1" flipV="1">
            <a:off x="2924175" y="4133850"/>
            <a:ext cx="544513" cy="706438"/>
          </a:xfrm>
          <a:prstGeom prst="line">
            <a:avLst/>
          </a:prstGeom>
          <a:noFill/>
          <a:ln w="9525">
            <a:solidFill>
              <a:schemeClr val="tx1"/>
            </a:solidFill>
            <a:round/>
            <a:headEnd/>
            <a:tailEnd type="triangle" w="med" len="med"/>
          </a:ln>
          <a:effectLst/>
        </p:spPr>
        <p:txBody>
          <a:bodyPr/>
          <a:lstStyle/>
          <a:p>
            <a:pPr>
              <a:defRPr/>
            </a:pPr>
            <a:endParaRPr lang="en-US"/>
          </a:p>
        </p:txBody>
      </p:sp>
      <p:sp>
        <p:nvSpPr>
          <p:cNvPr id="107530" name="Rectangle 10"/>
          <p:cNvSpPr>
            <a:spLocks noChangeArrowheads="1"/>
          </p:cNvSpPr>
          <p:nvPr/>
        </p:nvSpPr>
        <p:spPr bwMode="auto">
          <a:xfrm>
            <a:off x="6270625" y="4708525"/>
            <a:ext cx="2016125" cy="1223963"/>
          </a:xfrm>
          <a:prstGeom prst="rect">
            <a:avLst/>
          </a:prstGeom>
          <a:noFill/>
          <a:ln w="28575">
            <a:solidFill>
              <a:srgbClr val="990099"/>
            </a:solidFill>
            <a:miter lim="800000"/>
            <a:headEnd/>
            <a:tailEnd/>
          </a:ln>
          <a:effectLst/>
        </p:spPr>
        <p:txBody>
          <a:bodyPr wrap="none" anchor="ctr"/>
          <a:lstStyle/>
          <a:p>
            <a:pPr>
              <a:defRPr/>
            </a:pPr>
            <a:endParaRPr lang="en-US"/>
          </a:p>
        </p:txBody>
      </p:sp>
      <p:pic>
        <p:nvPicPr>
          <p:cNvPr id="107531" name="Picture 11" descr="j0309262"/>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382588" y="5151438"/>
            <a:ext cx="1181100" cy="773112"/>
          </a:xfrm>
          <a:noFill/>
          <a:extLst>
            <a:ext uri="{909E8E84-426E-40DD-AFC4-6F175D3DCCD1}">
              <a14:hiddenFill xmlns:a14="http://schemas.microsoft.com/office/drawing/2010/main">
                <a:solidFill>
                  <a:srgbClr val="FFFFFF"/>
                </a:solidFill>
              </a14:hiddenFill>
            </a:ext>
          </a:extLst>
        </p:spPr>
      </p:pic>
      <p:pic>
        <p:nvPicPr>
          <p:cNvPr id="107532" name="Picture 12" descr="j03092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797550"/>
            <a:ext cx="10001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3" name="Picture 13" descr="j0223422"/>
          <p:cNvPicPr>
            <a:picLocks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7102475" y="1147763"/>
            <a:ext cx="1692275" cy="1420812"/>
          </a:xfrm>
          <a:noFill/>
          <a:extLst>
            <a:ext uri="{909E8E84-426E-40DD-AFC4-6F175D3DCCD1}">
              <a14:hiddenFill xmlns:a14="http://schemas.microsoft.com/office/drawing/2010/main">
                <a:solidFill>
                  <a:srgbClr val="FFFFFF"/>
                </a:solidFill>
              </a14:hiddenFill>
            </a:ext>
          </a:extLst>
        </p:spPr>
      </p:pic>
      <p:sp>
        <p:nvSpPr>
          <p:cNvPr id="107534" name="Line 14"/>
          <p:cNvSpPr>
            <a:spLocks noChangeShapeType="1"/>
          </p:cNvSpPr>
          <p:nvPr/>
        </p:nvSpPr>
        <p:spPr bwMode="auto">
          <a:xfrm>
            <a:off x="5864225" y="3192463"/>
            <a:ext cx="768350" cy="406400"/>
          </a:xfrm>
          <a:prstGeom prst="line">
            <a:avLst/>
          </a:prstGeom>
          <a:noFill/>
          <a:ln w="9525">
            <a:solidFill>
              <a:schemeClr val="tx1"/>
            </a:solidFill>
            <a:round/>
            <a:headEnd/>
            <a:tailEnd type="triangle" w="med" len="med"/>
          </a:ln>
          <a:effectLst/>
        </p:spPr>
        <p:txBody>
          <a:bodyPr/>
          <a:lstStyle/>
          <a:p>
            <a:pPr>
              <a:defRPr/>
            </a:pPr>
            <a:endParaRPr lang="en-US"/>
          </a:p>
        </p:txBody>
      </p:sp>
      <p:sp>
        <p:nvSpPr>
          <p:cNvPr id="107535" name="Line 15"/>
          <p:cNvSpPr>
            <a:spLocks noChangeShapeType="1"/>
          </p:cNvSpPr>
          <p:nvPr/>
        </p:nvSpPr>
        <p:spPr bwMode="auto">
          <a:xfrm flipH="1" flipV="1">
            <a:off x="6022975" y="4659313"/>
            <a:ext cx="465138" cy="377825"/>
          </a:xfrm>
          <a:prstGeom prst="line">
            <a:avLst/>
          </a:prstGeom>
          <a:noFill/>
          <a:ln w="9525">
            <a:solidFill>
              <a:schemeClr val="tx1"/>
            </a:solidFill>
            <a:round/>
            <a:headEnd/>
            <a:tailEnd type="triangle" w="med" len="med"/>
          </a:ln>
          <a:effectLst/>
        </p:spPr>
        <p:txBody>
          <a:bodyPr/>
          <a:lstStyle/>
          <a:p>
            <a:pPr>
              <a:defRPr/>
            </a:pPr>
            <a:endParaRPr lang="en-US"/>
          </a:p>
        </p:txBody>
      </p:sp>
      <p:sp>
        <p:nvSpPr>
          <p:cNvPr id="107536" name="Line 16"/>
          <p:cNvSpPr>
            <a:spLocks noChangeShapeType="1"/>
          </p:cNvSpPr>
          <p:nvPr/>
        </p:nvSpPr>
        <p:spPr bwMode="auto">
          <a:xfrm>
            <a:off x="4572000" y="1268413"/>
            <a:ext cx="2952750" cy="0"/>
          </a:xfrm>
          <a:prstGeom prst="line">
            <a:avLst/>
          </a:prstGeom>
          <a:noFill/>
          <a:ln w="57150">
            <a:solidFill>
              <a:srgbClr val="00FF00"/>
            </a:solidFill>
            <a:round/>
            <a:headEnd/>
            <a:tailEnd/>
          </a:ln>
          <a:effectLst/>
        </p:spPr>
        <p:txBody>
          <a:bodyPr/>
          <a:lstStyle/>
          <a:p>
            <a:pPr>
              <a:defRPr/>
            </a:pPr>
            <a:endParaRPr lang="en-US"/>
          </a:p>
        </p:txBody>
      </p:sp>
      <p:sp>
        <p:nvSpPr>
          <p:cNvPr id="107537" name="Text Box 17"/>
          <p:cNvSpPr txBox="1">
            <a:spLocks noChangeArrowheads="1"/>
          </p:cNvSpPr>
          <p:nvPr/>
        </p:nvSpPr>
        <p:spPr bwMode="auto">
          <a:xfrm>
            <a:off x="8358188" y="6215063"/>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61</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07531"/>
                                        </p:tgtEl>
                                        <p:attrNameLst>
                                          <p:attrName>style.visibility</p:attrName>
                                        </p:attrNameLst>
                                      </p:cBhvr>
                                      <p:to>
                                        <p:strVal val="visible"/>
                                      </p:to>
                                    </p:set>
                                    <p:anim calcmode="lin" valueType="num">
                                      <p:cBhvr>
                                        <p:cTn id="7" dur="500" fill="hold"/>
                                        <p:tgtEl>
                                          <p:spTgt spid="107531"/>
                                        </p:tgtEl>
                                        <p:attrNameLst>
                                          <p:attrName>ppt_w</p:attrName>
                                        </p:attrNameLst>
                                      </p:cBhvr>
                                      <p:tavLst>
                                        <p:tav tm="0">
                                          <p:val>
                                            <p:fltVal val="0"/>
                                          </p:val>
                                        </p:tav>
                                        <p:tav tm="100000">
                                          <p:val>
                                            <p:strVal val="#ppt_w"/>
                                          </p:val>
                                        </p:tav>
                                      </p:tavLst>
                                    </p:anim>
                                    <p:anim calcmode="lin" valueType="num">
                                      <p:cBhvr>
                                        <p:cTn id="8" dur="500" fill="hold"/>
                                        <p:tgtEl>
                                          <p:spTgt spid="107531"/>
                                        </p:tgtEl>
                                        <p:attrNameLst>
                                          <p:attrName>ppt_h</p:attrName>
                                        </p:attrNameLst>
                                      </p:cBhvr>
                                      <p:tavLst>
                                        <p:tav tm="0">
                                          <p:val>
                                            <p:fltVal val="0"/>
                                          </p:val>
                                        </p:tav>
                                        <p:tav tm="100000">
                                          <p:val>
                                            <p:strVal val="#ppt_h"/>
                                          </p:val>
                                        </p:tav>
                                      </p:tavLst>
                                    </p:anim>
                                    <p:animEffect transition="in" filter="fade">
                                      <p:cBhvr>
                                        <p:cTn id="9" dur="500"/>
                                        <p:tgtEl>
                                          <p:spTgt spid="107531"/>
                                        </p:tgtEl>
                                      </p:cBhvr>
                                    </p:animEffect>
                                  </p:childTnLst>
                                </p:cTn>
                              </p:par>
                              <p:par>
                                <p:cTn id="10" presetID="53" presetClass="entr" presetSubtype="0" fill="hold" nodeType="withEffect">
                                  <p:stCondLst>
                                    <p:cond delay="0"/>
                                  </p:stCondLst>
                                  <p:childTnLst>
                                    <p:set>
                                      <p:cBhvr>
                                        <p:cTn id="11" dur="1" fill="hold">
                                          <p:stCondLst>
                                            <p:cond delay="0"/>
                                          </p:stCondLst>
                                        </p:cTn>
                                        <p:tgtEl>
                                          <p:spTgt spid="107532"/>
                                        </p:tgtEl>
                                        <p:attrNameLst>
                                          <p:attrName>style.visibility</p:attrName>
                                        </p:attrNameLst>
                                      </p:cBhvr>
                                      <p:to>
                                        <p:strVal val="visible"/>
                                      </p:to>
                                    </p:set>
                                    <p:anim calcmode="lin" valueType="num">
                                      <p:cBhvr>
                                        <p:cTn id="12" dur="500" fill="hold"/>
                                        <p:tgtEl>
                                          <p:spTgt spid="107532"/>
                                        </p:tgtEl>
                                        <p:attrNameLst>
                                          <p:attrName>ppt_w</p:attrName>
                                        </p:attrNameLst>
                                      </p:cBhvr>
                                      <p:tavLst>
                                        <p:tav tm="0">
                                          <p:val>
                                            <p:fltVal val="0"/>
                                          </p:val>
                                        </p:tav>
                                        <p:tav tm="100000">
                                          <p:val>
                                            <p:strVal val="#ppt_w"/>
                                          </p:val>
                                        </p:tav>
                                      </p:tavLst>
                                    </p:anim>
                                    <p:anim calcmode="lin" valueType="num">
                                      <p:cBhvr>
                                        <p:cTn id="13" dur="500" fill="hold"/>
                                        <p:tgtEl>
                                          <p:spTgt spid="107532"/>
                                        </p:tgtEl>
                                        <p:attrNameLst>
                                          <p:attrName>ppt_h</p:attrName>
                                        </p:attrNameLst>
                                      </p:cBhvr>
                                      <p:tavLst>
                                        <p:tav tm="0">
                                          <p:val>
                                            <p:fltVal val="0"/>
                                          </p:val>
                                        </p:tav>
                                        <p:tav tm="100000">
                                          <p:val>
                                            <p:strVal val="#ppt_h"/>
                                          </p:val>
                                        </p:tav>
                                      </p:tavLst>
                                    </p:anim>
                                    <p:animEffect transition="in" filter="fade">
                                      <p:cBhvr>
                                        <p:cTn id="14" dur="500"/>
                                        <p:tgtEl>
                                          <p:spTgt spid="107532"/>
                                        </p:tgtEl>
                                      </p:cBhvr>
                                    </p:animEffect>
                                  </p:childTnLst>
                                </p:cTn>
                              </p:par>
                              <p:par>
                                <p:cTn id="15" presetID="53" presetClass="entr" presetSubtype="0" fill="hold" nodeType="withEffect">
                                  <p:stCondLst>
                                    <p:cond delay="0"/>
                                  </p:stCondLst>
                                  <p:childTnLst>
                                    <p:set>
                                      <p:cBhvr>
                                        <p:cTn id="16" dur="1" fill="hold">
                                          <p:stCondLst>
                                            <p:cond delay="0"/>
                                          </p:stCondLst>
                                        </p:cTn>
                                        <p:tgtEl>
                                          <p:spTgt spid="107533"/>
                                        </p:tgtEl>
                                        <p:attrNameLst>
                                          <p:attrName>style.visibility</p:attrName>
                                        </p:attrNameLst>
                                      </p:cBhvr>
                                      <p:to>
                                        <p:strVal val="visible"/>
                                      </p:to>
                                    </p:set>
                                    <p:anim calcmode="lin" valueType="num">
                                      <p:cBhvr>
                                        <p:cTn id="17" dur="500" fill="hold"/>
                                        <p:tgtEl>
                                          <p:spTgt spid="107533"/>
                                        </p:tgtEl>
                                        <p:attrNameLst>
                                          <p:attrName>ppt_w</p:attrName>
                                        </p:attrNameLst>
                                      </p:cBhvr>
                                      <p:tavLst>
                                        <p:tav tm="0">
                                          <p:val>
                                            <p:fltVal val="0"/>
                                          </p:val>
                                        </p:tav>
                                        <p:tav tm="100000">
                                          <p:val>
                                            <p:strVal val="#ppt_w"/>
                                          </p:val>
                                        </p:tav>
                                      </p:tavLst>
                                    </p:anim>
                                    <p:anim calcmode="lin" valueType="num">
                                      <p:cBhvr>
                                        <p:cTn id="18" dur="500" fill="hold"/>
                                        <p:tgtEl>
                                          <p:spTgt spid="107533"/>
                                        </p:tgtEl>
                                        <p:attrNameLst>
                                          <p:attrName>ppt_h</p:attrName>
                                        </p:attrNameLst>
                                      </p:cBhvr>
                                      <p:tavLst>
                                        <p:tav tm="0">
                                          <p:val>
                                            <p:fltVal val="0"/>
                                          </p:val>
                                        </p:tav>
                                        <p:tav tm="100000">
                                          <p:val>
                                            <p:strVal val="#ppt_h"/>
                                          </p:val>
                                        </p:tav>
                                      </p:tavLst>
                                    </p:anim>
                                    <p:animEffect transition="in" filter="fade">
                                      <p:cBhvr>
                                        <p:cTn id="19" dur="500"/>
                                        <p:tgtEl>
                                          <p:spTgt spid="10753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grpId="0" nodeType="clickEffect">
                                  <p:stCondLst>
                                    <p:cond delay="0"/>
                                  </p:stCondLst>
                                  <p:childTnLst>
                                    <p:anim calcmode="lin" valueType="num">
                                      <p:cBhvr additive="base">
                                        <p:cTn id="23" dur="500"/>
                                        <p:tgtEl>
                                          <p:spTgt spid="107522"/>
                                        </p:tgtEl>
                                        <p:attrNameLst>
                                          <p:attrName>ppt_x</p:attrName>
                                        </p:attrNameLst>
                                      </p:cBhvr>
                                      <p:tavLst>
                                        <p:tav tm="0">
                                          <p:val>
                                            <p:strVal val="ppt_x"/>
                                          </p:val>
                                        </p:tav>
                                        <p:tav tm="100000">
                                          <p:val>
                                            <p:strVal val="ppt_x"/>
                                          </p:val>
                                        </p:tav>
                                      </p:tavLst>
                                    </p:anim>
                                    <p:anim calcmode="lin" valueType="num">
                                      <p:cBhvr additive="base">
                                        <p:cTn id="24" dur="500"/>
                                        <p:tgtEl>
                                          <p:spTgt spid="107522"/>
                                        </p:tgtEl>
                                        <p:attrNameLst>
                                          <p:attrName>ppt_y</p:attrName>
                                        </p:attrNameLst>
                                      </p:cBhvr>
                                      <p:tavLst>
                                        <p:tav tm="0">
                                          <p:val>
                                            <p:strVal val="ppt_y"/>
                                          </p:val>
                                        </p:tav>
                                        <p:tav tm="100000">
                                          <p:val>
                                            <p:strVal val="1+ppt_h/2"/>
                                          </p:val>
                                        </p:tav>
                                      </p:tavLst>
                                    </p:anim>
                                    <p:set>
                                      <p:cBhvr>
                                        <p:cTn id="25" dur="1" fill="hold">
                                          <p:stCondLst>
                                            <p:cond delay="499"/>
                                          </p:stCondLst>
                                        </p:cTn>
                                        <p:tgtEl>
                                          <p:spTgt spid="107522"/>
                                        </p:tgtEl>
                                        <p:attrNameLst>
                                          <p:attrName>style.visibility</p:attrName>
                                        </p:attrNameLst>
                                      </p:cBhvr>
                                      <p:to>
                                        <p:strVal val="hidden"/>
                                      </p:to>
                                    </p:set>
                                  </p:childTnLst>
                                </p:cTn>
                              </p:par>
                              <p:par>
                                <p:cTn id="26" presetID="2" presetClass="exit" presetSubtype="4" fill="hold" grpId="0" nodeType="withEffect" nodePh="1">
                                  <p:stCondLst>
                                    <p:cond delay="0"/>
                                  </p:stCondLst>
                                  <p:endCondLst>
                                    <p:cond evt="begin" delay="0">
                                      <p:tn val="26"/>
                                    </p:cond>
                                  </p:endCondLst>
                                  <p:childTnLst>
                                    <p:anim calcmode="lin" valueType="num">
                                      <p:cBhvr additive="base">
                                        <p:cTn id="27" dur="500"/>
                                        <p:tgtEl>
                                          <p:spTgt spid="107523">
                                            <p:txEl>
                                              <p:pRg st="0" end="0"/>
                                            </p:txEl>
                                          </p:spTgt>
                                        </p:tgtEl>
                                        <p:attrNameLst>
                                          <p:attrName>ppt_x</p:attrName>
                                        </p:attrNameLst>
                                      </p:cBhvr>
                                      <p:tavLst>
                                        <p:tav tm="0">
                                          <p:val>
                                            <p:strVal val="ppt_x"/>
                                          </p:val>
                                        </p:tav>
                                        <p:tav tm="100000">
                                          <p:val>
                                            <p:strVal val="ppt_x"/>
                                          </p:val>
                                        </p:tav>
                                      </p:tavLst>
                                    </p:anim>
                                    <p:anim calcmode="lin" valueType="num">
                                      <p:cBhvr additive="base">
                                        <p:cTn id="28" dur="500"/>
                                        <p:tgtEl>
                                          <p:spTgt spid="107523">
                                            <p:txEl>
                                              <p:pRg st="0" end="0"/>
                                            </p:txEl>
                                          </p:spTgt>
                                        </p:tgtEl>
                                        <p:attrNameLst>
                                          <p:attrName>ppt_y</p:attrName>
                                        </p:attrNameLst>
                                      </p:cBhvr>
                                      <p:tavLst>
                                        <p:tav tm="0">
                                          <p:val>
                                            <p:strVal val="ppt_y"/>
                                          </p:val>
                                        </p:tav>
                                        <p:tav tm="100000">
                                          <p:val>
                                            <p:strVal val="1+ppt_h/2"/>
                                          </p:val>
                                        </p:tav>
                                      </p:tavLst>
                                    </p:anim>
                                    <p:set>
                                      <p:cBhvr>
                                        <p:cTn id="29" dur="1" fill="hold">
                                          <p:stCondLst>
                                            <p:cond delay="499"/>
                                          </p:stCondLst>
                                        </p:cTn>
                                        <p:tgtEl>
                                          <p:spTgt spid="107523">
                                            <p:txEl>
                                              <p:pRg st="0" end="0"/>
                                            </p:txEl>
                                          </p:spTgt>
                                        </p:tgtEl>
                                        <p:attrNameLst>
                                          <p:attrName>style.visibility</p:attrName>
                                        </p:attrNameLst>
                                      </p:cBhvr>
                                      <p:to>
                                        <p:strVal val="hidden"/>
                                      </p:to>
                                    </p:set>
                                  </p:childTnLst>
                                </p:cTn>
                              </p:par>
                              <p:par>
                                <p:cTn id="30" presetID="2" presetClass="exit" presetSubtype="4" fill="hold" grpId="0" nodeType="withEffect">
                                  <p:stCondLst>
                                    <p:cond delay="0"/>
                                  </p:stCondLst>
                                  <p:childTnLst>
                                    <p:anim calcmode="lin" valueType="num">
                                      <p:cBhvr additive="base">
                                        <p:cTn id="31" dur="500"/>
                                        <p:tgtEl>
                                          <p:spTgt spid="107524"/>
                                        </p:tgtEl>
                                        <p:attrNameLst>
                                          <p:attrName>ppt_x</p:attrName>
                                        </p:attrNameLst>
                                      </p:cBhvr>
                                      <p:tavLst>
                                        <p:tav tm="0">
                                          <p:val>
                                            <p:strVal val="ppt_x"/>
                                          </p:val>
                                        </p:tav>
                                        <p:tav tm="100000">
                                          <p:val>
                                            <p:strVal val="ppt_x"/>
                                          </p:val>
                                        </p:tav>
                                      </p:tavLst>
                                    </p:anim>
                                    <p:anim calcmode="lin" valueType="num">
                                      <p:cBhvr additive="base">
                                        <p:cTn id="32" dur="500"/>
                                        <p:tgtEl>
                                          <p:spTgt spid="107524"/>
                                        </p:tgtEl>
                                        <p:attrNameLst>
                                          <p:attrName>ppt_y</p:attrName>
                                        </p:attrNameLst>
                                      </p:cBhvr>
                                      <p:tavLst>
                                        <p:tav tm="0">
                                          <p:val>
                                            <p:strVal val="ppt_y"/>
                                          </p:val>
                                        </p:tav>
                                        <p:tav tm="100000">
                                          <p:val>
                                            <p:strVal val="1+ppt_h/2"/>
                                          </p:val>
                                        </p:tav>
                                      </p:tavLst>
                                    </p:anim>
                                    <p:set>
                                      <p:cBhvr>
                                        <p:cTn id="33" dur="1" fill="hold">
                                          <p:stCondLst>
                                            <p:cond delay="499"/>
                                          </p:stCondLst>
                                        </p:cTn>
                                        <p:tgtEl>
                                          <p:spTgt spid="107524"/>
                                        </p:tgtEl>
                                        <p:attrNameLst>
                                          <p:attrName>style.visibility</p:attrName>
                                        </p:attrNameLst>
                                      </p:cBhvr>
                                      <p:to>
                                        <p:strVal val="hidden"/>
                                      </p:to>
                                    </p:set>
                                  </p:childTnLst>
                                </p:cTn>
                              </p:par>
                              <p:par>
                                <p:cTn id="34" presetID="2" presetClass="exit" presetSubtype="4" fill="hold" grpId="0" nodeType="withEffect">
                                  <p:stCondLst>
                                    <p:cond delay="0"/>
                                  </p:stCondLst>
                                  <p:childTnLst>
                                    <p:anim calcmode="lin" valueType="num">
                                      <p:cBhvr additive="base">
                                        <p:cTn id="35" dur="500"/>
                                        <p:tgtEl>
                                          <p:spTgt spid="107525"/>
                                        </p:tgtEl>
                                        <p:attrNameLst>
                                          <p:attrName>ppt_x</p:attrName>
                                        </p:attrNameLst>
                                      </p:cBhvr>
                                      <p:tavLst>
                                        <p:tav tm="0">
                                          <p:val>
                                            <p:strVal val="ppt_x"/>
                                          </p:val>
                                        </p:tav>
                                        <p:tav tm="100000">
                                          <p:val>
                                            <p:strVal val="ppt_x"/>
                                          </p:val>
                                        </p:tav>
                                      </p:tavLst>
                                    </p:anim>
                                    <p:anim calcmode="lin" valueType="num">
                                      <p:cBhvr additive="base">
                                        <p:cTn id="36" dur="500"/>
                                        <p:tgtEl>
                                          <p:spTgt spid="107525"/>
                                        </p:tgtEl>
                                        <p:attrNameLst>
                                          <p:attrName>ppt_y</p:attrName>
                                        </p:attrNameLst>
                                      </p:cBhvr>
                                      <p:tavLst>
                                        <p:tav tm="0">
                                          <p:val>
                                            <p:strVal val="ppt_y"/>
                                          </p:val>
                                        </p:tav>
                                        <p:tav tm="100000">
                                          <p:val>
                                            <p:strVal val="1+ppt_h/2"/>
                                          </p:val>
                                        </p:tav>
                                      </p:tavLst>
                                    </p:anim>
                                    <p:set>
                                      <p:cBhvr>
                                        <p:cTn id="37" dur="1" fill="hold">
                                          <p:stCondLst>
                                            <p:cond delay="499"/>
                                          </p:stCondLst>
                                        </p:cTn>
                                        <p:tgtEl>
                                          <p:spTgt spid="107525"/>
                                        </p:tgtEl>
                                        <p:attrNameLst>
                                          <p:attrName>style.visibility</p:attrName>
                                        </p:attrNameLst>
                                      </p:cBhvr>
                                      <p:to>
                                        <p:strVal val="hidden"/>
                                      </p:to>
                                    </p:set>
                                  </p:childTnLst>
                                </p:cTn>
                              </p:par>
                              <p:par>
                                <p:cTn id="38" presetID="2" presetClass="exit" presetSubtype="4" fill="hold" grpId="0" nodeType="withEffect">
                                  <p:stCondLst>
                                    <p:cond delay="0"/>
                                  </p:stCondLst>
                                  <p:childTnLst>
                                    <p:anim calcmode="lin" valueType="num">
                                      <p:cBhvr additive="base">
                                        <p:cTn id="39" dur="500"/>
                                        <p:tgtEl>
                                          <p:spTgt spid="107526"/>
                                        </p:tgtEl>
                                        <p:attrNameLst>
                                          <p:attrName>ppt_x</p:attrName>
                                        </p:attrNameLst>
                                      </p:cBhvr>
                                      <p:tavLst>
                                        <p:tav tm="0">
                                          <p:val>
                                            <p:strVal val="ppt_x"/>
                                          </p:val>
                                        </p:tav>
                                        <p:tav tm="100000">
                                          <p:val>
                                            <p:strVal val="ppt_x"/>
                                          </p:val>
                                        </p:tav>
                                      </p:tavLst>
                                    </p:anim>
                                    <p:anim calcmode="lin" valueType="num">
                                      <p:cBhvr additive="base">
                                        <p:cTn id="40" dur="500"/>
                                        <p:tgtEl>
                                          <p:spTgt spid="107526"/>
                                        </p:tgtEl>
                                        <p:attrNameLst>
                                          <p:attrName>ppt_y</p:attrName>
                                        </p:attrNameLst>
                                      </p:cBhvr>
                                      <p:tavLst>
                                        <p:tav tm="0">
                                          <p:val>
                                            <p:strVal val="ppt_y"/>
                                          </p:val>
                                        </p:tav>
                                        <p:tav tm="100000">
                                          <p:val>
                                            <p:strVal val="1+ppt_h/2"/>
                                          </p:val>
                                        </p:tav>
                                      </p:tavLst>
                                    </p:anim>
                                    <p:set>
                                      <p:cBhvr>
                                        <p:cTn id="41" dur="1" fill="hold">
                                          <p:stCondLst>
                                            <p:cond delay="499"/>
                                          </p:stCondLst>
                                        </p:cTn>
                                        <p:tgtEl>
                                          <p:spTgt spid="107526"/>
                                        </p:tgtEl>
                                        <p:attrNameLst>
                                          <p:attrName>style.visibility</p:attrName>
                                        </p:attrNameLst>
                                      </p:cBhvr>
                                      <p:to>
                                        <p:strVal val="hidden"/>
                                      </p:to>
                                    </p:set>
                                  </p:childTnLst>
                                </p:cTn>
                              </p:par>
                              <p:par>
                                <p:cTn id="42" presetID="2" presetClass="exit" presetSubtype="4" fill="hold" grpId="0" nodeType="withEffect">
                                  <p:stCondLst>
                                    <p:cond delay="0"/>
                                  </p:stCondLst>
                                  <p:childTnLst>
                                    <p:anim calcmode="lin" valueType="num">
                                      <p:cBhvr additive="base">
                                        <p:cTn id="43" dur="500"/>
                                        <p:tgtEl>
                                          <p:spTgt spid="107527"/>
                                        </p:tgtEl>
                                        <p:attrNameLst>
                                          <p:attrName>ppt_x</p:attrName>
                                        </p:attrNameLst>
                                      </p:cBhvr>
                                      <p:tavLst>
                                        <p:tav tm="0">
                                          <p:val>
                                            <p:strVal val="ppt_x"/>
                                          </p:val>
                                        </p:tav>
                                        <p:tav tm="100000">
                                          <p:val>
                                            <p:strVal val="ppt_x"/>
                                          </p:val>
                                        </p:tav>
                                      </p:tavLst>
                                    </p:anim>
                                    <p:anim calcmode="lin" valueType="num">
                                      <p:cBhvr additive="base">
                                        <p:cTn id="44" dur="500"/>
                                        <p:tgtEl>
                                          <p:spTgt spid="107527"/>
                                        </p:tgtEl>
                                        <p:attrNameLst>
                                          <p:attrName>ppt_y</p:attrName>
                                        </p:attrNameLst>
                                      </p:cBhvr>
                                      <p:tavLst>
                                        <p:tav tm="0">
                                          <p:val>
                                            <p:strVal val="ppt_y"/>
                                          </p:val>
                                        </p:tav>
                                        <p:tav tm="100000">
                                          <p:val>
                                            <p:strVal val="1+ppt_h/2"/>
                                          </p:val>
                                        </p:tav>
                                      </p:tavLst>
                                    </p:anim>
                                    <p:set>
                                      <p:cBhvr>
                                        <p:cTn id="45" dur="1" fill="hold">
                                          <p:stCondLst>
                                            <p:cond delay="499"/>
                                          </p:stCondLst>
                                        </p:cTn>
                                        <p:tgtEl>
                                          <p:spTgt spid="107527"/>
                                        </p:tgtEl>
                                        <p:attrNameLst>
                                          <p:attrName>style.visibility</p:attrName>
                                        </p:attrNameLst>
                                      </p:cBhvr>
                                      <p:to>
                                        <p:strVal val="hidden"/>
                                      </p:to>
                                    </p:set>
                                  </p:childTnLst>
                                </p:cTn>
                              </p:par>
                              <p:par>
                                <p:cTn id="46" presetID="2" presetClass="exit" presetSubtype="4" fill="hold" nodeType="withEffect">
                                  <p:stCondLst>
                                    <p:cond delay="0"/>
                                  </p:stCondLst>
                                  <p:childTnLst>
                                    <p:anim calcmode="lin" valueType="num">
                                      <p:cBhvr additive="base">
                                        <p:cTn id="47" dur="500"/>
                                        <p:tgtEl>
                                          <p:spTgt spid="107528"/>
                                        </p:tgtEl>
                                        <p:attrNameLst>
                                          <p:attrName>ppt_x</p:attrName>
                                        </p:attrNameLst>
                                      </p:cBhvr>
                                      <p:tavLst>
                                        <p:tav tm="0">
                                          <p:val>
                                            <p:strVal val="ppt_x"/>
                                          </p:val>
                                        </p:tav>
                                        <p:tav tm="100000">
                                          <p:val>
                                            <p:strVal val="ppt_x"/>
                                          </p:val>
                                        </p:tav>
                                      </p:tavLst>
                                    </p:anim>
                                    <p:anim calcmode="lin" valueType="num">
                                      <p:cBhvr additive="base">
                                        <p:cTn id="48" dur="500"/>
                                        <p:tgtEl>
                                          <p:spTgt spid="107528"/>
                                        </p:tgtEl>
                                        <p:attrNameLst>
                                          <p:attrName>ppt_y</p:attrName>
                                        </p:attrNameLst>
                                      </p:cBhvr>
                                      <p:tavLst>
                                        <p:tav tm="0">
                                          <p:val>
                                            <p:strVal val="ppt_y"/>
                                          </p:val>
                                        </p:tav>
                                        <p:tav tm="100000">
                                          <p:val>
                                            <p:strVal val="1+ppt_h/2"/>
                                          </p:val>
                                        </p:tav>
                                      </p:tavLst>
                                    </p:anim>
                                    <p:set>
                                      <p:cBhvr>
                                        <p:cTn id="49" dur="1" fill="hold">
                                          <p:stCondLst>
                                            <p:cond delay="499"/>
                                          </p:stCondLst>
                                        </p:cTn>
                                        <p:tgtEl>
                                          <p:spTgt spid="107528"/>
                                        </p:tgtEl>
                                        <p:attrNameLst>
                                          <p:attrName>style.visibility</p:attrName>
                                        </p:attrNameLst>
                                      </p:cBhvr>
                                      <p:to>
                                        <p:strVal val="hidden"/>
                                      </p:to>
                                    </p:set>
                                  </p:childTnLst>
                                </p:cTn>
                              </p:par>
                              <p:par>
                                <p:cTn id="50" presetID="2" presetClass="exit" presetSubtype="4" fill="hold" nodeType="withEffect">
                                  <p:stCondLst>
                                    <p:cond delay="0"/>
                                  </p:stCondLst>
                                  <p:childTnLst>
                                    <p:anim calcmode="lin" valueType="num">
                                      <p:cBhvr additive="base">
                                        <p:cTn id="51" dur="500"/>
                                        <p:tgtEl>
                                          <p:spTgt spid="107529"/>
                                        </p:tgtEl>
                                        <p:attrNameLst>
                                          <p:attrName>ppt_x</p:attrName>
                                        </p:attrNameLst>
                                      </p:cBhvr>
                                      <p:tavLst>
                                        <p:tav tm="0">
                                          <p:val>
                                            <p:strVal val="ppt_x"/>
                                          </p:val>
                                        </p:tav>
                                        <p:tav tm="100000">
                                          <p:val>
                                            <p:strVal val="ppt_x"/>
                                          </p:val>
                                        </p:tav>
                                      </p:tavLst>
                                    </p:anim>
                                    <p:anim calcmode="lin" valueType="num">
                                      <p:cBhvr additive="base">
                                        <p:cTn id="52" dur="500"/>
                                        <p:tgtEl>
                                          <p:spTgt spid="107529"/>
                                        </p:tgtEl>
                                        <p:attrNameLst>
                                          <p:attrName>ppt_y</p:attrName>
                                        </p:attrNameLst>
                                      </p:cBhvr>
                                      <p:tavLst>
                                        <p:tav tm="0">
                                          <p:val>
                                            <p:strVal val="ppt_y"/>
                                          </p:val>
                                        </p:tav>
                                        <p:tav tm="100000">
                                          <p:val>
                                            <p:strVal val="1+ppt_h/2"/>
                                          </p:val>
                                        </p:tav>
                                      </p:tavLst>
                                    </p:anim>
                                    <p:set>
                                      <p:cBhvr>
                                        <p:cTn id="53" dur="1" fill="hold">
                                          <p:stCondLst>
                                            <p:cond delay="499"/>
                                          </p:stCondLst>
                                        </p:cTn>
                                        <p:tgtEl>
                                          <p:spTgt spid="107529"/>
                                        </p:tgtEl>
                                        <p:attrNameLst>
                                          <p:attrName>style.visibility</p:attrName>
                                        </p:attrNameLst>
                                      </p:cBhvr>
                                      <p:to>
                                        <p:strVal val="hidden"/>
                                      </p:to>
                                    </p:set>
                                  </p:childTnLst>
                                </p:cTn>
                              </p:par>
                              <p:par>
                                <p:cTn id="54" presetID="2" presetClass="exit" presetSubtype="4" fill="hold" grpId="0" nodeType="withEffect">
                                  <p:stCondLst>
                                    <p:cond delay="0"/>
                                  </p:stCondLst>
                                  <p:childTnLst>
                                    <p:anim calcmode="lin" valueType="num">
                                      <p:cBhvr additive="base">
                                        <p:cTn id="55" dur="500"/>
                                        <p:tgtEl>
                                          <p:spTgt spid="107530"/>
                                        </p:tgtEl>
                                        <p:attrNameLst>
                                          <p:attrName>ppt_x</p:attrName>
                                        </p:attrNameLst>
                                      </p:cBhvr>
                                      <p:tavLst>
                                        <p:tav tm="0">
                                          <p:val>
                                            <p:strVal val="ppt_x"/>
                                          </p:val>
                                        </p:tav>
                                        <p:tav tm="100000">
                                          <p:val>
                                            <p:strVal val="ppt_x"/>
                                          </p:val>
                                        </p:tav>
                                      </p:tavLst>
                                    </p:anim>
                                    <p:anim calcmode="lin" valueType="num">
                                      <p:cBhvr additive="base">
                                        <p:cTn id="56" dur="500"/>
                                        <p:tgtEl>
                                          <p:spTgt spid="107530"/>
                                        </p:tgtEl>
                                        <p:attrNameLst>
                                          <p:attrName>ppt_y</p:attrName>
                                        </p:attrNameLst>
                                      </p:cBhvr>
                                      <p:tavLst>
                                        <p:tav tm="0">
                                          <p:val>
                                            <p:strVal val="ppt_y"/>
                                          </p:val>
                                        </p:tav>
                                        <p:tav tm="100000">
                                          <p:val>
                                            <p:strVal val="1+ppt_h/2"/>
                                          </p:val>
                                        </p:tav>
                                      </p:tavLst>
                                    </p:anim>
                                    <p:set>
                                      <p:cBhvr>
                                        <p:cTn id="57" dur="1" fill="hold">
                                          <p:stCondLst>
                                            <p:cond delay="499"/>
                                          </p:stCondLst>
                                        </p:cTn>
                                        <p:tgtEl>
                                          <p:spTgt spid="107530"/>
                                        </p:tgtEl>
                                        <p:attrNameLst>
                                          <p:attrName>style.visibility</p:attrName>
                                        </p:attrNameLst>
                                      </p:cBhvr>
                                      <p:to>
                                        <p:strVal val="hidden"/>
                                      </p:to>
                                    </p:set>
                                  </p:childTnLst>
                                </p:cTn>
                              </p:par>
                              <p:par>
                                <p:cTn id="58" presetID="2" presetClass="exit" presetSubtype="4" fill="hold" nodeType="withEffect">
                                  <p:stCondLst>
                                    <p:cond delay="0"/>
                                  </p:stCondLst>
                                  <p:childTnLst>
                                    <p:anim calcmode="lin" valueType="num">
                                      <p:cBhvr additive="base">
                                        <p:cTn id="59" dur="500"/>
                                        <p:tgtEl>
                                          <p:spTgt spid="107531"/>
                                        </p:tgtEl>
                                        <p:attrNameLst>
                                          <p:attrName>ppt_x</p:attrName>
                                        </p:attrNameLst>
                                      </p:cBhvr>
                                      <p:tavLst>
                                        <p:tav tm="0">
                                          <p:val>
                                            <p:strVal val="ppt_x"/>
                                          </p:val>
                                        </p:tav>
                                        <p:tav tm="100000">
                                          <p:val>
                                            <p:strVal val="ppt_x"/>
                                          </p:val>
                                        </p:tav>
                                      </p:tavLst>
                                    </p:anim>
                                    <p:anim calcmode="lin" valueType="num">
                                      <p:cBhvr additive="base">
                                        <p:cTn id="60" dur="500"/>
                                        <p:tgtEl>
                                          <p:spTgt spid="107531"/>
                                        </p:tgtEl>
                                        <p:attrNameLst>
                                          <p:attrName>ppt_y</p:attrName>
                                        </p:attrNameLst>
                                      </p:cBhvr>
                                      <p:tavLst>
                                        <p:tav tm="0">
                                          <p:val>
                                            <p:strVal val="ppt_y"/>
                                          </p:val>
                                        </p:tav>
                                        <p:tav tm="100000">
                                          <p:val>
                                            <p:strVal val="1+ppt_h/2"/>
                                          </p:val>
                                        </p:tav>
                                      </p:tavLst>
                                    </p:anim>
                                    <p:set>
                                      <p:cBhvr>
                                        <p:cTn id="61" dur="1" fill="hold">
                                          <p:stCondLst>
                                            <p:cond delay="499"/>
                                          </p:stCondLst>
                                        </p:cTn>
                                        <p:tgtEl>
                                          <p:spTgt spid="107531"/>
                                        </p:tgtEl>
                                        <p:attrNameLst>
                                          <p:attrName>style.visibility</p:attrName>
                                        </p:attrNameLst>
                                      </p:cBhvr>
                                      <p:to>
                                        <p:strVal val="hidden"/>
                                      </p:to>
                                    </p:set>
                                  </p:childTnLst>
                                </p:cTn>
                              </p:par>
                              <p:par>
                                <p:cTn id="62" presetID="2" presetClass="exit" presetSubtype="4" fill="hold" nodeType="withEffect">
                                  <p:stCondLst>
                                    <p:cond delay="0"/>
                                  </p:stCondLst>
                                  <p:childTnLst>
                                    <p:anim calcmode="lin" valueType="num">
                                      <p:cBhvr additive="base">
                                        <p:cTn id="63" dur="500"/>
                                        <p:tgtEl>
                                          <p:spTgt spid="107532"/>
                                        </p:tgtEl>
                                        <p:attrNameLst>
                                          <p:attrName>ppt_x</p:attrName>
                                        </p:attrNameLst>
                                      </p:cBhvr>
                                      <p:tavLst>
                                        <p:tav tm="0">
                                          <p:val>
                                            <p:strVal val="ppt_x"/>
                                          </p:val>
                                        </p:tav>
                                        <p:tav tm="100000">
                                          <p:val>
                                            <p:strVal val="ppt_x"/>
                                          </p:val>
                                        </p:tav>
                                      </p:tavLst>
                                    </p:anim>
                                    <p:anim calcmode="lin" valueType="num">
                                      <p:cBhvr additive="base">
                                        <p:cTn id="64" dur="500"/>
                                        <p:tgtEl>
                                          <p:spTgt spid="107532"/>
                                        </p:tgtEl>
                                        <p:attrNameLst>
                                          <p:attrName>ppt_y</p:attrName>
                                        </p:attrNameLst>
                                      </p:cBhvr>
                                      <p:tavLst>
                                        <p:tav tm="0">
                                          <p:val>
                                            <p:strVal val="ppt_y"/>
                                          </p:val>
                                        </p:tav>
                                        <p:tav tm="100000">
                                          <p:val>
                                            <p:strVal val="1+ppt_h/2"/>
                                          </p:val>
                                        </p:tav>
                                      </p:tavLst>
                                    </p:anim>
                                    <p:set>
                                      <p:cBhvr>
                                        <p:cTn id="65" dur="1" fill="hold">
                                          <p:stCondLst>
                                            <p:cond delay="499"/>
                                          </p:stCondLst>
                                        </p:cTn>
                                        <p:tgtEl>
                                          <p:spTgt spid="107532"/>
                                        </p:tgtEl>
                                        <p:attrNameLst>
                                          <p:attrName>style.visibility</p:attrName>
                                        </p:attrNameLst>
                                      </p:cBhvr>
                                      <p:to>
                                        <p:strVal val="hidden"/>
                                      </p:to>
                                    </p:set>
                                  </p:childTnLst>
                                </p:cTn>
                              </p:par>
                              <p:par>
                                <p:cTn id="66" presetID="2" presetClass="exit" presetSubtype="4" fill="hold" nodeType="withEffect">
                                  <p:stCondLst>
                                    <p:cond delay="0"/>
                                  </p:stCondLst>
                                  <p:childTnLst>
                                    <p:anim calcmode="lin" valueType="num">
                                      <p:cBhvr additive="base">
                                        <p:cTn id="67" dur="500"/>
                                        <p:tgtEl>
                                          <p:spTgt spid="107533"/>
                                        </p:tgtEl>
                                        <p:attrNameLst>
                                          <p:attrName>ppt_x</p:attrName>
                                        </p:attrNameLst>
                                      </p:cBhvr>
                                      <p:tavLst>
                                        <p:tav tm="0">
                                          <p:val>
                                            <p:strVal val="ppt_x"/>
                                          </p:val>
                                        </p:tav>
                                        <p:tav tm="100000">
                                          <p:val>
                                            <p:strVal val="ppt_x"/>
                                          </p:val>
                                        </p:tav>
                                      </p:tavLst>
                                    </p:anim>
                                    <p:anim calcmode="lin" valueType="num">
                                      <p:cBhvr additive="base">
                                        <p:cTn id="68" dur="500"/>
                                        <p:tgtEl>
                                          <p:spTgt spid="107533"/>
                                        </p:tgtEl>
                                        <p:attrNameLst>
                                          <p:attrName>ppt_y</p:attrName>
                                        </p:attrNameLst>
                                      </p:cBhvr>
                                      <p:tavLst>
                                        <p:tav tm="0">
                                          <p:val>
                                            <p:strVal val="ppt_y"/>
                                          </p:val>
                                        </p:tav>
                                        <p:tav tm="100000">
                                          <p:val>
                                            <p:strVal val="1+ppt_h/2"/>
                                          </p:val>
                                        </p:tav>
                                      </p:tavLst>
                                    </p:anim>
                                    <p:set>
                                      <p:cBhvr>
                                        <p:cTn id="69" dur="1" fill="hold">
                                          <p:stCondLst>
                                            <p:cond delay="499"/>
                                          </p:stCondLst>
                                        </p:cTn>
                                        <p:tgtEl>
                                          <p:spTgt spid="107533"/>
                                        </p:tgtEl>
                                        <p:attrNameLst>
                                          <p:attrName>style.visibility</p:attrName>
                                        </p:attrNameLst>
                                      </p:cBhvr>
                                      <p:to>
                                        <p:strVal val="hidden"/>
                                      </p:to>
                                    </p:set>
                                  </p:childTnLst>
                                </p:cTn>
                              </p:par>
                              <p:par>
                                <p:cTn id="70" presetID="2" presetClass="exit" presetSubtype="4" fill="hold" nodeType="withEffect">
                                  <p:stCondLst>
                                    <p:cond delay="0"/>
                                  </p:stCondLst>
                                  <p:childTnLst>
                                    <p:anim calcmode="lin" valueType="num">
                                      <p:cBhvr additive="base">
                                        <p:cTn id="71" dur="500"/>
                                        <p:tgtEl>
                                          <p:spTgt spid="107534"/>
                                        </p:tgtEl>
                                        <p:attrNameLst>
                                          <p:attrName>ppt_x</p:attrName>
                                        </p:attrNameLst>
                                      </p:cBhvr>
                                      <p:tavLst>
                                        <p:tav tm="0">
                                          <p:val>
                                            <p:strVal val="ppt_x"/>
                                          </p:val>
                                        </p:tav>
                                        <p:tav tm="100000">
                                          <p:val>
                                            <p:strVal val="ppt_x"/>
                                          </p:val>
                                        </p:tav>
                                      </p:tavLst>
                                    </p:anim>
                                    <p:anim calcmode="lin" valueType="num">
                                      <p:cBhvr additive="base">
                                        <p:cTn id="72" dur="500"/>
                                        <p:tgtEl>
                                          <p:spTgt spid="107534"/>
                                        </p:tgtEl>
                                        <p:attrNameLst>
                                          <p:attrName>ppt_y</p:attrName>
                                        </p:attrNameLst>
                                      </p:cBhvr>
                                      <p:tavLst>
                                        <p:tav tm="0">
                                          <p:val>
                                            <p:strVal val="ppt_y"/>
                                          </p:val>
                                        </p:tav>
                                        <p:tav tm="100000">
                                          <p:val>
                                            <p:strVal val="1+ppt_h/2"/>
                                          </p:val>
                                        </p:tav>
                                      </p:tavLst>
                                    </p:anim>
                                    <p:set>
                                      <p:cBhvr>
                                        <p:cTn id="73" dur="1" fill="hold">
                                          <p:stCondLst>
                                            <p:cond delay="499"/>
                                          </p:stCondLst>
                                        </p:cTn>
                                        <p:tgtEl>
                                          <p:spTgt spid="107534"/>
                                        </p:tgtEl>
                                        <p:attrNameLst>
                                          <p:attrName>style.visibility</p:attrName>
                                        </p:attrNameLst>
                                      </p:cBhvr>
                                      <p:to>
                                        <p:strVal val="hidden"/>
                                      </p:to>
                                    </p:set>
                                  </p:childTnLst>
                                </p:cTn>
                              </p:par>
                              <p:par>
                                <p:cTn id="74" presetID="2" presetClass="exit" presetSubtype="4" fill="hold" nodeType="withEffect">
                                  <p:stCondLst>
                                    <p:cond delay="0"/>
                                  </p:stCondLst>
                                  <p:childTnLst>
                                    <p:anim calcmode="lin" valueType="num">
                                      <p:cBhvr additive="base">
                                        <p:cTn id="75" dur="500"/>
                                        <p:tgtEl>
                                          <p:spTgt spid="107535"/>
                                        </p:tgtEl>
                                        <p:attrNameLst>
                                          <p:attrName>ppt_x</p:attrName>
                                        </p:attrNameLst>
                                      </p:cBhvr>
                                      <p:tavLst>
                                        <p:tav tm="0">
                                          <p:val>
                                            <p:strVal val="ppt_x"/>
                                          </p:val>
                                        </p:tav>
                                        <p:tav tm="100000">
                                          <p:val>
                                            <p:strVal val="ppt_x"/>
                                          </p:val>
                                        </p:tav>
                                      </p:tavLst>
                                    </p:anim>
                                    <p:anim calcmode="lin" valueType="num">
                                      <p:cBhvr additive="base">
                                        <p:cTn id="76" dur="500"/>
                                        <p:tgtEl>
                                          <p:spTgt spid="107535"/>
                                        </p:tgtEl>
                                        <p:attrNameLst>
                                          <p:attrName>ppt_y</p:attrName>
                                        </p:attrNameLst>
                                      </p:cBhvr>
                                      <p:tavLst>
                                        <p:tav tm="0">
                                          <p:val>
                                            <p:strVal val="ppt_y"/>
                                          </p:val>
                                        </p:tav>
                                        <p:tav tm="100000">
                                          <p:val>
                                            <p:strVal val="1+ppt_h/2"/>
                                          </p:val>
                                        </p:tav>
                                      </p:tavLst>
                                    </p:anim>
                                    <p:set>
                                      <p:cBhvr>
                                        <p:cTn id="77" dur="1" fill="hold">
                                          <p:stCondLst>
                                            <p:cond delay="499"/>
                                          </p:stCondLst>
                                        </p:cTn>
                                        <p:tgtEl>
                                          <p:spTgt spid="107535"/>
                                        </p:tgtEl>
                                        <p:attrNameLst>
                                          <p:attrName>style.visibility</p:attrName>
                                        </p:attrNameLst>
                                      </p:cBhvr>
                                      <p:to>
                                        <p:strVal val="hidden"/>
                                      </p:to>
                                    </p:set>
                                  </p:childTnLst>
                                </p:cTn>
                              </p:par>
                              <p:par>
                                <p:cTn id="78" presetID="2" presetClass="exit" presetSubtype="4" fill="hold" nodeType="withEffect">
                                  <p:stCondLst>
                                    <p:cond delay="0"/>
                                  </p:stCondLst>
                                  <p:childTnLst>
                                    <p:anim calcmode="lin" valueType="num">
                                      <p:cBhvr additive="base">
                                        <p:cTn id="79" dur="500"/>
                                        <p:tgtEl>
                                          <p:spTgt spid="107536"/>
                                        </p:tgtEl>
                                        <p:attrNameLst>
                                          <p:attrName>ppt_x</p:attrName>
                                        </p:attrNameLst>
                                      </p:cBhvr>
                                      <p:tavLst>
                                        <p:tav tm="0">
                                          <p:val>
                                            <p:strVal val="ppt_x"/>
                                          </p:val>
                                        </p:tav>
                                        <p:tav tm="100000">
                                          <p:val>
                                            <p:strVal val="ppt_x"/>
                                          </p:val>
                                        </p:tav>
                                      </p:tavLst>
                                    </p:anim>
                                    <p:anim calcmode="lin" valueType="num">
                                      <p:cBhvr additive="base">
                                        <p:cTn id="80" dur="500"/>
                                        <p:tgtEl>
                                          <p:spTgt spid="107536"/>
                                        </p:tgtEl>
                                        <p:attrNameLst>
                                          <p:attrName>ppt_y</p:attrName>
                                        </p:attrNameLst>
                                      </p:cBhvr>
                                      <p:tavLst>
                                        <p:tav tm="0">
                                          <p:val>
                                            <p:strVal val="ppt_y"/>
                                          </p:val>
                                        </p:tav>
                                        <p:tav tm="100000">
                                          <p:val>
                                            <p:strVal val="1+ppt_h/2"/>
                                          </p:val>
                                        </p:tav>
                                      </p:tavLst>
                                    </p:anim>
                                    <p:set>
                                      <p:cBhvr>
                                        <p:cTn id="81" dur="1" fill="hold">
                                          <p:stCondLst>
                                            <p:cond delay="499"/>
                                          </p:stCondLst>
                                        </p:cTn>
                                        <p:tgtEl>
                                          <p:spTgt spid="1075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23" grpId="0" build="p"/>
      <p:bldP spid="107524" grpId="0"/>
      <p:bldP spid="107525" grpId="0" animBg="1"/>
      <p:bldP spid="107526" grpId="0" animBg="1"/>
      <p:bldP spid="107527" grpId="0" animBg="1"/>
      <p:bldP spid="10753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371600" y="428625"/>
            <a:ext cx="7772400" cy="1085850"/>
          </a:xfrm>
        </p:spPr>
        <p:txBody>
          <a:bodyPr/>
          <a:lstStyle/>
          <a:p>
            <a:pPr>
              <a:defRPr/>
            </a:pPr>
            <a:r>
              <a:rPr lang="es-MX" dirty="0" smtClean="0"/>
              <a:t>Referencias. </a:t>
            </a:r>
            <a:endParaRPr lang="en-US" dirty="0" smtClean="0"/>
          </a:p>
        </p:txBody>
      </p:sp>
      <p:pic>
        <p:nvPicPr>
          <p:cNvPr id="61443" name="Picture 3"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5"/>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61446" name="Rectangle 6"/>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108552" name="WordArt 8" descr="Water droplets"/>
          <p:cNvSpPr>
            <a:spLocks noChangeArrowheads="1" noChangeShapeType="1" noTextEdit="1"/>
          </p:cNvSpPr>
          <p:nvPr/>
        </p:nvSpPr>
        <p:spPr bwMode="auto">
          <a:xfrm>
            <a:off x="1403350" y="2060575"/>
            <a:ext cx="7056438" cy="3168650"/>
          </a:xfrm>
          <a:prstGeom prst="rect">
            <a:avLst/>
          </a:prstGeom>
        </p:spPr>
        <p:txBody>
          <a:bodyPr wrap="none" fromWordArt="1">
            <a:prstTxWarp prst="textDeflate">
              <a:avLst/>
            </a:prstTxWarp>
            <a:scene3d>
              <a:camera prst="legacyObliqueRight"/>
              <a:lightRig rig="legacyHarsh3" dir="t"/>
            </a:scene3d>
            <a:sp3d extrusionH="100000" prstMaterial="legacyMatte">
              <a:extrusionClr>
                <a:srgbClr val="663300"/>
              </a:extrusionClr>
            </a:sp3d>
          </a:bodyPr>
          <a:lstStyle/>
          <a:p>
            <a:pPr algn="ctr">
              <a:defRPr/>
            </a:pPr>
            <a:r>
              <a:rPr lang="en-US" sz="3600" kern="10" dirty="0">
                <a:ln w="9525">
                  <a:round/>
                  <a:headEnd/>
                  <a:tailEnd/>
                </a:ln>
                <a:solidFill>
                  <a:srgbClr val="00FF00"/>
                </a:solidFill>
                <a:effectLst>
                  <a:glow rad="101600">
                    <a:schemeClr val="accent4">
                      <a:satMod val="175000"/>
                      <a:alpha val="40000"/>
                    </a:schemeClr>
                  </a:glow>
                </a:effectLst>
                <a:latin typeface="Arial Black"/>
              </a:rPr>
              <a:t>Podcast</a:t>
            </a:r>
          </a:p>
        </p:txBody>
      </p:sp>
      <p:sp>
        <p:nvSpPr>
          <p:cNvPr id="108559" name="Text Box 15"/>
          <p:cNvSpPr txBox="1">
            <a:spLocks noChangeArrowheads="1"/>
          </p:cNvSpPr>
          <p:nvPr/>
        </p:nvSpPr>
        <p:spPr bwMode="auto">
          <a:xfrm>
            <a:off x="8143875" y="6000750"/>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3" action="ppaction://hlinksldjump"/>
              </a:rPr>
              <a:t>62</a:t>
            </a:r>
            <a:endParaRPr lang="en-US" sz="2000" b="1" dirty="0">
              <a:effectLst>
                <a:outerShdw blurRad="38100" dist="38100" dir="2700000" algn="tl">
                  <a:srgbClr val="FFFFFF"/>
                </a:outerShdw>
              </a:effectLst>
            </a:endParaRPr>
          </a:p>
        </p:txBody>
      </p:sp>
      <p:pic>
        <p:nvPicPr>
          <p:cNvPr id="12" name="Picture 11" descr="nodcast.gif"/>
          <p:cNvPicPr>
            <a:picLocks noChangeAspect="1"/>
          </p:cNvPicPr>
          <p:nvPr/>
        </p:nvPicPr>
        <p:blipFill>
          <a:blip r:embed="rId4"/>
          <a:stretch>
            <a:fillRect/>
          </a:stretch>
        </p:blipFill>
        <p:spPr>
          <a:xfrm>
            <a:off x="5857884" y="785794"/>
            <a:ext cx="1881189" cy="1881189"/>
          </a:xfrm>
          <a:prstGeom prst="ellipse">
            <a:avLst/>
          </a:prstGeom>
          <a:ln>
            <a:noFill/>
          </a:ln>
          <a:effectLst>
            <a:softEdge rad="112500"/>
          </a:effectLst>
        </p:spPr>
      </p:pic>
      <p:pic>
        <p:nvPicPr>
          <p:cNvPr id="15" name="Picture 14" descr="podcast_logo_02.jpg"/>
          <p:cNvPicPr>
            <a:picLocks noChangeAspect="1"/>
          </p:cNvPicPr>
          <p:nvPr/>
        </p:nvPicPr>
        <p:blipFill>
          <a:blip r:embed="rId5"/>
          <a:stretch>
            <a:fillRect/>
          </a:stretch>
        </p:blipFill>
        <p:spPr>
          <a:xfrm>
            <a:off x="4000496" y="4768850"/>
            <a:ext cx="1905000" cy="2089150"/>
          </a:xfrm>
          <a:prstGeom prst="rect">
            <a:avLst/>
          </a:prstGeom>
          <a:ln>
            <a:noFill/>
          </a:ln>
          <a:effectLst>
            <a:outerShdw blurRad="292100" dist="139700" dir="2700000" algn="tl" rotWithShape="0">
              <a:srgbClr val="333333">
                <a:alpha val="65000"/>
              </a:srgbClr>
            </a:outerShdw>
          </a:effectLst>
          <a:scene3d>
            <a:camera prst="isometricBottomDown"/>
            <a:lightRig rig="threePt" dir="t"/>
          </a:scene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8552"/>
                                        </p:tgtEl>
                                        <p:attrNameLst>
                                          <p:attrName>style.visibility</p:attrName>
                                        </p:attrNameLst>
                                      </p:cBhvr>
                                      <p:to>
                                        <p:strVal val="visible"/>
                                      </p:to>
                                    </p:set>
                                    <p:animEffect transition="in" filter="wedge">
                                      <p:cBhvr>
                                        <p:cTn id="7" dur="2000"/>
                                        <p:tgtEl>
                                          <p:spTgt spid="108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2"/>
          <p:cNvSpPr txBox="1">
            <a:spLocks noChangeArrowheads="1"/>
          </p:cNvSpPr>
          <p:nvPr/>
        </p:nvSpPr>
        <p:spPr bwMode="auto">
          <a:xfrm>
            <a:off x="1036638" y="1643063"/>
            <a:ext cx="74644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s-MX" altLang="es-MX" sz="3200">
                <a:solidFill>
                  <a:srgbClr val="006600"/>
                </a:solidFill>
                <a:effectLst/>
              </a:rPr>
              <a:t>Es un archivo de audio o video digitales</a:t>
            </a:r>
          </a:p>
          <a:p>
            <a:r>
              <a:rPr lang="es-MX" altLang="es-MX" sz="3200">
                <a:solidFill>
                  <a:srgbClr val="006600"/>
                </a:solidFill>
                <a:effectLst/>
              </a:rPr>
              <a:t>que se coloca en una página web de </a:t>
            </a:r>
          </a:p>
          <a:p>
            <a:r>
              <a:rPr lang="es-MX" altLang="es-MX" sz="3200">
                <a:solidFill>
                  <a:srgbClr val="006600"/>
                </a:solidFill>
                <a:effectLst/>
              </a:rPr>
              <a:t>internet para que cualquier persona tenga </a:t>
            </a:r>
          </a:p>
          <a:p>
            <a:r>
              <a:rPr lang="es-MX" altLang="es-MX" sz="3200">
                <a:solidFill>
                  <a:srgbClr val="006600"/>
                </a:solidFill>
                <a:effectLst/>
              </a:rPr>
              <a:t>oportunidad de descargarlo a un reproductor</a:t>
            </a:r>
          </a:p>
          <a:p>
            <a:r>
              <a:rPr lang="es-MX" altLang="es-MX" sz="3200">
                <a:solidFill>
                  <a:srgbClr val="006600"/>
                </a:solidFill>
                <a:effectLst/>
              </a:rPr>
              <a:t>portátil o de escuchar su contenido a través </a:t>
            </a:r>
          </a:p>
          <a:p>
            <a:r>
              <a:rPr lang="es-MX" altLang="es-MX" sz="3200">
                <a:solidFill>
                  <a:srgbClr val="006600"/>
                </a:solidFill>
                <a:effectLst/>
              </a:rPr>
              <a:t>          de la computadora</a:t>
            </a:r>
            <a:endParaRPr lang="en-US" altLang="es-MX" sz="3200">
              <a:solidFill>
                <a:srgbClr val="006600"/>
              </a:solidFill>
              <a:effectLst/>
            </a:endParaRPr>
          </a:p>
        </p:txBody>
      </p:sp>
      <p:sp>
        <p:nvSpPr>
          <p:cNvPr id="4" name="Rectangle 3"/>
          <p:cNvSpPr/>
          <p:nvPr/>
        </p:nvSpPr>
        <p:spPr>
          <a:xfrm>
            <a:off x="2071688" y="428625"/>
            <a:ext cx="5178425" cy="823913"/>
          </a:xfrm>
          <a:prstGeom prst="rect">
            <a:avLst/>
          </a:prstGeom>
        </p:spPr>
        <p:txBody>
          <a:bodyPr wrap="none">
            <a:spAutoFit/>
          </a:bodyPr>
          <a:lstStyle/>
          <a:p>
            <a:pPr>
              <a:defRPr/>
            </a:pPr>
            <a:r>
              <a:rPr lang="es-MX" sz="4800" dirty="0"/>
              <a:t>¿Qué es un </a:t>
            </a:r>
            <a:r>
              <a:rPr lang="es-MX" sz="4800" dirty="0" err="1"/>
              <a:t>podcast</a:t>
            </a:r>
            <a:r>
              <a:rPr lang="es-MX" sz="4800" dirty="0"/>
              <a:t>?</a:t>
            </a:r>
            <a:endParaRPr lang="en-US" sz="4800" dirty="0"/>
          </a:p>
        </p:txBody>
      </p:sp>
      <p:pic>
        <p:nvPicPr>
          <p:cNvPr id="62468" name="Picture 4" descr="podcast_hero_mac2006091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4214813"/>
            <a:ext cx="25717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501063" y="6215063"/>
            <a:ext cx="438150" cy="396875"/>
          </a:xfrm>
          <a:prstGeom prst="rect">
            <a:avLst/>
          </a:prstGeom>
          <a:noFill/>
        </p:spPr>
        <p:txBody>
          <a:bodyPr wrap="none">
            <a:spAutoFit/>
          </a:bodyPr>
          <a:lstStyle/>
          <a:p>
            <a:pPr>
              <a:defRPr/>
            </a:pPr>
            <a:r>
              <a:rPr lang="es-MX" sz="2000" b="1" dirty="0"/>
              <a:t>63</a:t>
            </a:r>
            <a:endParaRPr lang="en-US" sz="20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defRPr/>
            </a:pPr>
            <a:r>
              <a:rPr lang="es-MX" sz="3600" dirty="0" smtClean="0">
                <a:solidFill>
                  <a:srgbClr val="FF3399"/>
                </a:solidFill>
                <a:effectLst>
                  <a:outerShdw blurRad="38100" dist="38100" dir="2700000" algn="tl">
                    <a:srgbClr val="000000"/>
                  </a:outerShdw>
                </a:effectLst>
              </a:rPr>
              <a:t>Referencia de un </a:t>
            </a:r>
            <a:r>
              <a:rPr lang="es-MX" sz="3600" dirty="0" smtClean="0">
                <a:solidFill>
                  <a:srgbClr val="990099"/>
                </a:solidFill>
                <a:effectLst>
                  <a:outerShdw blurRad="38100" dist="38100" dir="2700000" algn="tl">
                    <a:srgbClr val="000000"/>
                  </a:outerShdw>
                </a:effectLst>
              </a:rPr>
              <a:t>Audio </a:t>
            </a:r>
            <a:r>
              <a:rPr lang="es-MX" sz="3600" dirty="0" err="1" smtClean="0">
                <a:solidFill>
                  <a:srgbClr val="990099"/>
                </a:solidFill>
                <a:effectLst>
                  <a:outerShdw blurRad="38100" dist="38100" dir="2700000" algn="tl">
                    <a:srgbClr val="000000"/>
                  </a:outerShdw>
                </a:effectLst>
              </a:rPr>
              <a:t>Podcast</a:t>
            </a:r>
            <a:endParaRPr lang="en-US" sz="3600" dirty="0" smtClean="0"/>
          </a:p>
        </p:txBody>
      </p:sp>
      <p:sp>
        <p:nvSpPr>
          <p:cNvPr id="107523" name="Rectangle 3"/>
          <p:cNvSpPr>
            <a:spLocks noGrp="1" noChangeArrowheads="1"/>
          </p:cNvSpPr>
          <p:nvPr>
            <p:ph type="body" sz="half" idx="1"/>
          </p:nvPr>
        </p:nvSpPr>
        <p:spPr>
          <a:xfrm>
            <a:off x="1219200" y="1981200"/>
            <a:ext cx="3814763" cy="4114800"/>
          </a:xfrm>
        </p:spPr>
        <p:txBody>
          <a:bodyPr/>
          <a:lstStyle/>
          <a:p>
            <a:pPr>
              <a:buFontTx/>
              <a:buNone/>
              <a:defRPr/>
            </a:pPr>
            <a:endParaRPr lang="es-MX" sz="2800" smtClean="0"/>
          </a:p>
          <a:p>
            <a:pPr>
              <a:buFontTx/>
              <a:buNone/>
              <a:defRPr/>
            </a:pPr>
            <a:endParaRPr lang="es-MX" sz="2800" smtClean="0"/>
          </a:p>
          <a:p>
            <a:pPr>
              <a:buFontTx/>
              <a:buNone/>
              <a:defRPr/>
            </a:pPr>
            <a:endParaRPr lang="es-MX" sz="2800" smtClean="0"/>
          </a:p>
          <a:p>
            <a:pPr>
              <a:buFontTx/>
              <a:buNone/>
              <a:defRPr/>
            </a:pPr>
            <a:endParaRPr lang="es-MX" sz="2800" smtClean="0"/>
          </a:p>
          <a:p>
            <a:pPr>
              <a:buFontTx/>
              <a:buNone/>
              <a:defRPr/>
            </a:pPr>
            <a:endParaRPr lang="en-US" sz="2800" smtClean="0"/>
          </a:p>
        </p:txBody>
      </p:sp>
      <p:sp>
        <p:nvSpPr>
          <p:cNvPr id="107524" name="Rectangle 4"/>
          <p:cNvSpPr>
            <a:spLocks noChangeArrowheads="1"/>
          </p:cNvSpPr>
          <p:nvPr/>
        </p:nvSpPr>
        <p:spPr bwMode="auto">
          <a:xfrm>
            <a:off x="487363" y="1689100"/>
            <a:ext cx="8656637" cy="4525963"/>
          </a:xfrm>
          <a:prstGeom prst="rect">
            <a:avLst/>
          </a:prstGeom>
          <a:noFill/>
          <a:ln w="9525">
            <a:noFill/>
            <a:miter lim="800000"/>
            <a:headEnd/>
            <a:tailEnd/>
          </a:ln>
          <a:effectLst/>
        </p:spPr>
        <p:txBody>
          <a:bodyPr/>
          <a:lstStyle/>
          <a:p>
            <a:pPr marL="342900" indent="-342900">
              <a:spcBef>
                <a:spcPct val="20000"/>
              </a:spcBef>
              <a:buClr>
                <a:schemeClr val="accent2"/>
              </a:buClr>
              <a:buFontTx/>
              <a:buChar char="•"/>
              <a:defRPr/>
            </a:pPr>
            <a:endParaRPr kumimoji="1" lang="es-MX" sz="2800" dirty="0">
              <a:effectLst>
                <a:outerShdw blurRad="38100" dist="38100" dir="2700000" algn="tl">
                  <a:srgbClr val="FFFFFF"/>
                </a:outerShdw>
              </a:effectLst>
            </a:endParaRPr>
          </a:p>
          <a:p>
            <a:pPr marL="342900" indent="-342900">
              <a:spcBef>
                <a:spcPct val="20000"/>
              </a:spcBef>
              <a:buClr>
                <a:schemeClr val="accent2"/>
              </a:buClr>
              <a:defRPr/>
            </a:pPr>
            <a:r>
              <a:rPr kumimoji="1" lang="es-MX" sz="2800" dirty="0">
                <a:effectLst>
                  <a:outerShdw blurRad="38100" dist="38100" dir="2700000" algn="tl">
                    <a:srgbClr val="FFFFFF"/>
                  </a:outerShdw>
                </a:effectLst>
                <a:latin typeface="Verdana" pitchFamily="34" charset="0"/>
              </a:rPr>
              <a:t>       Autor   Fecha de        </a:t>
            </a:r>
            <a:r>
              <a:rPr kumimoji="1" lang="es-MX" sz="2400" dirty="0">
                <a:effectLst>
                  <a:outerShdw blurRad="38100" dist="38100" dir="2700000" algn="tl">
                    <a:srgbClr val="FFFFFF"/>
                  </a:outerShdw>
                </a:effectLst>
                <a:latin typeface="Verdana" pitchFamily="34" charset="0"/>
              </a:rPr>
              <a:t>Nombre del</a:t>
            </a:r>
            <a:r>
              <a:rPr kumimoji="1" lang="es-MX" sz="2800" dirty="0">
                <a:effectLst>
                  <a:outerShdw blurRad="38100" dist="38100" dir="2700000" algn="tl">
                    <a:srgbClr val="FFFFFF"/>
                  </a:outerShdw>
                </a:effectLst>
                <a:latin typeface="Verdana" pitchFamily="34" charset="0"/>
              </a:rPr>
              <a:t>                            </a:t>
            </a:r>
          </a:p>
          <a:p>
            <a:pPr marL="342900" indent="-342900">
              <a:spcBef>
                <a:spcPct val="20000"/>
              </a:spcBef>
              <a:buClr>
                <a:schemeClr val="accent2"/>
              </a:buClr>
              <a:defRPr/>
            </a:pPr>
            <a:r>
              <a:rPr kumimoji="1" lang="es-MX" sz="2800" dirty="0">
                <a:effectLst>
                  <a:outerShdw blurRad="38100" dist="38100" dir="2700000" algn="tl">
                    <a:srgbClr val="FFFFFF"/>
                  </a:outerShdw>
                </a:effectLst>
                <a:latin typeface="Verdana" pitchFamily="34" charset="0"/>
              </a:rPr>
              <a:t>                 publicación      sitio web</a:t>
            </a:r>
          </a:p>
          <a:p>
            <a:pPr marL="342900" indent="-342900">
              <a:spcBef>
                <a:spcPct val="20000"/>
              </a:spcBef>
              <a:buClr>
                <a:schemeClr val="accent2"/>
              </a:buClr>
              <a:defRPr/>
            </a:pPr>
            <a:r>
              <a:rPr kumimoji="1" lang="es-MX" sz="2000" dirty="0">
                <a:effectLst>
                  <a:outerShdw blurRad="38100" dist="38100" dir="2700000" algn="tl">
                    <a:srgbClr val="FFFFFF"/>
                  </a:outerShdw>
                </a:effectLst>
                <a:latin typeface="Verdana" pitchFamily="34" charset="0"/>
              </a:rPr>
              <a:t>    </a:t>
            </a:r>
          </a:p>
          <a:p>
            <a:pPr marL="342900" indent="-342900">
              <a:spcBef>
                <a:spcPct val="20000"/>
              </a:spcBef>
              <a:buClr>
                <a:schemeClr val="accent2"/>
              </a:buClr>
              <a:defRPr/>
            </a:pPr>
            <a:r>
              <a:rPr kumimoji="1" lang="es-MX" sz="2000" b="1" dirty="0">
                <a:effectLst>
                  <a:outerShdw blurRad="38100" dist="38100" dir="2700000" algn="tl">
                    <a:srgbClr val="FFFFFF"/>
                  </a:outerShdw>
                </a:effectLst>
                <a:latin typeface="Verdana" pitchFamily="34" charset="0"/>
              </a:rPr>
              <a:t>Grupo Reforma (2009). Atelier de estilo. </a:t>
            </a:r>
            <a:r>
              <a:rPr kumimoji="1" lang="es-MX" sz="2000" b="1" i="1" dirty="0">
                <a:effectLst>
                  <a:outerShdw blurRad="38100" dist="38100" dir="2700000" algn="tl">
                    <a:srgbClr val="FFFFFF"/>
                  </a:outerShdw>
                </a:effectLst>
                <a:latin typeface="Verdana" pitchFamily="34" charset="0"/>
              </a:rPr>
              <a:t>La consultora de imagen, Gisela Méndez, nos dice como combinar colores vivos. </a:t>
            </a:r>
            <a:r>
              <a:rPr kumimoji="1" lang="es-MX" sz="2000" b="1" i="1" dirty="0" err="1">
                <a:effectLst>
                  <a:outerShdw blurRad="38100" dist="38100" dir="2700000" algn="tl">
                    <a:srgbClr val="FFFFFF"/>
                  </a:outerShdw>
                </a:effectLst>
                <a:latin typeface="Verdana" pitchFamily="34" charset="0"/>
              </a:rPr>
              <a:t>Podcast</a:t>
            </a:r>
            <a:r>
              <a:rPr kumimoji="1" lang="es-MX" sz="2000" b="1" i="1" dirty="0">
                <a:effectLst>
                  <a:outerShdw blurRad="38100" dist="38100" dir="2700000" algn="tl">
                    <a:srgbClr val="FFFFFF"/>
                  </a:outerShdw>
                </a:effectLst>
                <a:latin typeface="Verdana" pitchFamily="34" charset="0"/>
              </a:rPr>
              <a:t> consultado de Reforma : </a:t>
            </a:r>
            <a:r>
              <a:rPr kumimoji="1" lang="es-MX" sz="2000" b="1" dirty="0">
                <a:effectLst>
                  <a:outerShdw blurRad="38100" dist="38100" dir="2700000" algn="tl">
                    <a:srgbClr val="FFFFFF"/>
                  </a:outerShdw>
                </a:effectLst>
                <a:latin typeface="Verdana" pitchFamily="34" charset="0"/>
              </a:rPr>
              <a:t>http://www.reforma.com/galería_de_audios/17/033020/?plazaConsulta=reforma</a:t>
            </a:r>
            <a:endParaRPr kumimoji="1" lang="es-MX" sz="2800" dirty="0">
              <a:effectLst>
                <a:outerShdw blurRad="38100" dist="38100" dir="2700000" algn="tl">
                  <a:srgbClr val="FFFFFF"/>
                </a:outerShdw>
              </a:effectLst>
              <a:latin typeface="Verdana" pitchFamily="34" charset="0"/>
            </a:endParaRPr>
          </a:p>
          <a:p>
            <a:pPr marL="342900" indent="-342900">
              <a:spcBef>
                <a:spcPct val="20000"/>
              </a:spcBef>
              <a:buClr>
                <a:schemeClr val="accent2"/>
              </a:buClr>
              <a:defRPr/>
            </a:pPr>
            <a:r>
              <a:rPr kumimoji="1" lang="es-MX" sz="2400" dirty="0">
                <a:effectLst>
                  <a:outerShdw blurRad="38100" dist="38100" dir="2700000" algn="tl">
                    <a:srgbClr val="FFFFFF"/>
                  </a:outerShdw>
                </a:effectLst>
                <a:latin typeface="Verdana" pitchFamily="34" charset="0"/>
              </a:rPr>
              <a:t>       </a:t>
            </a:r>
            <a:r>
              <a:rPr kumimoji="1" lang="es-MX" sz="2000" dirty="0">
                <a:effectLst>
                  <a:outerShdw blurRad="38100" dist="38100" dir="2700000" algn="tl">
                    <a:srgbClr val="FFFFFF"/>
                  </a:outerShdw>
                </a:effectLst>
                <a:latin typeface="Verdana" pitchFamily="34" charset="0"/>
              </a:rPr>
              <a:t>Título del                                             URL (Dirección)</a:t>
            </a:r>
            <a:endParaRPr kumimoji="1" lang="es-MX" sz="2800" dirty="0">
              <a:effectLst>
                <a:outerShdw blurRad="38100" dist="38100" dir="2700000" algn="tl">
                  <a:srgbClr val="FFFFFF"/>
                </a:outerShdw>
              </a:effectLst>
              <a:latin typeface="Verdana" pitchFamily="34" charset="0"/>
            </a:endParaRPr>
          </a:p>
          <a:p>
            <a:pPr marL="342900" indent="-342900">
              <a:spcBef>
                <a:spcPct val="20000"/>
              </a:spcBef>
              <a:buClr>
                <a:schemeClr val="accent2"/>
              </a:buClr>
              <a:defRPr/>
            </a:pPr>
            <a:r>
              <a:rPr kumimoji="1" lang="es-MX" sz="2800" dirty="0">
                <a:effectLst>
                  <a:outerShdw blurRad="38100" dist="38100" dir="2700000" algn="tl">
                    <a:srgbClr val="FFFFFF"/>
                  </a:outerShdw>
                </a:effectLst>
                <a:latin typeface="Verdana" pitchFamily="34" charset="0"/>
              </a:rPr>
              <a:t>      </a:t>
            </a:r>
            <a:r>
              <a:rPr kumimoji="1" lang="es-MX" sz="2400" dirty="0" err="1">
                <a:effectLst>
                  <a:outerShdw blurRad="38100" dist="38100" dir="2700000" algn="tl">
                    <a:srgbClr val="FFFFFF"/>
                  </a:outerShdw>
                </a:effectLst>
                <a:latin typeface="Verdana" pitchFamily="34" charset="0"/>
              </a:rPr>
              <a:t>podcast</a:t>
            </a:r>
            <a:r>
              <a:rPr kumimoji="1" lang="es-MX" sz="2800" dirty="0">
                <a:effectLst>
                  <a:outerShdw blurRad="38100" dist="38100" dir="2700000" algn="tl">
                    <a:srgbClr val="FFFFFF"/>
                  </a:outerShdw>
                </a:effectLst>
                <a:latin typeface="Verdana" pitchFamily="34" charset="0"/>
              </a:rPr>
              <a:t>                                                                            </a:t>
            </a:r>
          </a:p>
          <a:p>
            <a:pPr marL="342900" indent="-342900">
              <a:spcBef>
                <a:spcPct val="20000"/>
              </a:spcBef>
              <a:buClr>
                <a:schemeClr val="accent2"/>
              </a:buClr>
              <a:defRPr/>
            </a:pPr>
            <a:r>
              <a:rPr kumimoji="1" lang="es-MX" sz="2800" dirty="0">
                <a:effectLst>
                  <a:outerShdw blurRad="38100" dist="38100" dir="2700000" algn="tl">
                    <a:srgbClr val="FFFFFF"/>
                  </a:outerShdw>
                </a:effectLst>
                <a:latin typeface="Verdana" pitchFamily="34" charset="0"/>
              </a:rPr>
              <a:t>                                             </a:t>
            </a:r>
            <a:endParaRPr kumimoji="1" lang="en-US" sz="2800" dirty="0">
              <a:effectLst>
                <a:outerShdw blurRad="38100" dist="38100" dir="2700000" algn="tl">
                  <a:srgbClr val="FFFFFF"/>
                </a:outerShdw>
              </a:effectLst>
              <a:latin typeface="Verdana" pitchFamily="34" charset="0"/>
            </a:endParaRPr>
          </a:p>
        </p:txBody>
      </p:sp>
      <p:sp>
        <p:nvSpPr>
          <p:cNvPr id="107525" name="Rectangle 5"/>
          <p:cNvSpPr>
            <a:spLocks noChangeArrowheads="1"/>
          </p:cNvSpPr>
          <p:nvPr/>
        </p:nvSpPr>
        <p:spPr bwMode="auto">
          <a:xfrm>
            <a:off x="1187450" y="2060575"/>
            <a:ext cx="1312863" cy="720725"/>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107526" name="Rectangle 6"/>
          <p:cNvSpPr>
            <a:spLocks noChangeArrowheads="1"/>
          </p:cNvSpPr>
          <p:nvPr/>
        </p:nvSpPr>
        <p:spPr bwMode="auto">
          <a:xfrm>
            <a:off x="1214438" y="5214938"/>
            <a:ext cx="1589087" cy="1071562"/>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107527" name="Rectangle 7"/>
          <p:cNvSpPr>
            <a:spLocks noChangeArrowheads="1"/>
          </p:cNvSpPr>
          <p:nvPr/>
        </p:nvSpPr>
        <p:spPr bwMode="auto">
          <a:xfrm>
            <a:off x="2643188" y="2000250"/>
            <a:ext cx="2143125" cy="1357313"/>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107528" name="Line 8"/>
          <p:cNvSpPr>
            <a:spLocks noChangeShapeType="1"/>
          </p:cNvSpPr>
          <p:nvPr/>
        </p:nvSpPr>
        <p:spPr bwMode="auto">
          <a:xfrm>
            <a:off x="1476375" y="2781300"/>
            <a:ext cx="0" cy="792163"/>
          </a:xfrm>
          <a:prstGeom prst="line">
            <a:avLst/>
          </a:prstGeom>
          <a:noFill/>
          <a:ln w="9525">
            <a:solidFill>
              <a:schemeClr val="tx1"/>
            </a:solidFill>
            <a:round/>
            <a:headEnd/>
            <a:tailEnd type="triangle" w="med" len="med"/>
          </a:ln>
          <a:effectLst/>
        </p:spPr>
        <p:txBody>
          <a:bodyPr/>
          <a:lstStyle/>
          <a:p>
            <a:pPr>
              <a:defRPr/>
            </a:pPr>
            <a:endParaRPr lang="en-US"/>
          </a:p>
        </p:txBody>
      </p:sp>
      <p:sp>
        <p:nvSpPr>
          <p:cNvPr id="107529" name="Line 9"/>
          <p:cNvSpPr>
            <a:spLocks noChangeShapeType="1"/>
          </p:cNvSpPr>
          <p:nvPr/>
        </p:nvSpPr>
        <p:spPr bwMode="auto">
          <a:xfrm flipV="1">
            <a:off x="2000250" y="4143375"/>
            <a:ext cx="1071563" cy="1135063"/>
          </a:xfrm>
          <a:prstGeom prst="line">
            <a:avLst/>
          </a:prstGeom>
          <a:noFill/>
          <a:ln w="9525">
            <a:solidFill>
              <a:schemeClr val="tx1"/>
            </a:solidFill>
            <a:round/>
            <a:headEnd/>
            <a:tailEnd type="triangle" w="med" len="med"/>
          </a:ln>
          <a:effectLst/>
        </p:spPr>
        <p:txBody>
          <a:bodyPr/>
          <a:lstStyle/>
          <a:p>
            <a:pPr>
              <a:defRPr/>
            </a:pPr>
            <a:endParaRPr lang="en-US"/>
          </a:p>
        </p:txBody>
      </p:sp>
      <p:sp>
        <p:nvSpPr>
          <p:cNvPr id="107530" name="Rectangle 10"/>
          <p:cNvSpPr>
            <a:spLocks noChangeArrowheads="1"/>
          </p:cNvSpPr>
          <p:nvPr/>
        </p:nvSpPr>
        <p:spPr bwMode="auto">
          <a:xfrm>
            <a:off x="6286500" y="5214938"/>
            <a:ext cx="2357438" cy="500062"/>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107534" name="Line 14"/>
          <p:cNvSpPr>
            <a:spLocks noChangeShapeType="1"/>
          </p:cNvSpPr>
          <p:nvPr/>
        </p:nvSpPr>
        <p:spPr bwMode="auto">
          <a:xfrm flipH="1">
            <a:off x="3214688" y="3357563"/>
            <a:ext cx="214312" cy="285750"/>
          </a:xfrm>
          <a:prstGeom prst="line">
            <a:avLst/>
          </a:prstGeom>
          <a:noFill/>
          <a:ln w="9525">
            <a:solidFill>
              <a:schemeClr val="tx1"/>
            </a:solidFill>
            <a:round/>
            <a:headEnd/>
            <a:tailEnd type="triangle" w="med" len="med"/>
          </a:ln>
          <a:effectLst/>
        </p:spPr>
        <p:txBody>
          <a:bodyPr/>
          <a:lstStyle/>
          <a:p>
            <a:pPr>
              <a:defRPr/>
            </a:pPr>
            <a:endParaRPr lang="en-US"/>
          </a:p>
        </p:txBody>
      </p:sp>
      <p:sp>
        <p:nvSpPr>
          <p:cNvPr id="107535" name="Line 15"/>
          <p:cNvSpPr>
            <a:spLocks noChangeShapeType="1"/>
          </p:cNvSpPr>
          <p:nvPr/>
        </p:nvSpPr>
        <p:spPr bwMode="auto">
          <a:xfrm flipH="1" flipV="1">
            <a:off x="6357938" y="4857750"/>
            <a:ext cx="465137" cy="377825"/>
          </a:xfrm>
          <a:prstGeom prst="line">
            <a:avLst/>
          </a:prstGeom>
          <a:noFill/>
          <a:ln w="9525">
            <a:solidFill>
              <a:schemeClr val="tx1"/>
            </a:solidFill>
            <a:round/>
            <a:headEnd/>
            <a:tailEnd type="triangle" w="med" len="med"/>
          </a:ln>
          <a:effectLst/>
        </p:spPr>
        <p:txBody>
          <a:bodyPr/>
          <a:lstStyle/>
          <a:p>
            <a:pPr>
              <a:defRPr/>
            </a:pPr>
            <a:endParaRPr lang="en-US"/>
          </a:p>
        </p:txBody>
      </p:sp>
      <p:sp>
        <p:nvSpPr>
          <p:cNvPr id="107537" name="Text Box 17"/>
          <p:cNvSpPr txBox="1">
            <a:spLocks noChangeArrowheads="1"/>
          </p:cNvSpPr>
          <p:nvPr/>
        </p:nvSpPr>
        <p:spPr bwMode="auto">
          <a:xfrm>
            <a:off x="8215313" y="6215063"/>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64</a:t>
            </a:r>
            <a:endParaRPr lang="en-US" sz="2000" b="1" dirty="0">
              <a:effectLst>
                <a:outerShdw blurRad="38100" dist="38100" dir="2700000" algn="tl">
                  <a:srgbClr val="FFFFFF"/>
                </a:outerShdw>
              </a:effectLst>
            </a:endParaRPr>
          </a:p>
        </p:txBody>
      </p:sp>
      <p:pic>
        <p:nvPicPr>
          <p:cNvPr id="63502" name="Content Placeholder 18" descr="podcast_icon.png"/>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162800" y="0"/>
            <a:ext cx="1981200" cy="1981200"/>
          </a:xfrm>
        </p:spPr>
      </p:pic>
      <p:cxnSp>
        <p:nvCxnSpPr>
          <p:cNvPr id="63503" name="Straight Connector 20"/>
          <p:cNvCxnSpPr>
            <a:cxnSpLocks noChangeShapeType="1"/>
          </p:cNvCxnSpPr>
          <p:nvPr/>
        </p:nvCxnSpPr>
        <p:spPr bwMode="auto">
          <a:xfrm>
            <a:off x="4500563" y="1285875"/>
            <a:ext cx="2786062" cy="1588"/>
          </a:xfrm>
          <a:prstGeom prst="line">
            <a:avLst/>
          </a:prstGeom>
          <a:noFill/>
          <a:ln w="57150" algn="ctr">
            <a:solidFill>
              <a:srgbClr val="00FF00"/>
            </a:solidFill>
            <a:round/>
            <a:headEnd/>
            <a:tailEnd/>
          </a:ln>
          <a:extLst>
            <a:ext uri="{909E8E84-426E-40DD-AFC4-6F175D3DCCD1}">
              <a14:hiddenFill xmlns:a14="http://schemas.microsoft.com/office/drawing/2010/main">
                <a:noFill/>
              </a14:hiddenFill>
            </a:ext>
          </a:extLst>
        </p:spPr>
      </p:cxnSp>
      <p:sp>
        <p:nvSpPr>
          <p:cNvPr id="23" name="Line 14"/>
          <p:cNvSpPr>
            <a:spLocks noChangeShapeType="1"/>
          </p:cNvSpPr>
          <p:nvPr/>
        </p:nvSpPr>
        <p:spPr bwMode="auto">
          <a:xfrm flipH="1">
            <a:off x="5143500" y="3286125"/>
            <a:ext cx="214313" cy="285750"/>
          </a:xfrm>
          <a:prstGeom prst="line">
            <a:avLst/>
          </a:prstGeom>
          <a:noFill/>
          <a:ln w="9525">
            <a:solidFill>
              <a:schemeClr val="tx1"/>
            </a:solidFill>
            <a:round/>
            <a:headEnd/>
            <a:tailEnd type="triangle" w="med" len="med"/>
          </a:ln>
          <a:effectLst/>
        </p:spPr>
        <p:txBody>
          <a:bodyPr/>
          <a:lstStyle/>
          <a:p>
            <a:pPr>
              <a:defRPr/>
            </a:pPr>
            <a:endParaRPr lang="en-US"/>
          </a:p>
        </p:txBody>
      </p:sp>
      <p:sp>
        <p:nvSpPr>
          <p:cNvPr id="24" name="Rectangle 7"/>
          <p:cNvSpPr>
            <a:spLocks noChangeArrowheads="1"/>
          </p:cNvSpPr>
          <p:nvPr/>
        </p:nvSpPr>
        <p:spPr bwMode="auto">
          <a:xfrm>
            <a:off x="5214938" y="1857375"/>
            <a:ext cx="2143125" cy="1357313"/>
          </a:xfrm>
          <a:prstGeom prst="rect">
            <a:avLst/>
          </a:prstGeom>
          <a:noFill/>
          <a:ln w="28575">
            <a:solidFill>
              <a:srgbClr val="990099"/>
            </a:solidFill>
            <a:miter lim="800000"/>
            <a:headEnd/>
            <a:tailEnd/>
          </a:ln>
          <a:effectLst/>
        </p:spPr>
        <p:txBody>
          <a:bodyPr wrap="none" anchor="ctr"/>
          <a:lstStyle/>
          <a:p>
            <a:pP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07522"/>
                                        </p:tgtEl>
                                        <p:attrNameLst>
                                          <p:attrName>ppt_x</p:attrName>
                                        </p:attrNameLst>
                                      </p:cBhvr>
                                      <p:tavLst>
                                        <p:tav tm="0">
                                          <p:val>
                                            <p:strVal val="ppt_x"/>
                                          </p:val>
                                        </p:tav>
                                        <p:tav tm="100000">
                                          <p:val>
                                            <p:strVal val="ppt_x"/>
                                          </p:val>
                                        </p:tav>
                                      </p:tavLst>
                                    </p:anim>
                                    <p:anim calcmode="lin" valueType="num">
                                      <p:cBhvr additive="base">
                                        <p:cTn id="7" dur="500"/>
                                        <p:tgtEl>
                                          <p:spTgt spid="107522"/>
                                        </p:tgtEl>
                                        <p:attrNameLst>
                                          <p:attrName>ppt_y</p:attrName>
                                        </p:attrNameLst>
                                      </p:cBhvr>
                                      <p:tavLst>
                                        <p:tav tm="0">
                                          <p:val>
                                            <p:strVal val="ppt_y"/>
                                          </p:val>
                                        </p:tav>
                                        <p:tav tm="100000">
                                          <p:val>
                                            <p:strVal val="1+ppt_h/2"/>
                                          </p:val>
                                        </p:tav>
                                      </p:tavLst>
                                    </p:anim>
                                    <p:set>
                                      <p:cBhvr>
                                        <p:cTn id="8" dur="1" fill="hold">
                                          <p:stCondLst>
                                            <p:cond delay="499"/>
                                          </p:stCondLst>
                                        </p:cTn>
                                        <p:tgtEl>
                                          <p:spTgt spid="107522"/>
                                        </p:tgtEl>
                                        <p:attrNameLst>
                                          <p:attrName>style.visibility</p:attrName>
                                        </p:attrNameLst>
                                      </p:cBhvr>
                                      <p:to>
                                        <p:strVal val="hidden"/>
                                      </p:to>
                                    </p:set>
                                  </p:childTnLst>
                                </p:cTn>
                              </p:par>
                              <p:par>
                                <p:cTn id="9" presetID="2" presetClass="exit" presetSubtype="4" fill="hold" grpId="0" nodeType="withEffect" nodePh="1">
                                  <p:stCondLst>
                                    <p:cond delay="0"/>
                                  </p:stCondLst>
                                  <p:endCondLst>
                                    <p:cond evt="begin" delay="0">
                                      <p:tn val="9"/>
                                    </p:cond>
                                  </p:endCondLst>
                                  <p:childTnLst>
                                    <p:anim calcmode="lin" valueType="num">
                                      <p:cBhvr additive="base">
                                        <p:cTn id="10" dur="500"/>
                                        <p:tgtEl>
                                          <p:spTgt spid="107523">
                                            <p:txEl>
                                              <p:pRg st="0" end="0"/>
                                            </p:txEl>
                                          </p:spTgt>
                                        </p:tgtEl>
                                        <p:attrNameLst>
                                          <p:attrName>ppt_x</p:attrName>
                                        </p:attrNameLst>
                                      </p:cBhvr>
                                      <p:tavLst>
                                        <p:tav tm="0">
                                          <p:val>
                                            <p:strVal val="ppt_x"/>
                                          </p:val>
                                        </p:tav>
                                        <p:tav tm="100000">
                                          <p:val>
                                            <p:strVal val="ppt_x"/>
                                          </p:val>
                                        </p:tav>
                                      </p:tavLst>
                                    </p:anim>
                                    <p:anim calcmode="lin" valueType="num">
                                      <p:cBhvr additive="base">
                                        <p:cTn id="11" dur="500"/>
                                        <p:tgtEl>
                                          <p:spTgt spid="107523">
                                            <p:txEl>
                                              <p:pRg st="0" end="0"/>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107523">
                                            <p:txEl>
                                              <p:pRg st="0" end="0"/>
                                            </p:txEl>
                                          </p:spTgt>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07524"/>
                                        </p:tgtEl>
                                        <p:attrNameLst>
                                          <p:attrName>ppt_x</p:attrName>
                                        </p:attrNameLst>
                                      </p:cBhvr>
                                      <p:tavLst>
                                        <p:tav tm="0">
                                          <p:val>
                                            <p:strVal val="ppt_x"/>
                                          </p:val>
                                        </p:tav>
                                        <p:tav tm="100000">
                                          <p:val>
                                            <p:strVal val="ppt_x"/>
                                          </p:val>
                                        </p:tav>
                                      </p:tavLst>
                                    </p:anim>
                                    <p:anim calcmode="lin" valueType="num">
                                      <p:cBhvr additive="base">
                                        <p:cTn id="15" dur="500"/>
                                        <p:tgtEl>
                                          <p:spTgt spid="107524"/>
                                        </p:tgtEl>
                                        <p:attrNameLst>
                                          <p:attrName>ppt_y</p:attrName>
                                        </p:attrNameLst>
                                      </p:cBhvr>
                                      <p:tavLst>
                                        <p:tav tm="0">
                                          <p:val>
                                            <p:strVal val="ppt_y"/>
                                          </p:val>
                                        </p:tav>
                                        <p:tav tm="100000">
                                          <p:val>
                                            <p:strVal val="1+ppt_h/2"/>
                                          </p:val>
                                        </p:tav>
                                      </p:tavLst>
                                    </p:anim>
                                    <p:set>
                                      <p:cBhvr>
                                        <p:cTn id="16" dur="1" fill="hold">
                                          <p:stCondLst>
                                            <p:cond delay="499"/>
                                          </p:stCondLst>
                                        </p:cTn>
                                        <p:tgtEl>
                                          <p:spTgt spid="107524"/>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107525"/>
                                        </p:tgtEl>
                                        <p:attrNameLst>
                                          <p:attrName>ppt_x</p:attrName>
                                        </p:attrNameLst>
                                      </p:cBhvr>
                                      <p:tavLst>
                                        <p:tav tm="0">
                                          <p:val>
                                            <p:strVal val="ppt_x"/>
                                          </p:val>
                                        </p:tav>
                                        <p:tav tm="100000">
                                          <p:val>
                                            <p:strVal val="ppt_x"/>
                                          </p:val>
                                        </p:tav>
                                      </p:tavLst>
                                    </p:anim>
                                    <p:anim calcmode="lin" valueType="num">
                                      <p:cBhvr additive="base">
                                        <p:cTn id="19" dur="500"/>
                                        <p:tgtEl>
                                          <p:spTgt spid="107525"/>
                                        </p:tgtEl>
                                        <p:attrNameLst>
                                          <p:attrName>ppt_y</p:attrName>
                                        </p:attrNameLst>
                                      </p:cBhvr>
                                      <p:tavLst>
                                        <p:tav tm="0">
                                          <p:val>
                                            <p:strVal val="ppt_y"/>
                                          </p:val>
                                        </p:tav>
                                        <p:tav tm="100000">
                                          <p:val>
                                            <p:strVal val="1+ppt_h/2"/>
                                          </p:val>
                                        </p:tav>
                                      </p:tavLst>
                                    </p:anim>
                                    <p:set>
                                      <p:cBhvr>
                                        <p:cTn id="20" dur="1" fill="hold">
                                          <p:stCondLst>
                                            <p:cond delay="499"/>
                                          </p:stCondLst>
                                        </p:cTn>
                                        <p:tgtEl>
                                          <p:spTgt spid="107525"/>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107526"/>
                                        </p:tgtEl>
                                        <p:attrNameLst>
                                          <p:attrName>ppt_x</p:attrName>
                                        </p:attrNameLst>
                                      </p:cBhvr>
                                      <p:tavLst>
                                        <p:tav tm="0">
                                          <p:val>
                                            <p:strVal val="ppt_x"/>
                                          </p:val>
                                        </p:tav>
                                        <p:tav tm="100000">
                                          <p:val>
                                            <p:strVal val="ppt_x"/>
                                          </p:val>
                                        </p:tav>
                                      </p:tavLst>
                                    </p:anim>
                                    <p:anim calcmode="lin" valueType="num">
                                      <p:cBhvr additive="base">
                                        <p:cTn id="23" dur="500"/>
                                        <p:tgtEl>
                                          <p:spTgt spid="107526"/>
                                        </p:tgtEl>
                                        <p:attrNameLst>
                                          <p:attrName>ppt_y</p:attrName>
                                        </p:attrNameLst>
                                      </p:cBhvr>
                                      <p:tavLst>
                                        <p:tav tm="0">
                                          <p:val>
                                            <p:strVal val="ppt_y"/>
                                          </p:val>
                                        </p:tav>
                                        <p:tav tm="100000">
                                          <p:val>
                                            <p:strVal val="1+ppt_h/2"/>
                                          </p:val>
                                        </p:tav>
                                      </p:tavLst>
                                    </p:anim>
                                    <p:set>
                                      <p:cBhvr>
                                        <p:cTn id="24" dur="1" fill="hold">
                                          <p:stCondLst>
                                            <p:cond delay="499"/>
                                          </p:stCondLst>
                                        </p:cTn>
                                        <p:tgtEl>
                                          <p:spTgt spid="107526"/>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107527"/>
                                        </p:tgtEl>
                                        <p:attrNameLst>
                                          <p:attrName>ppt_x</p:attrName>
                                        </p:attrNameLst>
                                      </p:cBhvr>
                                      <p:tavLst>
                                        <p:tav tm="0">
                                          <p:val>
                                            <p:strVal val="ppt_x"/>
                                          </p:val>
                                        </p:tav>
                                        <p:tav tm="100000">
                                          <p:val>
                                            <p:strVal val="ppt_x"/>
                                          </p:val>
                                        </p:tav>
                                      </p:tavLst>
                                    </p:anim>
                                    <p:anim calcmode="lin" valueType="num">
                                      <p:cBhvr additive="base">
                                        <p:cTn id="27" dur="500"/>
                                        <p:tgtEl>
                                          <p:spTgt spid="107527"/>
                                        </p:tgtEl>
                                        <p:attrNameLst>
                                          <p:attrName>ppt_y</p:attrName>
                                        </p:attrNameLst>
                                      </p:cBhvr>
                                      <p:tavLst>
                                        <p:tav tm="0">
                                          <p:val>
                                            <p:strVal val="ppt_y"/>
                                          </p:val>
                                        </p:tav>
                                        <p:tav tm="100000">
                                          <p:val>
                                            <p:strVal val="1+ppt_h/2"/>
                                          </p:val>
                                        </p:tav>
                                      </p:tavLst>
                                    </p:anim>
                                    <p:set>
                                      <p:cBhvr>
                                        <p:cTn id="28" dur="1" fill="hold">
                                          <p:stCondLst>
                                            <p:cond delay="499"/>
                                          </p:stCondLst>
                                        </p:cTn>
                                        <p:tgtEl>
                                          <p:spTgt spid="107527"/>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107528"/>
                                        </p:tgtEl>
                                        <p:attrNameLst>
                                          <p:attrName>ppt_x</p:attrName>
                                        </p:attrNameLst>
                                      </p:cBhvr>
                                      <p:tavLst>
                                        <p:tav tm="0">
                                          <p:val>
                                            <p:strVal val="ppt_x"/>
                                          </p:val>
                                        </p:tav>
                                        <p:tav tm="100000">
                                          <p:val>
                                            <p:strVal val="ppt_x"/>
                                          </p:val>
                                        </p:tav>
                                      </p:tavLst>
                                    </p:anim>
                                    <p:anim calcmode="lin" valueType="num">
                                      <p:cBhvr additive="base">
                                        <p:cTn id="31" dur="500"/>
                                        <p:tgtEl>
                                          <p:spTgt spid="107528"/>
                                        </p:tgtEl>
                                        <p:attrNameLst>
                                          <p:attrName>ppt_y</p:attrName>
                                        </p:attrNameLst>
                                      </p:cBhvr>
                                      <p:tavLst>
                                        <p:tav tm="0">
                                          <p:val>
                                            <p:strVal val="ppt_y"/>
                                          </p:val>
                                        </p:tav>
                                        <p:tav tm="100000">
                                          <p:val>
                                            <p:strVal val="1+ppt_h/2"/>
                                          </p:val>
                                        </p:tav>
                                      </p:tavLst>
                                    </p:anim>
                                    <p:set>
                                      <p:cBhvr>
                                        <p:cTn id="32" dur="1" fill="hold">
                                          <p:stCondLst>
                                            <p:cond delay="499"/>
                                          </p:stCondLst>
                                        </p:cTn>
                                        <p:tgtEl>
                                          <p:spTgt spid="107528"/>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107529"/>
                                        </p:tgtEl>
                                        <p:attrNameLst>
                                          <p:attrName>ppt_x</p:attrName>
                                        </p:attrNameLst>
                                      </p:cBhvr>
                                      <p:tavLst>
                                        <p:tav tm="0">
                                          <p:val>
                                            <p:strVal val="ppt_x"/>
                                          </p:val>
                                        </p:tav>
                                        <p:tav tm="100000">
                                          <p:val>
                                            <p:strVal val="ppt_x"/>
                                          </p:val>
                                        </p:tav>
                                      </p:tavLst>
                                    </p:anim>
                                    <p:anim calcmode="lin" valueType="num">
                                      <p:cBhvr additive="base">
                                        <p:cTn id="35" dur="500"/>
                                        <p:tgtEl>
                                          <p:spTgt spid="107529"/>
                                        </p:tgtEl>
                                        <p:attrNameLst>
                                          <p:attrName>ppt_y</p:attrName>
                                        </p:attrNameLst>
                                      </p:cBhvr>
                                      <p:tavLst>
                                        <p:tav tm="0">
                                          <p:val>
                                            <p:strVal val="ppt_y"/>
                                          </p:val>
                                        </p:tav>
                                        <p:tav tm="100000">
                                          <p:val>
                                            <p:strVal val="1+ppt_h/2"/>
                                          </p:val>
                                        </p:tav>
                                      </p:tavLst>
                                    </p:anim>
                                    <p:set>
                                      <p:cBhvr>
                                        <p:cTn id="36" dur="1" fill="hold">
                                          <p:stCondLst>
                                            <p:cond delay="499"/>
                                          </p:stCondLst>
                                        </p:cTn>
                                        <p:tgtEl>
                                          <p:spTgt spid="107529"/>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107530"/>
                                        </p:tgtEl>
                                        <p:attrNameLst>
                                          <p:attrName>ppt_x</p:attrName>
                                        </p:attrNameLst>
                                      </p:cBhvr>
                                      <p:tavLst>
                                        <p:tav tm="0">
                                          <p:val>
                                            <p:strVal val="ppt_x"/>
                                          </p:val>
                                        </p:tav>
                                        <p:tav tm="100000">
                                          <p:val>
                                            <p:strVal val="ppt_x"/>
                                          </p:val>
                                        </p:tav>
                                      </p:tavLst>
                                    </p:anim>
                                    <p:anim calcmode="lin" valueType="num">
                                      <p:cBhvr additive="base">
                                        <p:cTn id="39" dur="500"/>
                                        <p:tgtEl>
                                          <p:spTgt spid="107530"/>
                                        </p:tgtEl>
                                        <p:attrNameLst>
                                          <p:attrName>ppt_y</p:attrName>
                                        </p:attrNameLst>
                                      </p:cBhvr>
                                      <p:tavLst>
                                        <p:tav tm="0">
                                          <p:val>
                                            <p:strVal val="ppt_y"/>
                                          </p:val>
                                        </p:tav>
                                        <p:tav tm="100000">
                                          <p:val>
                                            <p:strVal val="1+ppt_h/2"/>
                                          </p:val>
                                        </p:tav>
                                      </p:tavLst>
                                    </p:anim>
                                    <p:set>
                                      <p:cBhvr>
                                        <p:cTn id="40" dur="1" fill="hold">
                                          <p:stCondLst>
                                            <p:cond delay="499"/>
                                          </p:stCondLst>
                                        </p:cTn>
                                        <p:tgtEl>
                                          <p:spTgt spid="107530"/>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107534"/>
                                        </p:tgtEl>
                                        <p:attrNameLst>
                                          <p:attrName>ppt_x</p:attrName>
                                        </p:attrNameLst>
                                      </p:cBhvr>
                                      <p:tavLst>
                                        <p:tav tm="0">
                                          <p:val>
                                            <p:strVal val="ppt_x"/>
                                          </p:val>
                                        </p:tav>
                                        <p:tav tm="100000">
                                          <p:val>
                                            <p:strVal val="ppt_x"/>
                                          </p:val>
                                        </p:tav>
                                      </p:tavLst>
                                    </p:anim>
                                    <p:anim calcmode="lin" valueType="num">
                                      <p:cBhvr additive="base">
                                        <p:cTn id="43" dur="500"/>
                                        <p:tgtEl>
                                          <p:spTgt spid="107534"/>
                                        </p:tgtEl>
                                        <p:attrNameLst>
                                          <p:attrName>ppt_y</p:attrName>
                                        </p:attrNameLst>
                                      </p:cBhvr>
                                      <p:tavLst>
                                        <p:tav tm="0">
                                          <p:val>
                                            <p:strVal val="ppt_y"/>
                                          </p:val>
                                        </p:tav>
                                        <p:tav tm="100000">
                                          <p:val>
                                            <p:strVal val="1+ppt_h/2"/>
                                          </p:val>
                                        </p:tav>
                                      </p:tavLst>
                                    </p:anim>
                                    <p:set>
                                      <p:cBhvr>
                                        <p:cTn id="44" dur="1" fill="hold">
                                          <p:stCondLst>
                                            <p:cond delay="499"/>
                                          </p:stCondLst>
                                        </p:cTn>
                                        <p:tgtEl>
                                          <p:spTgt spid="107534"/>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107535"/>
                                        </p:tgtEl>
                                        <p:attrNameLst>
                                          <p:attrName>ppt_x</p:attrName>
                                        </p:attrNameLst>
                                      </p:cBhvr>
                                      <p:tavLst>
                                        <p:tav tm="0">
                                          <p:val>
                                            <p:strVal val="ppt_x"/>
                                          </p:val>
                                        </p:tav>
                                        <p:tav tm="100000">
                                          <p:val>
                                            <p:strVal val="ppt_x"/>
                                          </p:val>
                                        </p:tav>
                                      </p:tavLst>
                                    </p:anim>
                                    <p:anim calcmode="lin" valueType="num">
                                      <p:cBhvr additive="base">
                                        <p:cTn id="47" dur="500"/>
                                        <p:tgtEl>
                                          <p:spTgt spid="107535"/>
                                        </p:tgtEl>
                                        <p:attrNameLst>
                                          <p:attrName>ppt_y</p:attrName>
                                        </p:attrNameLst>
                                      </p:cBhvr>
                                      <p:tavLst>
                                        <p:tav tm="0">
                                          <p:val>
                                            <p:strVal val="ppt_y"/>
                                          </p:val>
                                        </p:tav>
                                        <p:tav tm="100000">
                                          <p:val>
                                            <p:strVal val="1+ppt_h/2"/>
                                          </p:val>
                                        </p:tav>
                                      </p:tavLst>
                                    </p:anim>
                                    <p:set>
                                      <p:cBhvr>
                                        <p:cTn id="48" dur="1" fill="hold">
                                          <p:stCondLst>
                                            <p:cond delay="499"/>
                                          </p:stCondLst>
                                        </p:cTn>
                                        <p:tgtEl>
                                          <p:spTgt spid="107535"/>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23"/>
                                        </p:tgtEl>
                                        <p:attrNameLst>
                                          <p:attrName>ppt_x</p:attrName>
                                        </p:attrNameLst>
                                      </p:cBhvr>
                                      <p:tavLst>
                                        <p:tav tm="0">
                                          <p:val>
                                            <p:strVal val="ppt_x"/>
                                          </p:val>
                                        </p:tav>
                                        <p:tav tm="100000">
                                          <p:val>
                                            <p:strVal val="ppt_x"/>
                                          </p:val>
                                        </p:tav>
                                      </p:tavLst>
                                    </p:anim>
                                    <p:anim calcmode="lin" valueType="num">
                                      <p:cBhvr additive="base">
                                        <p:cTn id="51" dur="500"/>
                                        <p:tgtEl>
                                          <p:spTgt spid="23"/>
                                        </p:tgtEl>
                                        <p:attrNameLst>
                                          <p:attrName>ppt_y</p:attrName>
                                        </p:attrNameLst>
                                      </p:cBhvr>
                                      <p:tavLst>
                                        <p:tav tm="0">
                                          <p:val>
                                            <p:strVal val="ppt_y"/>
                                          </p:val>
                                        </p:tav>
                                        <p:tav tm="100000">
                                          <p:val>
                                            <p:strVal val="1+ppt_h/2"/>
                                          </p:val>
                                        </p:tav>
                                      </p:tavLst>
                                    </p:anim>
                                    <p:set>
                                      <p:cBhvr>
                                        <p:cTn id="52" dur="1" fill="hold">
                                          <p:stCondLst>
                                            <p:cond delay="499"/>
                                          </p:stCondLst>
                                        </p:cTn>
                                        <p:tgtEl>
                                          <p:spTgt spid="23"/>
                                        </p:tgtEl>
                                        <p:attrNameLst>
                                          <p:attrName>style.visibility</p:attrName>
                                        </p:attrNameLst>
                                      </p:cBhvr>
                                      <p:to>
                                        <p:strVal val="hidden"/>
                                      </p:to>
                                    </p:set>
                                  </p:childTnLst>
                                </p:cTn>
                              </p:par>
                              <p:par>
                                <p:cTn id="53" presetID="2" presetClass="exit" presetSubtype="4" fill="hold" grpId="0" nodeType="withEffect">
                                  <p:stCondLst>
                                    <p:cond delay="0"/>
                                  </p:stCondLst>
                                  <p:childTnLst>
                                    <p:anim calcmode="lin" valueType="num">
                                      <p:cBhvr additive="base">
                                        <p:cTn id="54" dur="500"/>
                                        <p:tgtEl>
                                          <p:spTgt spid="24"/>
                                        </p:tgtEl>
                                        <p:attrNameLst>
                                          <p:attrName>ppt_x</p:attrName>
                                        </p:attrNameLst>
                                      </p:cBhvr>
                                      <p:tavLst>
                                        <p:tav tm="0">
                                          <p:val>
                                            <p:strVal val="ppt_x"/>
                                          </p:val>
                                        </p:tav>
                                        <p:tav tm="100000">
                                          <p:val>
                                            <p:strVal val="ppt_x"/>
                                          </p:val>
                                        </p:tav>
                                      </p:tavLst>
                                    </p:anim>
                                    <p:anim calcmode="lin" valueType="num">
                                      <p:cBhvr additive="base">
                                        <p:cTn id="55" dur="500"/>
                                        <p:tgtEl>
                                          <p:spTgt spid="24"/>
                                        </p:tgtEl>
                                        <p:attrNameLst>
                                          <p:attrName>ppt_y</p:attrName>
                                        </p:attrNameLst>
                                      </p:cBhvr>
                                      <p:tavLst>
                                        <p:tav tm="0">
                                          <p:val>
                                            <p:strVal val="ppt_y"/>
                                          </p:val>
                                        </p:tav>
                                        <p:tav tm="100000">
                                          <p:val>
                                            <p:strVal val="1+ppt_h/2"/>
                                          </p:val>
                                        </p:tav>
                                      </p:tavLst>
                                    </p:anim>
                                    <p:set>
                                      <p:cBhvr>
                                        <p:cTn id="56"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23" grpId="0" build="p"/>
      <p:bldP spid="107524" grpId="0"/>
      <p:bldP spid="107525" grpId="0" animBg="1"/>
      <p:bldP spid="107526" grpId="0" animBg="1"/>
      <p:bldP spid="107527" grpId="0" animBg="1"/>
      <p:bldP spid="107530"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p:txBody>
          <a:bodyPr/>
          <a:lstStyle/>
          <a:p>
            <a:pPr>
              <a:defRPr/>
            </a:pPr>
            <a:r>
              <a:rPr lang="es-MX" smtClean="0"/>
              <a:t>Citas en el texto. EJEMPLO</a:t>
            </a:r>
            <a:endParaRPr lang="en-US" smtClean="0"/>
          </a:p>
        </p:txBody>
      </p:sp>
      <p:pic>
        <p:nvPicPr>
          <p:cNvPr id="21508"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6"/>
          <p:cNvSpPr txBox="1">
            <a:spLocks noChangeArrowheads="1"/>
          </p:cNvSpPr>
          <p:nvPr/>
        </p:nvSpPr>
        <p:spPr bwMode="auto">
          <a:xfrm>
            <a:off x="1995488"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21511" name="Text Box 7"/>
          <p:cNvSpPr txBox="1">
            <a:spLocks noChangeArrowheads="1"/>
          </p:cNvSpPr>
          <p:nvPr/>
        </p:nvSpPr>
        <p:spPr bwMode="auto">
          <a:xfrm>
            <a:off x="500063" y="1590675"/>
            <a:ext cx="77739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just" eaLnBrk="1" hangingPunct="1">
              <a:spcBef>
                <a:spcPct val="0"/>
              </a:spcBef>
              <a:buClrTx/>
              <a:buFontTx/>
              <a:buNone/>
            </a:pPr>
            <a:r>
              <a:rPr kumimoji="0" lang="es-MX" altLang="es-MX" sz="2400">
                <a:solidFill>
                  <a:srgbClr val="336600"/>
                </a:solidFill>
                <a:effectLst/>
                <a:latin typeface="Arial" charset="0"/>
              </a:rPr>
              <a:t>La naturaleza dota a las seres vivos de mecanismos de </a:t>
            </a:r>
          </a:p>
          <a:p>
            <a:pPr algn="just" eaLnBrk="1" hangingPunct="1">
              <a:spcBef>
                <a:spcPct val="0"/>
              </a:spcBef>
              <a:buClrTx/>
              <a:buFontTx/>
              <a:buNone/>
            </a:pPr>
            <a:r>
              <a:rPr kumimoji="0" lang="es-MX" altLang="es-MX" sz="2400">
                <a:solidFill>
                  <a:srgbClr val="336600"/>
                </a:solidFill>
                <a:effectLst/>
                <a:latin typeface="Arial" charset="0"/>
              </a:rPr>
              <a:t>Adaptación, por ejemplo:</a:t>
            </a:r>
            <a:endParaRPr kumimoji="0" lang="en-US" altLang="es-MX" sz="2400">
              <a:solidFill>
                <a:srgbClr val="336600"/>
              </a:solidFill>
              <a:effectLst/>
              <a:latin typeface="Arial" charset="0"/>
            </a:endParaRPr>
          </a:p>
        </p:txBody>
      </p:sp>
      <p:sp>
        <p:nvSpPr>
          <p:cNvPr id="21512" name="Text Box 8"/>
          <p:cNvSpPr txBox="1">
            <a:spLocks noChangeArrowheads="1"/>
          </p:cNvSpPr>
          <p:nvPr/>
        </p:nvSpPr>
        <p:spPr bwMode="auto">
          <a:xfrm>
            <a:off x="1636713" y="2509838"/>
            <a:ext cx="58880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just">
              <a:spcBef>
                <a:spcPct val="0"/>
              </a:spcBef>
              <a:buClrTx/>
              <a:buFontTx/>
              <a:buNone/>
            </a:pPr>
            <a:r>
              <a:rPr kumimoji="0" lang="es-MX" altLang="es-MX" sz="2400">
                <a:solidFill>
                  <a:srgbClr val="CCFFCC"/>
                </a:solidFill>
                <a:effectLst/>
                <a:latin typeface="Garamond" pitchFamily="18" charset="0"/>
              </a:rPr>
              <a:t>           </a:t>
            </a:r>
            <a:r>
              <a:rPr kumimoji="0" lang="es-MX" altLang="es-MX" sz="2000">
                <a:solidFill>
                  <a:srgbClr val="990099"/>
                </a:solidFill>
                <a:effectLst/>
                <a:latin typeface="Arial" charset="0"/>
              </a:rPr>
              <a:t>la rana arborícola norteamericana (…) al llegar el invierno simplemente se congela, y cuando retorna la primavera, sale de su capa de hielo y vuelve a la vida. Esta criatura tiene en el cuerpo una especie de sistema anticongelante: unas proteínas especiales que transforman en hielo la sangre  y otros líquidos extracelulares. De esta forma, desciende el punto de congelación en el interior de las células, y el contenido se mantiene líquido. Esto ayuda a la rana ha soportar hasta los inviernos más crudos. En primavera se  descongela, y pronto vuelve a saltar como si nada hubiera ocurrido.</a:t>
            </a:r>
            <a:r>
              <a:rPr kumimoji="0" lang="es-MX" altLang="es-MX" sz="2000">
                <a:solidFill>
                  <a:srgbClr val="CCFFCC"/>
                </a:solidFill>
                <a:effectLst/>
                <a:latin typeface="Arial" charset="0"/>
              </a:rPr>
              <a:t> </a:t>
            </a:r>
            <a:r>
              <a:rPr kumimoji="0" lang="es-MX" altLang="es-MX" sz="2000">
                <a:solidFill>
                  <a:srgbClr val="FF3399"/>
                </a:solidFill>
                <a:effectLst/>
                <a:latin typeface="Arial" charset="0"/>
              </a:rPr>
              <a:t>(Berndorff, 2004, p.62).</a:t>
            </a:r>
            <a:endParaRPr kumimoji="0" lang="en-US" altLang="es-MX" sz="2000">
              <a:solidFill>
                <a:srgbClr val="FF3399"/>
              </a:solidFill>
              <a:effectLst/>
              <a:latin typeface="Arial" charset="0"/>
            </a:endParaRPr>
          </a:p>
          <a:p>
            <a:pPr algn="just">
              <a:spcBef>
                <a:spcPct val="50000"/>
              </a:spcBef>
              <a:buClrTx/>
              <a:buFontTx/>
              <a:buNone/>
            </a:pPr>
            <a:endParaRPr kumimoji="0" lang="es-MX" altLang="es-MX" sz="2000">
              <a:effectLst/>
              <a:latin typeface="Arial" charset="0"/>
            </a:endParaRPr>
          </a:p>
        </p:txBody>
      </p:sp>
      <p:sp>
        <p:nvSpPr>
          <p:cNvPr id="21513" name="Line 9"/>
          <p:cNvSpPr>
            <a:spLocks noChangeShapeType="1"/>
          </p:cNvSpPr>
          <p:nvPr/>
        </p:nvSpPr>
        <p:spPr bwMode="auto">
          <a:xfrm flipV="1">
            <a:off x="468313" y="3933825"/>
            <a:ext cx="1184275" cy="28575"/>
          </a:xfrm>
          <a:prstGeom prst="line">
            <a:avLst/>
          </a:prstGeom>
          <a:noFill/>
          <a:ln w="57150">
            <a:solidFill>
              <a:srgbClr val="FF6600"/>
            </a:solidFill>
            <a:round/>
            <a:headEnd/>
            <a:tailEnd type="triangle" w="med" len="med"/>
          </a:ln>
          <a:effectLst/>
        </p:spPr>
        <p:txBody>
          <a:bodyPr/>
          <a:lstStyle/>
          <a:p>
            <a:pPr>
              <a:defRPr/>
            </a:pPr>
            <a:endParaRPr lang="en-US"/>
          </a:p>
        </p:txBody>
      </p:sp>
      <p:sp>
        <p:nvSpPr>
          <p:cNvPr id="21514" name="Line 10"/>
          <p:cNvSpPr>
            <a:spLocks noChangeShapeType="1"/>
          </p:cNvSpPr>
          <p:nvPr/>
        </p:nvSpPr>
        <p:spPr bwMode="auto">
          <a:xfrm flipH="1">
            <a:off x="7524750" y="4005263"/>
            <a:ext cx="1335088" cy="0"/>
          </a:xfrm>
          <a:prstGeom prst="line">
            <a:avLst/>
          </a:prstGeom>
          <a:noFill/>
          <a:ln w="57150">
            <a:solidFill>
              <a:srgbClr val="FF6600"/>
            </a:solidFill>
            <a:round/>
            <a:headEnd/>
            <a:tailEnd type="triangle" w="med" len="med"/>
          </a:ln>
          <a:effectLst/>
        </p:spPr>
        <p:txBody>
          <a:bodyPr/>
          <a:lstStyle/>
          <a:p>
            <a:pPr>
              <a:defRPr/>
            </a:pPr>
            <a:endParaRPr lang="en-US"/>
          </a:p>
        </p:txBody>
      </p:sp>
      <p:sp>
        <p:nvSpPr>
          <p:cNvPr id="21515" name="Rectangle 11"/>
          <p:cNvSpPr>
            <a:spLocks noChangeArrowheads="1"/>
          </p:cNvSpPr>
          <p:nvPr/>
        </p:nvSpPr>
        <p:spPr bwMode="auto">
          <a:xfrm>
            <a:off x="2190750" y="1100138"/>
            <a:ext cx="447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spcBef>
                <a:spcPct val="0"/>
              </a:spcBef>
              <a:buClrTx/>
              <a:buFontTx/>
              <a:buNone/>
            </a:pPr>
            <a:r>
              <a:rPr kumimoji="0" lang="es-MX" altLang="es-MX" sz="2400">
                <a:solidFill>
                  <a:srgbClr val="990099"/>
                </a:solidFill>
                <a:effectLst/>
                <a:latin typeface="Garamond" pitchFamily="18" charset="0"/>
              </a:rPr>
              <a:t>Si la frase tiene </a:t>
            </a:r>
            <a:r>
              <a:rPr kumimoji="0" lang="es-MX" altLang="es-MX" sz="2400" b="1">
                <a:solidFill>
                  <a:srgbClr val="990099"/>
                </a:solidFill>
                <a:effectLst/>
                <a:latin typeface="Garamond" pitchFamily="18" charset="0"/>
              </a:rPr>
              <a:t>más de 40 palabras</a:t>
            </a:r>
          </a:p>
        </p:txBody>
      </p:sp>
      <p:sp>
        <p:nvSpPr>
          <p:cNvPr id="21516" name="Text Box 12"/>
          <p:cNvSpPr txBox="1">
            <a:spLocks noChangeArrowheads="1"/>
          </p:cNvSpPr>
          <p:nvPr/>
        </p:nvSpPr>
        <p:spPr bwMode="auto">
          <a:xfrm>
            <a:off x="395288" y="3108325"/>
            <a:ext cx="1173162" cy="641350"/>
          </a:xfrm>
          <a:prstGeom prst="rect">
            <a:avLst/>
          </a:prstGeom>
          <a:noFill/>
          <a:ln w="9525">
            <a:noFill/>
            <a:miter lim="800000"/>
            <a:headEnd/>
            <a:tailEnd/>
          </a:ln>
          <a:effectLst/>
        </p:spPr>
        <p:txBody>
          <a:bodyPr>
            <a:spAutoFit/>
          </a:bodyPr>
          <a:lstStyle/>
          <a:p>
            <a:pPr>
              <a:defRPr/>
            </a:pPr>
            <a:r>
              <a:rPr lang="es-MX" b="1">
                <a:effectLst>
                  <a:outerShdw blurRad="38100" dist="38100" dir="2700000" algn="tl">
                    <a:srgbClr val="FFFFFF"/>
                  </a:outerShdw>
                </a:effectLst>
              </a:rPr>
              <a:t>1.3 cms ó 5 espacios</a:t>
            </a:r>
            <a:endParaRPr lang="en-US" b="1">
              <a:effectLst>
                <a:outerShdw blurRad="38100" dist="38100" dir="2700000" algn="tl">
                  <a:srgbClr val="FFFFFF"/>
                </a:outerShdw>
              </a:effectLst>
            </a:endParaRPr>
          </a:p>
        </p:txBody>
      </p:sp>
      <p:sp>
        <p:nvSpPr>
          <p:cNvPr id="21517" name="Text Box 13"/>
          <p:cNvSpPr txBox="1">
            <a:spLocks noChangeArrowheads="1"/>
          </p:cNvSpPr>
          <p:nvPr/>
        </p:nvSpPr>
        <p:spPr bwMode="auto">
          <a:xfrm>
            <a:off x="8532813" y="6308725"/>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11</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 calcmode="lin" valueType="num">
                                      <p:cBhvr>
                                        <p:cTn id="7" dur="1000" fill="hold"/>
                                        <p:tgtEl>
                                          <p:spTgt spid="21512"/>
                                        </p:tgtEl>
                                        <p:attrNameLst>
                                          <p:attrName>ppt_x</p:attrName>
                                        </p:attrNameLst>
                                      </p:cBhvr>
                                      <p:tavLst>
                                        <p:tav tm="0">
                                          <p:val>
                                            <p:strVal val="#ppt_x-.2"/>
                                          </p:val>
                                        </p:tav>
                                        <p:tav tm="100000">
                                          <p:val>
                                            <p:strVal val="#ppt_x"/>
                                          </p:val>
                                        </p:tav>
                                      </p:tavLst>
                                    </p:anim>
                                    <p:anim calcmode="lin" valueType="num">
                                      <p:cBhvr>
                                        <p:cTn id="8" dur="1000" fill="hold"/>
                                        <p:tgtEl>
                                          <p:spTgt spid="215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51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1511"/>
                                        </p:tgtEl>
                                        <p:attrNameLst>
                                          <p:attrName>style.visibility</p:attrName>
                                        </p:attrNameLst>
                                      </p:cBhvr>
                                      <p:to>
                                        <p:strVal val="visible"/>
                                      </p:to>
                                    </p:set>
                                    <p:anim calcmode="lin" valueType="num">
                                      <p:cBhvr>
                                        <p:cTn id="12" dur="1000" fill="hold"/>
                                        <p:tgtEl>
                                          <p:spTgt spid="21511"/>
                                        </p:tgtEl>
                                        <p:attrNameLst>
                                          <p:attrName>ppt_x</p:attrName>
                                        </p:attrNameLst>
                                      </p:cBhvr>
                                      <p:tavLst>
                                        <p:tav tm="0">
                                          <p:val>
                                            <p:strVal val="#ppt_x-.2"/>
                                          </p:val>
                                        </p:tav>
                                        <p:tav tm="100000">
                                          <p:val>
                                            <p:strVal val="#ppt_x"/>
                                          </p:val>
                                        </p:tav>
                                      </p:tavLst>
                                    </p:anim>
                                    <p:anim calcmode="lin" valueType="num">
                                      <p:cBhvr>
                                        <p:cTn id="13" dur="1000" fill="hold"/>
                                        <p:tgtEl>
                                          <p:spTgt spid="215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15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8" presetClass="entr" presetSubtype="0" accel="50000" fill="hold" nodeType="clickEffect">
                                  <p:stCondLst>
                                    <p:cond delay="0"/>
                                  </p:stCondLst>
                                  <p:childTnLst>
                                    <p:set>
                                      <p:cBhvr>
                                        <p:cTn id="18" dur="1" fill="hold">
                                          <p:stCondLst>
                                            <p:cond delay="0"/>
                                          </p:stCondLst>
                                        </p:cTn>
                                        <p:tgtEl>
                                          <p:spTgt spid="21513"/>
                                        </p:tgtEl>
                                        <p:attrNameLst>
                                          <p:attrName>style.visibility</p:attrName>
                                        </p:attrNameLst>
                                      </p:cBhvr>
                                      <p:to>
                                        <p:strVal val="visible"/>
                                      </p:to>
                                    </p:set>
                                    <p:anim calcmode="lin" valueType="num">
                                      <p:cBhvr>
                                        <p:cTn id="19" dur="1000" fill="hold"/>
                                        <p:tgtEl>
                                          <p:spTgt spid="215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21513"/>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21513"/>
                                        </p:tgtEl>
                                        <p:attrNameLst>
                                          <p:attrName>ppt_y</p:attrName>
                                        </p:attrNameLst>
                                      </p:cBhvr>
                                      <p:tavLst>
                                        <p:tav tm="0">
                                          <p:val>
                                            <p:strVal val="#ppt_y"/>
                                          </p:val>
                                        </p:tav>
                                        <p:tav tm="100000">
                                          <p:val>
                                            <p:strVal val="#ppt_y"/>
                                          </p:val>
                                        </p:tav>
                                      </p:tavLst>
                                    </p:anim>
                                    <p:animEffect transition="in" filter="fade">
                                      <p:cBhvr>
                                        <p:cTn id="22" dur="1000"/>
                                        <p:tgtEl>
                                          <p:spTgt spid="21513"/>
                                        </p:tgtEl>
                                      </p:cBhvr>
                                    </p:animEffect>
                                  </p:childTnLst>
                                </p:cTn>
                              </p:par>
                              <p:par>
                                <p:cTn id="23" presetID="48" presetClass="entr" presetSubtype="0" accel="50000" fill="hold" nodeType="withEffect">
                                  <p:stCondLst>
                                    <p:cond delay="0"/>
                                  </p:stCondLst>
                                  <p:childTnLst>
                                    <p:set>
                                      <p:cBhvr>
                                        <p:cTn id="24" dur="1" fill="hold">
                                          <p:stCondLst>
                                            <p:cond delay="0"/>
                                          </p:stCondLst>
                                        </p:cTn>
                                        <p:tgtEl>
                                          <p:spTgt spid="21514"/>
                                        </p:tgtEl>
                                        <p:attrNameLst>
                                          <p:attrName>style.visibility</p:attrName>
                                        </p:attrNameLst>
                                      </p:cBhvr>
                                      <p:to>
                                        <p:strVal val="visible"/>
                                      </p:to>
                                    </p:set>
                                    <p:anim calcmode="lin" valueType="num">
                                      <p:cBhvr>
                                        <p:cTn id="25" dur="1000" fill="hold"/>
                                        <p:tgtEl>
                                          <p:spTgt spid="215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21514"/>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21514"/>
                                        </p:tgtEl>
                                        <p:attrNameLst>
                                          <p:attrName>ppt_y</p:attrName>
                                        </p:attrNameLst>
                                      </p:cBhvr>
                                      <p:tavLst>
                                        <p:tav tm="0">
                                          <p:val>
                                            <p:strVal val="#ppt_y"/>
                                          </p:val>
                                        </p:tav>
                                        <p:tav tm="100000">
                                          <p:val>
                                            <p:strVal val="#ppt_y"/>
                                          </p:val>
                                        </p:tav>
                                      </p:tavLst>
                                    </p:anim>
                                    <p:animEffect transition="in" filter="fade">
                                      <p:cBhvr>
                                        <p:cTn id="28" dur="1000"/>
                                        <p:tgtEl>
                                          <p:spTgt spid="2151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21516"/>
                                        </p:tgtEl>
                                        <p:attrNameLst>
                                          <p:attrName>style.visibility</p:attrName>
                                        </p:attrNameLst>
                                      </p:cBhvr>
                                      <p:to>
                                        <p:strVal val="visible"/>
                                      </p:to>
                                    </p:set>
                                    <p:animEffect transition="in" filter="wipe(down)">
                                      <p:cBhvr>
                                        <p:cTn id="33" dur="580">
                                          <p:stCondLst>
                                            <p:cond delay="0"/>
                                          </p:stCondLst>
                                        </p:cTn>
                                        <p:tgtEl>
                                          <p:spTgt spid="21516"/>
                                        </p:tgtEl>
                                      </p:cBhvr>
                                    </p:animEffect>
                                    <p:anim calcmode="lin" valueType="num">
                                      <p:cBhvr>
                                        <p:cTn id="34" dur="1822" tmFilter="0,0; 0.14,0.36; 0.43,0.73; 0.71,0.91; 1.0,1.0">
                                          <p:stCondLst>
                                            <p:cond delay="0"/>
                                          </p:stCondLst>
                                        </p:cTn>
                                        <p:tgtEl>
                                          <p:spTgt spid="2151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151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151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151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1516"/>
                                        </p:tgtEl>
                                        <p:attrNameLst>
                                          <p:attrName>ppt_y</p:attrName>
                                        </p:attrNameLst>
                                      </p:cBhvr>
                                      <p:tavLst>
                                        <p:tav tm="0" fmla="#ppt_y-sin(pi*$)/81">
                                          <p:val>
                                            <p:fltVal val="0"/>
                                          </p:val>
                                        </p:tav>
                                        <p:tav tm="100000">
                                          <p:val>
                                            <p:fltVal val="1"/>
                                          </p:val>
                                        </p:tav>
                                      </p:tavLst>
                                    </p:anim>
                                    <p:animScale>
                                      <p:cBhvr>
                                        <p:cTn id="39" dur="26">
                                          <p:stCondLst>
                                            <p:cond delay="650"/>
                                          </p:stCondLst>
                                        </p:cTn>
                                        <p:tgtEl>
                                          <p:spTgt spid="21516"/>
                                        </p:tgtEl>
                                      </p:cBhvr>
                                      <p:to x="100000" y="60000"/>
                                    </p:animScale>
                                    <p:animScale>
                                      <p:cBhvr>
                                        <p:cTn id="40" dur="166" decel="50000">
                                          <p:stCondLst>
                                            <p:cond delay="676"/>
                                          </p:stCondLst>
                                        </p:cTn>
                                        <p:tgtEl>
                                          <p:spTgt spid="21516"/>
                                        </p:tgtEl>
                                      </p:cBhvr>
                                      <p:to x="100000" y="100000"/>
                                    </p:animScale>
                                    <p:animScale>
                                      <p:cBhvr>
                                        <p:cTn id="41" dur="26">
                                          <p:stCondLst>
                                            <p:cond delay="1312"/>
                                          </p:stCondLst>
                                        </p:cTn>
                                        <p:tgtEl>
                                          <p:spTgt spid="21516"/>
                                        </p:tgtEl>
                                      </p:cBhvr>
                                      <p:to x="100000" y="80000"/>
                                    </p:animScale>
                                    <p:animScale>
                                      <p:cBhvr>
                                        <p:cTn id="42" dur="166" decel="50000">
                                          <p:stCondLst>
                                            <p:cond delay="1338"/>
                                          </p:stCondLst>
                                        </p:cTn>
                                        <p:tgtEl>
                                          <p:spTgt spid="21516"/>
                                        </p:tgtEl>
                                      </p:cBhvr>
                                      <p:to x="100000" y="100000"/>
                                    </p:animScale>
                                    <p:animScale>
                                      <p:cBhvr>
                                        <p:cTn id="43" dur="26">
                                          <p:stCondLst>
                                            <p:cond delay="1642"/>
                                          </p:stCondLst>
                                        </p:cTn>
                                        <p:tgtEl>
                                          <p:spTgt spid="21516"/>
                                        </p:tgtEl>
                                      </p:cBhvr>
                                      <p:to x="100000" y="90000"/>
                                    </p:animScale>
                                    <p:animScale>
                                      <p:cBhvr>
                                        <p:cTn id="44" dur="166" decel="50000">
                                          <p:stCondLst>
                                            <p:cond delay="1668"/>
                                          </p:stCondLst>
                                        </p:cTn>
                                        <p:tgtEl>
                                          <p:spTgt spid="21516"/>
                                        </p:tgtEl>
                                      </p:cBhvr>
                                      <p:to x="100000" y="100000"/>
                                    </p:animScale>
                                    <p:animScale>
                                      <p:cBhvr>
                                        <p:cTn id="45" dur="26">
                                          <p:stCondLst>
                                            <p:cond delay="1808"/>
                                          </p:stCondLst>
                                        </p:cTn>
                                        <p:tgtEl>
                                          <p:spTgt spid="21516"/>
                                        </p:tgtEl>
                                      </p:cBhvr>
                                      <p:to x="100000" y="95000"/>
                                    </p:animScale>
                                    <p:animScale>
                                      <p:cBhvr>
                                        <p:cTn id="46" dur="166" decel="50000">
                                          <p:stCondLst>
                                            <p:cond delay="1834"/>
                                          </p:stCondLst>
                                        </p:cTn>
                                        <p:tgtEl>
                                          <p:spTgt spid="21516"/>
                                        </p:tgtEl>
                                      </p:cBhvr>
                                      <p:to x="100000" y="100000"/>
                                    </p:animScale>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xit" presetSubtype="4" fill="hold" grpId="0" nodeType="clickEffect">
                                  <p:stCondLst>
                                    <p:cond delay="0"/>
                                  </p:stCondLst>
                                  <p:childTnLst>
                                    <p:anim calcmode="lin" valueType="num">
                                      <p:cBhvr additive="base">
                                        <p:cTn id="50" dur="500"/>
                                        <p:tgtEl>
                                          <p:spTgt spid="21507"/>
                                        </p:tgtEl>
                                        <p:attrNameLst>
                                          <p:attrName>ppt_x</p:attrName>
                                        </p:attrNameLst>
                                      </p:cBhvr>
                                      <p:tavLst>
                                        <p:tav tm="0">
                                          <p:val>
                                            <p:strVal val="ppt_x"/>
                                          </p:val>
                                        </p:tav>
                                        <p:tav tm="100000">
                                          <p:val>
                                            <p:strVal val="ppt_x"/>
                                          </p:val>
                                        </p:tav>
                                      </p:tavLst>
                                    </p:anim>
                                    <p:anim calcmode="lin" valueType="num">
                                      <p:cBhvr additive="base">
                                        <p:cTn id="51" dur="500"/>
                                        <p:tgtEl>
                                          <p:spTgt spid="21507"/>
                                        </p:tgtEl>
                                        <p:attrNameLst>
                                          <p:attrName>ppt_y</p:attrName>
                                        </p:attrNameLst>
                                      </p:cBhvr>
                                      <p:tavLst>
                                        <p:tav tm="0">
                                          <p:val>
                                            <p:strVal val="ppt_y"/>
                                          </p:val>
                                        </p:tav>
                                        <p:tav tm="100000">
                                          <p:val>
                                            <p:strVal val="1+ppt_h/2"/>
                                          </p:val>
                                        </p:tav>
                                      </p:tavLst>
                                    </p:anim>
                                    <p:set>
                                      <p:cBhvr>
                                        <p:cTn id="52" dur="1" fill="hold">
                                          <p:stCondLst>
                                            <p:cond delay="499"/>
                                          </p:stCondLst>
                                        </p:cTn>
                                        <p:tgtEl>
                                          <p:spTgt spid="21507"/>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21508"/>
                                        </p:tgtEl>
                                        <p:attrNameLst>
                                          <p:attrName>ppt_x</p:attrName>
                                        </p:attrNameLst>
                                      </p:cBhvr>
                                      <p:tavLst>
                                        <p:tav tm="0">
                                          <p:val>
                                            <p:strVal val="ppt_x"/>
                                          </p:val>
                                        </p:tav>
                                        <p:tav tm="100000">
                                          <p:val>
                                            <p:strVal val="ppt_x"/>
                                          </p:val>
                                        </p:tav>
                                      </p:tavLst>
                                    </p:anim>
                                    <p:anim calcmode="lin" valueType="num">
                                      <p:cBhvr additive="base">
                                        <p:cTn id="55" dur="500"/>
                                        <p:tgtEl>
                                          <p:spTgt spid="21508"/>
                                        </p:tgtEl>
                                        <p:attrNameLst>
                                          <p:attrName>ppt_y</p:attrName>
                                        </p:attrNameLst>
                                      </p:cBhvr>
                                      <p:tavLst>
                                        <p:tav tm="0">
                                          <p:val>
                                            <p:strVal val="ppt_y"/>
                                          </p:val>
                                        </p:tav>
                                        <p:tav tm="100000">
                                          <p:val>
                                            <p:strVal val="1+ppt_h/2"/>
                                          </p:val>
                                        </p:tav>
                                      </p:tavLst>
                                    </p:anim>
                                    <p:set>
                                      <p:cBhvr>
                                        <p:cTn id="56" dur="1" fill="hold">
                                          <p:stCondLst>
                                            <p:cond delay="499"/>
                                          </p:stCondLst>
                                        </p:cTn>
                                        <p:tgtEl>
                                          <p:spTgt spid="21508"/>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21509"/>
                                        </p:tgtEl>
                                        <p:attrNameLst>
                                          <p:attrName>ppt_x</p:attrName>
                                        </p:attrNameLst>
                                      </p:cBhvr>
                                      <p:tavLst>
                                        <p:tav tm="0">
                                          <p:val>
                                            <p:strVal val="ppt_x"/>
                                          </p:val>
                                        </p:tav>
                                        <p:tav tm="100000">
                                          <p:val>
                                            <p:strVal val="ppt_x"/>
                                          </p:val>
                                        </p:tav>
                                      </p:tavLst>
                                    </p:anim>
                                    <p:anim calcmode="lin" valueType="num">
                                      <p:cBhvr additive="base">
                                        <p:cTn id="59" dur="500"/>
                                        <p:tgtEl>
                                          <p:spTgt spid="21509"/>
                                        </p:tgtEl>
                                        <p:attrNameLst>
                                          <p:attrName>ppt_y</p:attrName>
                                        </p:attrNameLst>
                                      </p:cBhvr>
                                      <p:tavLst>
                                        <p:tav tm="0">
                                          <p:val>
                                            <p:strVal val="ppt_y"/>
                                          </p:val>
                                        </p:tav>
                                        <p:tav tm="100000">
                                          <p:val>
                                            <p:strVal val="1+ppt_h/2"/>
                                          </p:val>
                                        </p:tav>
                                      </p:tavLst>
                                    </p:anim>
                                    <p:set>
                                      <p:cBhvr>
                                        <p:cTn id="60" dur="1" fill="hold">
                                          <p:stCondLst>
                                            <p:cond delay="499"/>
                                          </p:stCondLst>
                                        </p:cTn>
                                        <p:tgtEl>
                                          <p:spTgt spid="21509"/>
                                        </p:tgtEl>
                                        <p:attrNameLst>
                                          <p:attrName>style.visibility</p:attrName>
                                        </p:attrNameLst>
                                      </p:cBhvr>
                                      <p:to>
                                        <p:strVal val="hidden"/>
                                      </p:to>
                                    </p:set>
                                  </p:childTnLst>
                                </p:cTn>
                              </p:par>
                              <p:par>
                                <p:cTn id="61" presetID="2" presetClass="exit" presetSubtype="4" fill="hold" grpId="0" nodeType="withEffect" nodePh="1">
                                  <p:stCondLst>
                                    <p:cond delay="0"/>
                                  </p:stCondLst>
                                  <p:endCondLst>
                                    <p:cond evt="begin" delay="0">
                                      <p:tn val="61"/>
                                    </p:cond>
                                  </p:endCondLst>
                                  <p:childTnLst>
                                    <p:anim calcmode="lin" valueType="num">
                                      <p:cBhvr additive="base">
                                        <p:cTn id="62" dur="500"/>
                                        <p:tgtEl>
                                          <p:spTgt spid="21510"/>
                                        </p:tgtEl>
                                        <p:attrNameLst>
                                          <p:attrName>ppt_x</p:attrName>
                                        </p:attrNameLst>
                                      </p:cBhvr>
                                      <p:tavLst>
                                        <p:tav tm="0">
                                          <p:val>
                                            <p:strVal val="ppt_x"/>
                                          </p:val>
                                        </p:tav>
                                        <p:tav tm="100000">
                                          <p:val>
                                            <p:strVal val="ppt_x"/>
                                          </p:val>
                                        </p:tav>
                                      </p:tavLst>
                                    </p:anim>
                                    <p:anim calcmode="lin" valueType="num">
                                      <p:cBhvr additive="base">
                                        <p:cTn id="63" dur="500"/>
                                        <p:tgtEl>
                                          <p:spTgt spid="21510"/>
                                        </p:tgtEl>
                                        <p:attrNameLst>
                                          <p:attrName>ppt_y</p:attrName>
                                        </p:attrNameLst>
                                      </p:cBhvr>
                                      <p:tavLst>
                                        <p:tav tm="0">
                                          <p:val>
                                            <p:strVal val="ppt_y"/>
                                          </p:val>
                                        </p:tav>
                                        <p:tav tm="100000">
                                          <p:val>
                                            <p:strVal val="1+ppt_h/2"/>
                                          </p:val>
                                        </p:tav>
                                      </p:tavLst>
                                    </p:anim>
                                    <p:set>
                                      <p:cBhvr>
                                        <p:cTn id="64" dur="1" fill="hold">
                                          <p:stCondLst>
                                            <p:cond delay="499"/>
                                          </p:stCondLst>
                                        </p:cTn>
                                        <p:tgtEl>
                                          <p:spTgt spid="21510"/>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21511"/>
                                        </p:tgtEl>
                                        <p:attrNameLst>
                                          <p:attrName>ppt_x</p:attrName>
                                        </p:attrNameLst>
                                      </p:cBhvr>
                                      <p:tavLst>
                                        <p:tav tm="0">
                                          <p:val>
                                            <p:strVal val="ppt_x"/>
                                          </p:val>
                                        </p:tav>
                                        <p:tav tm="100000">
                                          <p:val>
                                            <p:strVal val="ppt_x"/>
                                          </p:val>
                                        </p:tav>
                                      </p:tavLst>
                                    </p:anim>
                                    <p:anim calcmode="lin" valueType="num">
                                      <p:cBhvr additive="base">
                                        <p:cTn id="67" dur="500"/>
                                        <p:tgtEl>
                                          <p:spTgt spid="21511"/>
                                        </p:tgtEl>
                                        <p:attrNameLst>
                                          <p:attrName>ppt_y</p:attrName>
                                        </p:attrNameLst>
                                      </p:cBhvr>
                                      <p:tavLst>
                                        <p:tav tm="0">
                                          <p:val>
                                            <p:strVal val="ppt_y"/>
                                          </p:val>
                                        </p:tav>
                                        <p:tav tm="100000">
                                          <p:val>
                                            <p:strVal val="1+ppt_h/2"/>
                                          </p:val>
                                        </p:tav>
                                      </p:tavLst>
                                    </p:anim>
                                    <p:set>
                                      <p:cBhvr>
                                        <p:cTn id="68" dur="1" fill="hold">
                                          <p:stCondLst>
                                            <p:cond delay="499"/>
                                          </p:stCondLst>
                                        </p:cTn>
                                        <p:tgtEl>
                                          <p:spTgt spid="21511"/>
                                        </p:tgtEl>
                                        <p:attrNameLst>
                                          <p:attrName>style.visibility</p:attrName>
                                        </p:attrNameLst>
                                      </p:cBhvr>
                                      <p:to>
                                        <p:strVal val="hidden"/>
                                      </p:to>
                                    </p:set>
                                  </p:childTnLst>
                                </p:cTn>
                              </p:par>
                              <p:par>
                                <p:cTn id="69" presetID="2" presetClass="exit" presetSubtype="4" fill="hold" grpId="1" nodeType="withEffect">
                                  <p:stCondLst>
                                    <p:cond delay="0"/>
                                  </p:stCondLst>
                                  <p:childTnLst>
                                    <p:anim calcmode="lin" valueType="num">
                                      <p:cBhvr additive="base">
                                        <p:cTn id="70" dur="500"/>
                                        <p:tgtEl>
                                          <p:spTgt spid="21512"/>
                                        </p:tgtEl>
                                        <p:attrNameLst>
                                          <p:attrName>ppt_x</p:attrName>
                                        </p:attrNameLst>
                                      </p:cBhvr>
                                      <p:tavLst>
                                        <p:tav tm="0">
                                          <p:val>
                                            <p:strVal val="ppt_x"/>
                                          </p:val>
                                        </p:tav>
                                        <p:tav tm="100000">
                                          <p:val>
                                            <p:strVal val="ppt_x"/>
                                          </p:val>
                                        </p:tav>
                                      </p:tavLst>
                                    </p:anim>
                                    <p:anim calcmode="lin" valueType="num">
                                      <p:cBhvr additive="base">
                                        <p:cTn id="71" dur="500"/>
                                        <p:tgtEl>
                                          <p:spTgt spid="21512"/>
                                        </p:tgtEl>
                                        <p:attrNameLst>
                                          <p:attrName>ppt_y</p:attrName>
                                        </p:attrNameLst>
                                      </p:cBhvr>
                                      <p:tavLst>
                                        <p:tav tm="0">
                                          <p:val>
                                            <p:strVal val="ppt_y"/>
                                          </p:val>
                                        </p:tav>
                                        <p:tav tm="100000">
                                          <p:val>
                                            <p:strVal val="1+ppt_h/2"/>
                                          </p:val>
                                        </p:tav>
                                      </p:tavLst>
                                    </p:anim>
                                    <p:set>
                                      <p:cBhvr>
                                        <p:cTn id="72" dur="1" fill="hold">
                                          <p:stCondLst>
                                            <p:cond delay="499"/>
                                          </p:stCondLst>
                                        </p:cTn>
                                        <p:tgtEl>
                                          <p:spTgt spid="21512"/>
                                        </p:tgtEl>
                                        <p:attrNameLst>
                                          <p:attrName>style.visibility</p:attrName>
                                        </p:attrNameLst>
                                      </p:cBhvr>
                                      <p:to>
                                        <p:strVal val="hidden"/>
                                      </p:to>
                                    </p:set>
                                  </p:childTnLst>
                                </p:cTn>
                              </p:par>
                              <p:par>
                                <p:cTn id="73" presetID="2" presetClass="exit" presetSubtype="4" fill="hold" nodeType="withEffect">
                                  <p:stCondLst>
                                    <p:cond delay="0"/>
                                  </p:stCondLst>
                                  <p:childTnLst>
                                    <p:anim calcmode="lin" valueType="num">
                                      <p:cBhvr additive="base">
                                        <p:cTn id="74" dur="500"/>
                                        <p:tgtEl>
                                          <p:spTgt spid="21513"/>
                                        </p:tgtEl>
                                        <p:attrNameLst>
                                          <p:attrName>ppt_x</p:attrName>
                                        </p:attrNameLst>
                                      </p:cBhvr>
                                      <p:tavLst>
                                        <p:tav tm="0">
                                          <p:val>
                                            <p:strVal val="ppt_x"/>
                                          </p:val>
                                        </p:tav>
                                        <p:tav tm="100000">
                                          <p:val>
                                            <p:strVal val="ppt_x"/>
                                          </p:val>
                                        </p:tav>
                                      </p:tavLst>
                                    </p:anim>
                                    <p:anim calcmode="lin" valueType="num">
                                      <p:cBhvr additive="base">
                                        <p:cTn id="75" dur="500"/>
                                        <p:tgtEl>
                                          <p:spTgt spid="21513"/>
                                        </p:tgtEl>
                                        <p:attrNameLst>
                                          <p:attrName>ppt_y</p:attrName>
                                        </p:attrNameLst>
                                      </p:cBhvr>
                                      <p:tavLst>
                                        <p:tav tm="0">
                                          <p:val>
                                            <p:strVal val="ppt_y"/>
                                          </p:val>
                                        </p:tav>
                                        <p:tav tm="100000">
                                          <p:val>
                                            <p:strVal val="1+ppt_h/2"/>
                                          </p:val>
                                        </p:tav>
                                      </p:tavLst>
                                    </p:anim>
                                    <p:set>
                                      <p:cBhvr>
                                        <p:cTn id="76" dur="1" fill="hold">
                                          <p:stCondLst>
                                            <p:cond delay="499"/>
                                          </p:stCondLst>
                                        </p:cTn>
                                        <p:tgtEl>
                                          <p:spTgt spid="21513"/>
                                        </p:tgtEl>
                                        <p:attrNameLst>
                                          <p:attrName>style.visibility</p:attrName>
                                        </p:attrNameLst>
                                      </p:cBhvr>
                                      <p:to>
                                        <p:strVal val="hidden"/>
                                      </p:to>
                                    </p:set>
                                  </p:childTnLst>
                                </p:cTn>
                              </p:par>
                              <p:par>
                                <p:cTn id="77" presetID="2" presetClass="exit" presetSubtype="4" fill="hold" nodeType="withEffect">
                                  <p:stCondLst>
                                    <p:cond delay="0"/>
                                  </p:stCondLst>
                                  <p:childTnLst>
                                    <p:anim calcmode="lin" valueType="num">
                                      <p:cBhvr additive="base">
                                        <p:cTn id="78" dur="500"/>
                                        <p:tgtEl>
                                          <p:spTgt spid="21514"/>
                                        </p:tgtEl>
                                        <p:attrNameLst>
                                          <p:attrName>ppt_x</p:attrName>
                                        </p:attrNameLst>
                                      </p:cBhvr>
                                      <p:tavLst>
                                        <p:tav tm="0">
                                          <p:val>
                                            <p:strVal val="ppt_x"/>
                                          </p:val>
                                        </p:tav>
                                        <p:tav tm="100000">
                                          <p:val>
                                            <p:strVal val="ppt_x"/>
                                          </p:val>
                                        </p:tav>
                                      </p:tavLst>
                                    </p:anim>
                                    <p:anim calcmode="lin" valueType="num">
                                      <p:cBhvr additive="base">
                                        <p:cTn id="79" dur="500"/>
                                        <p:tgtEl>
                                          <p:spTgt spid="21514"/>
                                        </p:tgtEl>
                                        <p:attrNameLst>
                                          <p:attrName>ppt_y</p:attrName>
                                        </p:attrNameLst>
                                      </p:cBhvr>
                                      <p:tavLst>
                                        <p:tav tm="0">
                                          <p:val>
                                            <p:strVal val="ppt_y"/>
                                          </p:val>
                                        </p:tav>
                                        <p:tav tm="100000">
                                          <p:val>
                                            <p:strVal val="1+ppt_h/2"/>
                                          </p:val>
                                        </p:tav>
                                      </p:tavLst>
                                    </p:anim>
                                    <p:set>
                                      <p:cBhvr>
                                        <p:cTn id="80" dur="1" fill="hold">
                                          <p:stCondLst>
                                            <p:cond delay="499"/>
                                          </p:stCondLst>
                                        </p:cTn>
                                        <p:tgtEl>
                                          <p:spTgt spid="21514"/>
                                        </p:tgtEl>
                                        <p:attrNameLst>
                                          <p:attrName>style.visibility</p:attrName>
                                        </p:attrNameLst>
                                      </p:cBhvr>
                                      <p:to>
                                        <p:strVal val="hidden"/>
                                      </p:to>
                                    </p:set>
                                  </p:childTnLst>
                                </p:cTn>
                              </p:par>
                              <p:par>
                                <p:cTn id="81" presetID="2" presetClass="exit" presetSubtype="4" fill="hold" grpId="0" nodeType="withEffect">
                                  <p:stCondLst>
                                    <p:cond delay="0"/>
                                  </p:stCondLst>
                                  <p:childTnLst>
                                    <p:anim calcmode="lin" valueType="num">
                                      <p:cBhvr additive="base">
                                        <p:cTn id="82" dur="500"/>
                                        <p:tgtEl>
                                          <p:spTgt spid="21515"/>
                                        </p:tgtEl>
                                        <p:attrNameLst>
                                          <p:attrName>ppt_x</p:attrName>
                                        </p:attrNameLst>
                                      </p:cBhvr>
                                      <p:tavLst>
                                        <p:tav tm="0">
                                          <p:val>
                                            <p:strVal val="ppt_x"/>
                                          </p:val>
                                        </p:tav>
                                        <p:tav tm="100000">
                                          <p:val>
                                            <p:strVal val="ppt_x"/>
                                          </p:val>
                                        </p:tav>
                                      </p:tavLst>
                                    </p:anim>
                                    <p:anim calcmode="lin" valueType="num">
                                      <p:cBhvr additive="base">
                                        <p:cTn id="83" dur="500"/>
                                        <p:tgtEl>
                                          <p:spTgt spid="21515"/>
                                        </p:tgtEl>
                                        <p:attrNameLst>
                                          <p:attrName>ppt_y</p:attrName>
                                        </p:attrNameLst>
                                      </p:cBhvr>
                                      <p:tavLst>
                                        <p:tav tm="0">
                                          <p:val>
                                            <p:strVal val="ppt_y"/>
                                          </p:val>
                                        </p:tav>
                                        <p:tav tm="100000">
                                          <p:val>
                                            <p:strVal val="1+ppt_h/2"/>
                                          </p:val>
                                        </p:tav>
                                      </p:tavLst>
                                    </p:anim>
                                    <p:set>
                                      <p:cBhvr>
                                        <p:cTn id="84" dur="1" fill="hold">
                                          <p:stCondLst>
                                            <p:cond delay="499"/>
                                          </p:stCondLst>
                                        </p:cTn>
                                        <p:tgtEl>
                                          <p:spTgt spid="21515"/>
                                        </p:tgtEl>
                                        <p:attrNameLst>
                                          <p:attrName>style.visibility</p:attrName>
                                        </p:attrNameLst>
                                      </p:cBhvr>
                                      <p:to>
                                        <p:strVal val="hidden"/>
                                      </p:to>
                                    </p:set>
                                  </p:childTnLst>
                                </p:cTn>
                              </p:par>
                              <p:par>
                                <p:cTn id="85" presetID="2" presetClass="exit" presetSubtype="4" fill="hold" grpId="1" nodeType="withEffect">
                                  <p:stCondLst>
                                    <p:cond delay="0"/>
                                  </p:stCondLst>
                                  <p:childTnLst>
                                    <p:anim calcmode="lin" valueType="num">
                                      <p:cBhvr additive="base">
                                        <p:cTn id="86" dur="500"/>
                                        <p:tgtEl>
                                          <p:spTgt spid="21516"/>
                                        </p:tgtEl>
                                        <p:attrNameLst>
                                          <p:attrName>ppt_x</p:attrName>
                                        </p:attrNameLst>
                                      </p:cBhvr>
                                      <p:tavLst>
                                        <p:tav tm="0">
                                          <p:val>
                                            <p:strVal val="ppt_x"/>
                                          </p:val>
                                        </p:tav>
                                        <p:tav tm="100000">
                                          <p:val>
                                            <p:strVal val="ppt_x"/>
                                          </p:val>
                                        </p:tav>
                                      </p:tavLst>
                                    </p:anim>
                                    <p:anim calcmode="lin" valueType="num">
                                      <p:cBhvr additive="base">
                                        <p:cTn id="87" dur="500"/>
                                        <p:tgtEl>
                                          <p:spTgt spid="21516"/>
                                        </p:tgtEl>
                                        <p:attrNameLst>
                                          <p:attrName>ppt_y</p:attrName>
                                        </p:attrNameLst>
                                      </p:cBhvr>
                                      <p:tavLst>
                                        <p:tav tm="0">
                                          <p:val>
                                            <p:strVal val="ppt_y"/>
                                          </p:val>
                                        </p:tav>
                                        <p:tav tm="100000">
                                          <p:val>
                                            <p:strVal val="1+ppt_h/2"/>
                                          </p:val>
                                        </p:tav>
                                      </p:tavLst>
                                    </p:anim>
                                    <p:set>
                                      <p:cBhvr>
                                        <p:cTn id="88" dur="1" fill="hold">
                                          <p:stCondLst>
                                            <p:cond delay="499"/>
                                          </p:stCondLst>
                                        </p:cTn>
                                        <p:tgtEl>
                                          <p:spTgt spid="215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10" grpId="0"/>
      <p:bldP spid="21511" grpId="0"/>
      <p:bldP spid="21511" grpId="1"/>
      <p:bldP spid="21512" grpId="0"/>
      <p:bldP spid="21512" grpId="1"/>
      <p:bldP spid="21515" grpId="0"/>
      <p:bldP spid="21516" grpId="0"/>
      <p:bldP spid="21516"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defRPr/>
            </a:pPr>
            <a:r>
              <a:rPr lang="es-MX" sz="3600" dirty="0" smtClean="0">
                <a:solidFill>
                  <a:srgbClr val="FF3399"/>
                </a:solidFill>
                <a:effectLst>
                  <a:outerShdw blurRad="38100" dist="38100" dir="2700000" algn="tl">
                    <a:srgbClr val="000000"/>
                  </a:outerShdw>
                </a:effectLst>
              </a:rPr>
              <a:t>Referencia de un </a:t>
            </a:r>
            <a:r>
              <a:rPr lang="es-MX" sz="3600" dirty="0" smtClean="0">
                <a:solidFill>
                  <a:srgbClr val="990099"/>
                </a:solidFill>
                <a:effectLst>
                  <a:outerShdw blurRad="38100" dist="38100" dir="2700000" algn="tl">
                    <a:srgbClr val="000000"/>
                  </a:outerShdw>
                </a:effectLst>
              </a:rPr>
              <a:t>Video </a:t>
            </a:r>
            <a:r>
              <a:rPr lang="es-MX" sz="3600" dirty="0" err="1" smtClean="0">
                <a:solidFill>
                  <a:srgbClr val="990099"/>
                </a:solidFill>
                <a:effectLst>
                  <a:outerShdw blurRad="38100" dist="38100" dir="2700000" algn="tl">
                    <a:srgbClr val="000000"/>
                  </a:outerShdw>
                </a:effectLst>
              </a:rPr>
              <a:t>Podcast</a:t>
            </a:r>
            <a:endParaRPr lang="en-US" sz="3600" dirty="0" smtClean="0"/>
          </a:p>
        </p:txBody>
      </p:sp>
      <p:sp>
        <p:nvSpPr>
          <p:cNvPr id="107523" name="Rectangle 3"/>
          <p:cNvSpPr>
            <a:spLocks noGrp="1" noChangeArrowheads="1"/>
          </p:cNvSpPr>
          <p:nvPr>
            <p:ph type="body" sz="half" idx="1"/>
          </p:nvPr>
        </p:nvSpPr>
        <p:spPr>
          <a:xfrm>
            <a:off x="1219200" y="1981200"/>
            <a:ext cx="3814763" cy="4114800"/>
          </a:xfrm>
        </p:spPr>
        <p:txBody>
          <a:bodyPr/>
          <a:lstStyle/>
          <a:p>
            <a:pPr>
              <a:buFontTx/>
              <a:buNone/>
              <a:defRPr/>
            </a:pPr>
            <a:endParaRPr lang="es-MX" sz="2800" smtClean="0"/>
          </a:p>
          <a:p>
            <a:pPr>
              <a:buFontTx/>
              <a:buNone/>
              <a:defRPr/>
            </a:pPr>
            <a:endParaRPr lang="es-MX" sz="2800" smtClean="0"/>
          </a:p>
          <a:p>
            <a:pPr>
              <a:buFontTx/>
              <a:buNone/>
              <a:defRPr/>
            </a:pPr>
            <a:endParaRPr lang="es-MX" sz="2800" smtClean="0"/>
          </a:p>
          <a:p>
            <a:pPr>
              <a:buFontTx/>
              <a:buNone/>
              <a:defRPr/>
            </a:pPr>
            <a:endParaRPr lang="es-MX" sz="2800" smtClean="0"/>
          </a:p>
          <a:p>
            <a:pPr>
              <a:buFontTx/>
              <a:buNone/>
              <a:defRPr/>
            </a:pPr>
            <a:endParaRPr lang="en-US" sz="2800" smtClean="0"/>
          </a:p>
        </p:txBody>
      </p:sp>
      <p:sp>
        <p:nvSpPr>
          <p:cNvPr id="107524" name="Rectangle 4"/>
          <p:cNvSpPr>
            <a:spLocks noChangeArrowheads="1"/>
          </p:cNvSpPr>
          <p:nvPr/>
        </p:nvSpPr>
        <p:spPr bwMode="auto">
          <a:xfrm>
            <a:off x="487363" y="1689100"/>
            <a:ext cx="8656637" cy="4525963"/>
          </a:xfrm>
          <a:prstGeom prst="rect">
            <a:avLst/>
          </a:prstGeom>
          <a:noFill/>
          <a:ln w="9525">
            <a:noFill/>
            <a:miter lim="800000"/>
            <a:headEnd/>
            <a:tailEnd/>
          </a:ln>
          <a:effectLst/>
        </p:spPr>
        <p:txBody>
          <a:bodyPr/>
          <a:lstStyle/>
          <a:p>
            <a:pPr marL="342900" indent="-342900">
              <a:spcBef>
                <a:spcPct val="20000"/>
              </a:spcBef>
              <a:buClr>
                <a:schemeClr val="accent2"/>
              </a:buClr>
              <a:buFontTx/>
              <a:buChar char="•"/>
              <a:defRPr/>
            </a:pPr>
            <a:endParaRPr kumimoji="1" lang="es-MX" sz="2800" dirty="0">
              <a:effectLst>
                <a:outerShdw blurRad="38100" dist="38100" dir="2700000" algn="tl">
                  <a:srgbClr val="FFFFFF"/>
                </a:outerShdw>
              </a:effectLst>
            </a:endParaRPr>
          </a:p>
          <a:p>
            <a:pPr marL="342900" indent="-342900">
              <a:spcBef>
                <a:spcPct val="20000"/>
              </a:spcBef>
              <a:buClr>
                <a:schemeClr val="accent2"/>
              </a:buClr>
              <a:defRPr/>
            </a:pPr>
            <a:r>
              <a:rPr kumimoji="1" lang="es-MX" sz="2800" dirty="0">
                <a:effectLst>
                  <a:outerShdw blurRad="38100" dist="38100" dir="2700000" algn="tl">
                    <a:srgbClr val="FFFFFF"/>
                  </a:outerShdw>
                </a:effectLst>
                <a:latin typeface="Verdana" pitchFamily="34" charset="0"/>
              </a:rPr>
              <a:t>       Autor   Fecha de        </a:t>
            </a:r>
            <a:r>
              <a:rPr kumimoji="1" lang="es-MX" sz="2400" dirty="0">
                <a:effectLst>
                  <a:outerShdw blurRad="38100" dist="38100" dir="2700000" algn="tl">
                    <a:srgbClr val="FFFFFF"/>
                  </a:outerShdw>
                </a:effectLst>
                <a:latin typeface="Verdana" pitchFamily="34" charset="0"/>
              </a:rPr>
              <a:t>Nombre del</a:t>
            </a:r>
            <a:r>
              <a:rPr kumimoji="1" lang="es-MX" sz="2800" dirty="0">
                <a:effectLst>
                  <a:outerShdw blurRad="38100" dist="38100" dir="2700000" algn="tl">
                    <a:srgbClr val="FFFFFF"/>
                  </a:outerShdw>
                </a:effectLst>
                <a:latin typeface="Verdana" pitchFamily="34" charset="0"/>
              </a:rPr>
              <a:t>                            </a:t>
            </a:r>
          </a:p>
          <a:p>
            <a:pPr marL="342900" indent="-342900">
              <a:spcBef>
                <a:spcPct val="20000"/>
              </a:spcBef>
              <a:buClr>
                <a:schemeClr val="accent2"/>
              </a:buClr>
              <a:defRPr/>
            </a:pPr>
            <a:r>
              <a:rPr kumimoji="1" lang="es-MX" sz="2800" dirty="0">
                <a:effectLst>
                  <a:outerShdw blurRad="38100" dist="38100" dir="2700000" algn="tl">
                    <a:srgbClr val="FFFFFF"/>
                  </a:outerShdw>
                </a:effectLst>
                <a:latin typeface="Verdana" pitchFamily="34" charset="0"/>
              </a:rPr>
              <a:t>                 publicación      sitio web</a:t>
            </a:r>
          </a:p>
          <a:p>
            <a:pPr marL="342900" indent="-342900">
              <a:spcBef>
                <a:spcPct val="20000"/>
              </a:spcBef>
              <a:buClr>
                <a:schemeClr val="accent2"/>
              </a:buClr>
              <a:defRPr/>
            </a:pPr>
            <a:r>
              <a:rPr kumimoji="1" lang="es-MX" sz="2000" dirty="0">
                <a:effectLst>
                  <a:outerShdw blurRad="38100" dist="38100" dir="2700000" algn="tl">
                    <a:srgbClr val="FFFFFF"/>
                  </a:outerShdw>
                </a:effectLst>
                <a:latin typeface="Verdana" pitchFamily="34" charset="0"/>
              </a:rPr>
              <a:t>    </a:t>
            </a:r>
          </a:p>
          <a:p>
            <a:pPr marL="342900" indent="-342900">
              <a:spcBef>
                <a:spcPct val="20000"/>
              </a:spcBef>
              <a:buClr>
                <a:schemeClr val="accent2"/>
              </a:buClr>
              <a:defRPr/>
            </a:pPr>
            <a:r>
              <a:rPr kumimoji="1" lang="es-MX" sz="2000" b="1" dirty="0">
                <a:effectLst>
                  <a:outerShdw blurRad="38100" dist="38100" dir="2700000" algn="tl">
                    <a:srgbClr val="FFFFFF"/>
                  </a:outerShdw>
                </a:effectLst>
                <a:latin typeface="Verdana" pitchFamily="34" charset="0"/>
              </a:rPr>
              <a:t>CNN (Productor) (18 de junio de 2009). CNN. </a:t>
            </a:r>
            <a:r>
              <a:rPr kumimoji="1" lang="es-MX" sz="2000" b="1" i="1" dirty="0">
                <a:effectLst>
                  <a:outerShdw blurRad="38100" dist="38100" dir="2700000" algn="tl">
                    <a:srgbClr val="FFFFFF"/>
                  </a:outerShdw>
                </a:effectLst>
                <a:latin typeface="Verdana" pitchFamily="34" charset="0"/>
              </a:rPr>
              <a:t>A explorar la luna. </a:t>
            </a:r>
            <a:r>
              <a:rPr kumimoji="1" lang="es-MX" sz="2000" b="1" i="1" dirty="0" err="1">
                <a:effectLst>
                  <a:outerShdw blurRad="38100" dist="38100" dir="2700000" algn="tl">
                    <a:srgbClr val="FFFFFF"/>
                  </a:outerShdw>
                </a:effectLst>
                <a:latin typeface="Verdana" pitchFamily="34" charset="0"/>
              </a:rPr>
              <a:t>Podcast</a:t>
            </a:r>
            <a:r>
              <a:rPr kumimoji="1" lang="es-MX" sz="2000" b="1" i="1" dirty="0">
                <a:effectLst>
                  <a:outerShdw blurRad="38100" dist="38100" dir="2700000" algn="tl">
                    <a:srgbClr val="FFFFFF"/>
                  </a:outerShdw>
                </a:effectLst>
                <a:latin typeface="Verdana" pitchFamily="34" charset="0"/>
              </a:rPr>
              <a:t> consultado de CNN : </a:t>
            </a:r>
            <a:r>
              <a:rPr kumimoji="1" lang="es-MX" sz="2000" b="1" dirty="0">
                <a:effectLst>
                  <a:outerShdw blurRad="38100" dist="38100" dir="2700000" algn="tl">
                    <a:srgbClr val="FFFFFF"/>
                  </a:outerShdw>
                </a:effectLst>
                <a:latin typeface="Verdana" pitchFamily="34" charset="0"/>
              </a:rPr>
              <a:t>http://edition.cnn.com/video/#/spanish</a:t>
            </a:r>
            <a:endParaRPr kumimoji="1" lang="es-MX" sz="2800" dirty="0">
              <a:effectLst>
                <a:outerShdw blurRad="38100" dist="38100" dir="2700000" algn="tl">
                  <a:srgbClr val="FFFFFF"/>
                </a:outerShdw>
              </a:effectLst>
              <a:latin typeface="Verdana" pitchFamily="34" charset="0"/>
            </a:endParaRPr>
          </a:p>
          <a:p>
            <a:pPr marL="342900" indent="-342900">
              <a:spcBef>
                <a:spcPct val="20000"/>
              </a:spcBef>
              <a:buClr>
                <a:schemeClr val="accent2"/>
              </a:buClr>
              <a:defRPr/>
            </a:pPr>
            <a:r>
              <a:rPr kumimoji="1" lang="es-MX" sz="2400" dirty="0">
                <a:effectLst>
                  <a:outerShdw blurRad="38100" dist="38100" dir="2700000" algn="tl">
                    <a:srgbClr val="FFFFFF"/>
                  </a:outerShdw>
                </a:effectLst>
                <a:latin typeface="Verdana" pitchFamily="34" charset="0"/>
              </a:rPr>
              <a:t>       </a:t>
            </a:r>
          </a:p>
          <a:p>
            <a:pPr marL="342900" indent="-342900">
              <a:spcBef>
                <a:spcPct val="20000"/>
              </a:spcBef>
              <a:buClr>
                <a:schemeClr val="accent2"/>
              </a:buClr>
              <a:defRPr/>
            </a:pPr>
            <a:r>
              <a:rPr kumimoji="1" lang="es-MX" sz="2400" dirty="0">
                <a:effectLst>
                  <a:outerShdw blurRad="38100" dist="38100" dir="2700000" algn="tl">
                    <a:srgbClr val="FFFFFF"/>
                  </a:outerShdw>
                </a:effectLst>
                <a:latin typeface="Verdana" pitchFamily="34" charset="0"/>
              </a:rPr>
              <a:t>         </a:t>
            </a:r>
            <a:r>
              <a:rPr kumimoji="1" lang="es-MX" sz="2000" dirty="0">
                <a:effectLst>
                  <a:outerShdw blurRad="38100" dist="38100" dir="2700000" algn="tl">
                    <a:srgbClr val="FFFFFF"/>
                  </a:outerShdw>
                </a:effectLst>
                <a:latin typeface="Verdana" pitchFamily="34" charset="0"/>
              </a:rPr>
              <a:t>Título del                                             URL (Dirección)</a:t>
            </a:r>
            <a:endParaRPr kumimoji="1" lang="es-MX" sz="2800" dirty="0">
              <a:effectLst>
                <a:outerShdw blurRad="38100" dist="38100" dir="2700000" algn="tl">
                  <a:srgbClr val="FFFFFF"/>
                </a:outerShdw>
              </a:effectLst>
              <a:latin typeface="Verdana" pitchFamily="34" charset="0"/>
            </a:endParaRPr>
          </a:p>
          <a:p>
            <a:pPr marL="342900" indent="-342900">
              <a:spcBef>
                <a:spcPct val="20000"/>
              </a:spcBef>
              <a:buClr>
                <a:schemeClr val="accent2"/>
              </a:buClr>
              <a:defRPr/>
            </a:pPr>
            <a:r>
              <a:rPr kumimoji="1" lang="es-MX" sz="2800" dirty="0">
                <a:effectLst>
                  <a:outerShdw blurRad="38100" dist="38100" dir="2700000" algn="tl">
                    <a:srgbClr val="FFFFFF"/>
                  </a:outerShdw>
                </a:effectLst>
                <a:latin typeface="Verdana" pitchFamily="34" charset="0"/>
              </a:rPr>
              <a:t>     </a:t>
            </a:r>
            <a:r>
              <a:rPr kumimoji="1" lang="es-MX" sz="2000" dirty="0">
                <a:effectLst>
                  <a:outerShdw blurRad="38100" dist="38100" dir="2700000" algn="tl">
                    <a:srgbClr val="FFFFFF"/>
                  </a:outerShdw>
                </a:effectLst>
                <a:latin typeface="Verdana" pitchFamily="34" charset="0"/>
              </a:rPr>
              <a:t>      </a:t>
            </a:r>
            <a:r>
              <a:rPr kumimoji="1" lang="es-MX" sz="2000" dirty="0" err="1">
                <a:effectLst>
                  <a:outerShdw blurRad="38100" dist="38100" dir="2700000" algn="tl">
                    <a:srgbClr val="FFFFFF"/>
                  </a:outerShdw>
                </a:effectLst>
                <a:latin typeface="Verdana" pitchFamily="34" charset="0"/>
              </a:rPr>
              <a:t>podcast</a:t>
            </a:r>
            <a:r>
              <a:rPr kumimoji="1" lang="es-MX" sz="2000" dirty="0">
                <a:effectLst>
                  <a:outerShdw blurRad="38100" dist="38100" dir="2700000" algn="tl">
                    <a:srgbClr val="FFFFFF"/>
                  </a:outerShdw>
                </a:effectLst>
                <a:latin typeface="Verdana" pitchFamily="34" charset="0"/>
              </a:rPr>
              <a:t>                                                                            </a:t>
            </a:r>
          </a:p>
          <a:p>
            <a:pPr marL="342900" indent="-342900">
              <a:spcBef>
                <a:spcPct val="20000"/>
              </a:spcBef>
              <a:buClr>
                <a:schemeClr val="accent2"/>
              </a:buClr>
              <a:defRPr/>
            </a:pPr>
            <a:r>
              <a:rPr kumimoji="1" lang="es-MX" sz="2800" dirty="0">
                <a:effectLst>
                  <a:outerShdw blurRad="38100" dist="38100" dir="2700000" algn="tl">
                    <a:srgbClr val="FFFFFF"/>
                  </a:outerShdw>
                </a:effectLst>
                <a:latin typeface="Verdana" pitchFamily="34" charset="0"/>
              </a:rPr>
              <a:t>                                             </a:t>
            </a:r>
            <a:endParaRPr kumimoji="1" lang="en-US" sz="2800" dirty="0">
              <a:effectLst>
                <a:outerShdw blurRad="38100" dist="38100" dir="2700000" algn="tl">
                  <a:srgbClr val="FFFFFF"/>
                </a:outerShdw>
              </a:effectLst>
              <a:latin typeface="Verdana" pitchFamily="34" charset="0"/>
            </a:endParaRPr>
          </a:p>
        </p:txBody>
      </p:sp>
      <p:sp>
        <p:nvSpPr>
          <p:cNvPr id="107525" name="Rectangle 5"/>
          <p:cNvSpPr>
            <a:spLocks noChangeArrowheads="1"/>
          </p:cNvSpPr>
          <p:nvPr/>
        </p:nvSpPr>
        <p:spPr bwMode="auto">
          <a:xfrm>
            <a:off x="1187450" y="2060575"/>
            <a:ext cx="1312863" cy="720725"/>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107526" name="Rectangle 6"/>
          <p:cNvSpPr>
            <a:spLocks noChangeArrowheads="1"/>
          </p:cNvSpPr>
          <p:nvPr/>
        </p:nvSpPr>
        <p:spPr bwMode="auto">
          <a:xfrm>
            <a:off x="1357313" y="4786313"/>
            <a:ext cx="1589087" cy="1071562"/>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107527" name="Rectangle 7"/>
          <p:cNvSpPr>
            <a:spLocks noChangeArrowheads="1"/>
          </p:cNvSpPr>
          <p:nvPr/>
        </p:nvSpPr>
        <p:spPr bwMode="auto">
          <a:xfrm>
            <a:off x="2643188" y="2000250"/>
            <a:ext cx="2143125" cy="1357313"/>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107528" name="Line 8"/>
          <p:cNvSpPr>
            <a:spLocks noChangeShapeType="1"/>
          </p:cNvSpPr>
          <p:nvPr/>
        </p:nvSpPr>
        <p:spPr bwMode="auto">
          <a:xfrm>
            <a:off x="1476375" y="2781300"/>
            <a:ext cx="0" cy="792163"/>
          </a:xfrm>
          <a:prstGeom prst="line">
            <a:avLst/>
          </a:prstGeom>
          <a:noFill/>
          <a:ln w="9525">
            <a:solidFill>
              <a:schemeClr val="tx1"/>
            </a:solidFill>
            <a:round/>
            <a:headEnd/>
            <a:tailEnd type="triangle" w="med" len="med"/>
          </a:ln>
          <a:effectLst/>
        </p:spPr>
        <p:txBody>
          <a:bodyPr/>
          <a:lstStyle/>
          <a:p>
            <a:pPr>
              <a:defRPr/>
            </a:pPr>
            <a:endParaRPr lang="en-US"/>
          </a:p>
        </p:txBody>
      </p:sp>
      <p:sp>
        <p:nvSpPr>
          <p:cNvPr id="107529" name="Line 9"/>
          <p:cNvSpPr>
            <a:spLocks noChangeShapeType="1"/>
          </p:cNvSpPr>
          <p:nvPr/>
        </p:nvSpPr>
        <p:spPr bwMode="auto">
          <a:xfrm flipV="1">
            <a:off x="2786063" y="3929063"/>
            <a:ext cx="4572000" cy="1563687"/>
          </a:xfrm>
          <a:prstGeom prst="line">
            <a:avLst/>
          </a:prstGeom>
          <a:noFill/>
          <a:ln w="9525">
            <a:solidFill>
              <a:schemeClr val="tx1"/>
            </a:solidFill>
            <a:round/>
            <a:headEnd/>
            <a:tailEnd type="triangle" w="med" len="med"/>
          </a:ln>
          <a:effectLst/>
        </p:spPr>
        <p:txBody>
          <a:bodyPr/>
          <a:lstStyle/>
          <a:p>
            <a:pPr>
              <a:defRPr/>
            </a:pPr>
            <a:endParaRPr lang="en-US"/>
          </a:p>
        </p:txBody>
      </p:sp>
      <p:sp>
        <p:nvSpPr>
          <p:cNvPr id="107530" name="Rectangle 10"/>
          <p:cNvSpPr>
            <a:spLocks noChangeArrowheads="1"/>
          </p:cNvSpPr>
          <p:nvPr/>
        </p:nvSpPr>
        <p:spPr bwMode="auto">
          <a:xfrm>
            <a:off x="6429375" y="5000625"/>
            <a:ext cx="2357438" cy="500063"/>
          </a:xfrm>
          <a:prstGeom prst="rect">
            <a:avLst/>
          </a:prstGeom>
          <a:noFill/>
          <a:ln w="28575">
            <a:solidFill>
              <a:srgbClr val="990099"/>
            </a:solidFill>
            <a:miter lim="800000"/>
            <a:headEnd/>
            <a:tailEnd/>
          </a:ln>
          <a:effectLst/>
        </p:spPr>
        <p:txBody>
          <a:bodyPr wrap="none" anchor="ctr"/>
          <a:lstStyle/>
          <a:p>
            <a:pPr>
              <a:defRPr/>
            </a:pPr>
            <a:endParaRPr lang="en-US"/>
          </a:p>
        </p:txBody>
      </p:sp>
      <p:sp>
        <p:nvSpPr>
          <p:cNvPr id="107534" name="Line 14"/>
          <p:cNvSpPr>
            <a:spLocks noChangeShapeType="1"/>
          </p:cNvSpPr>
          <p:nvPr/>
        </p:nvSpPr>
        <p:spPr bwMode="auto">
          <a:xfrm flipH="1">
            <a:off x="3643313" y="3357563"/>
            <a:ext cx="214312" cy="285750"/>
          </a:xfrm>
          <a:prstGeom prst="line">
            <a:avLst/>
          </a:prstGeom>
          <a:noFill/>
          <a:ln w="9525">
            <a:solidFill>
              <a:schemeClr val="tx1"/>
            </a:solidFill>
            <a:round/>
            <a:headEnd/>
            <a:tailEnd type="triangle" w="med" len="med"/>
          </a:ln>
          <a:effectLst/>
        </p:spPr>
        <p:txBody>
          <a:bodyPr/>
          <a:lstStyle/>
          <a:p>
            <a:pPr>
              <a:defRPr/>
            </a:pPr>
            <a:endParaRPr lang="en-US"/>
          </a:p>
        </p:txBody>
      </p:sp>
      <p:sp>
        <p:nvSpPr>
          <p:cNvPr id="107535" name="Line 15"/>
          <p:cNvSpPr>
            <a:spLocks noChangeShapeType="1"/>
          </p:cNvSpPr>
          <p:nvPr/>
        </p:nvSpPr>
        <p:spPr bwMode="auto">
          <a:xfrm flipH="1" flipV="1">
            <a:off x="6572250" y="4572000"/>
            <a:ext cx="465138" cy="377825"/>
          </a:xfrm>
          <a:prstGeom prst="line">
            <a:avLst/>
          </a:prstGeom>
          <a:noFill/>
          <a:ln w="9525">
            <a:solidFill>
              <a:schemeClr val="tx1"/>
            </a:solidFill>
            <a:round/>
            <a:headEnd/>
            <a:tailEnd type="triangle" w="med" len="med"/>
          </a:ln>
          <a:effectLst/>
        </p:spPr>
        <p:txBody>
          <a:bodyPr/>
          <a:lstStyle/>
          <a:p>
            <a:pPr>
              <a:defRPr/>
            </a:pPr>
            <a:endParaRPr lang="en-US"/>
          </a:p>
        </p:txBody>
      </p:sp>
      <p:sp>
        <p:nvSpPr>
          <p:cNvPr id="107537" name="Text Box 17"/>
          <p:cNvSpPr txBox="1">
            <a:spLocks noChangeArrowheads="1"/>
          </p:cNvSpPr>
          <p:nvPr/>
        </p:nvSpPr>
        <p:spPr bwMode="auto">
          <a:xfrm>
            <a:off x="8358188" y="6215063"/>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65</a:t>
            </a:r>
            <a:endParaRPr lang="en-US" sz="2000" b="1" dirty="0">
              <a:effectLst>
                <a:outerShdw blurRad="38100" dist="38100" dir="2700000" algn="tl">
                  <a:srgbClr val="FFFFFF"/>
                </a:outerShdw>
              </a:effectLst>
            </a:endParaRPr>
          </a:p>
        </p:txBody>
      </p:sp>
      <p:pic>
        <p:nvPicPr>
          <p:cNvPr id="64526" name="Content Placeholder 18" descr="podcast_icon.png"/>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162800" y="0"/>
            <a:ext cx="1981200" cy="1981200"/>
          </a:xfrm>
        </p:spPr>
      </p:pic>
      <p:cxnSp>
        <p:nvCxnSpPr>
          <p:cNvPr id="64527" name="Straight Connector 20"/>
          <p:cNvCxnSpPr>
            <a:cxnSpLocks noChangeShapeType="1"/>
          </p:cNvCxnSpPr>
          <p:nvPr/>
        </p:nvCxnSpPr>
        <p:spPr bwMode="auto">
          <a:xfrm>
            <a:off x="4500563" y="1285875"/>
            <a:ext cx="2786062" cy="1588"/>
          </a:xfrm>
          <a:prstGeom prst="line">
            <a:avLst/>
          </a:prstGeom>
          <a:noFill/>
          <a:ln w="57150" algn="ctr">
            <a:solidFill>
              <a:srgbClr val="00FF00"/>
            </a:solidFill>
            <a:round/>
            <a:headEnd/>
            <a:tailEnd/>
          </a:ln>
          <a:extLst>
            <a:ext uri="{909E8E84-426E-40DD-AFC4-6F175D3DCCD1}">
              <a14:hiddenFill xmlns:a14="http://schemas.microsoft.com/office/drawing/2010/main">
                <a:noFill/>
              </a14:hiddenFill>
            </a:ext>
          </a:extLst>
        </p:spPr>
      </p:cxnSp>
      <p:sp>
        <p:nvSpPr>
          <p:cNvPr id="23" name="Line 14"/>
          <p:cNvSpPr>
            <a:spLocks noChangeShapeType="1"/>
          </p:cNvSpPr>
          <p:nvPr/>
        </p:nvSpPr>
        <p:spPr bwMode="auto">
          <a:xfrm>
            <a:off x="6429375" y="3286125"/>
            <a:ext cx="46038" cy="357188"/>
          </a:xfrm>
          <a:prstGeom prst="line">
            <a:avLst/>
          </a:prstGeom>
          <a:noFill/>
          <a:ln w="9525">
            <a:solidFill>
              <a:schemeClr val="tx1"/>
            </a:solidFill>
            <a:round/>
            <a:headEnd/>
            <a:tailEnd type="triangle" w="med" len="med"/>
          </a:ln>
          <a:effectLst/>
        </p:spPr>
        <p:txBody>
          <a:bodyPr/>
          <a:lstStyle/>
          <a:p>
            <a:pPr>
              <a:defRPr/>
            </a:pPr>
            <a:endParaRPr lang="en-US"/>
          </a:p>
        </p:txBody>
      </p:sp>
      <p:sp>
        <p:nvSpPr>
          <p:cNvPr id="24" name="Rectangle 7"/>
          <p:cNvSpPr>
            <a:spLocks noChangeArrowheads="1"/>
          </p:cNvSpPr>
          <p:nvPr/>
        </p:nvSpPr>
        <p:spPr bwMode="auto">
          <a:xfrm>
            <a:off x="5214938" y="1857375"/>
            <a:ext cx="2143125" cy="1357313"/>
          </a:xfrm>
          <a:prstGeom prst="rect">
            <a:avLst/>
          </a:prstGeom>
          <a:noFill/>
          <a:ln w="28575">
            <a:solidFill>
              <a:srgbClr val="990099"/>
            </a:solidFill>
            <a:miter lim="800000"/>
            <a:headEnd/>
            <a:tailEnd/>
          </a:ln>
          <a:effectLst/>
        </p:spPr>
        <p:txBody>
          <a:bodyPr wrap="none" anchor="ctr"/>
          <a:lstStyle/>
          <a:p>
            <a:pP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07522"/>
                                        </p:tgtEl>
                                        <p:attrNameLst>
                                          <p:attrName>ppt_x</p:attrName>
                                        </p:attrNameLst>
                                      </p:cBhvr>
                                      <p:tavLst>
                                        <p:tav tm="0">
                                          <p:val>
                                            <p:strVal val="ppt_x"/>
                                          </p:val>
                                        </p:tav>
                                        <p:tav tm="100000">
                                          <p:val>
                                            <p:strVal val="ppt_x"/>
                                          </p:val>
                                        </p:tav>
                                      </p:tavLst>
                                    </p:anim>
                                    <p:anim calcmode="lin" valueType="num">
                                      <p:cBhvr additive="base">
                                        <p:cTn id="7" dur="500"/>
                                        <p:tgtEl>
                                          <p:spTgt spid="107522"/>
                                        </p:tgtEl>
                                        <p:attrNameLst>
                                          <p:attrName>ppt_y</p:attrName>
                                        </p:attrNameLst>
                                      </p:cBhvr>
                                      <p:tavLst>
                                        <p:tav tm="0">
                                          <p:val>
                                            <p:strVal val="ppt_y"/>
                                          </p:val>
                                        </p:tav>
                                        <p:tav tm="100000">
                                          <p:val>
                                            <p:strVal val="1+ppt_h/2"/>
                                          </p:val>
                                        </p:tav>
                                      </p:tavLst>
                                    </p:anim>
                                    <p:set>
                                      <p:cBhvr>
                                        <p:cTn id="8" dur="1" fill="hold">
                                          <p:stCondLst>
                                            <p:cond delay="499"/>
                                          </p:stCondLst>
                                        </p:cTn>
                                        <p:tgtEl>
                                          <p:spTgt spid="107522"/>
                                        </p:tgtEl>
                                        <p:attrNameLst>
                                          <p:attrName>style.visibility</p:attrName>
                                        </p:attrNameLst>
                                      </p:cBhvr>
                                      <p:to>
                                        <p:strVal val="hidden"/>
                                      </p:to>
                                    </p:set>
                                  </p:childTnLst>
                                </p:cTn>
                              </p:par>
                              <p:par>
                                <p:cTn id="9" presetID="2" presetClass="exit" presetSubtype="4" fill="hold" grpId="0" nodeType="withEffect" nodePh="1">
                                  <p:stCondLst>
                                    <p:cond delay="0"/>
                                  </p:stCondLst>
                                  <p:endCondLst>
                                    <p:cond evt="begin" delay="0">
                                      <p:tn val="9"/>
                                    </p:cond>
                                  </p:endCondLst>
                                  <p:childTnLst>
                                    <p:anim calcmode="lin" valueType="num">
                                      <p:cBhvr additive="base">
                                        <p:cTn id="10" dur="500"/>
                                        <p:tgtEl>
                                          <p:spTgt spid="107523">
                                            <p:txEl>
                                              <p:pRg st="0" end="0"/>
                                            </p:txEl>
                                          </p:spTgt>
                                        </p:tgtEl>
                                        <p:attrNameLst>
                                          <p:attrName>ppt_x</p:attrName>
                                        </p:attrNameLst>
                                      </p:cBhvr>
                                      <p:tavLst>
                                        <p:tav tm="0">
                                          <p:val>
                                            <p:strVal val="ppt_x"/>
                                          </p:val>
                                        </p:tav>
                                        <p:tav tm="100000">
                                          <p:val>
                                            <p:strVal val="ppt_x"/>
                                          </p:val>
                                        </p:tav>
                                      </p:tavLst>
                                    </p:anim>
                                    <p:anim calcmode="lin" valueType="num">
                                      <p:cBhvr additive="base">
                                        <p:cTn id="11" dur="500"/>
                                        <p:tgtEl>
                                          <p:spTgt spid="107523">
                                            <p:txEl>
                                              <p:pRg st="0" end="0"/>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107523">
                                            <p:txEl>
                                              <p:pRg st="0" end="0"/>
                                            </p:txEl>
                                          </p:spTgt>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07524"/>
                                        </p:tgtEl>
                                        <p:attrNameLst>
                                          <p:attrName>ppt_x</p:attrName>
                                        </p:attrNameLst>
                                      </p:cBhvr>
                                      <p:tavLst>
                                        <p:tav tm="0">
                                          <p:val>
                                            <p:strVal val="ppt_x"/>
                                          </p:val>
                                        </p:tav>
                                        <p:tav tm="100000">
                                          <p:val>
                                            <p:strVal val="ppt_x"/>
                                          </p:val>
                                        </p:tav>
                                      </p:tavLst>
                                    </p:anim>
                                    <p:anim calcmode="lin" valueType="num">
                                      <p:cBhvr additive="base">
                                        <p:cTn id="15" dur="500"/>
                                        <p:tgtEl>
                                          <p:spTgt spid="107524"/>
                                        </p:tgtEl>
                                        <p:attrNameLst>
                                          <p:attrName>ppt_y</p:attrName>
                                        </p:attrNameLst>
                                      </p:cBhvr>
                                      <p:tavLst>
                                        <p:tav tm="0">
                                          <p:val>
                                            <p:strVal val="ppt_y"/>
                                          </p:val>
                                        </p:tav>
                                        <p:tav tm="100000">
                                          <p:val>
                                            <p:strVal val="1+ppt_h/2"/>
                                          </p:val>
                                        </p:tav>
                                      </p:tavLst>
                                    </p:anim>
                                    <p:set>
                                      <p:cBhvr>
                                        <p:cTn id="16" dur="1" fill="hold">
                                          <p:stCondLst>
                                            <p:cond delay="499"/>
                                          </p:stCondLst>
                                        </p:cTn>
                                        <p:tgtEl>
                                          <p:spTgt spid="107524"/>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107525"/>
                                        </p:tgtEl>
                                        <p:attrNameLst>
                                          <p:attrName>ppt_x</p:attrName>
                                        </p:attrNameLst>
                                      </p:cBhvr>
                                      <p:tavLst>
                                        <p:tav tm="0">
                                          <p:val>
                                            <p:strVal val="ppt_x"/>
                                          </p:val>
                                        </p:tav>
                                        <p:tav tm="100000">
                                          <p:val>
                                            <p:strVal val="ppt_x"/>
                                          </p:val>
                                        </p:tav>
                                      </p:tavLst>
                                    </p:anim>
                                    <p:anim calcmode="lin" valueType="num">
                                      <p:cBhvr additive="base">
                                        <p:cTn id="19" dur="500"/>
                                        <p:tgtEl>
                                          <p:spTgt spid="107525"/>
                                        </p:tgtEl>
                                        <p:attrNameLst>
                                          <p:attrName>ppt_y</p:attrName>
                                        </p:attrNameLst>
                                      </p:cBhvr>
                                      <p:tavLst>
                                        <p:tav tm="0">
                                          <p:val>
                                            <p:strVal val="ppt_y"/>
                                          </p:val>
                                        </p:tav>
                                        <p:tav tm="100000">
                                          <p:val>
                                            <p:strVal val="1+ppt_h/2"/>
                                          </p:val>
                                        </p:tav>
                                      </p:tavLst>
                                    </p:anim>
                                    <p:set>
                                      <p:cBhvr>
                                        <p:cTn id="20" dur="1" fill="hold">
                                          <p:stCondLst>
                                            <p:cond delay="499"/>
                                          </p:stCondLst>
                                        </p:cTn>
                                        <p:tgtEl>
                                          <p:spTgt spid="107525"/>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107526"/>
                                        </p:tgtEl>
                                        <p:attrNameLst>
                                          <p:attrName>ppt_x</p:attrName>
                                        </p:attrNameLst>
                                      </p:cBhvr>
                                      <p:tavLst>
                                        <p:tav tm="0">
                                          <p:val>
                                            <p:strVal val="ppt_x"/>
                                          </p:val>
                                        </p:tav>
                                        <p:tav tm="100000">
                                          <p:val>
                                            <p:strVal val="ppt_x"/>
                                          </p:val>
                                        </p:tav>
                                      </p:tavLst>
                                    </p:anim>
                                    <p:anim calcmode="lin" valueType="num">
                                      <p:cBhvr additive="base">
                                        <p:cTn id="23" dur="500"/>
                                        <p:tgtEl>
                                          <p:spTgt spid="107526"/>
                                        </p:tgtEl>
                                        <p:attrNameLst>
                                          <p:attrName>ppt_y</p:attrName>
                                        </p:attrNameLst>
                                      </p:cBhvr>
                                      <p:tavLst>
                                        <p:tav tm="0">
                                          <p:val>
                                            <p:strVal val="ppt_y"/>
                                          </p:val>
                                        </p:tav>
                                        <p:tav tm="100000">
                                          <p:val>
                                            <p:strVal val="1+ppt_h/2"/>
                                          </p:val>
                                        </p:tav>
                                      </p:tavLst>
                                    </p:anim>
                                    <p:set>
                                      <p:cBhvr>
                                        <p:cTn id="24" dur="1" fill="hold">
                                          <p:stCondLst>
                                            <p:cond delay="499"/>
                                          </p:stCondLst>
                                        </p:cTn>
                                        <p:tgtEl>
                                          <p:spTgt spid="107526"/>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107527"/>
                                        </p:tgtEl>
                                        <p:attrNameLst>
                                          <p:attrName>ppt_x</p:attrName>
                                        </p:attrNameLst>
                                      </p:cBhvr>
                                      <p:tavLst>
                                        <p:tav tm="0">
                                          <p:val>
                                            <p:strVal val="ppt_x"/>
                                          </p:val>
                                        </p:tav>
                                        <p:tav tm="100000">
                                          <p:val>
                                            <p:strVal val="ppt_x"/>
                                          </p:val>
                                        </p:tav>
                                      </p:tavLst>
                                    </p:anim>
                                    <p:anim calcmode="lin" valueType="num">
                                      <p:cBhvr additive="base">
                                        <p:cTn id="27" dur="500"/>
                                        <p:tgtEl>
                                          <p:spTgt spid="107527"/>
                                        </p:tgtEl>
                                        <p:attrNameLst>
                                          <p:attrName>ppt_y</p:attrName>
                                        </p:attrNameLst>
                                      </p:cBhvr>
                                      <p:tavLst>
                                        <p:tav tm="0">
                                          <p:val>
                                            <p:strVal val="ppt_y"/>
                                          </p:val>
                                        </p:tav>
                                        <p:tav tm="100000">
                                          <p:val>
                                            <p:strVal val="1+ppt_h/2"/>
                                          </p:val>
                                        </p:tav>
                                      </p:tavLst>
                                    </p:anim>
                                    <p:set>
                                      <p:cBhvr>
                                        <p:cTn id="28" dur="1" fill="hold">
                                          <p:stCondLst>
                                            <p:cond delay="499"/>
                                          </p:stCondLst>
                                        </p:cTn>
                                        <p:tgtEl>
                                          <p:spTgt spid="107527"/>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107528"/>
                                        </p:tgtEl>
                                        <p:attrNameLst>
                                          <p:attrName>ppt_x</p:attrName>
                                        </p:attrNameLst>
                                      </p:cBhvr>
                                      <p:tavLst>
                                        <p:tav tm="0">
                                          <p:val>
                                            <p:strVal val="ppt_x"/>
                                          </p:val>
                                        </p:tav>
                                        <p:tav tm="100000">
                                          <p:val>
                                            <p:strVal val="ppt_x"/>
                                          </p:val>
                                        </p:tav>
                                      </p:tavLst>
                                    </p:anim>
                                    <p:anim calcmode="lin" valueType="num">
                                      <p:cBhvr additive="base">
                                        <p:cTn id="31" dur="500"/>
                                        <p:tgtEl>
                                          <p:spTgt spid="107528"/>
                                        </p:tgtEl>
                                        <p:attrNameLst>
                                          <p:attrName>ppt_y</p:attrName>
                                        </p:attrNameLst>
                                      </p:cBhvr>
                                      <p:tavLst>
                                        <p:tav tm="0">
                                          <p:val>
                                            <p:strVal val="ppt_y"/>
                                          </p:val>
                                        </p:tav>
                                        <p:tav tm="100000">
                                          <p:val>
                                            <p:strVal val="1+ppt_h/2"/>
                                          </p:val>
                                        </p:tav>
                                      </p:tavLst>
                                    </p:anim>
                                    <p:set>
                                      <p:cBhvr>
                                        <p:cTn id="32" dur="1" fill="hold">
                                          <p:stCondLst>
                                            <p:cond delay="499"/>
                                          </p:stCondLst>
                                        </p:cTn>
                                        <p:tgtEl>
                                          <p:spTgt spid="107528"/>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107529"/>
                                        </p:tgtEl>
                                        <p:attrNameLst>
                                          <p:attrName>ppt_x</p:attrName>
                                        </p:attrNameLst>
                                      </p:cBhvr>
                                      <p:tavLst>
                                        <p:tav tm="0">
                                          <p:val>
                                            <p:strVal val="ppt_x"/>
                                          </p:val>
                                        </p:tav>
                                        <p:tav tm="100000">
                                          <p:val>
                                            <p:strVal val="ppt_x"/>
                                          </p:val>
                                        </p:tav>
                                      </p:tavLst>
                                    </p:anim>
                                    <p:anim calcmode="lin" valueType="num">
                                      <p:cBhvr additive="base">
                                        <p:cTn id="35" dur="500"/>
                                        <p:tgtEl>
                                          <p:spTgt spid="107529"/>
                                        </p:tgtEl>
                                        <p:attrNameLst>
                                          <p:attrName>ppt_y</p:attrName>
                                        </p:attrNameLst>
                                      </p:cBhvr>
                                      <p:tavLst>
                                        <p:tav tm="0">
                                          <p:val>
                                            <p:strVal val="ppt_y"/>
                                          </p:val>
                                        </p:tav>
                                        <p:tav tm="100000">
                                          <p:val>
                                            <p:strVal val="1+ppt_h/2"/>
                                          </p:val>
                                        </p:tav>
                                      </p:tavLst>
                                    </p:anim>
                                    <p:set>
                                      <p:cBhvr>
                                        <p:cTn id="36" dur="1" fill="hold">
                                          <p:stCondLst>
                                            <p:cond delay="499"/>
                                          </p:stCondLst>
                                        </p:cTn>
                                        <p:tgtEl>
                                          <p:spTgt spid="107529"/>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107530"/>
                                        </p:tgtEl>
                                        <p:attrNameLst>
                                          <p:attrName>ppt_x</p:attrName>
                                        </p:attrNameLst>
                                      </p:cBhvr>
                                      <p:tavLst>
                                        <p:tav tm="0">
                                          <p:val>
                                            <p:strVal val="ppt_x"/>
                                          </p:val>
                                        </p:tav>
                                        <p:tav tm="100000">
                                          <p:val>
                                            <p:strVal val="ppt_x"/>
                                          </p:val>
                                        </p:tav>
                                      </p:tavLst>
                                    </p:anim>
                                    <p:anim calcmode="lin" valueType="num">
                                      <p:cBhvr additive="base">
                                        <p:cTn id="39" dur="500"/>
                                        <p:tgtEl>
                                          <p:spTgt spid="107530"/>
                                        </p:tgtEl>
                                        <p:attrNameLst>
                                          <p:attrName>ppt_y</p:attrName>
                                        </p:attrNameLst>
                                      </p:cBhvr>
                                      <p:tavLst>
                                        <p:tav tm="0">
                                          <p:val>
                                            <p:strVal val="ppt_y"/>
                                          </p:val>
                                        </p:tav>
                                        <p:tav tm="100000">
                                          <p:val>
                                            <p:strVal val="1+ppt_h/2"/>
                                          </p:val>
                                        </p:tav>
                                      </p:tavLst>
                                    </p:anim>
                                    <p:set>
                                      <p:cBhvr>
                                        <p:cTn id="40" dur="1" fill="hold">
                                          <p:stCondLst>
                                            <p:cond delay="499"/>
                                          </p:stCondLst>
                                        </p:cTn>
                                        <p:tgtEl>
                                          <p:spTgt spid="107530"/>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107534"/>
                                        </p:tgtEl>
                                        <p:attrNameLst>
                                          <p:attrName>ppt_x</p:attrName>
                                        </p:attrNameLst>
                                      </p:cBhvr>
                                      <p:tavLst>
                                        <p:tav tm="0">
                                          <p:val>
                                            <p:strVal val="ppt_x"/>
                                          </p:val>
                                        </p:tav>
                                        <p:tav tm="100000">
                                          <p:val>
                                            <p:strVal val="ppt_x"/>
                                          </p:val>
                                        </p:tav>
                                      </p:tavLst>
                                    </p:anim>
                                    <p:anim calcmode="lin" valueType="num">
                                      <p:cBhvr additive="base">
                                        <p:cTn id="43" dur="500"/>
                                        <p:tgtEl>
                                          <p:spTgt spid="107534"/>
                                        </p:tgtEl>
                                        <p:attrNameLst>
                                          <p:attrName>ppt_y</p:attrName>
                                        </p:attrNameLst>
                                      </p:cBhvr>
                                      <p:tavLst>
                                        <p:tav tm="0">
                                          <p:val>
                                            <p:strVal val="ppt_y"/>
                                          </p:val>
                                        </p:tav>
                                        <p:tav tm="100000">
                                          <p:val>
                                            <p:strVal val="1+ppt_h/2"/>
                                          </p:val>
                                        </p:tav>
                                      </p:tavLst>
                                    </p:anim>
                                    <p:set>
                                      <p:cBhvr>
                                        <p:cTn id="44" dur="1" fill="hold">
                                          <p:stCondLst>
                                            <p:cond delay="499"/>
                                          </p:stCondLst>
                                        </p:cTn>
                                        <p:tgtEl>
                                          <p:spTgt spid="107534"/>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107535"/>
                                        </p:tgtEl>
                                        <p:attrNameLst>
                                          <p:attrName>ppt_x</p:attrName>
                                        </p:attrNameLst>
                                      </p:cBhvr>
                                      <p:tavLst>
                                        <p:tav tm="0">
                                          <p:val>
                                            <p:strVal val="ppt_x"/>
                                          </p:val>
                                        </p:tav>
                                        <p:tav tm="100000">
                                          <p:val>
                                            <p:strVal val="ppt_x"/>
                                          </p:val>
                                        </p:tav>
                                      </p:tavLst>
                                    </p:anim>
                                    <p:anim calcmode="lin" valueType="num">
                                      <p:cBhvr additive="base">
                                        <p:cTn id="47" dur="500"/>
                                        <p:tgtEl>
                                          <p:spTgt spid="107535"/>
                                        </p:tgtEl>
                                        <p:attrNameLst>
                                          <p:attrName>ppt_y</p:attrName>
                                        </p:attrNameLst>
                                      </p:cBhvr>
                                      <p:tavLst>
                                        <p:tav tm="0">
                                          <p:val>
                                            <p:strVal val="ppt_y"/>
                                          </p:val>
                                        </p:tav>
                                        <p:tav tm="100000">
                                          <p:val>
                                            <p:strVal val="1+ppt_h/2"/>
                                          </p:val>
                                        </p:tav>
                                      </p:tavLst>
                                    </p:anim>
                                    <p:set>
                                      <p:cBhvr>
                                        <p:cTn id="48" dur="1" fill="hold">
                                          <p:stCondLst>
                                            <p:cond delay="499"/>
                                          </p:stCondLst>
                                        </p:cTn>
                                        <p:tgtEl>
                                          <p:spTgt spid="107535"/>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23"/>
                                        </p:tgtEl>
                                        <p:attrNameLst>
                                          <p:attrName>ppt_x</p:attrName>
                                        </p:attrNameLst>
                                      </p:cBhvr>
                                      <p:tavLst>
                                        <p:tav tm="0">
                                          <p:val>
                                            <p:strVal val="ppt_x"/>
                                          </p:val>
                                        </p:tav>
                                        <p:tav tm="100000">
                                          <p:val>
                                            <p:strVal val="ppt_x"/>
                                          </p:val>
                                        </p:tav>
                                      </p:tavLst>
                                    </p:anim>
                                    <p:anim calcmode="lin" valueType="num">
                                      <p:cBhvr additive="base">
                                        <p:cTn id="51" dur="500"/>
                                        <p:tgtEl>
                                          <p:spTgt spid="23"/>
                                        </p:tgtEl>
                                        <p:attrNameLst>
                                          <p:attrName>ppt_y</p:attrName>
                                        </p:attrNameLst>
                                      </p:cBhvr>
                                      <p:tavLst>
                                        <p:tav tm="0">
                                          <p:val>
                                            <p:strVal val="ppt_y"/>
                                          </p:val>
                                        </p:tav>
                                        <p:tav tm="100000">
                                          <p:val>
                                            <p:strVal val="1+ppt_h/2"/>
                                          </p:val>
                                        </p:tav>
                                      </p:tavLst>
                                    </p:anim>
                                    <p:set>
                                      <p:cBhvr>
                                        <p:cTn id="52" dur="1" fill="hold">
                                          <p:stCondLst>
                                            <p:cond delay="499"/>
                                          </p:stCondLst>
                                        </p:cTn>
                                        <p:tgtEl>
                                          <p:spTgt spid="23"/>
                                        </p:tgtEl>
                                        <p:attrNameLst>
                                          <p:attrName>style.visibility</p:attrName>
                                        </p:attrNameLst>
                                      </p:cBhvr>
                                      <p:to>
                                        <p:strVal val="hidden"/>
                                      </p:to>
                                    </p:set>
                                  </p:childTnLst>
                                </p:cTn>
                              </p:par>
                              <p:par>
                                <p:cTn id="53" presetID="2" presetClass="exit" presetSubtype="4" fill="hold" grpId="0" nodeType="withEffect">
                                  <p:stCondLst>
                                    <p:cond delay="0"/>
                                  </p:stCondLst>
                                  <p:childTnLst>
                                    <p:anim calcmode="lin" valueType="num">
                                      <p:cBhvr additive="base">
                                        <p:cTn id="54" dur="500"/>
                                        <p:tgtEl>
                                          <p:spTgt spid="24"/>
                                        </p:tgtEl>
                                        <p:attrNameLst>
                                          <p:attrName>ppt_x</p:attrName>
                                        </p:attrNameLst>
                                      </p:cBhvr>
                                      <p:tavLst>
                                        <p:tav tm="0">
                                          <p:val>
                                            <p:strVal val="ppt_x"/>
                                          </p:val>
                                        </p:tav>
                                        <p:tav tm="100000">
                                          <p:val>
                                            <p:strVal val="ppt_x"/>
                                          </p:val>
                                        </p:tav>
                                      </p:tavLst>
                                    </p:anim>
                                    <p:anim calcmode="lin" valueType="num">
                                      <p:cBhvr additive="base">
                                        <p:cTn id="55" dur="500"/>
                                        <p:tgtEl>
                                          <p:spTgt spid="24"/>
                                        </p:tgtEl>
                                        <p:attrNameLst>
                                          <p:attrName>ppt_y</p:attrName>
                                        </p:attrNameLst>
                                      </p:cBhvr>
                                      <p:tavLst>
                                        <p:tav tm="0">
                                          <p:val>
                                            <p:strVal val="ppt_y"/>
                                          </p:val>
                                        </p:tav>
                                        <p:tav tm="100000">
                                          <p:val>
                                            <p:strVal val="1+ppt_h/2"/>
                                          </p:val>
                                        </p:tav>
                                      </p:tavLst>
                                    </p:anim>
                                    <p:set>
                                      <p:cBhvr>
                                        <p:cTn id="56"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23" grpId="0" build="p"/>
      <p:bldP spid="107524" grpId="0"/>
      <p:bldP spid="107525" grpId="0" animBg="1"/>
      <p:bldP spid="107526" grpId="0" animBg="1"/>
      <p:bldP spid="107527" grpId="0" animBg="1"/>
      <p:bldP spid="107530" grpId="0" animBg="1"/>
      <p:bldP spid="2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p:txBody>
          <a:bodyPr/>
          <a:lstStyle/>
          <a:p>
            <a:pPr>
              <a:defRPr/>
            </a:pPr>
            <a:r>
              <a:rPr lang="es-MX" smtClean="0">
                <a:solidFill>
                  <a:srgbClr val="FF3399"/>
                </a:solidFill>
                <a:effectLst>
                  <a:outerShdw blurRad="38100" dist="38100" dir="2700000" algn="tl">
                    <a:srgbClr val="000000"/>
                  </a:outerShdw>
                </a:effectLst>
              </a:rPr>
              <a:t>Referencias</a:t>
            </a:r>
            <a:endParaRPr lang="en-US" smtClean="0">
              <a:solidFill>
                <a:srgbClr val="FF3399"/>
              </a:solidFill>
              <a:effectLst>
                <a:outerShdw blurRad="38100" dist="38100" dir="2700000" algn="tl">
                  <a:srgbClr val="000000"/>
                </a:outerShdw>
              </a:effectLst>
            </a:endParaRPr>
          </a:p>
        </p:txBody>
      </p:sp>
      <p:pic>
        <p:nvPicPr>
          <p:cNvPr id="38916" name="Picture 4" descr="principal_r17_c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64960" r="67009"/>
          <a:stretch>
            <a:fillRect/>
          </a:stretch>
        </p:blipFill>
        <p:spPr>
          <a:xfrm>
            <a:off x="323850" y="692150"/>
            <a:ext cx="755650" cy="647700"/>
          </a:xfrm>
        </p:spPr>
      </p:pic>
      <p:pic>
        <p:nvPicPr>
          <p:cNvPr id="38917" name="Picture 5" descr="(book jac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book jac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7"/>
          <p:cNvSpPr txBox="1">
            <a:spLocks noChangeArrowheads="1"/>
          </p:cNvSpPr>
          <p:nvPr/>
        </p:nvSpPr>
        <p:spPr bwMode="auto">
          <a:xfrm>
            <a:off x="1995488"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38920" name="Text Box 8"/>
          <p:cNvSpPr txBox="1">
            <a:spLocks noChangeArrowheads="1"/>
          </p:cNvSpPr>
          <p:nvPr/>
        </p:nvSpPr>
        <p:spPr bwMode="auto">
          <a:xfrm>
            <a:off x="1154113" y="1254125"/>
            <a:ext cx="6881812" cy="519113"/>
          </a:xfrm>
          <a:prstGeom prst="rect">
            <a:avLst/>
          </a:prstGeom>
          <a:noFill/>
          <a:ln w="9525">
            <a:noFill/>
            <a:miter lim="800000"/>
            <a:headEnd/>
            <a:tailEnd/>
          </a:ln>
          <a:effectLst/>
        </p:spPr>
        <p:txBody>
          <a:bodyPr wrap="none">
            <a:spAutoFit/>
          </a:bodyPr>
          <a:lstStyle/>
          <a:p>
            <a:pPr algn="ctr" eaLnBrk="1" hangingPunct="1">
              <a:defRPr/>
            </a:pPr>
            <a:r>
              <a:rPr lang="es-MX" sz="2800" b="1">
                <a:solidFill>
                  <a:srgbClr val="336600"/>
                </a:solidFill>
                <a:effectLst>
                  <a:outerShdw blurRad="38100" dist="38100" dir="2700000" algn="tl">
                    <a:srgbClr val="000000"/>
                  </a:outerShdw>
                </a:effectLst>
                <a:latin typeface="Arial" charset="0"/>
              </a:rPr>
              <a:t>LISTADO DE REFERENCIAS. </a:t>
            </a:r>
            <a:r>
              <a:rPr lang="es-MX" sz="2800" b="1">
                <a:effectLst>
                  <a:outerShdw blurRad="38100" dist="38100" dir="2700000" algn="tl">
                    <a:srgbClr val="FFFFFF"/>
                  </a:outerShdw>
                </a:effectLst>
                <a:latin typeface="Arial" charset="0"/>
              </a:rPr>
              <a:t>EJEMPLO</a:t>
            </a:r>
            <a:endParaRPr lang="en-US" sz="2800" b="1">
              <a:effectLst>
                <a:outerShdw blurRad="38100" dist="38100" dir="2700000" algn="tl">
                  <a:srgbClr val="FFFFFF"/>
                </a:outerShdw>
              </a:effectLst>
              <a:latin typeface="Arial" charset="0"/>
            </a:endParaRPr>
          </a:p>
        </p:txBody>
      </p:sp>
      <p:sp>
        <p:nvSpPr>
          <p:cNvPr id="38921" name="Text Box 9"/>
          <p:cNvSpPr txBox="1">
            <a:spLocks noChangeArrowheads="1"/>
          </p:cNvSpPr>
          <p:nvPr/>
        </p:nvSpPr>
        <p:spPr bwMode="auto">
          <a:xfrm>
            <a:off x="2003425" y="2362200"/>
            <a:ext cx="5168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p:txBody>
      </p:sp>
      <p:sp>
        <p:nvSpPr>
          <p:cNvPr id="38922" name="Rectangle 10"/>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38923" name="Rectangle 11"/>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pic>
        <p:nvPicPr>
          <p:cNvPr id="38924" name="Picture 12" descr="dot_cl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925" y="288448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3" descr="dot_cl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925" y="30686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14" descr="dot_cl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925" y="325278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15" descr="dot_cl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925" y="34369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16" descr="dot_cl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925" y="362108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9" name="Picture 17" descr="dot_cl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925" y="3805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0" name="Text Box 18"/>
          <p:cNvSpPr txBox="1">
            <a:spLocks noChangeArrowheads="1"/>
          </p:cNvSpPr>
          <p:nvPr/>
        </p:nvSpPr>
        <p:spPr bwMode="auto">
          <a:xfrm>
            <a:off x="323850" y="1989138"/>
            <a:ext cx="86407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r>
              <a:rPr kumimoji="0" lang="es-MX" altLang="es-MX" sz="2000">
                <a:solidFill>
                  <a:srgbClr val="990099"/>
                </a:solidFill>
                <a:effectLst/>
              </a:rPr>
              <a:t>Berndorff, J. ( 2004, mayo). Titanes del reino animal. </a:t>
            </a:r>
            <a:r>
              <a:rPr kumimoji="0" lang="es-MX" altLang="es-MX" sz="2000" i="1">
                <a:solidFill>
                  <a:srgbClr val="990099"/>
                </a:solidFill>
                <a:effectLst/>
              </a:rPr>
              <a:t>Selecciones Reader´s Digest</a:t>
            </a:r>
            <a:r>
              <a:rPr kumimoji="0" lang="es-MX" altLang="es-MX" sz="2000">
                <a:solidFill>
                  <a:srgbClr val="990099"/>
                </a:solidFill>
                <a:effectLst/>
              </a:rPr>
              <a:t> </a:t>
            </a:r>
          </a:p>
          <a:p>
            <a:pPr eaLnBrk="1" hangingPunct="1">
              <a:spcBef>
                <a:spcPct val="0"/>
              </a:spcBef>
              <a:buClrTx/>
              <a:buFontTx/>
              <a:buNone/>
            </a:pPr>
            <a:r>
              <a:rPr kumimoji="0" lang="es-MX" altLang="es-MX" sz="2000">
                <a:solidFill>
                  <a:srgbClr val="990099"/>
                </a:solidFill>
                <a:effectLst/>
              </a:rPr>
              <a:t>     p. 62</a:t>
            </a:r>
            <a:endParaRPr kumimoji="0" lang="en-US" altLang="es-MX" sz="2000">
              <a:solidFill>
                <a:srgbClr val="990099"/>
              </a:solidFill>
              <a:effectLst/>
            </a:endParaRPr>
          </a:p>
        </p:txBody>
      </p:sp>
      <p:sp>
        <p:nvSpPr>
          <p:cNvPr id="38931" name="Text Box 19"/>
          <p:cNvSpPr txBox="1">
            <a:spLocks noChangeArrowheads="1"/>
          </p:cNvSpPr>
          <p:nvPr/>
        </p:nvSpPr>
        <p:spPr bwMode="auto">
          <a:xfrm>
            <a:off x="323850" y="2924175"/>
            <a:ext cx="833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r>
              <a:rPr kumimoji="0" lang="es-MX" altLang="es-MX" sz="2000">
                <a:solidFill>
                  <a:srgbClr val="990099"/>
                </a:solidFill>
                <a:effectLst/>
              </a:rPr>
              <a:t>Castañeda Jiménez, J. et al. ( 2002). Metodología de la investigación . México.: </a:t>
            </a:r>
          </a:p>
          <a:p>
            <a:pPr eaLnBrk="1" hangingPunct="1">
              <a:spcBef>
                <a:spcPct val="0"/>
              </a:spcBef>
              <a:buClrTx/>
              <a:buFontTx/>
              <a:buNone/>
            </a:pPr>
            <a:r>
              <a:rPr kumimoji="0" lang="es-MX" altLang="es-MX" sz="2000">
                <a:solidFill>
                  <a:srgbClr val="990099"/>
                </a:solidFill>
                <a:effectLst/>
              </a:rPr>
              <a:t>    Mc. Graw Hill</a:t>
            </a:r>
            <a:endParaRPr kumimoji="0" lang="en-US" altLang="es-MX" sz="2000">
              <a:solidFill>
                <a:srgbClr val="990099"/>
              </a:solidFill>
              <a:effectLst/>
            </a:endParaRPr>
          </a:p>
        </p:txBody>
      </p:sp>
      <p:sp>
        <p:nvSpPr>
          <p:cNvPr id="38932" name="Text Box 20"/>
          <p:cNvSpPr txBox="1">
            <a:spLocks noChangeArrowheads="1"/>
          </p:cNvSpPr>
          <p:nvPr/>
        </p:nvSpPr>
        <p:spPr bwMode="auto">
          <a:xfrm>
            <a:off x="323850" y="4149725"/>
            <a:ext cx="7704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r>
              <a:rPr kumimoji="0" lang="es-MX" altLang="es-MX" sz="2000">
                <a:solidFill>
                  <a:srgbClr val="990099"/>
                </a:solidFill>
                <a:effectLst/>
              </a:rPr>
              <a:t>Erickson, J. ( 1993). Un mundo en desequilibrio . Madrid.: Mc. Graw Hill</a:t>
            </a:r>
            <a:endParaRPr kumimoji="0" lang="en-US" altLang="es-MX" sz="2000">
              <a:solidFill>
                <a:srgbClr val="990099"/>
              </a:solidFill>
              <a:effectLst/>
            </a:endParaRPr>
          </a:p>
        </p:txBody>
      </p:sp>
      <p:sp>
        <p:nvSpPr>
          <p:cNvPr id="38933" name="Text Box 21"/>
          <p:cNvSpPr txBox="1">
            <a:spLocks noChangeArrowheads="1"/>
          </p:cNvSpPr>
          <p:nvPr/>
        </p:nvSpPr>
        <p:spPr bwMode="auto">
          <a:xfrm>
            <a:off x="395288" y="4941888"/>
            <a:ext cx="85074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r>
              <a:rPr kumimoji="0" lang="es-MX" altLang="es-MX" sz="2000">
                <a:solidFill>
                  <a:srgbClr val="990099"/>
                </a:solidFill>
                <a:effectLst/>
              </a:rPr>
              <a:t>Instituto Nacional de Estadística, Geografía e Informática  ( 2003). México Hoy . </a:t>
            </a:r>
          </a:p>
          <a:p>
            <a:pPr eaLnBrk="1" hangingPunct="1">
              <a:spcBef>
                <a:spcPct val="0"/>
              </a:spcBef>
              <a:buClrTx/>
              <a:buFontTx/>
              <a:buNone/>
            </a:pPr>
            <a:r>
              <a:rPr kumimoji="0" lang="es-MX" altLang="es-MX" sz="2000">
                <a:solidFill>
                  <a:srgbClr val="990099"/>
                </a:solidFill>
                <a:effectLst/>
              </a:rPr>
              <a:t>    Aguascalientes.: INEGI</a:t>
            </a:r>
            <a:endParaRPr kumimoji="0" lang="en-US" altLang="es-MX" sz="2000">
              <a:solidFill>
                <a:srgbClr val="990099"/>
              </a:solidFill>
              <a:effectLst/>
            </a:endParaRPr>
          </a:p>
        </p:txBody>
      </p:sp>
      <p:sp>
        <p:nvSpPr>
          <p:cNvPr id="38934" name="Text Box 22"/>
          <p:cNvSpPr txBox="1">
            <a:spLocks noChangeArrowheads="1"/>
          </p:cNvSpPr>
          <p:nvPr/>
        </p:nvSpPr>
        <p:spPr bwMode="auto">
          <a:xfrm>
            <a:off x="8440738" y="6186488"/>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5" action="ppaction://hlinksldjump"/>
              </a:rPr>
              <a:t>66</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20"/>
                                        </p:tgtEl>
                                        <p:attrNameLst>
                                          <p:attrName>style.visibility</p:attrName>
                                        </p:attrNameLst>
                                      </p:cBhvr>
                                      <p:to>
                                        <p:strVal val="visible"/>
                                      </p:to>
                                    </p:set>
                                    <p:anim calcmode="lin" valueType="num">
                                      <p:cBhvr additive="base">
                                        <p:cTn id="7" dur="500" fill="hold"/>
                                        <p:tgtEl>
                                          <p:spTgt spid="38920"/>
                                        </p:tgtEl>
                                        <p:attrNameLst>
                                          <p:attrName>ppt_x</p:attrName>
                                        </p:attrNameLst>
                                      </p:cBhvr>
                                      <p:tavLst>
                                        <p:tav tm="0">
                                          <p:val>
                                            <p:strVal val="#ppt_x"/>
                                          </p:val>
                                        </p:tav>
                                        <p:tav tm="100000">
                                          <p:val>
                                            <p:strVal val="#ppt_x"/>
                                          </p:val>
                                        </p:tav>
                                      </p:tavLst>
                                    </p:anim>
                                    <p:anim calcmode="lin" valueType="num">
                                      <p:cBhvr additive="base">
                                        <p:cTn id="8" dur="500" fill="hold"/>
                                        <p:tgtEl>
                                          <p:spTgt spid="389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8930"/>
                                        </p:tgtEl>
                                        <p:attrNameLst>
                                          <p:attrName>style.visibility</p:attrName>
                                        </p:attrNameLst>
                                      </p:cBhvr>
                                      <p:to>
                                        <p:strVal val="visible"/>
                                      </p:to>
                                    </p:set>
                                    <p:animEffect transition="in" filter="dissolve">
                                      <p:cBhvr>
                                        <p:cTn id="13" dur="500"/>
                                        <p:tgtEl>
                                          <p:spTgt spid="3893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8931"/>
                                        </p:tgtEl>
                                        <p:attrNameLst>
                                          <p:attrName>style.visibility</p:attrName>
                                        </p:attrNameLst>
                                      </p:cBhvr>
                                      <p:to>
                                        <p:strVal val="visible"/>
                                      </p:to>
                                    </p:set>
                                    <p:animEffect transition="in" filter="dissolve">
                                      <p:cBhvr>
                                        <p:cTn id="16" dur="500"/>
                                        <p:tgtEl>
                                          <p:spTgt spid="3893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8932"/>
                                        </p:tgtEl>
                                        <p:attrNameLst>
                                          <p:attrName>style.visibility</p:attrName>
                                        </p:attrNameLst>
                                      </p:cBhvr>
                                      <p:to>
                                        <p:strVal val="visible"/>
                                      </p:to>
                                    </p:set>
                                    <p:animEffect transition="in" filter="dissolve">
                                      <p:cBhvr>
                                        <p:cTn id="19" dur="500"/>
                                        <p:tgtEl>
                                          <p:spTgt spid="3893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8933"/>
                                        </p:tgtEl>
                                        <p:attrNameLst>
                                          <p:attrName>style.visibility</p:attrName>
                                        </p:attrNameLst>
                                      </p:cBhvr>
                                      <p:to>
                                        <p:strVal val="visible"/>
                                      </p:to>
                                    </p:set>
                                    <p:animEffect transition="in" filter="dissolve">
                                      <p:cBhvr>
                                        <p:cTn id="22" dur="500"/>
                                        <p:tgtEl>
                                          <p:spTgt spid="389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grpId="0" nodeType="clickEffect">
                                  <p:stCondLst>
                                    <p:cond delay="0"/>
                                  </p:stCondLst>
                                  <p:childTnLst>
                                    <p:anim calcmode="lin" valueType="num">
                                      <p:cBhvr additive="base">
                                        <p:cTn id="26" dur="500"/>
                                        <p:tgtEl>
                                          <p:spTgt spid="38915"/>
                                        </p:tgtEl>
                                        <p:attrNameLst>
                                          <p:attrName>ppt_x</p:attrName>
                                        </p:attrNameLst>
                                      </p:cBhvr>
                                      <p:tavLst>
                                        <p:tav tm="0">
                                          <p:val>
                                            <p:strVal val="ppt_x"/>
                                          </p:val>
                                        </p:tav>
                                        <p:tav tm="100000">
                                          <p:val>
                                            <p:strVal val="ppt_x"/>
                                          </p:val>
                                        </p:tav>
                                      </p:tavLst>
                                    </p:anim>
                                    <p:anim calcmode="lin" valueType="num">
                                      <p:cBhvr additive="base">
                                        <p:cTn id="27" dur="500"/>
                                        <p:tgtEl>
                                          <p:spTgt spid="38915"/>
                                        </p:tgtEl>
                                        <p:attrNameLst>
                                          <p:attrName>ppt_y</p:attrName>
                                        </p:attrNameLst>
                                      </p:cBhvr>
                                      <p:tavLst>
                                        <p:tav tm="0">
                                          <p:val>
                                            <p:strVal val="ppt_y"/>
                                          </p:val>
                                        </p:tav>
                                        <p:tav tm="100000">
                                          <p:val>
                                            <p:strVal val="1+ppt_h/2"/>
                                          </p:val>
                                        </p:tav>
                                      </p:tavLst>
                                    </p:anim>
                                    <p:set>
                                      <p:cBhvr>
                                        <p:cTn id="28" dur="1" fill="hold">
                                          <p:stCondLst>
                                            <p:cond delay="499"/>
                                          </p:stCondLst>
                                        </p:cTn>
                                        <p:tgtEl>
                                          <p:spTgt spid="38915"/>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38916"/>
                                        </p:tgtEl>
                                        <p:attrNameLst>
                                          <p:attrName>ppt_x</p:attrName>
                                        </p:attrNameLst>
                                      </p:cBhvr>
                                      <p:tavLst>
                                        <p:tav tm="0">
                                          <p:val>
                                            <p:strVal val="ppt_x"/>
                                          </p:val>
                                        </p:tav>
                                        <p:tav tm="100000">
                                          <p:val>
                                            <p:strVal val="ppt_x"/>
                                          </p:val>
                                        </p:tav>
                                      </p:tavLst>
                                    </p:anim>
                                    <p:anim calcmode="lin" valueType="num">
                                      <p:cBhvr additive="base">
                                        <p:cTn id="31" dur="500"/>
                                        <p:tgtEl>
                                          <p:spTgt spid="38916"/>
                                        </p:tgtEl>
                                        <p:attrNameLst>
                                          <p:attrName>ppt_y</p:attrName>
                                        </p:attrNameLst>
                                      </p:cBhvr>
                                      <p:tavLst>
                                        <p:tav tm="0">
                                          <p:val>
                                            <p:strVal val="ppt_y"/>
                                          </p:val>
                                        </p:tav>
                                        <p:tav tm="100000">
                                          <p:val>
                                            <p:strVal val="1+ppt_h/2"/>
                                          </p:val>
                                        </p:tav>
                                      </p:tavLst>
                                    </p:anim>
                                    <p:set>
                                      <p:cBhvr>
                                        <p:cTn id="32" dur="1" fill="hold">
                                          <p:stCondLst>
                                            <p:cond delay="499"/>
                                          </p:stCondLst>
                                        </p:cTn>
                                        <p:tgtEl>
                                          <p:spTgt spid="38916"/>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38917"/>
                                        </p:tgtEl>
                                        <p:attrNameLst>
                                          <p:attrName>ppt_x</p:attrName>
                                        </p:attrNameLst>
                                      </p:cBhvr>
                                      <p:tavLst>
                                        <p:tav tm="0">
                                          <p:val>
                                            <p:strVal val="ppt_x"/>
                                          </p:val>
                                        </p:tav>
                                        <p:tav tm="100000">
                                          <p:val>
                                            <p:strVal val="ppt_x"/>
                                          </p:val>
                                        </p:tav>
                                      </p:tavLst>
                                    </p:anim>
                                    <p:anim calcmode="lin" valueType="num">
                                      <p:cBhvr additive="base">
                                        <p:cTn id="35" dur="500"/>
                                        <p:tgtEl>
                                          <p:spTgt spid="38917"/>
                                        </p:tgtEl>
                                        <p:attrNameLst>
                                          <p:attrName>ppt_y</p:attrName>
                                        </p:attrNameLst>
                                      </p:cBhvr>
                                      <p:tavLst>
                                        <p:tav tm="0">
                                          <p:val>
                                            <p:strVal val="ppt_y"/>
                                          </p:val>
                                        </p:tav>
                                        <p:tav tm="100000">
                                          <p:val>
                                            <p:strVal val="1+ppt_h/2"/>
                                          </p:val>
                                        </p:tav>
                                      </p:tavLst>
                                    </p:anim>
                                    <p:set>
                                      <p:cBhvr>
                                        <p:cTn id="36" dur="1" fill="hold">
                                          <p:stCondLst>
                                            <p:cond delay="499"/>
                                          </p:stCondLst>
                                        </p:cTn>
                                        <p:tgtEl>
                                          <p:spTgt spid="38917"/>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38918"/>
                                        </p:tgtEl>
                                        <p:attrNameLst>
                                          <p:attrName>ppt_x</p:attrName>
                                        </p:attrNameLst>
                                      </p:cBhvr>
                                      <p:tavLst>
                                        <p:tav tm="0">
                                          <p:val>
                                            <p:strVal val="ppt_x"/>
                                          </p:val>
                                        </p:tav>
                                        <p:tav tm="100000">
                                          <p:val>
                                            <p:strVal val="ppt_x"/>
                                          </p:val>
                                        </p:tav>
                                      </p:tavLst>
                                    </p:anim>
                                    <p:anim calcmode="lin" valueType="num">
                                      <p:cBhvr additive="base">
                                        <p:cTn id="39" dur="500"/>
                                        <p:tgtEl>
                                          <p:spTgt spid="38918"/>
                                        </p:tgtEl>
                                        <p:attrNameLst>
                                          <p:attrName>ppt_y</p:attrName>
                                        </p:attrNameLst>
                                      </p:cBhvr>
                                      <p:tavLst>
                                        <p:tav tm="0">
                                          <p:val>
                                            <p:strVal val="ppt_y"/>
                                          </p:val>
                                        </p:tav>
                                        <p:tav tm="100000">
                                          <p:val>
                                            <p:strVal val="1+ppt_h/2"/>
                                          </p:val>
                                        </p:tav>
                                      </p:tavLst>
                                    </p:anim>
                                    <p:set>
                                      <p:cBhvr>
                                        <p:cTn id="40" dur="1" fill="hold">
                                          <p:stCondLst>
                                            <p:cond delay="499"/>
                                          </p:stCondLst>
                                        </p:cTn>
                                        <p:tgtEl>
                                          <p:spTgt spid="38918"/>
                                        </p:tgtEl>
                                        <p:attrNameLst>
                                          <p:attrName>style.visibility</p:attrName>
                                        </p:attrNameLst>
                                      </p:cBhvr>
                                      <p:to>
                                        <p:strVal val="hidden"/>
                                      </p:to>
                                    </p:set>
                                  </p:childTnLst>
                                </p:cTn>
                              </p:par>
                              <p:par>
                                <p:cTn id="41" presetID="2" presetClass="exit" presetSubtype="4" fill="hold" grpId="0" nodeType="withEffect" nodePh="1">
                                  <p:stCondLst>
                                    <p:cond delay="0"/>
                                  </p:stCondLst>
                                  <p:endCondLst>
                                    <p:cond evt="begin" delay="0">
                                      <p:tn val="41"/>
                                    </p:cond>
                                  </p:endCondLst>
                                  <p:childTnLst>
                                    <p:anim calcmode="lin" valueType="num">
                                      <p:cBhvr additive="base">
                                        <p:cTn id="42" dur="500"/>
                                        <p:tgtEl>
                                          <p:spTgt spid="38919"/>
                                        </p:tgtEl>
                                        <p:attrNameLst>
                                          <p:attrName>ppt_x</p:attrName>
                                        </p:attrNameLst>
                                      </p:cBhvr>
                                      <p:tavLst>
                                        <p:tav tm="0">
                                          <p:val>
                                            <p:strVal val="ppt_x"/>
                                          </p:val>
                                        </p:tav>
                                        <p:tav tm="100000">
                                          <p:val>
                                            <p:strVal val="ppt_x"/>
                                          </p:val>
                                        </p:tav>
                                      </p:tavLst>
                                    </p:anim>
                                    <p:anim calcmode="lin" valueType="num">
                                      <p:cBhvr additive="base">
                                        <p:cTn id="43" dur="500"/>
                                        <p:tgtEl>
                                          <p:spTgt spid="38919"/>
                                        </p:tgtEl>
                                        <p:attrNameLst>
                                          <p:attrName>ppt_y</p:attrName>
                                        </p:attrNameLst>
                                      </p:cBhvr>
                                      <p:tavLst>
                                        <p:tav tm="0">
                                          <p:val>
                                            <p:strVal val="ppt_y"/>
                                          </p:val>
                                        </p:tav>
                                        <p:tav tm="100000">
                                          <p:val>
                                            <p:strVal val="1+ppt_h/2"/>
                                          </p:val>
                                        </p:tav>
                                      </p:tavLst>
                                    </p:anim>
                                    <p:set>
                                      <p:cBhvr>
                                        <p:cTn id="44" dur="1" fill="hold">
                                          <p:stCondLst>
                                            <p:cond delay="499"/>
                                          </p:stCondLst>
                                        </p:cTn>
                                        <p:tgtEl>
                                          <p:spTgt spid="38919"/>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38920"/>
                                        </p:tgtEl>
                                        <p:attrNameLst>
                                          <p:attrName>ppt_x</p:attrName>
                                        </p:attrNameLst>
                                      </p:cBhvr>
                                      <p:tavLst>
                                        <p:tav tm="0">
                                          <p:val>
                                            <p:strVal val="ppt_x"/>
                                          </p:val>
                                        </p:tav>
                                        <p:tav tm="100000">
                                          <p:val>
                                            <p:strVal val="ppt_x"/>
                                          </p:val>
                                        </p:tav>
                                      </p:tavLst>
                                    </p:anim>
                                    <p:anim calcmode="lin" valueType="num">
                                      <p:cBhvr additive="base">
                                        <p:cTn id="47" dur="500"/>
                                        <p:tgtEl>
                                          <p:spTgt spid="38920"/>
                                        </p:tgtEl>
                                        <p:attrNameLst>
                                          <p:attrName>ppt_y</p:attrName>
                                        </p:attrNameLst>
                                      </p:cBhvr>
                                      <p:tavLst>
                                        <p:tav tm="0">
                                          <p:val>
                                            <p:strVal val="ppt_y"/>
                                          </p:val>
                                        </p:tav>
                                        <p:tav tm="100000">
                                          <p:val>
                                            <p:strVal val="1+ppt_h/2"/>
                                          </p:val>
                                        </p:tav>
                                      </p:tavLst>
                                    </p:anim>
                                    <p:set>
                                      <p:cBhvr>
                                        <p:cTn id="48" dur="1" fill="hold">
                                          <p:stCondLst>
                                            <p:cond delay="499"/>
                                          </p:stCondLst>
                                        </p:cTn>
                                        <p:tgtEl>
                                          <p:spTgt spid="38920"/>
                                        </p:tgtEl>
                                        <p:attrNameLst>
                                          <p:attrName>style.visibility</p:attrName>
                                        </p:attrNameLst>
                                      </p:cBhvr>
                                      <p:to>
                                        <p:strVal val="hidden"/>
                                      </p:to>
                                    </p:set>
                                  </p:childTnLst>
                                </p:cTn>
                              </p:par>
                              <p:par>
                                <p:cTn id="49" presetID="2" presetClass="exit" presetSubtype="4" fill="hold" grpId="0" nodeType="withEffect" nodePh="1">
                                  <p:stCondLst>
                                    <p:cond delay="0"/>
                                  </p:stCondLst>
                                  <p:endCondLst>
                                    <p:cond evt="begin" delay="0">
                                      <p:tn val="49"/>
                                    </p:cond>
                                  </p:endCondLst>
                                  <p:childTnLst>
                                    <p:anim calcmode="lin" valueType="num">
                                      <p:cBhvr additive="base">
                                        <p:cTn id="50" dur="500"/>
                                        <p:tgtEl>
                                          <p:spTgt spid="38921"/>
                                        </p:tgtEl>
                                        <p:attrNameLst>
                                          <p:attrName>ppt_x</p:attrName>
                                        </p:attrNameLst>
                                      </p:cBhvr>
                                      <p:tavLst>
                                        <p:tav tm="0">
                                          <p:val>
                                            <p:strVal val="ppt_x"/>
                                          </p:val>
                                        </p:tav>
                                        <p:tav tm="100000">
                                          <p:val>
                                            <p:strVal val="ppt_x"/>
                                          </p:val>
                                        </p:tav>
                                      </p:tavLst>
                                    </p:anim>
                                    <p:anim calcmode="lin" valueType="num">
                                      <p:cBhvr additive="base">
                                        <p:cTn id="51" dur="500"/>
                                        <p:tgtEl>
                                          <p:spTgt spid="38921"/>
                                        </p:tgtEl>
                                        <p:attrNameLst>
                                          <p:attrName>ppt_y</p:attrName>
                                        </p:attrNameLst>
                                      </p:cBhvr>
                                      <p:tavLst>
                                        <p:tav tm="0">
                                          <p:val>
                                            <p:strVal val="ppt_y"/>
                                          </p:val>
                                        </p:tav>
                                        <p:tav tm="100000">
                                          <p:val>
                                            <p:strVal val="1+ppt_h/2"/>
                                          </p:val>
                                        </p:tav>
                                      </p:tavLst>
                                    </p:anim>
                                    <p:set>
                                      <p:cBhvr>
                                        <p:cTn id="52" dur="1" fill="hold">
                                          <p:stCondLst>
                                            <p:cond delay="499"/>
                                          </p:stCondLst>
                                        </p:cTn>
                                        <p:tgtEl>
                                          <p:spTgt spid="38921"/>
                                        </p:tgtEl>
                                        <p:attrNameLst>
                                          <p:attrName>style.visibility</p:attrName>
                                        </p:attrNameLst>
                                      </p:cBhvr>
                                      <p:to>
                                        <p:strVal val="hidden"/>
                                      </p:to>
                                    </p:set>
                                  </p:childTnLst>
                                </p:cTn>
                              </p:par>
                              <p:par>
                                <p:cTn id="53" presetID="2" presetClass="exit" presetSubtype="4" fill="hold" grpId="0" nodeType="withEffect" nodePh="1">
                                  <p:stCondLst>
                                    <p:cond delay="0"/>
                                  </p:stCondLst>
                                  <p:endCondLst>
                                    <p:cond evt="begin" delay="0">
                                      <p:tn val="53"/>
                                    </p:cond>
                                  </p:endCondLst>
                                  <p:childTnLst>
                                    <p:anim calcmode="lin" valueType="num">
                                      <p:cBhvr additive="base">
                                        <p:cTn id="54" dur="500"/>
                                        <p:tgtEl>
                                          <p:spTgt spid="38922"/>
                                        </p:tgtEl>
                                        <p:attrNameLst>
                                          <p:attrName>ppt_x</p:attrName>
                                        </p:attrNameLst>
                                      </p:cBhvr>
                                      <p:tavLst>
                                        <p:tav tm="0">
                                          <p:val>
                                            <p:strVal val="ppt_x"/>
                                          </p:val>
                                        </p:tav>
                                        <p:tav tm="100000">
                                          <p:val>
                                            <p:strVal val="ppt_x"/>
                                          </p:val>
                                        </p:tav>
                                      </p:tavLst>
                                    </p:anim>
                                    <p:anim calcmode="lin" valueType="num">
                                      <p:cBhvr additive="base">
                                        <p:cTn id="55" dur="500"/>
                                        <p:tgtEl>
                                          <p:spTgt spid="38922"/>
                                        </p:tgtEl>
                                        <p:attrNameLst>
                                          <p:attrName>ppt_y</p:attrName>
                                        </p:attrNameLst>
                                      </p:cBhvr>
                                      <p:tavLst>
                                        <p:tav tm="0">
                                          <p:val>
                                            <p:strVal val="ppt_y"/>
                                          </p:val>
                                        </p:tav>
                                        <p:tav tm="100000">
                                          <p:val>
                                            <p:strVal val="1+ppt_h/2"/>
                                          </p:val>
                                        </p:tav>
                                      </p:tavLst>
                                    </p:anim>
                                    <p:set>
                                      <p:cBhvr>
                                        <p:cTn id="56" dur="1" fill="hold">
                                          <p:stCondLst>
                                            <p:cond delay="499"/>
                                          </p:stCondLst>
                                        </p:cTn>
                                        <p:tgtEl>
                                          <p:spTgt spid="38922"/>
                                        </p:tgtEl>
                                        <p:attrNameLst>
                                          <p:attrName>style.visibility</p:attrName>
                                        </p:attrNameLst>
                                      </p:cBhvr>
                                      <p:to>
                                        <p:strVal val="hidden"/>
                                      </p:to>
                                    </p:set>
                                  </p:childTnLst>
                                </p:cTn>
                              </p:par>
                              <p:par>
                                <p:cTn id="57" presetID="2" presetClass="exit" presetSubtype="4" fill="hold" grpId="0" nodeType="withEffect" nodePh="1">
                                  <p:stCondLst>
                                    <p:cond delay="0"/>
                                  </p:stCondLst>
                                  <p:endCondLst>
                                    <p:cond evt="begin" delay="0">
                                      <p:tn val="57"/>
                                    </p:cond>
                                  </p:endCondLst>
                                  <p:childTnLst>
                                    <p:anim calcmode="lin" valueType="num">
                                      <p:cBhvr additive="base">
                                        <p:cTn id="58" dur="500"/>
                                        <p:tgtEl>
                                          <p:spTgt spid="38923"/>
                                        </p:tgtEl>
                                        <p:attrNameLst>
                                          <p:attrName>ppt_x</p:attrName>
                                        </p:attrNameLst>
                                      </p:cBhvr>
                                      <p:tavLst>
                                        <p:tav tm="0">
                                          <p:val>
                                            <p:strVal val="ppt_x"/>
                                          </p:val>
                                        </p:tav>
                                        <p:tav tm="100000">
                                          <p:val>
                                            <p:strVal val="ppt_x"/>
                                          </p:val>
                                        </p:tav>
                                      </p:tavLst>
                                    </p:anim>
                                    <p:anim calcmode="lin" valueType="num">
                                      <p:cBhvr additive="base">
                                        <p:cTn id="59" dur="500"/>
                                        <p:tgtEl>
                                          <p:spTgt spid="38923"/>
                                        </p:tgtEl>
                                        <p:attrNameLst>
                                          <p:attrName>ppt_y</p:attrName>
                                        </p:attrNameLst>
                                      </p:cBhvr>
                                      <p:tavLst>
                                        <p:tav tm="0">
                                          <p:val>
                                            <p:strVal val="ppt_y"/>
                                          </p:val>
                                        </p:tav>
                                        <p:tav tm="100000">
                                          <p:val>
                                            <p:strVal val="1+ppt_h/2"/>
                                          </p:val>
                                        </p:tav>
                                      </p:tavLst>
                                    </p:anim>
                                    <p:set>
                                      <p:cBhvr>
                                        <p:cTn id="60" dur="1" fill="hold">
                                          <p:stCondLst>
                                            <p:cond delay="499"/>
                                          </p:stCondLst>
                                        </p:cTn>
                                        <p:tgtEl>
                                          <p:spTgt spid="38923"/>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38924"/>
                                        </p:tgtEl>
                                        <p:attrNameLst>
                                          <p:attrName>ppt_x</p:attrName>
                                        </p:attrNameLst>
                                      </p:cBhvr>
                                      <p:tavLst>
                                        <p:tav tm="0">
                                          <p:val>
                                            <p:strVal val="ppt_x"/>
                                          </p:val>
                                        </p:tav>
                                        <p:tav tm="100000">
                                          <p:val>
                                            <p:strVal val="ppt_x"/>
                                          </p:val>
                                        </p:tav>
                                      </p:tavLst>
                                    </p:anim>
                                    <p:anim calcmode="lin" valueType="num">
                                      <p:cBhvr additive="base">
                                        <p:cTn id="63" dur="500"/>
                                        <p:tgtEl>
                                          <p:spTgt spid="38924"/>
                                        </p:tgtEl>
                                        <p:attrNameLst>
                                          <p:attrName>ppt_y</p:attrName>
                                        </p:attrNameLst>
                                      </p:cBhvr>
                                      <p:tavLst>
                                        <p:tav tm="0">
                                          <p:val>
                                            <p:strVal val="ppt_y"/>
                                          </p:val>
                                        </p:tav>
                                        <p:tav tm="100000">
                                          <p:val>
                                            <p:strVal val="1+ppt_h/2"/>
                                          </p:val>
                                        </p:tav>
                                      </p:tavLst>
                                    </p:anim>
                                    <p:set>
                                      <p:cBhvr>
                                        <p:cTn id="64" dur="1" fill="hold">
                                          <p:stCondLst>
                                            <p:cond delay="499"/>
                                          </p:stCondLst>
                                        </p:cTn>
                                        <p:tgtEl>
                                          <p:spTgt spid="38924"/>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38925"/>
                                        </p:tgtEl>
                                        <p:attrNameLst>
                                          <p:attrName>ppt_x</p:attrName>
                                        </p:attrNameLst>
                                      </p:cBhvr>
                                      <p:tavLst>
                                        <p:tav tm="0">
                                          <p:val>
                                            <p:strVal val="ppt_x"/>
                                          </p:val>
                                        </p:tav>
                                        <p:tav tm="100000">
                                          <p:val>
                                            <p:strVal val="ppt_x"/>
                                          </p:val>
                                        </p:tav>
                                      </p:tavLst>
                                    </p:anim>
                                    <p:anim calcmode="lin" valueType="num">
                                      <p:cBhvr additive="base">
                                        <p:cTn id="67" dur="500"/>
                                        <p:tgtEl>
                                          <p:spTgt spid="38925"/>
                                        </p:tgtEl>
                                        <p:attrNameLst>
                                          <p:attrName>ppt_y</p:attrName>
                                        </p:attrNameLst>
                                      </p:cBhvr>
                                      <p:tavLst>
                                        <p:tav tm="0">
                                          <p:val>
                                            <p:strVal val="ppt_y"/>
                                          </p:val>
                                        </p:tav>
                                        <p:tav tm="100000">
                                          <p:val>
                                            <p:strVal val="1+ppt_h/2"/>
                                          </p:val>
                                        </p:tav>
                                      </p:tavLst>
                                    </p:anim>
                                    <p:set>
                                      <p:cBhvr>
                                        <p:cTn id="68" dur="1" fill="hold">
                                          <p:stCondLst>
                                            <p:cond delay="499"/>
                                          </p:stCondLst>
                                        </p:cTn>
                                        <p:tgtEl>
                                          <p:spTgt spid="38925"/>
                                        </p:tgtEl>
                                        <p:attrNameLst>
                                          <p:attrName>style.visibility</p:attrName>
                                        </p:attrNameLst>
                                      </p:cBhvr>
                                      <p:to>
                                        <p:strVal val="hidden"/>
                                      </p:to>
                                    </p:set>
                                  </p:childTnLst>
                                </p:cTn>
                              </p:par>
                              <p:par>
                                <p:cTn id="69" presetID="2" presetClass="exit" presetSubtype="4" fill="hold" nodeType="withEffect">
                                  <p:stCondLst>
                                    <p:cond delay="0"/>
                                  </p:stCondLst>
                                  <p:childTnLst>
                                    <p:anim calcmode="lin" valueType="num">
                                      <p:cBhvr additive="base">
                                        <p:cTn id="70" dur="500"/>
                                        <p:tgtEl>
                                          <p:spTgt spid="38926"/>
                                        </p:tgtEl>
                                        <p:attrNameLst>
                                          <p:attrName>ppt_x</p:attrName>
                                        </p:attrNameLst>
                                      </p:cBhvr>
                                      <p:tavLst>
                                        <p:tav tm="0">
                                          <p:val>
                                            <p:strVal val="ppt_x"/>
                                          </p:val>
                                        </p:tav>
                                        <p:tav tm="100000">
                                          <p:val>
                                            <p:strVal val="ppt_x"/>
                                          </p:val>
                                        </p:tav>
                                      </p:tavLst>
                                    </p:anim>
                                    <p:anim calcmode="lin" valueType="num">
                                      <p:cBhvr additive="base">
                                        <p:cTn id="71" dur="500"/>
                                        <p:tgtEl>
                                          <p:spTgt spid="38926"/>
                                        </p:tgtEl>
                                        <p:attrNameLst>
                                          <p:attrName>ppt_y</p:attrName>
                                        </p:attrNameLst>
                                      </p:cBhvr>
                                      <p:tavLst>
                                        <p:tav tm="0">
                                          <p:val>
                                            <p:strVal val="ppt_y"/>
                                          </p:val>
                                        </p:tav>
                                        <p:tav tm="100000">
                                          <p:val>
                                            <p:strVal val="1+ppt_h/2"/>
                                          </p:val>
                                        </p:tav>
                                      </p:tavLst>
                                    </p:anim>
                                    <p:set>
                                      <p:cBhvr>
                                        <p:cTn id="72" dur="1" fill="hold">
                                          <p:stCondLst>
                                            <p:cond delay="499"/>
                                          </p:stCondLst>
                                        </p:cTn>
                                        <p:tgtEl>
                                          <p:spTgt spid="38926"/>
                                        </p:tgtEl>
                                        <p:attrNameLst>
                                          <p:attrName>style.visibility</p:attrName>
                                        </p:attrNameLst>
                                      </p:cBhvr>
                                      <p:to>
                                        <p:strVal val="hidden"/>
                                      </p:to>
                                    </p:set>
                                  </p:childTnLst>
                                </p:cTn>
                              </p:par>
                              <p:par>
                                <p:cTn id="73" presetID="2" presetClass="exit" presetSubtype="4" fill="hold" nodeType="withEffect">
                                  <p:stCondLst>
                                    <p:cond delay="0"/>
                                  </p:stCondLst>
                                  <p:childTnLst>
                                    <p:anim calcmode="lin" valueType="num">
                                      <p:cBhvr additive="base">
                                        <p:cTn id="74" dur="500"/>
                                        <p:tgtEl>
                                          <p:spTgt spid="38927"/>
                                        </p:tgtEl>
                                        <p:attrNameLst>
                                          <p:attrName>ppt_x</p:attrName>
                                        </p:attrNameLst>
                                      </p:cBhvr>
                                      <p:tavLst>
                                        <p:tav tm="0">
                                          <p:val>
                                            <p:strVal val="ppt_x"/>
                                          </p:val>
                                        </p:tav>
                                        <p:tav tm="100000">
                                          <p:val>
                                            <p:strVal val="ppt_x"/>
                                          </p:val>
                                        </p:tav>
                                      </p:tavLst>
                                    </p:anim>
                                    <p:anim calcmode="lin" valueType="num">
                                      <p:cBhvr additive="base">
                                        <p:cTn id="75" dur="500"/>
                                        <p:tgtEl>
                                          <p:spTgt spid="38927"/>
                                        </p:tgtEl>
                                        <p:attrNameLst>
                                          <p:attrName>ppt_y</p:attrName>
                                        </p:attrNameLst>
                                      </p:cBhvr>
                                      <p:tavLst>
                                        <p:tav tm="0">
                                          <p:val>
                                            <p:strVal val="ppt_y"/>
                                          </p:val>
                                        </p:tav>
                                        <p:tav tm="100000">
                                          <p:val>
                                            <p:strVal val="1+ppt_h/2"/>
                                          </p:val>
                                        </p:tav>
                                      </p:tavLst>
                                    </p:anim>
                                    <p:set>
                                      <p:cBhvr>
                                        <p:cTn id="76" dur="1" fill="hold">
                                          <p:stCondLst>
                                            <p:cond delay="499"/>
                                          </p:stCondLst>
                                        </p:cTn>
                                        <p:tgtEl>
                                          <p:spTgt spid="38927"/>
                                        </p:tgtEl>
                                        <p:attrNameLst>
                                          <p:attrName>style.visibility</p:attrName>
                                        </p:attrNameLst>
                                      </p:cBhvr>
                                      <p:to>
                                        <p:strVal val="hidden"/>
                                      </p:to>
                                    </p:set>
                                  </p:childTnLst>
                                </p:cTn>
                              </p:par>
                              <p:par>
                                <p:cTn id="77" presetID="2" presetClass="exit" presetSubtype="4" fill="hold" nodeType="withEffect">
                                  <p:stCondLst>
                                    <p:cond delay="0"/>
                                  </p:stCondLst>
                                  <p:childTnLst>
                                    <p:anim calcmode="lin" valueType="num">
                                      <p:cBhvr additive="base">
                                        <p:cTn id="78" dur="500"/>
                                        <p:tgtEl>
                                          <p:spTgt spid="38928"/>
                                        </p:tgtEl>
                                        <p:attrNameLst>
                                          <p:attrName>ppt_x</p:attrName>
                                        </p:attrNameLst>
                                      </p:cBhvr>
                                      <p:tavLst>
                                        <p:tav tm="0">
                                          <p:val>
                                            <p:strVal val="ppt_x"/>
                                          </p:val>
                                        </p:tav>
                                        <p:tav tm="100000">
                                          <p:val>
                                            <p:strVal val="ppt_x"/>
                                          </p:val>
                                        </p:tav>
                                      </p:tavLst>
                                    </p:anim>
                                    <p:anim calcmode="lin" valueType="num">
                                      <p:cBhvr additive="base">
                                        <p:cTn id="79" dur="500"/>
                                        <p:tgtEl>
                                          <p:spTgt spid="38928"/>
                                        </p:tgtEl>
                                        <p:attrNameLst>
                                          <p:attrName>ppt_y</p:attrName>
                                        </p:attrNameLst>
                                      </p:cBhvr>
                                      <p:tavLst>
                                        <p:tav tm="0">
                                          <p:val>
                                            <p:strVal val="ppt_y"/>
                                          </p:val>
                                        </p:tav>
                                        <p:tav tm="100000">
                                          <p:val>
                                            <p:strVal val="1+ppt_h/2"/>
                                          </p:val>
                                        </p:tav>
                                      </p:tavLst>
                                    </p:anim>
                                    <p:set>
                                      <p:cBhvr>
                                        <p:cTn id="80" dur="1" fill="hold">
                                          <p:stCondLst>
                                            <p:cond delay="499"/>
                                          </p:stCondLst>
                                        </p:cTn>
                                        <p:tgtEl>
                                          <p:spTgt spid="38928"/>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38929"/>
                                        </p:tgtEl>
                                        <p:attrNameLst>
                                          <p:attrName>ppt_x</p:attrName>
                                        </p:attrNameLst>
                                      </p:cBhvr>
                                      <p:tavLst>
                                        <p:tav tm="0">
                                          <p:val>
                                            <p:strVal val="ppt_x"/>
                                          </p:val>
                                        </p:tav>
                                        <p:tav tm="100000">
                                          <p:val>
                                            <p:strVal val="ppt_x"/>
                                          </p:val>
                                        </p:tav>
                                      </p:tavLst>
                                    </p:anim>
                                    <p:anim calcmode="lin" valueType="num">
                                      <p:cBhvr additive="base">
                                        <p:cTn id="83" dur="500"/>
                                        <p:tgtEl>
                                          <p:spTgt spid="38929"/>
                                        </p:tgtEl>
                                        <p:attrNameLst>
                                          <p:attrName>ppt_y</p:attrName>
                                        </p:attrNameLst>
                                      </p:cBhvr>
                                      <p:tavLst>
                                        <p:tav tm="0">
                                          <p:val>
                                            <p:strVal val="ppt_y"/>
                                          </p:val>
                                        </p:tav>
                                        <p:tav tm="100000">
                                          <p:val>
                                            <p:strVal val="1+ppt_h/2"/>
                                          </p:val>
                                        </p:tav>
                                      </p:tavLst>
                                    </p:anim>
                                    <p:set>
                                      <p:cBhvr>
                                        <p:cTn id="84" dur="1" fill="hold">
                                          <p:stCondLst>
                                            <p:cond delay="499"/>
                                          </p:stCondLst>
                                        </p:cTn>
                                        <p:tgtEl>
                                          <p:spTgt spid="38929"/>
                                        </p:tgtEl>
                                        <p:attrNameLst>
                                          <p:attrName>style.visibility</p:attrName>
                                        </p:attrNameLst>
                                      </p:cBhvr>
                                      <p:to>
                                        <p:strVal val="hidden"/>
                                      </p:to>
                                    </p:set>
                                  </p:childTnLst>
                                </p:cTn>
                              </p:par>
                              <p:par>
                                <p:cTn id="85" presetID="2" presetClass="exit" presetSubtype="4" fill="hold" grpId="1" nodeType="withEffect">
                                  <p:stCondLst>
                                    <p:cond delay="0"/>
                                  </p:stCondLst>
                                  <p:childTnLst>
                                    <p:anim calcmode="lin" valueType="num">
                                      <p:cBhvr additive="base">
                                        <p:cTn id="86" dur="500"/>
                                        <p:tgtEl>
                                          <p:spTgt spid="38930"/>
                                        </p:tgtEl>
                                        <p:attrNameLst>
                                          <p:attrName>ppt_x</p:attrName>
                                        </p:attrNameLst>
                                      </p:cBhvr>
                                      <p:tavLst>
                                        <p:tav tm="0">
                                          <p:val>
                                            <p:strVal val="ppt_x"/>
                                          </p:val>
                                        </p:tav>
                                        <p:tav tm="100000">
                                          <p:val>
                                            <p:strVal val="ppt_x"/>
                                          </p:val>
                                        </p:tav>
                                      </p:tavLst>
                                    </p:anim>
                                    <p:anim calcmode="lin" valueType="num">
                                      <p:cBhvr additive="base">
                                        <p:cTn id="87" dur="500"/>
                                        <p:tgtEl>
                                          <p:spTgt spid="38930"/>
                                        </p:tgtEl>
                                        <p:attrNameLst>
                                          <p:attrName>ppt_y</p:attrName>
                                        </p:attrNameLst>
                                      </p:cBhvr>
                                      <p:tavLst>
                                        <p:tav tm="0">
                                          <p:val>
                                            <p:strVal val="ppt_y"/>
                                          </p:val>
                                        </p:tav>
                                        <p:tav tm="100000">
                                          <p:val>
                                            <p:strVal val="1+ppt_h/2"/>
                                          </p:val>
                                        </p:tav>
                                      </p:tavLst>
                                    </p:anim>
                                    <p:set>
                                      <p:cBhvr>
                                        <p:cTn id="88" dur="1" fill="hold">
                                          <p:stCondLst>
                                            <p:cond delay="499"/>
                                          </p:stCondLst>
                                        </p:cTn>
                                        <p:tgtEl>
                                          <p:spTgt spid="38930"/>
                                        </p:tgtEl>
                                        <p:attrNameLst>
                                          <p:attrName>style.visibility</p:attrName>
                                        </p:attrNameLst>
                                      </p:cBhvr>
                                      <p:to>
                                        <p:strVal val="hidden"/>
                                      </p:to>
                                    </p:set>
                                  </p:childTnLst>
                                </p:cTn>
                              </p:par>
                              <p:par>
                                <p:cTn id="89" presetID="2" presetClass="exit" presetSubtype="4" fill="hold" grpId="1" nodeType="withEffect">
                                  <p:stCondLst>
                                    <p:cond delay="0"/>
                                  </p:stCondLst>
                                  <p:childTnLst>
                                    <p:anim calcmode="lin" valueType="num">
                                      <p:cBhvr additive="base">
                                        <p:cTn id="90" dur="500"/>
                                        <p:tgtEl>
                                          <p:spTgt spid="38931"/>
                                        </p:tgtEl>
                                        <p:attrNameLst>
                                          <p:attrName>ppt_x</p:attrName>
                                        </p:attrNameLst>
                                      </p:cBhvr>
                                      <p:tavLst>
                                        <p:tav tm="0">
                                          <p:val>
                                            <p:strVal val="ppt_x"/>
                                          </p:val>
                                        </p:tav>
                                        <p:tav tm="100000">
                                          <p:val>
                                            <p:strVal val="ppt_x"/>
                                          </p:val>
                                        </p:tav>
                                      </p:tavLst>
                                    </p:anim>
                                    <p:anim calcmode="lin" valueType="num">
                                      <p:cBhvr additive="base">
                                        <p:cTn id="91" dur="500"/>
                                        <p:tgtEl>
                                          <p:spTgt spid="38931"/>
                                        </p:tgtEl>
                                        <p:attrNameLst>
                                          <p:attrName>ppt_y</p:attrName>
                                        </p:attrNameLst>
                                      </p:cBhvr>
                                      <p:tavLst>
                                        <p:tav tm="0">
                                          <p:val>
                                            <p:strVal val="ppt_y"/>
                                          </p:val>
                                        </p:tav>
                                        <p:tav tm="100000">
                                          <p:val>
                                            <p:strVal val="1+ppt_h/2"/>
                                          </p:val>
                                        </p:tav>
                                      </p:tavLst>
                                    </p:anim>
                                    <p:set>
                                      <p:cBhvr>
                                        <p:cTn id="92" dur="1" fill="hold">
                                          <p:stCondLst>
                                            <p:cond delay="499"/>
                                          </p:stCondLst>
                                        </p:cTn>
                                        <p:tgtEl>
                                          <p:spTgt spid="38931"/>
                                        </p:tgtEl>
                                        <p:attrNameLst>
                                          <p:attrName>style.visibility</p:attrName>
                                        </p:attrNameLst>
                                      </p:cBhvr>
                                      <p:to>
                                        <p:strVal val="hidden"/>
                                      </p:to>
                                    </p:set>
                                  </p:childTnLst>
                                </p:cTn>
                              </p:par>
                              <p:par>
                                <p:cTn id="93" presetID="2" presetClass="exit" presetSubtype="4" fill="hold" grpId="1" nodeType="withEffect">
                                  <p:stCondLst>
                                    <p:cond delay="0"/>
                                  </p:stCondLst>
                                  <p:childTnLst>
                                    <p:anim calcmode="lin" valueType="num">
                                      <p:cBhvr additive="base">
                                        <p:cTn id="94" dur="500"/>
                                        <p:tgtEl>
                                          <p:spTgt spid="38932"/>
                                        </p:tgtEl>
                                        <p:attrNameLst>
                                          <p:attrName>ppt_x</p:attrName>
                                        </p:attrNameLst>
                                      </p:cBhvr>
                                      <p:tavLst>
                                        <p:tav tm="0">
                                          <p:val>
                                            <p:strVal val="ppt_x"/>
                                          </p:val>
                                        </p:tav>
                                        <p:tav tm="100000">
                                          <p:val>
                                            <p:strVal val="ppt_x"/>
                                          </p:val>
                                        </p:tav>
                                      </p:tavLst>
                                    </p:anim>
                                    <p:anim calcmode="lin" valueType="num">
                                      <p:cBhvr additive="base">
                                        <p:cTn id="95" dur="500"/>
                                        <p:tgtEl>
                                          <p:spTgt spid="38932"/>
                                        </p:tgtEl>
                                        <p:attrNameLst>
                                          <p:attrName>ppt_y</p:attrName>
                                        </p:attrNameLst>
                                      </p:cBhvr>
                                      <p:tavLst>
                                        <p:tav tm="0">
                                          <p:val>
                                            <p:strVal val="ppt_y"/>
                                          </p:val>
                                        </p:tav>
                                        <p:tav tm="100000">
                                          <p:val>
                                            <p:strVal val="1+ppt_h/2"/>
                                          </p:val>
                                        </p:tav>
                                      </p:tavLst>
                                    </p:anim>
                                    <p:set>
                                      <p:cBhvr>
                                        <p:cTn id="96" dur="1" fill="hold">
                                          <p:stCondLst>
                                            <p:cond delay="499"/>
                                          </p:stCondLst>
                                        </p:cTn>
                                        <p:tgtEl>
                                          <p:spTgt spid="38932"/>
                                        </p:tgtEl>
                                        <p:attrNameLst>
                                          <p:attrName>style.visibility</p:attrName>
                                        </p:attrNameLst>
                                      </p:cBhvr>
                                      <p:to>
                                        <p:strVal val="hidden"/>
                                      </p:to>
                                    </p:set>
                                  </p:childTnLst>
                                </p:cTn>
                              </p:par>
                              <p:par>
                                <p:cTn id="97" presetID="2" presetClass="exit" presetSubtype="4" fill="hold" grpId="1" nodeType="withEffect">
                                  <p:stCondLst>
                                    <p:cond delay="0"/>
                                  </p:stCondLst>
                                  <p:childTnLst>
                                    <p:anim calcmode="lin" valueType="num">
                                      <p:cBhvr additive="base">
                                        <p:cTn id="98" dur="500"/>
                                        <p:tgtEl>
                                          <p:spTgt spid="38933"/>
                                        </p:tgtEl>
                                        <p:attrNameLst>
                                          <p:attrName>ppt_x</p:attrName>
                                        </p:attrNameLst>
                                      </p:cBhvr>
                                      <p:tavLst>
                                        <p:tav tm="0">
                                          <p:val>
                                            <p:strVal val="ppt_x"/>
                                          </p:val>
                                        </p:tav>
                                        <p:tav tm="100000">
                                          <p:val>
                                            <p:strVal val="ppt_x"/>
                                          </p:val>
                                        </p:tav>
                                      </p:tavLst>
                                    </p:anim>
                                    <p:anim calcmode="lin" valueType="num">
                                      <p:cBhvr additive="base">
                                        <p:cTn id="99" dur="500"/>
                                        <p:tgtEl>
                                          <p:spTgt spid="38933"/>
                                        </p:tgtEl>
                                        <p:attrNameLst>
                                          <p:attrName>ppt_y</p:attrName>
                                        </p:attrNameLst>
                                      </p:cBhvr>
                                      <p:tavLst>
                                        <p:tav tm="0">
                                          <p:val>
                                            <p:strVal val="ppt_y"/>
                                          </p:val>
                                        </p:tav>
                                        <p:tav tm="100000">
                                          <p:val>
                                            <p:strVal val="1+ppt_h/2"/>
                                          </p:val>
                                        </p:tav>
                                      </p:tavLst>
                                    </p:anim>
                                    <p:set>
                                      <p:cBhvr>
                                        <p:cTn id="100" dur="1" fill="hold">
                                          <p:stCondLst>
                                            <p:cond delay="499"/>
                                          </p:stCondLst>
                                        </p:cTn>
                                        <p:tgtEl>
                                          <p:spTgt spid="389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9" grpId="0"/>
      <p:bldP spid="38920" grpId="0"/>
      <p:bldP spid="38920" grpId="1"/>
      <p:bldP spid="38921" grpId="0"/>
      <p:bldP spid="38922" grpId="0"/>
      <p:bldP spid="38923" grpId="0"/>
      <p:bldP spid="38930" grpId="0"/>
      <p:bldP spid="38930" grpId="1"/>
      <p:bldP spid="38931" grpId="0"/>
      <p:bldP spid="38931" grpId="1"/>
      <p:bldP spid="38932" grpId="0"/>
      <p:bldP spid="38932" grpId="1"/>
      <p:bldP spid="38933" grpId="0"/>
      <p:bldP spid="38933"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95288" y="398463"/>
            <a:ext cx="7772400" cy="1085850"/>
          </a:xfrm>
        </p:spPr>
        <p:txBody>
          <a:bodyPr/>
          <a:lstStyle/>
          <a:p>
            <a:pPr algn="ctr">
              <a:defRPr/>
            </a:pPr>
            <a:r>
              <a:rPr lang="es-MX" sz="4000" smtClean="0"/>
              <a:t>¿Cómo obtengo los datos de la referencia de una página web?</a:t>
            </a:r>
            <a:endParaRPr lang="en-US" sz="4000" smtClean="0"/>
          </a:p>
        </p:txBody>
      </p:sp>
      <p:pic>
        <p:nvPicPr>
          <p:cNvPr id="66563" name="Picture 4" descr="MCj030773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0788" y="692150"/>
            <a:ext cx="15732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8" descr="MMj0236384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652963"/>
            <a:ext cx="2132012"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4" name="Text Box 12"/>
          <p:cNvSpPr txBox="1">
            <a:spLocks noChangeArrowheads="1"/>
          </p:cNvSpPr>
          <p:nvPr/>
        </p:nvSpPr>
        <p:spPr bwMode="auto">
          <a:xfrm>
            <a:off x="1042988" y="3078163"/>
            <a:ext cx="7804150" cy="701675"/>
          </a:xfrm>
          <a:prstGeom prst="rect">
            <a:avLst/>
          </a:prstGeom>
          <a:noFill/>
          <a:ln w="9525">
            <a:noFill/>
            <a:miter lim="800000"/>
            <a:headEnd/>
            <a:tailEnd/>
          </a:ln>
          <a:effectLst/>
        </p:spPr>
        <p:txBody>
          <a:bodyPr wrap="none">
            <a:spAutoFit/>
          </a:bodyPr>
          <a:lstStyle/>
          <a:p>
            <a:pPr>
              <a:defRPr/>
            </a:pPr>
            <a:r>
              <a:rPr lang="es-MX" sz="4000" b="1">
                <a:solidFill>
                  <a:srgbClr val="990099"/>
                </a:solidFill>
                <a:effectLst>
                  <a:outerShdw blurRad="38100" dist="38100" dir="2700000" algn="tl">
                    <a:srgbClr val="000000"/>
                  </a:outerShdw>
                </a:effectLst>
                <a:latin typeface="Trebuchet MS" pitchFamily="34" charset="0"/>
              </a:rPr>
              <a:t>Observo y analizo la página web</a:t>
            </a:r>
            <a:endParaRPr lang="en-US" sz="4000" b="1">
              <a:solidFill>
                <a:srgbClr val="990099"/>
              </a:solidFill>
              <a:effectLst>
                <a:outerShdw blurRad="38100" dist="38100" dir="2700000" algn="tl">
                  <a:srgbClr val="000000"/>
                </a:outerShdw>
              </a:effectLst>
              <a:latin typeface="Trebuchet MS" pitchFamily="34" charset="0"/>
            </a:endParaRPr>
          </a:p>
        </p:txBody>
      </p:sp>
      <p:sp>
        <p:nvSpPr>
          <p:cNvPr id="69645" name="Text Box 13"/>
          <p:cNvSpPr txBox="1">
            <a:spLocks noChangeArrowheads="1"/>
          </p:cNvSpPr>
          <p:nvPr/>
        </p:nvSpPr>
        <p:spPr bwMode="auto">
          <a:xfrm>
            <a:off x="8512175" y="6186488"/>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4" action="ppaction://hlinksldjump"/>
              </a:rPr>
              <a:t>67</a:t>
            </a:r>
            <a:endParaRPr lang="en-US" sz="2000" b="1" dirty="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WordArt 4" descr="Sphere"/>
          <p:cNvSpPr>
            <a:spLocks noChangeArrowheads="1" noChangeShapeType="1" noTextEdit="1"/>
          </p:cNvSpPr>
          <p:nvPr/>
        </p:nvSpPr>
        <p:spPr bwMode="auto">
          <a:xfrm>
            <a:off x="1547813" y="2492375"/>
            <a:ext cx="6048375" cy="3600450"/>
          </a:xfrm>
          <a:prstGeom prst="rect">
            <a:avLst/>
          </a:prstGeom>
        </p:spPr>
        <p:txBody>
          <a:bodyPr wrap="none" fromWordArt="1">
            <a:prstTxWarp prst="textTriangleInverted">
              <a:avLst>
                <a:gd name="adj" fmla="val 50000"/>
              </a:avLst>
            </a:prstTxWarp>
          </a:bodyPr>
          <a:lstStyle/>
          <a:p>
            <a:pPr algn="ctr"/>
            <a:r>
              <a:rPr lang="es-MX" sz="3600" kern="10">
                <a:ln w="22225">
                  <a:solidFill>
                    <a:schemeClr val="tx1"/>
                  </a:solidFill>
                  <a:round/>
                  <a:headEnd/>
                  <a:tailEnd/>
                </a:ln>
                <a:pattFill prst="sphere">
                  <a:fgClr>
                    <a:srgbClr val="990099"/>
                  </a:fgClr>
                  <a:bgClr>
                    <a:srgbClr val="DDDDDD"/>
                  </a:bgClr>
                </a:pattFill>
                <a:effectLst>
                  <a:outerShdw dist="45791" dir="2021404" algn="ctr" rotWithShape="0">
                    <a:srgbClr val="808080">
                      <a:alpha val="79999"/>
                    </a:srgbClr>
                  </a:outerShdw>
                </a:effectLst>
                <a:latin typeface="Arial Black"/>
              </a:rPr>
              <a:t>Ejemplos</a:t>
            </a:r>
          </a:p>
        </p:txBody>
      </p:sp>
      <p:sp>
        <p:nvSpPr>
          <p:cNvPr id="70661" name="Text Box 5"/>
          <p:cNvSpPr txBox="1">
            <a:spLocks noChangeArrowheads="1"/>
          </p:cNvSpPr>
          <p:nvPr/>
        </p:nvSpPr>
        <p:spPr bwMode="auto">
          <a:xfrm>
            <a:off x="8429625" y="6215063"/>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68</a:t>
            </a:r>
            <a:endParaRPr lang="en-US" sz="2000" b="1" dirty="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263650" y="261938"/>
            <a:ext cx="7772400" cy="719137"/>
          </a:xfrm>
        </p:spPr>
        <p:txBody>
          <a:bodyPr/>
          <a:lstStyle/>
          <a:p>
            <a:pPr algn="ctr">
              <a:defRPr/>
            </a:pPr>
            <a:r>
              <a:rPr lang="es-MX" sz="4000" smtClean="0"/>
              <a:t>Observación y análisis de sitios web</a:t>
            </a:r>
            <a:endParaRPr lang="en-US" sz="4000" smtClean="0"/>
          </a:p>
        </p:txBody>
      </p:sp>
      <p:pic>
        <p:nvPicPr>
          <p:cNvPr id="68611" name="Picture 4"/>
          <p:cNvPicPr>
            <a:picLocks noChangeAspect="1" noChangeArrowheads="1"/>
          </p:cNvPicPr>
          <p:nvPr/>
        </p:nvPicPr>
        <p:blipFill>
          <a:blip r:embed="rId2">
            <a:extLst>
              <a:ext uri="{28A0092B-C50C-407E-A947-70E740481C1C}">
                <a14:useLocalDpi xmlns:a14="http://schemas.microsoft.com/office/drawing/2010/main" val="0"/>
              </a:ext>
            </a:extLst>
          </a:blip>
          <a:srcRect b="6683"/>
          <a:stretch>
            <a:fillRect/>
          </a:stretch>
        </p:blipFill>
        <p:spPr bwMode="auto">
          <a:xfrm>
            <a:off x="1098550" y="1227138"/>
            <a:ext cx="8045450"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Oval 5"/>
          <p:cNvSpPr>
            <a:spLocks noChangeArrowheads="1"/>
          </p:cNvSpPr>
          <p:nvPr/>
        </p:nvSpPr>
        <p:spPr bwMode="auto">
          <a:xfrm>
            <a:off x="5508625" y="3860800"/>
            <a:ext cx="1439863" cy="215900"/>
          </a:xfrm>
          <a:prstGeom prst="ellipse">
            <a:avLst/>
          </a:prstGeom>
          <a:noFill/>
          <a:ln w="38100">
            <a:solidFill>
              <a:srgbClr val="FF0000"/>
            </a:solidFill>
            <a:round/>
            <a:headEnd/>
            <a:tailEnd/>
          </a:ln>
          <a:effectLst/>
        </p:spPr>
        <p:txBody>
          <a:bodyPr wrap="none" anchor="ctr"/>
          <a:lstStyle/>
          <a:p>
            <a:pPr>
              <a:defRPr/>
            </a:pPr>
            <a:endParaRPr lang="en-US"/>
          </a:p>
        </p:txBody>
      </p:sp>
      <p:sp>
        <p:nvSpPr>
          <p:cNvPr id="71686" name="Line 6"/>
          <p:cNvSpPr>
            <a:spLocks noChangeShapeType="1"/>
          </p:cNvSpPr>
          <p:nvPr/>
        </p:nvSpPr>
        <p:spPr bwMode="auto">
          <a:xfrm flipH="1">
            <a:off x="7019925" y="3284538"/>
            <a:ext cx="1081088" cy="576262"/>
          </a:xfrm>
          <a:prstGeom prst="line">
            <a:avLst/>
          </a:prstGeom>
          <a:noFill/>
          <a:ln w="38100">
            <a:solidFill>
              <a:srgbClr val="FF0000"/>
            </a:solidFill>
            <a:round/>
            <a:headEnd/>
            <a:tailEnd type="triangle" w="med" len="med"/>
          </a:ln>
          <a:effectLst/>
        </p:spPr>
        <p:txBody>
          <a:bodyPr/>
          <a:lstStyle/>
          <a:p>
            <a:pPr>
              <a:defRPr/>
            </a:pPr>
            <a:endParaRPr lang="en-US"/>
          </a:p>
        </p:txBody>
      </p:sp>
      <p:sp>
        <p:nvSpPr>
          <p:cNvPr id="71687" name="Text Box 7"/>
          <p:cNvSpPr txBox="1">
            <a:spLocks noChangeArrowheads="1"/>
          </p:cNvSpPr>
          <p:nvPr/>
        </p:nvSpPr>
        <p:spPr bwMode="auto">
          <a:xfrm>
            <a:off x="8151813" y="3017838"/>
            <a:ext cx="184150" cy="366712"/>
          </a:xfrm>
          <a:prstGeom prst="rect">
            <a:avLst/>
          </a:prstGeom>
          <a:noFill/>
          <a:ln w="9525">
            <a:noFill/>
            <a:miter lim="800000"/>
            <a:headEnd/>
            <a:tailEnd/>
          </a:ln>
          <a:effectLst/>
        </p:spPr>
        <p:txBody>
          <a:bodyPr wrap="none">
            <a:spAutoFit/>
          </a:bodyPr>
          <a:lstStyle/>
          <a:p>
            <a:pPr>
              <a:defRPr/>
            </a:pPr>
            <a:endParaRPr lang="en-US">
              <a:solidFill>
                <a:schemeClr val="bg2"/>
              </a:solidFill>
              <a:effectLst>
                <a:outerShdw blurRad="38100" dist="38100" dir="2700000" algn="tl">
                  <a:srgbClr val="000000"/>
                </a:outerShdw>
              </a:effectLst>
            </a:endParaRPr>
          </a:p>
        </p:txBody>
      </p:sp>
      <p:sp>
        <p:nvSpPr>
          <p:cNvPr id="71688" name="Text Box 8"/>
          <p:cNvSpPr txBox="1">
            <a:spLocks noChangeArrowheads="1"/>
          </p:cNvSpPr>
          <p:nvPr/>
        </p:nvSpPr>
        <p:spPr bwMode="auto">
          <a:xfrm>
            <a:off x="8151813" y="3021013"/>
            <a:ext cx="793750" cy="366712"/>
          </a:xfrm>
          <a:prstGeom prst="rect">
            <a:avLst/>
          </a:prstGeom>
          <a:noFill/>
          <a:ln w="9525">
            <a:noFill/>
            <a:miter lim="800000"/>
            <a:headEnd/>
            <a:tailEnd/>
          </a:ln>
          <a:effectLst/>
        </p:spPr>
        <p:txBody>
          <a:bodyPr wrap="none">
            <a:spAutoFit/>
          </a:bodyPr>
          <a:lstStyle/>
          <a:p>
            <a:pPr>
              <a:defRPr/>
            </a:pPr>
            <a:r>
              <a:rPr lang="es-MX" b="1">
                <a:solidFill>
                  <a:schemeClr val="bg2"/>
                </a:solidFill>
                <a:effectLst>
                  <a:outerShdw blurRad="38100" dist="38100" dir="2700000" algn="tl">
                    <a:srgbClr val="000000"/>
                  </a:outerShdw>
                </a:effectLst>
                <a:latin typeface="Benguiat Bk BT" pitchFamily="18" charset="0"/>
              </a:rPr>
              <a:t>Autor</a:t>
            </a:r>
            <a:endParaRPr lang="en-US" b="1">
              <a:solidFill>
                <a:schemeClr val="bg2"/>
              </a:solidFill>
              <a:effectLst>
                <a:outerShdw blurRad="38100" dist="38100" dir="2700000" algn="tl">
                  <a:srgbClr val="000000"/>
                </a:outerShdw>
              </a:effectLst>
              <a:latin typeface="Benguiat Bk BT" pitchFamily="18" charset="0"/>
            </a:endParaRPr>
          </a:p>
        </p:txBody>
      </p:sp>
      <p:sp>
        <p:nvSpPr>
          <p:cNvPr id="71689" name="Oval 9"/>
          <p:cNvSpPr>
            <a:spLocks noChangeArrowheads="1"/>
          </p:cNvSpPr>
          <p:nvPr/>
        </p:nvSpPr>
        <p:spPr bwMode="auto">
          <a:xfrm>
            <a:off x="4067175" y="2205038"/>
            <a:ext cx="4176713" cy="503237"/>
          </a:xfrm>
          <a:prstGeom prst="ellipse">
            <a:avLst/>
          </a:prstGeom>
          <a:noFill/>
          <a:ln w="38100">
            <a:solidFill>
              <a:srgbClr val="FFFF00"/>
            </a:solidFill>
            <a:round/>
            <a:headEnd/>
            <a:tailEnd/>
          </a:ln>
          <a:effectLst/>
        </p:spPr>
        <p:txBody>
          <a:bodyPr wrap="none" anchor="ctr"/>
          <a:lstStyle/>
          <a:p>
            <a:pPr>
              <a:defRPr/>
            </a:pPr>
            <a:endParaRPr lang="en-US"/>
          </a:p>
        </p:txBody>
      </p:sp>
      <p:sp>
        <p:nvSpPr>
          <p:cNvPr id="71690" name="Oval 10"/>
          <p:cNvSpPr>
            <a:spLocks noChangeArrowheads="1"/>
          </p:cNvSpPr>
          <p:nvPr/>
        </p:nvSpPr>
        <p:spPr bwMode="auto">
          <a:xfrm>
            <a:off x="3203575" y="3213100"/>
            <a:ext cx="3455988" cy="431800"/>
          </a:xfrm>
          <a:prstGeom prst="ellipse">
            <a:avLst/>
          </a:prstGeom>
          <a:noFill/>
          <a:ln w="38100">
            <a:solidFill>
              <a:srgbClr val="FFFF00"/>
            </a:solidFill>
            <a:round/>
            <a:headEnd/>
            <a:tailEnd/>
          </a:ln>
          <a:effectLst/>
        </p:spPr>
        <p:txBody>
          <a:bodyPr wrap="none" anchor="ctr"/>
          <a:lstStyle/>
          <a:p>
            <a:pPr>
              <a:defRPr/>
            </a:pPr>
            <a:endParaRPr lang="en-US"/>
          </a:p>
        </p:txBody>
      </p:sp>
      <p:sp>
        <p:nvSpPr>
          <p:cNvPr id="71691" name="Line 11"/>
          <p:cNvSpPr>
            <a:spLocks noChangeShapeType="1"/>
          </p:cNvSpPr>
          <p:nvPr/>
        </p:nvSpPr>
        <p:spPr bwMode="auto">
          <a:xfrm>
            <a:off x="2555875" y="2636838"/>
            <a:ext cx="792163" cy="647700"/>
          </a:xfrm>
          <a:prstGeom prst="line">
            <a:avLst/>
          </a:prstGeom>
          <a:noFill/>
          <a:ln w="38100">
            <a:solidFill>
              <a:srgbClr val="FFFF00"/>
            </a:solidFill>
            <a:round/>
            <a:headEnd/>
            <a:tailEnd type="triangle" w="med" len="med"/>
          </a:ln>
          <a:effectLst/>
        </p:spPr>
        <p:txBody>
          <a:bodyPr/>
          <a:lstStyle/>
          <a:p>
            <a:pPr>
              <a:defRPr/>
            </a:pPr>
            <a:endParaRPr lang="en-US"/>
          </a:p>
        </p:txBody>
      </p:sp>
      <p:sp>
        <p:nvSpPr>
          <p:cNvPr id="71692" name="Line 12"/>
          <p:cNvSpPr>
            <a:spLocks noChangeShapeType="1"/>
          </p:cNvSpPr>
          <p:nvPr/>
        </p:nvSpPr>
        <p:spPr bwMode="auto">
          <a:xfrm>
            <a:off x="2555875" y="2636838"/>
            <a:ext cx="2016125" cy="0"/>
          </a:xfrm>
          <a:prstGeom prst="line">
            <a:avLst/>
          </a:prstGeom>
          <a:noFill/>
          <a:ln w="38100">
            <a:solidFill>
              <a:srgbClr val="FFFF00"/>
            </a:solidFill>
            <a:round/>
            <a:headEnd/>
            <a:tailEnd type="triangle" w="med" len="med"/>
          </a:ln>
          <a:effectLst/>
        </p:spPr>
        <p:txBody>
          <a:bodyPr/>
          <a:lstStyle/>
          <a:p>
            <a:pPr>
              <a:defRPr/>
            </a:pPr>
            <a:endParaRPr lang="en-US"/>
          </a:p>
        </p:txBody>
      </p:sp>
      <p:sp>
        <p:nvSpPr>
          <p:cNvPr id="71693" name="Text Box 13"/>
          <p:cNvSpPr txBox="1">
            <a:spLocks noChangeArrowheads="1"/>
          </p:cNvSpPr>
          <p:nvPr/>
        </p:nvSpPr>
        <p:spPr bwMode="auto">
          <a:xfrm>
            <a:off x="1979613" y="2708275"/>
            <a:ext cx="806450" cy="366713"/>
          </a:xfrm>
          <a:prstGeom prst="rect">
            <a:avLst/>
          </a:prstGeom>
          <a:noFill/>
          <a:ln w="9525">
            <a:noFill/>
            <a:miter lim="800000"/>
            <a:headEnd/>
            <a:tailEnd/>
          </a:ln>
          <a:effectLst/>
        </p:spPr>
        <p:txBody>
          <a:bodyPr wrap="none">
            <a:spAutoFit/>
          </a:bodyPr>
          <a:lstStyle/>
          <a:p>
            <a:pPr>
              <a:defRPr/>
            </a:pPr>
            <a:r>
              <a:rPr lang="es-MX" b="1">
                <a:effectLst>
                  <a:outerShdw blurRad="38100" dist="38100" dir="2700000" algn="tl">
                    <a:srgbClr val="FFFFFF"/>
                  </a:outerShdw>
                </a:effectLst>
                <a:latin typeface="Benguiat Bk BT" pitchFamily="18" charset="0"/>
              </a:rPr>
              <a:t>Título</a:t>
            </a:r>
            <a:endParaRPr lang="en-US" b="1">
              <a:effectLst>
                <a:outerShdw blurRad="38100" dist="38100" dir="2700000" algn="tl">
                  <a:srgbClr val="FFFFFF"/>
                </a:outerShdw>
              </a:effectLst>
              <a:latin typeface="Benguiat Bk BT" pitchFamily="18" charset="0"/>
            </a:endParaRPr>
          </a:p>
        </p:txBody>
      </p:sp>
      <p:sp>
        <p:nvSpPr>
          <p:cNvPr id="71694" name="Oval 14"/>
          <p:cNvSpPr>
            <a:spLocks noChangeArrowheads="1"/>
          </p:cNvSpPr>
          <p:nvPr/>
        </p:nvSpPr>
        <p:spPr bwMode="auto">
          <a:xfrm>
            <a:off x="1403350" y="1773238"/>
            <a:ext cx="3168650" cy="503237"/>
          </a:xfrm>
          <a:prstGeom prst="ellipse">
            <a:avLst/>
          </a:prstGeom>
          <a:noFill/>
          <a:ln w="38100">
            <a:solidFill>
              <a:srgbClr val="FF0000"/>
            </a:solidFill>
            <a:round/>
            <a:headEnd/>
            <a:tailEnd/>
          </a:ln>
          <a:effectLst/>
        </p:spPr>
        <p:txBody>
          <a:bodyPr wrap="none" anchor="ctr"/>
          <a:lstStyle/>
          <a:p>
            <a:pPr>
              <a:defRPr/>
            </a:pPr>
            <a:endParaRPr lang="en-US"/>
          </a:p>
        </p:txBody>
      </p:sp>
      <p:sp>
        <p:nvSpPr>
          <p:cNvPr id="71696" name="Line 16"/>
          <p:cNvSpPr>
            <a:spLocks noChangeShapeType="1"/>
          </p:cNvSpPr>
          <p:nvPr/>
        </p:nvSpPr>
        <p:spPr bwMode="auto">
          <a:xfrm flipH="1">
            <a:off x="4572000" y="1989138"/>
            <a:ext cx="1152525" cy="0"/>
          </a:xfrm>
          <a:prstGeom prst="line">
            <a:avLst/>
          </a:prstGeom>
          <a:noFill/>
          <a:ln w="38100">
            <a:solidFill>
              <a:srgbClr val="FF0000"/>
            </a:solidFill>
            <a:round/>
            <a:headEnd/>
            <a:tailEnd type="triangle" w="med" len="med"/>
          </a:ln>
          <a:effectLst/>
        </p:spPr>
        <p:txBody>
          <a:bodyPr/>
          <a:lstStyle/>
          <a:p>
            <a:pPr>
              <a:defRPr/>
            </a:pPr>
            <a:endParaRPr lang="en-US"/>
          </a:p>
        </p:txBody>
      </p:sp>
      <p:sp>
        <p:nvSpPr>
          <p:cNvPr id="71697" name="Text Box 17"/>
          <p:cNvSpPr txBox="1">
            <a:spLocks noChangeArrowheads="1"/>
          </p:cNvSpPr>
          <p:nvPr/>
        </p:nvSpPr>
        <p:spPr bwMode="auto">
          <a:xfrm>
            <a:off x="5795963" y="1773238"/>
            <a:ext cx="2305050" cy="366712"/>
          </a:xfrm>
          <a:prstGeom prst="rect">
            <a:avLst/>
          </a:prstGeom>
          <a:noFill/>
          <a:ln w="9525">
            <a:noFill/>
            <a:miter lim="800000"/>
            <a:headEnd/>
            <a:tailEnd/>
          </a:ln>
          <a:effectLst/>
        </p:spPr>
        <p:txBody>
          <a:bodyPr>
            <a:spAutoFit/>
          </a:bodyPr>
          <a:lstStyle/>
          <a:p>
            <a:pPr>
              <a:defRPr/>
            </a:pPr>
            <a:r>
              <a:rPr lang="es-MX" b="1">
                <a:effectLst>
                  <a:outerShdw blurRad="38100" dist="38100" dir="2700000" algn="tl">
                    <a:srgbClr val="FFFFFF"/>
                  </a:outerShdw>
                </a:effectLst>
                <a:latin typeface="Benguiat Bk BT" pitchFamily="18" charset="0"/>
              </a:rPr>
              <a:t>URL (Dirección)</a:t>
            </a:r>
            <a:endParaRPr lang="en-US" b="1">
              <a:effectLst>
                <a:outerShdw blurRad="38100" dist="38100" dir="2700000" algn="tl">
                  <a:srgbClr val="FFFFFF"/>
                </a:outerShdw>
              </a:effectLst>
              <a:latin typeface="Benguiat Bk BT" pitchFamily="18" charset="0"/>
            </a:endParaRPr>
          </a:p>
        </p:txBody>
      </p:sp>
      <p:pic>
        <p:nvPicPr>
          <p:cNvPr id="68624" name="Picture 20" descr="MCj036855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404813"/>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2" name="Text Box 22"/>
          <p:cNvSpPr txBox="1">
            <a:spLocks noChangeArrowheads="1"/>
          </p:cNvSpPr>
          <p:nvPr/>
        </p:nvSpPr>
        <p:spPr bwMode="auto">
          <a:xfrm>
            <a:off x="8512175" y="6330950"/>
            <a:ext cx="438150" cy="396875"/>
          </a:xfrm>
          <a:prstGeom prst="rect">
            <a:avLst/>
          </a:prstGeom>
          <a:noFill/>
          <a:ln w="9525">
            <a:noFill/>
            <a:miter lim="800000"/>
            <a:headEnd/>
            <a:tailEnd/>
          </a:ln>
          <a:effectLst/>
        </p:spPr>
        <p:txBody>
          <a:bodyPr wrap="none">
            <a:spAutoFit/>
          </a:bodyPr>
          <a:lstStyle/>
          <a:p>
            <a:pPr>
              <a:defRPr/>
            </a:pPr>
            <a:r>
              <a:rPr lang="es-MX" sz="2000" b="1" dirty="0">
                <a:solidFill>
                  <a:schemeClr val="bg2"/>
                </a:solidFill>
                <a:effectLst>
                  <a:outerShdw blurRad="38100" dist="38100" dir="2700000" algn="tl">
                    <a:srgbClr val="000000"/>
                  </a:outerShdw>
                </a:effectLst>
              </a:rPr>
              <a:t>69</a:t>
            </a:r>
            <a:endParaRPr lang="en-US" sz="2000" b="1" dirty="0">
              <a:solidFill>
                <a:schemeClr val="bg2"/>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animEffect transition="in" filter="plus(in)">
                                      <p:cBhvr>
                                        <p:cTn id="7" dur="2000"/>
                                        <p:tgtEl>
                                          <p:spTgt spid="71685"/>
                                        </p:tgtEl>
                                      </p:cBhvr>
                                    </p:animEffect>
                                  </p:childTnLst>
                                </p:cTn>
                              </p:par>
                              <p:par>
                                <p:cTn id="8" presetID="13" presetClass="entr" presetSubtype="16" fill="hold" nodeType="withEffect">
                                  <p:stCondLst>
                                    <p:cond delay="0"/>
                                  </p:stCondLst>
                                  <p:childTnLst>
                                    <p:set>
                                      <p:cBhvr>
                                        <p:cTn id="9" dur="1" fill="hold">
                                          <p:stCondLst>
                                            <p:cond delay="0"/>
                                          </p:stCondLst>
                                        </p:cTn>
                                        <p:tgtEl>
                                          <p:spTgt spid="71686"/>
                                        </p:tgtEl>
                                        <p:attrNameLst>
                                          <p:attrName>style.visibility</p:attrName>
                                        </p:attrNameLst>
                                      </p:cBhvr>
                                      <p:to>
                                        <p:strVal val="visible"/>
                                      </p:to>
                                    </p:set>
                                    <p:animEffect transition="in" filter="plus(in)">
                                      <p:cBhvr>
                                        <p:cTn id="10" dur="2000"/>
                                        <p:tgtEl>
                                          <p:spTgt spid="71686"/>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71688"/>
                                        </p:tgtEl>
                                        <p:attrNameLst>
                                          <p:attrName>style.visibility</p:attrName>
                                        </p:attrNameLst>
                                      </p:cBhvr>
                                      <p:to>
                                        <p:strVal val="visible"/>
                                      </p:to>
                                    </p:set>
                                    <p:animEffect transition="in" filter="plus(in)">
                                      <p:cBhvr>
                                        <p:cTn id="13" dur="2000"/>
                                        <p:tgtEl>
                                          <p:spTgt spid="7168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71689"/>
                                        </p:tgtEl>
                                        <p:attrNameLst>
                                          <p:attrName>style.visibility</p:attrName>
                                        </p:attrNameLst>
                                      </p:cBhvr>
                                      <p:to>
                                        <p:strVal val="visible"/>
                                      </p:to>
                                    </p:set>
                                    <p:animEffect transition="in" filter="plus(in)">
                                      <p:cBhvr>
                                        <p:cTn id="18" dur="2000"/>
                                        <p:tgtEl>
                                          <p:spTgt spid="71689"/>
                                        </p:tgtEl>
                                      </p:cBhvr>
                                    </p:animEffect>
                                  </p:childTnLst>
                                </p:cTn>
                              </p:par>
                              <p:par>
                                <p:cTn id="19" presetID="13" presetClass="entr" presetSubtype="16" fill="hold" nodeType="withEffect">
                                  <p:stCondLst>
                                    <p:cond delay="0"/>
                                  </p:stCondLst>
                                  <p:childTnLst>
                                    <p:set>
                                      <p:cBhvr>
                                        <p:cTn id="20" dur="1" fill="hold">
                                          <p:stCondLst>
                                            <p:cond delay="0"/>
                                          </p:stCondLst>
                                        </p:cTn>
                                        <p:tgtEl>
                                          <p:spTgt spid="71692"/>
                                        </p:tgtEl>
                                        <p:attrNameLst>
                                          <p:attrName>style.visibility</p:attrName>
                                        </p:attrNameLst>
                                      </p:cBhvr>
                                      <p:to>
                                        <p:strVal val="visible"/>
                                      </p:to>
                                    </p:set>
                                    <p:animEffect transition="in" filter="plus(in)">
                                      <p:cBhvr>
                                        <p:cTn id="21" dur="2000"/>
                                        <p:tgtEl>
                                          <p:spTgt spid="71692"/>
                                        </p:tgtEl>
                                      </p:cBhvr>
                                    </p:animEffect>
                                  </p:childTnLst>
                                </p:cTn>
                              </p:par>
                              <p:par>
                                <p:cTn id="22" presetID="13" presetClass="entr" presetSubtype="16" fill="hold" nodeType="withEffect">
                                  <p:stCondLst>
                                    <p:cond delay="0"/>
                                  </p:stCondLst>
                                  <p:childTnLst>
                                    <p:set>
                                      <p:cBhvr>
                                        <p:cTn id="23" dur="1" fill="hold">
                                          <p:stCondLst>
                                            <p:cond delay="0"/>
                                          </p:stCondLst>
                                        </p:cTn>
                                        <p:tgtEl>
                                          <p:spTgt spid="71691"/>
                                        </p:tgtEl>
                                        <p:attrNameLst>
                                          <p:attrName>style.visibility</p:attrName>
                                        </p:attrNameLst>
                                      </p:cBhvr>
                                      <p:to>
                                        <p:strVal val="visible"/>
                                      </p:to>
                                    </p:set>
                                    <p:animEffect transition="in" filter="plus(in)">
                                      <p:cBhvr>
                                        <p:cTn id="24" dur="2000"/>
                                        <p:tgtEl>
                                          <p:spTgt spid="71691"/>
                                        </p:tgtEl>
                                      </p:cBhvr>
                                    </p:animEffect>
                                  </p:childTnLst>
                                </p:cTn>
                              </p:par>
                              <p:par>
                                <p:cTn id="25" presetID="13" presetClass="entr" presetSubtype="16" fill="hold" grpId="0" nodeType="withEffect">
                                  <p:stCondLst>
                                    <p:cond delay="0"/>
                                  </p:stCondLst>
                                  <p:childTnLst>
                                    <p:set>
                                      <p:cBhvr>
                                        <p:cTn id="26" dur="1" fill="hold">
                                          <p:stCondLst>
                                            <p:cond delay="0"/>
                                          </p:stCondLst>
                                        </p:cTn>
                                        <p:tgtEl>
                                          <p:spTgt spid="71690"/>
                                        </p:tgtEl>
                                        <p:attrNameLst>
                                          <p:attrName>style.visibility</p:attrName>
                                        </p:attrNameLst>
                                      </p:cBhvr>
                                      <p:to>
                                        <p:strVal val="visible"/>
                                      </p:to>
                                    </p:set>
                                    <p:animEffect transition="in" filter="plus(in)">
                                      <p:cBhvr>
                                        <p:cTn id="27" dur="2000"/>
                                        <p:tgtEl>
                                          <p:spTgt spid="716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71693"/>
                                        </p:tgtEl>
                                        <p:attrNameLst>
                                          <p:attrName>style.visibility</p:attrName>
                                        </p:attrNameLst>
                                      </p:cBhvr>
                                      <p:to>
                                        <p:strVal val="visible"/>
                                      </p:to>
                                    </p:set>
                                    <p:animEffect transition="in" filter="fade">
                                      <p:cBhvr>
                                        <p:cTn id="32" dur="1000"/>
                                        <p:tgtEl>
                                          <p:spTgt spid="71693"/>
                                        </p:tgtEl>
                                      </p:cBhvr>
                                    </p:animEffect>
                                    <p:anim calcmode="lin" valueType="num">
                                      <p:cBhvr>
                                        <p:cTn id="33" dur="1000" fill="hold"/>
                                        <p:tgtEl>
                                          <p:spTgt spid="71693"/>
                                        </p:tgtEl>
                                        <p:attrNameLst>
                                          <p:attrName>ppt_x</p:attrName>
                                        </p:attrNameLst>
                                      </p:cBhvr>
                                      <p:tavLst>
                                        <p:tav tm="0">
                                          <p:val>
                                            <p:strVal val="#ppt_x"/>
                                          </p:val>
                                        </p:tav>
                                        <p:tav tm="100000">
                                          <p:val>
                                            <p:strVal val="#ppt_x"/>
                                          </p:val>
                                        </p:tav>
                                      </p:tavLst>
                                    </p:anim>
                                    <p:anim calcmode="lin" valueType="num">
                                      <p:cBhvr>
                                        <p:cTn id="34" dur="900" decel="100000" fill="hold"/>
                                        <p:tgtEl>
                                          <p:spTgt spid="71693"/>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1693"/>
                                        </p:tgtEl>
                                        <p:attrNameLst>
                                          <p:attrName>ppt_y</p:attrName>
                                        </p:attrNameLst>
                                      </p:cBhvr>
                                      <p:tavLst>
                                        <p:tav tm="0">
                                          <p:val>
                                            <p:strVal val="#ppt_y-.03"/>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3" presetClass="entr" presetSubtype="16" fill="hold" grpId="0" nodeType="clickEffect">
                                  <p:stCondLst>
                                    <p:cond delay="0"/>
                                  </p:stCondLst>
                                  <p:childTnLst>
                                    <p:set>
                                      <p:cBhvr>
                                        <p:cTn id="39" dur="1" fill="hold">
                                          <p:stCondLst>
                                            <p:cond delay="0"/>
                                          </p:stCondLst>
                                        </p:cTn>
                                        <p:tgtEl>
                                          <p:spTgt spid="71694"/>
                                        </p:tgtEl>
                                        <p:attrNameLst>
                                          <p:attrName>style.visibility</p:attrName>
                                        </p:attrNameLst>
                                      </p:cBhvr>
                                      <p:to>
                                        <p:strVal val="visible"/>
                                      </p:to>
                                    </p:set>
                                    <p:animEffect transition="in" filter="plus(in)">
                                      <p:cBhvr>
                                        <p:cTn id="40" dur="2000"/>
                                        <p:tgtEl>
                                          <p:spTgt spid="71694"/>
                                        </p:tgtEl>
                                      </p:cBhvr>
                                    </p:animEffect>
                                  </p:childTnLst>
                                </p:cTn>
                              </p:par>
                              <p:par>
                                <p:cTn id="41" presetID="13" presetClass="entr" presetSubtype="16" fill="hold" nodeType="withEffect">
                                  <p:stCondLst>
                                    <p:cond delay="0"/>
                                  </p:stCondLst>
                                  <p:childTnLst>
                                    <p:set>
                                      <p:cBhvr>
                                        <p:cTn id="42" dur="1" fill="hold">
                                          <p:stCondLst>
                                            <p:cond delay="0"/>
                                          </p:stCondLst>
                                        </p:cTn>
                                        <p:tgtEl>
                                          <p:spTgt spid="71696"/>
                                        </p:tgtEl>
                                        <p:attrNameLst>
                                          <p:attrName>style.visibility</p:attrName>
                                        </p:attrNameLst>
                                      </p:cBhvr>
                                      <p:to>
                                        <p:strVal val="visible"/>
                                      </p:to>
                                    </p:set>
                                    <p:animEffect transition="in" filter="plus(in)">
                                      <p:cBhvr>
                                        <p:cTn id="43" dur="2000"/>
                                        <p:tgtEl>
                                          <p:spTgt spid="71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nimBg="1"/>
      <p:bldP spid="71688" grpId="0"/>
      <p:bldP spid="71689" grpId="0" animBg="1"/>
      <p:bldP spid="71690" grpId="0" animBg="1"/>
      <p:bldP spid="71693" grpId="0"/>
      <p:bldP spid="7169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263650" y="261938"/>
            <a:ext cx="7772400" cy="719137"/>
          </a:xfrm>
        </p:spPr>
        <p:txBody>
          <a:bodyPr/>
          <a:lstStyle/>
          <a:p>
            <a:pPr algn="ctr">
              <a:defRPr/>
            </a:pPr>
            <a:r>
              <a:rPr lang="es-MX" sz="4000" smtClean="0"/>
              <a:t>Observación y análisis de sitios web</a:t>
            </a:r>
            <a:endParaRPr lang="en-US" sz="4000" smtClean="0"/>
          </a:p>
        </p:txBody>
      </p:sp>
      <p:sp>
        <p:nvSpPr>
          <p:cNvPr id="72720" name="Text Box 16"/>
          <p:cNvSpPr txBox="1">
            <a:spLocks noChangeArrowheads="1"/>
          </p:cNvSpPr>
          <p:nvPr/>
        </p:nvSpPr>
        <p:spPr bwMode="auto">
          <a:xfrm>
            <a:off x="3040063" y="779463"/>
            <a:ext cx="2520950" cy="641350"/>
          </a:xfrm>
          <a:prstGeom prst="rect">
            <a:avLst/>
          </a:prstGeom>
          <a:noFill/>
          <a:ln w="9525">
            <a:noFill/>
            <a:miter lim="800000"/>
            <a:headEnd/>
            <a:tailEnd/>
          </a:ln>
          <a:effectLst/>
        </p:spPr>
        <p:txBody>
          <a:bodyPr wrap="none">
            <a:spAutoFit/>
          </a:bodyPr>
          <a:lstStyle/>
          <a:p>
            <a:pPr>
              <a:defRPr/>
            </a:pPr>
            <a:r>
              <a:rPr lang="es-MX" sz="3600" b="1" i="1">
                <a:solidFill>
                  <a:srgbClr val="990099"/>
                </a:solidFill>
                <a:effectLst>
                  <a:outerShdw blurRad="38100" dist="38100" dir="2700000" algn="tl">
                    <a:srgbClr val="000000"/>
                  </a:outerShdw>
                </a:effectLst>
              </a:rPr>
              <a:t>¿ Qué falta?</a:t>
            </a:r>
            <a:endParaRPr lang="en-US" sz="3600" b="1" i="1">
              <a:solidFill>
                <a:srgbClr val="990099"/>
              </a:solidFill>
              <a:effectLst>
                <a:outerShdw blurRad="38100" dist="38100" dir="2700000" algn="tl">
                  <a:srgbClr val="000000"/>
                </a:outerShdw>
              </a:effectLst>
            </a:endParaRPr>
          </a:p>
        </p:txBody>
      </p:sp>
      <p:sp>
        <p:nvSpPr>
          <p:cNvPr id="72721" name="Text Box 17"/>
          <p:cNvSpPr txBox="1">
            <a:spLocks noChangeArrowheads="1"/>
          </p:cNvSpPr>
          <p:nvPr/>
        </p:nvSpPr>
        <p:spPr bwMode="auto">
          <a:xfrm>
            <a:off x="1700213" y="1773238"/>
            <a:ext cx="5745162" cy="762000"/>
          </a:xfrm>
          <a:prstGeom prst="rect">
            <a:avLst/>
          </a:prstGeom>
          <a:noFill/>
          <a:ln w="9525">
            <a:noFill/>
            <a:miter lim="800000"/>
            <a:headEnd/>
            <a:tailEnd/>
          </a:ln>
          <a:effectLst/>
        </p:spPr>
        <p:txBody>
          <a:bodyPr wrap="none">
            <a:spAutoFit/>
          </a:bodyPr>
          <a:lstStyle/>
          <a:p>
            <a:pPr>
              <a:buFontTx/>
              <a:buBlip>
                <a:blip r:embed="rId2"/>
              </a:buBlip>
              <a:defRPr/>
            </a:pPr>
            <a:r>
              <a:rPr lang="es-MX" sz="4400">
                <a:effectLst>
                  <a:outerShdw blurRad="38100" dist="38100" dir="2700000" algn="tl">
                    <a:srgbClr val="FFFFFF"/>
                  </a:outerShdw>
                </a:effectLst>
              </a:rPr>
              <a:t>   </a:t>
            </a:r>
            <a:r>
              <a:rPr lang="es-MX" sz="4400">
                <a:solidFill>
                  <a:srgbClr val="336600"/>
                </a:solidFill>
                <a:effectLst>
                  <a:outerShdw blurRad="38100" dist="38100" dir="2700000" algn="tl">
                    <a:srgbClr val="000000"/>
                  </a:outerShdw>
                </a:effectLst>
              </a:rPr>
              <a:t>Fecha de publicación</a:t>
            </a:r>
            <a:endParaRPr lang="en-US" sz="4400">
              <a:effectLst>
                <a:outerShdw blurRad="38100" dist="38100" dir="2700000" algn="tl">
                  <a:srgbClr val="FFFFFF"/>
                </a:outerShdw>
              </a:effectLst>
            </a:endParaRPr>
          </a:p>
        </p:txBody>
      </p:sp>
      <p:sp>
        <p:nvSpPr>
          <p:cNvPr id="72722" name="Text Box 18"/>
          <p:cNvSpPr txBox="1">
            <a:spLocks noChangeArrowheads="1"/>
          </p:cNvSpPr>
          <p:nvPr/>
        </p:nvSpPr>
        <p:spPr bwMode="auto">
          <a:xfrm>
            <a:off x="2627313" y="2787650"/>
            <a:ext cx="4489450" cy="641350"/>
          </a:xfrm>
          <a:prstGeom prst="rect">
            <a:avLst/>
          </a:prstGeom>
          <a:noFill/>
          <a:ln w="9525">
            <a:noFill/>
            <a:miter lim="800000"/>
            <a:headEnd/>
            <a:tailEnd/>
          </a:ln>
          <a:effectLst/>
        </p:spPr>
        <p:txBody>
          <a:bodyPr wrap="none">
            <a:spAutoFit/>
          </a:bodyPr>
          <a:lstStyle/>
          <a:p>
            <a:pPr>
              <a:defRPr/>
            </a:pPr>
            <a:r>
              <a:rPr lang="es-MX" sz="3600" b="1" i="1">
                <a:solidFill>
                  <a:srgbClr val="990099"/>
                </a:solidFill>
                <a:effectLst>
                  <a:outerShdw blurRad="38100" dist="38100" dir="2700000" algn="tl">
                    <a:srgbClr val="000000"/>
                  </a:outerShdw>
                </a:effectLst>
              </a:rPr>
              <a:t>¿ Dónde la encuentro?</a:t>
            </a:r>
            <a:endParaRPr lang="en-US" sz="3600" b="1" i="1">
              <a:solidFill>
                <a:srgbClr val="990099"/>
              </a:solidFill>
              <a:effectLst>
                <a:outerShdw blurRad="38100" dist="38100" dir="2700000" algn="tl">
                  <a:srgbClr val="000000"/>
                </a:outerShdw>
              </a:effectLst>
            </a:endParaRPr>
          </a:p>
        </p:txBody>
      </p:sp>
      <p:sp>
        <p:nvSpPr>
          <p:cNvPr id="72723" name="Text Box 19"/>
          <p:cNvSpPr txBox="1">
            <a:spLocks noChangeArrowheads="1"/>
          </p:cNvSpPr>
          <p:nvPr/>
        </p:nvSpPr>
        <p:spPr bwMode="auto">
          <a:xfrm>
            <a:off x="1600200" y="4030663"/>
            <a:ext cx="721995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spcBef>
                <a:spcPct val="0"/>
              </a:spcBef>
              <a:buClrTx/>
              <a:buFontTx/>
              <a:buAutoNum type="alphaUcParenR"/>
            </a:pPr>
            <a:r>
              <a:rPr kumimoji="0" lang="es-MX" altLang="es-MX" sz="2400" b="1">
                <a:solidFill>
                  <a:srgbClr val="3333FF"/>
                </a:solidFill>
                <a:effectLst/>
                <a:latin typeface="Comic Sans MS" pitchFamily="66" charset="0"/>
              </a:rPr>
              <a:t>Al final de la página</a:t>
            </a:r>
          </a:p>
          <a:p>
            <a:pPr>
              <a:spcBef>
                <a:spcPct val="0"/>
              </a:spcBef>
              <a:buClrTx/>
              <a:buFontTx/>
              <a:buAutoNum type="alphaUcParenR"/>
            </a:pPr>
            <a:endParaRPr kumimoji="0" lang="es-MX" altLang="es-MX" sz="2400" b="1">
              <a:solidFill>
                <a:srgbClr val="3333FF"/>
              </a:solidFill>
              <a:effectLst/>
              <a:latin typeface="Comic Sans MS" pitchFamily="66" charset="0"/>
            </a:endParaRPr>
          </a:p>
          <a:p>
            <a:pPr>
              <a:spcBef>
                <a:spcPct val="0"/>
              </a:spcBef>
              <a:buClrTx/>
              <a:buFontTx/>
              <a:buAutoNum type="alphaUcParenR"/>
            </a:pPr>
            <a:r>
              <a:rPr kumimoji="0" lang="es-MX" altLang="es-MX" sz="2400" b="1">
                <a:solidFill>
                  <a:srgbClr val="3333FF"/>
                </a:solidFill>
                <a:effectLst/>
                <a:latin typeface="Comic Sans MS" pitchFamily="66" charset="0"/>
              </a:rPr>
              <a:t>Borrando parte de la dirección de la página</a:t>
            </a:r>
          </a:p>
          <a:p>
            <a:pPr>
              <a:spcBef>
                <a:spcPct val="0"/>
              </a:spcBef>
              <a:buClrTx/>
              <a:buFontTx/>
              <a:buAutoNum type="alphaUcParenR"/>
            </a:pPr>
            <a:endParaRPr kumimoji="0" lang="es-MX" altLang="es-MX" sz="2400" b="1">
              <a:solidFill>
                <a:srgbClr val="3333FF"/>
              </a:solidFill>
              <a:effectLst/>
              <a:latin typeface="Comic Sans MS" pitchFamily="66" charset="0"/>
            </a:endParaRPr>
          </a:p>
          <a:p>
            <a:pPr>
              <a:spcBef>
                <a:spcPct val="0"/>
              </a:spcBef>
              <a:buClrTx/>
              <a:buFontTx/>
              <a:buAutoNum type="alphaUcParenR"/>
            </a:pPr>
            <a:r>
              <a:rPr kumimoji="0" lang="es-MX" altLang="es-MX" sz="2400" b="1">
                <a:solidFill>
                  <a:srgbClr val="3333FF"/>
                </a:solidFill>
                <a:effectLst/>
                <a:latin typeface="Comic Sans MS" pitchFamily="66" charset="0"/>
              </a:rPr>
              <a:t>Siguiendo indicaciones de ir a la página principal </a:t>
            </a:r>
            <a:endParaRPr kumimoji="0" lang="en-US" altLang="es-MX" sz="2400" b="1">
              <a:solidFill>
                <a:srgbClr val="3333FF"/>
              </a:solidFill>
              <a:effectLst/>
              <a:latin typeface="Comic Sans MS" pitchFamily="66" charset="0"/>
            </a:endParaRPr>
          </a:p>
        </p:txBody>
      </p:sp>
      <p:sp>
        <p:nvSpPr>
          <p:cNvPr id="72724" name="Text Box 20"/>
          <p:cNvSpPr txBox="1">
            <a:spLocks noChangeArrowheads="1"/>
          </p:cNvSpPr>
          <p:nvPr/>
        </p:nvSpPr>
        <p:spPr bwMode="auto">
          <a:xfrm>
            <a:off x="8656638" y="6330950"/>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70</a:t>
            </a:r>
            <a:endParaRPr lang="en-US" sz="2000" b="1" dirty="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2721"/>
                                        </p:tgtEl>
                                        <p:attrNameLst>
                                          <p:attrName>style.visibility</p:attrName>
                                        </p:attrNameLst>
                                      </p:cBhvr>
                                      <p:to>
                                        <p:strVal val="visible"/>
                                      </p:to>
                                    </p:set>
                                    <p:animEffect transition="in" filter="circle(in)">
                                      <p:cBhvr>
                                        <p:cTn id="7" dur="2000"/>
                                        <p:tgtEl>
                                          <p:spTgt spid="727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2722"/>
                                        </p:tgtEl>
                                        <p:attrNameLst>
                                          <p:attrName>style.visibility</p:attrName>
                                        </p:attrNameLst>
                                      </p:cBhvr>
                                      <p:to>
                                        <p:strVal val="visible"/>
                                      </p:to>
                                    </p:set>
                                    <p:animEffect transition="in" filter="circle(in)">
                                      <p:cBhvr>
                                        <p:cTn id="12" dur="2000"/>
                                        <p:tgtEl>
                                          <p:spTgt spid="727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2723"/>
                                        </p:tgtEl>
                                        <p:attrNameLst>
                                          <p:attrName>style.visibility</p:attrName>
                                        </p:attrNameLst>
                                      </p:cBhvr>
                                      <p:to>
                                        <p:strVal val="visible"/>
                                      </p:to>
                                    </p:set>
                                    <p:animEffect transition="in" filter="strips(downLeft)">
                                      <p:cBhvr>
                                        <p:cTn id="17" dur="500"/>
                                        <p:tgtEl>
                                          <p:spTgt spid="72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1" grpId="0"/>
      <p:bldP spid="72722" grpId="0"/>
      <p:bldP spid="7272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263650" y="261938"/>
            <a:ext cx="7772400" cy="719137"/>
          </a:xfrm>
        </p:spPr>
        <p:txBody>
          <a:bodyPr/>
          <a:lstStyle/>
          <a:p>
            <a:pPr algn="ctr">
              <a:defRPr/>
            </a:pPr>
            <a:r>
              <a:rPr lang="es-MX" sz="4000" smtClean="0"/>
              <a:t>Observación y análisis de sitios web</a:t>
            </a:r>
            <a:endParaRPr lang="en-US" sz="4000" smtClean="0"/>
          </a:p>
        </p:txBody>
      </p:sp>
      <p:pic>
        <p:nvPicPr>
          <p:cNvPr id="70659" name="Picture 3" descr="MCj036855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54927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660" name="Group 4"/>
          <p:cNvGrpSpPr>
            <a:grpSpLocks/>
          </p:cNvGrpSpPr>
          <p:nvPr/>
        </p:nvGrpSpPr>
        <p:grpSpPr bwMode="auto">
          <a:xfrm>
            <a:off x="1763713" y="981075"/>
            <a:ext cx="6434137" cy="5832475"/>
            <a:chOff x="-192" y="-144"/>
            <a:chExt cx="6144" cy="6431"/>
          </a:xfrm>
        </p:grpSpPr>
        <p:pic>
          <p:nvPicPr>
            <p:cNvPr id="70670" name="Picture 5"/>
            <p:cNvPicPr>
              <a:picLocks noChangeAspect="1" noChangeArrowheads="1"/>
            </p:cNvPicPr>
            <p:nvPr/>
          </p:nvPicPr>
          <p:blipFill>
            <a:blip r:embed="rId3">
              <a:extLst>
                <a:ext uri="{28A0092B-C50C-407E-A947-70E740481C1C}">
                  <a14:useLocalDpi xmlns:a14="http://schemas.microsoft.com/office/drawing/2010/main" val="0"/>
                </a:ext>
              </a:extLst>
            </a:blip>
            <a:srcRect b="16536"/>
            <a:stretch>
              <a:fillRect/>
            </a:stretch>
          </p:blipFill>
          <p:spPr bwMode="auto">
            <a:xfrm>
              <a:off x="-192" y="-144"/>
              <a:ext cx="6144" cy="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1" name="Picture 6"/>
            <p:cNvPicPr>
              <a:picLocks noChangeAspect="1" noChangeArrowheads="1"/>
            </p:cNvPicPr>
            <p:nvPr/>
          </p:nvPicPr>
          <p:blipFill>
            <a:blip r:embed="rId4">
              <a:extLst>
                <a:ext uri="{28A0092B-C50C-407E-A947-70E740481C1C}">
                  <a14:useLocalDpi xmlns:a14="http://schemas.microsoft.com/office/drawing/2010/main" val="0"/>
                </a:ext>
              </a:extLst>
            </a:blip>
            <a:srcRect t="19487" b="7683"/>
            <a:stretch>
              <a:fillRect/>
            </a:stretch>
          </p:blipFill>
          <p:spPr bwMode="auto">
            <a:xfrm>
              <a:off x="-192" y="2931"/>
              <a:ext cx="6144" cy="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55" name="Oval 7"/>
          <p:cNvSpPr>
            <a:spLocks noChangeArrowheads="1"/>
          </p:cNvSpPr>
          <p:nvPr/>
        </p:nvSpPr>
        <p:spPr bwMode="auto">
          <a:xfrm>
            <a:off x="3348038" y="1700213"/>
            <a:ext cx="3168650" cy="1223962"/>
          </a:xfrm>
          <a:prstGeom prst="ellipse">
            <a:avLst/>
          </a:prstGeom>
          <a:noFill/>
          <a:ln w="38100">
            <a:solidFill>
              <a:srgbClr val="D60093"/>
            </a:solidFill>
            <a:round/>
            <a:headEnd/>
            <a:tailEnd/>
          </a:ln>
          <a:effectLst/>
        </p:spPr>
        <p:txBody>
          <a:bodyPr wrap="none" anchor="ctr"/>
          <a:lstStyle/>
          <a:p>
            <a:pPr>
              <a:defRPr/>
            </a:pPr>
            <a:endParaRPr lang="en-US"/>
          </a:p>
        </p:txBody>
      </p:sp>
      <p:sp>
        <p:nvSpPr>
          <p:cNvPr id="78856" name="Line 8"/>
          <p:cNvSpPr>
            <a:spLocks noChangeShapeType="1"/>
          </p:cNvSpPr>
          <p:nvPr/>
        </p:nvSpPr>
        <p:spPr bwMode="auto">
          <a:xfrm flipH="1">
            <a:off x="6659563" y="2349500"/>
            <a:ext cx="1081087" cy="0"/>
          </a:xfrm>
          <a:prstGeom prst="line">
            <a:avLst/>
          </a:prstGeom>
          <a:noFill/>
          <a:ln w="38100">
            <a:solidFill>
              <a:srgbClr val="D60093"/>
            </a:solidFill>
            <a:round/>
            <a:headEnd/>
            <a:tailEnd type="triangle" w="med" len="med"/>
          </a:ln>
          <a:effectLst/>
        </p:spPr>
        <p:txBody>
          <a:bodyPr/>
          <a:lstStyle/>
          <a:p>
            <a:pPr>
              <a:defRPr/>
            </a:pPr>
            <a:endParaRPr lang="en-US"/>
          </a:p>
        </p:txBody>
      </p:sp>
      <p:sp>
        <p:nvSpPr>
          <p:cNvPr id="78857" name="Text Box 9"/>
          <p:cNvSpPr txBox="1">
            <a:spLocks noChangeArrowheads="1"/>
          </p:cNvSpPr>
          <p:nvPr/>
        </p:nvSpPr>
        <p:spPr bwMode="auto">
          <a:xfrm>
            <a:off x="7812088" y="2133600"/>
            <a:ext cx="1042987" cy="366713"/>
          </a:xfrm>
          <a:prstGeom prst="rect">
            <a:avLst/>
          </a:prstGeom>
          <a:noFill/>
          <a:ln w="9525">
            <a:noFill/>
            <a:miter lim="800000"/>
            <a:headEnd/>
            <a:tailEnd/>
          </a:ln>
          <a:effectLst/>
        </p:spPr>
        <p:txBody>
          <a:bodyPr>
            <a:spAutoFit/>
          </a:bodyPr>
          <a:lstStyle/>
          <a:p>
            <a:pPr>
              <a:defRPr/>
            </a:pPr>
            <a:r>
              <a:rPr lang="es-MX" b="1">
                <a:effectLst>
                  <a:outerShdw blurRad="38100" dist="38100" dir="2700000" algn="tl">
                    <a:srgbClr val="FFFFFF"/>
                  </a:outerShdw>
                </a:effectLst>
                <a:latin typeface="Benguiat Bk BT" pitchFamily="18" charset="0"/>
              </a:rPr>
              <a:t>Título</a:t>
            </a:r>
            <a:endParaRPr lang="en-US" b="1">
              <a:effectLst>
                <a:outerShdw blurRad="38100" dist="38100" dir="2700000" algn="tl">
                  <a:srgbClr val="FFFFFF"/>
                </a:outerShdw>
              </a:effectLst>
              <a:latin typeface="Benguiat Bk BT" pitchFamily="18" charset="0"/>
            </a:endParaRPr>
          </a:p>
        </p:txBody>
      </p:sp>
      <p:sp>
        <p:nvSpPr>
          <p:cNvPr id="78858" name="AutoShape 10"/>
          <p:cNvSpPr>
            <a:spLocks noChangeArrowheads="1"/>
          </p:cNvSpPr>
          <p:nvPr/>
        </p:nvSpPr>
        <p:spPr bwMode="auto">
          <a:xfrm>
            <a:off x="0" y="3789363"/>
            <a:ext cx="3600450" cy="2663825"/>
          </a:xfrm>
          <a:prstGeom prst="star8">
            <a:avLst>
              <a:gd name="adj" fmla="val 38250"/>
            </a:avLst>
          </a:prstGeom>
          <a:gradFill rotWithShape="1">
            <a:gsLst>
              <a:gs pos="0">
                <a:schemeClr val="bg1"/>
              </a:gs>
              <a:gs pos="50000">
                <a:srgbClr val="CCFFFF"/>
              </a:gs>
              <a:gs pos="100000">
                <a:schemeClr val="bg1"/>
              </a:gs>
            </a:gsLst>
            <a:lin ang="18900000" scaled="1"/>
          </a:gradFill>
          <a:ln w="9525">
            <a:solidFill>
              <a:schemeClr val="tx1"/>
            </a:solidFill>
            <a:miter lim="800000"/>
            <a:headEnd/>
            <a:tailEnd/>
          </a:ln>
          <a:effectLst/>
        </p:spPr>
        <p:txBody>
          <a:bodyPr wrap="none" anchor="ctr"/>
          <a:lstStyle/>
          <a:p>
            <a:pPr algn="ctr">
              <a:defRPr/>
            </a:pPr>
            <a:endParaRPr lang="en-US">
              <a:effectLst>
                <a:outerShdw blurRad="38100" dist="38100" dir="2700000" algn="tl">
                  <a:srgbClr val="FFFFFF"/>
                </a:outerShdw>
              </a:effectLst>
            </a:endParaRPr>
          </a:p>
        </p:txBody>
      </p:sp>
      <p:sp>
        <p:nvSpPr>
          <p:cNvPr id="78859" name="Text Box 11"/>
          <p:cNvSpPr txBox="1">
            <a:spLocks noChangeArrowheads="1"/>
          </p:cNvSpPr>
          <p:nvPr/>
        </p:nvSpPr>
        <p:spPr bwMode="auto">
          <a:xfrm>
            <a:off x="468313" y="4292600"/>
            <a:ext cx="2879725" cy="1803400"/>
          </a:xfrm>
          <a:prstGeom prst="rect">
            <a:avLst/>
          </a:prstGeom>
          <a:noFill/>
          <a:ln w="9525">
            <a:noFill/>
            <a:miter lim="800000"/>
            <a:headEnd/>
            <a:tailEnd/>
          </a:ln>
          <a:effectLst/>
        </p:spPr>
        <p:txBody>
          <a:bodyPr>
            <a:spAutoFit/>
          </a:bodyPr>
          <a:lstStyle/>
          <a:p>
            <a:pPr>
              <a:defRPr/>
            </a:pPr>
            <a:r>
              <a:rPr lang="es-MX" sz="1600" b="1">
                <a:effectLst>
                  <a:outerShdw blurRad="38100" dist="38100" dir="2700000" algn="tl">
                    <a:srgbClr val="FFFFFF"/>
                  </a:outerShdw>
                </a:effectLst>
              </a:rPr>
              <a:t>La página sólo presenta 2</a:t>
            </a:r>
          </a:p>
          <a:p>
            <a:pPr>
              <a:defRPr/>
            </a:pPr>
            <a:r>
              <a:rPr lang="es-MX" sz="1600" b="1">
                <a:effectLst>
                  <a:outerShdw blurRad="38100" dist="38100" dir="2700000" algn="tl">
                    <a:srgbClr val="FFFFFF"/>
                  </a:outerShdw>
                </a:effectLst>
              </a:rPr>
              <a:t>datos, en el análisis de la página encontramos la instrucción de: Volver a la página anterior, la seguimos para tratar de obtener otros datos</a:t>
            </a:r>
            <a:endParaRPr lang="en-US" sz="1600" b="1">
              <a:effectLst>
                <a:outerShdw blurRad="38100" dist="38100" dir="2700000" algn="tl">
                  <a:srgbClr val="FFFFFF"/>
                </a:outerShdw>
              </a:effectLst>
            </a:endParaRPr>
          </a:p>
        </p:txBody>
      </p:sp>
      <p:sp>
        <p:nvSpPr>
          <p:cNvPr id="78860" name="Oval 12"/>
          <p:cNvSpPr>
            <a:spLocks noChangeArrowheads="1"/>
          </p:cNvSpPr>
          <p:nvPr/>
        </p:nvSpPr>
        <p:spPr bwMode="auto">
          <a:xfrm>
            <a:off x="1619250" y="1196975"/>
            <a:ext cx="3240088" cy="503238"/>
          </a:xfrm>
          <a:prstGeom prst="ellipse">
            <a:avLst/>
          </a:prstGeom>
          <a:noFill/>
          <a:ln w="38100">
            <a:solidFill>
              <a:srgbClr val="3333FF"/>
            </a:solidFill>
            <a:round/>
            <a:headEnd/>
            <a:tailEnd/>
          </a:ln>
          <a:effectLst/>
        </p:spPr>
        <p:txBody>
          <a:bodyPr wrap="none" anchor="ctr"/>
          <a:lstStyle/>
          <a:p>
            <a:pPr>
              <a:defRPr/>
            </a:pPr>
            <a:endParaRPr lang="en-US"/>
          </a:p>
        </p:txBody>
      </p:sp>
      <p:sp>
        <p:nvSpPr>
          <p:cNvPr id="78861" name="Line 13"/>
          <p:cNvSpPr>
            <a:spLocks noChangeShapeType="1"/>
          </p:cNvSpPr>
          <p:nvPr/>
        </p:nvSpPr>
        <p:spPr bwMode="auto">
          <a:xfrm flipH="1">
            <a:off x="4932363" y="1412875"/>
            <a:ext cx="647700" cy="0"/>
          </a:xfrm>
          <a:prstGeom prst="line">
            <a:avLst/>
          </a:prstGeom>
          <a:noFill/>
          <a:ln w="38100">
            <a:solidFill>
              <a:srgbClr val="3333FF"/>
            </a:solidFill>
            <a:round/>
            <a:headEnd/>
            <a:tailEnd type="triangle" w="med" len="med"/>
          </a:ln>
          <a:effectLst/>
        </p:spPr>
        <p:txBody>
          <a:bodyPr/>
          <a:lstStyle/>
          <a:p>
            <a:pPr>
              <a:defRPr/>
            </a:pPr>
            <a:endParaRPr lang="en-US"/>
          </a:p>
        </p:txBody>
      </p:sp>
      <p:sp>
        <p:nvSpPr>
          <p:cNvPr id="78862" name="Text Box 14"/>
          <p:cNvSpPr txBox="1">
            <a:spLocks noChangeArrowheads="1"/>
          </p:cNvSpPr>
          <p:nvPr/>
        </p:nvSpPr>
        <p:spPr bwMode="auto">
          <a:xfrm>
            <a:off x="5651500" y="1196975"/>
            <a:ext cx="2305050" cy="366713"/>
          </a:xfrm>
          <a:prstGeom prst="rect">
            <a:avLst/>
          </a:prstGeom>
          <a:noFill/>
          <a:ln w="9525">
            <a:noFill/>
            <a:miter lim="800000"/>
            <a:headEnd/>
            <a:tailEnd/>
          </a:ln>
          <a:effectLst/>
        </p:spPr>
        <p:txBody>
          <a:bodyPr>
            <a:spAutoFit/>
          </a:bodyPr>
          <a:lstStyle/>
          <a:p>
            <a:pPr>
              <a:defRPr/>
            </a:pPr>
            <a:r>
              <a:rPr lang="es-MX" b="1">
                <a:effectLst>
                  <a:outerShdw blurRad="38100" dist="38100" dir="2700000" algn="tl">
                    <a:srgbClr val="FFFFFF"/>
                  </a:outerShdw>
                </a:effectLst>
                <a:latin typeface="Benguiat Bk BT" pitchFamily="18" charset="0"/>
              </a:rPr>
              <a:t>URL (Dirección)</a:t>
            </a:r>
            <a:endParaRPr lang="en-US" b="1">
              <a:effectLst>
                <a:outerShdw blurRad="38100" dist="38100" dir="2700000" algn="tl">
                  <a:srgbClr val="FFFFFF"/>
                </a:outerShdw>
              </a:effectLst>
              <a:latin typeface="Benguiat Bk BT" pitchFamily="18" charset="0"/>
            </a:endParaRPr>
          </a:p>
        </p:txBody>
      </p:sp>
      <p:sp>
        <p:nvSpPr>
          <p:cNvPr id="78863" name="Text Box 15"/>
          <p:cNvSpPr txBox="1">
            <a:spLocks noChangeArrowheads="1"/>
          </p:cNvSpPr>
          <p:nvPr/>
        </p:nvSpPr>
        <p:spPr bwMode="auto">
          <a:xfrm>
            <a:off x="8429625" y="6215063"/>
            <a:ext cx="441325" cy="400050"/>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74</a:t>
            </a:r>
            <a:endParaRPr lang="en-US" sz="2000" b="1" dirty="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855"/>
                                        </p:tgtEl>
                                        <p:attrNameLst>
                                          <p:attrName>style.visibility</p:attrName>
                                        </p:attrNameLst>
                                      </p:cBhvr>
                                      <p:to>
                                        <p:strVal val="visible"/>
                                      </p:to>
                                    </p:set>
                                    <p:animEffect transition="in" filter="checkerboard(across)">
                                      <p:cBhvr>
                                        <p:cTn id="7" dur="500"/>
                                        <p:tgtEl>
                                          <p:spTgt spid="78855"/>
                                        </p:tgtEl>
                                      </p:cBhvr>
                                    </p:animEffect>
                                  </p:childTnLst>
                                </p:cTn>
                              </p:par>
                              <p:par>
                                <p:cTn id="8" presetID="5" presetClass="entr" presetSubtype="10" fill="hold" nodeType="withEffect">
                                  <p:stCondLst>
                                    <p:cond delay="0"/>
                                  </p:stCondLst>
                                  <p:childTnLst>
                                    <p:set>
                                      <p:cBhvr>
                                        <p:cTn id="9" dur="1" fill="hold">
                                          <p:stCondLst>
                                            <p:cond delay="0"/>
                                          </p:stCondLst>
                                        </p:cTn>
                                        <p:tgtEl>
                                          <p:spTgt spid="78856"/>
                                        </p:tgtEl>
                                        <p:attrNameLst>
                                          <p:attrName>style.visibility</p:attrName>
                                        </p:attrNameLst>
                                      </p:cBhvr>
                                      <p:to>
                                        <p:strVal val="visible"/>
                                      </p:to>
                                    </p:set>
                                    <p:animEffect transition="in" filter="checkerboard(across)">
                                      <p:cBhvr>
                                        <p:cTn id="10" dur="500"/>
                                        <p:tgtEl>
                                          <p:spTgt spid="7885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8857"/>
                                        </p:tgtEl>
                                        <p:attrNameLst>
                                          <p:attrName>style.visibility</p:attrName>
                                        </p:attrNameLst>
                                      </p:cBhvr>
                                      <p:to>
                                        <p:strVal val="visible"/>
                                      </p:to>
                                    </p:set>
                                    <p:animEffect transition="in" filter="checkerboard(across)">
                                      <p:cBhvr>
                                        <p:cTn id="13" dur="500"/>
                                        <p:tgtEl>
                                          <p:spTgt spid="7885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8860"/>
                                        </p:tgtEl>
                                        <p:attrNameLst>
                                          <p:attrName>style.visibility</p:attrName>
                                        </p:attrNameLst>
                                      </p:cBhvr>
                                      <p:to>
                                        <p:strVal val="visible"/>
                                      </p:to>
                                    </p:set>
                                    <p:animEffect transition="in" filter="checkerboard(across)">
                                      <p:cBhvr>
                                        <p:cTn id="18" dur="500"/>
                                        <p:tgtEl>
                                          <p:spTgt spid="78860"/>
                                        </p:tgtEl>
                                      </p:cBhvr>
                                    </p:animEffect>
                                  </p:childTnLst>
                                </p:cTn>
                              </p:par>
                              <p:par>
                                <p:cTn id="19" presetID="5" presetClass="entr" presetSubtype="10" fill="hold" nodeType="withEffect">
                                  <p:stCondLst>
                                    <p:cond delay="0"/>
                                  </p:stCondLst>
                                  <p:childTnLst>
                                    <p:set>
                                      <p:cBhvr>
                                        <p:cTn id="20" dur="1" fill="hold">
                                          <p:stCondLst>
                                            <p:cond delay="0"/>
                                          </p:stCondLst>
                                        </p:cTn>
                                        <p:tgtEl>
                                          <p:spTgt spid="78861"/>
                                        </p:tgtEl>
                                        <p:attrNameLst>
                                          <p:attrName>style.visibility</p:attrName>
                                        </p:attrNameLst>
                                      </p:cBhvr>
                                      <p:to>
                                        <p:strVal val="visible"/>
                                      </p:to>
                                    </p:set>
                                    <p:animEffect transition="in" filter="checkerboard(across)">
                                      <p:cBhvr>
                                        <p:cTn id="21" dur="500"/>
                                        <p:tgtEl>
                                          <p:spTgt spid="78861"/>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78862"/>
                                        </p:tgtEl>
                                        <p:attrNameLst>
                                          <p:attrName>style.visibility</p:attrName>
                                        </p:attrNameLst>
                                      </p:cBhvr>
                                      <p:to>
                                        <p:strVal val="visible"/>
                                      </p:to>
                                    </p:set>
                                    <p:animEffect transition="in" filter="checkerboard(across)">
                                      <p:cBhvr>
                                        <p:cTn id="24" dur="500"/>
                                        <p:tgtEl>
                                          <p:spTgt spid="7886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78859"/>
                                        </p:tgtEl>
                                        <p:attrNameLst>
                                          <p:attrName>style.visibility</p:attrName>
                                        </p:attrNameLst>
                                      </p:cBhvr>
                                      <p:to>
                                        <p:strVal val="visible"/>
                                      </p:to>
                                    </p:set>
                                    <p:animEffect transition="in" filter="checkerboard(across)">
                                      <p:cBhvr>
                                        <p:cTn id="29" dur="500"/>
                                        <p:tgtEl>
                                          <p:spTgt spid="78859"/>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78858"/>
                                        </p:tgtEl>
                                        <p:attrNameLst>
                                          <p:attrName>style.visibility</p:attrName>
                                        </p:attrNameLst>
                                      </p:cBhvr>
                                      <p:to>
                                        <p:strVal val="visible"/>
                                      </p:to>
                                    </p:set>
                                    <p:animEffect transition="in" filter="checkerboard(across)">
                                      <p:cBhvr>
                                        <p:cTn id="32" dur="500"/>
                                        <p:tgtEl>
                                          <p:spTgt spid="78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5" grpId="0" animBg="1"/>
      <p:bldP spid="78857" grpId="0"/>
      <p:bldP spid="78858" grpId="0" animBg="1"/>
      <p:bldP spid="78859" grpId="0"/>
      <p:bldP spid="78860" grpId="0" animBg="1"/>
      <p:bldP spid="7886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263650" y="261938"/>
            <a:ext cx="7772400" cy="719137"/>
          </a:xfrm>
        </p:spPr>
        <p:txBody>
          <a:bodyPr/>
          <a:lstStyle/>
          <a:p>
            <a:pPr algn="ctr">
              <a:defRPr/>
            </a:pPr>
            <a:r>
              <a:rPr lang="es-MX" sz="4000" smtClean="0"/>
              <a:t>Observación y análisis de sitios web</a:t>
            </a:r>
            <a:endParaRPr lang="en-US" sz="4000" smtClean="0"/>
          </a:p>
        </p:txBody>
      </p:sp>
      <p:sp>
        <p:nvSpPr>
          <p:cNvPr id="79875" name="Text Box 3"/>
          <p:cNvSpPr txBox="1">
            <a:spLocks noChangeArrowheads="1"/>
          </p:cNvSpPr>
          <p:nvPr/>
        </p:nvSpPr>
        <p:spPr bwMode="auto">
          <a:xfrm>
            <a:off x="1647825" y="1412875"/>
            <a:ext cx="6584950" cy="822325"/>
          </a:xfrm>
          <a:prstGeom prst="rect">
            <a:avLst/>
          </a:prstGeom>
          <a:noFill/>
          <a:ln w="9525">
            <a:noFill/>
            <a:miter lim="800000"/>
            <a:headEnd/>
            <a:tailEnd/>
          </a:ln>
          <a:effectLst/>
        </p:spPr>
        <p:txBody>
          <a:bodyPr wrap="none">
            <a:spAutoFit/>
          </a:bodyPr>
          <a:lstStyle/>
          <a:p>
            <a:pPr algn="ctr">
              <a:defRPr/>
            </a:pPr>
            <a:r>
              <a:rPr lang="es-MX" sz="2400">
                <a:solidFill>
                  <a:srgbClr val="D60093"/>
                </a:solidFill>
                <a:effectLst>
                  <a:outerShdw blurRad="38100" dist="38100" dir="2700000" algn="tl">
                    <a:srgbClr val="000000"/>
                  </a:outerShdw>
                </a:effectLst>
                <a:latin typeface="Comic Sans MS" pitchFamily="66" charset="0"/>
              </a:rPr>
              <a:t>Este ejemplo tiene todos los datos completos</a:t>
            </a:r>
          </a:p>
          <a:p>
            <a:pPr algn="ctr">
              <a:defRPr/>
            </a:pPr>
            <a:r>
              <a:rPr lang="es-MX" sz="2400">
                <a:solidFill>
                  <a:srgbClr val="009900"/>
                </a:solidFill>
                <a:effectLst>
                  <a:outerShdw blurRad="38100" dist="38100" dir="2700000" algn="tl">
                    <a:srgbClr val="000000"/>
                  </a:outerShdw>
                </a:effectLst>
                <a:latin typeface="Comic Sans MS" pitchFamily="66" charset="0"/>
              </a:rPr>
              <a:t>¿Cómo sería el ejemplo de esta referencia?</a:t>
            </a:r>
            <a:endParaRPr lang="en-US" sz="2400">
              <a:solidFill>
                <a:srgbClr val="009900"/>
              </a:solidFill>
              <a:effectLst>
                <a:outerShdw blurRad="38100" dist="38100" dir="2700000" algn="tl">
                  <a:srgbClr val="000000"/>
                </a:outerShdw>
              </a:effectLst>
              <a:latin typeface="Comic Sans MS" pitchFamily="66" charset="0"/>
            </a:endParaRPr>
          </a:p>
        </p:txBody>
      </p:sp>
      <p:sp>
        <p:nvSpPr>
          <p:cNvPr id="79876" name="Text Box 4"/>
          <p:cNvSpPr txBox="1">
            <a:spLocks noChangeArrowheads="1"/>
          </p:cNvSpPr>
          <p:nvPr/>
        </p:nvSpPr>
        <p:spPr bwMode="auto">
          <a:xfrm>
            <a:off x="1166813" y="3089275"/>
            <a:ext cx="797718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spcBef>
                <a:spcPct val="0"/>
              </a:spcBef>
              <a:buClrTx/>
              <a:buFontTx/>
              <a:buNone/>
            </a:pPr>
            <a:r>
              <a:rPr kumimoji="0" lang="es-MX" altLang="es-MX" sz="2400" b="1">
                <a:solidFill>
                  <a:srgbClr val="3333FF"/>
                </a:solidFill>
                <a:effectLst/>
              </a:rPr>
              <a:t>González, C., Luques, L. y De Francesco, V. (2005, 25 de septiembre). La célula. Célula animal vs célula vegetal Consultado el 16 de junio de 2006, de http://www.botanica.</a:t>
            </a:r>
          </a:p>
          <a:p>
            <a:pPr>
              <a:spcBef>
                <a:spcPct val="0"/>
              </a:spcBef>
              <a:buClrTx/>
              <a:buFontTx/>
              <a:buNone/>
            </a:pPr>
            <a:r>
              <a:rPr kumimoji="0" lang="es-MX" altLang="es-MX" sz="2400" b="1">
                <a:solidFill>
                  <a:srgbClr val="3333FF"/>
                </a:solidFill>
                <a:effectLst/>
              </a:rPr>
              <a:t>cnba.uba.ar/Trabprac/Tp1/animal_vegetal.html</a:t>
            </a:r>
            <a:endParaRPr kumimoji="0" lang="en-US" altLang="es-MX" sz="2400" b="1">
              <a:solidFill>
                <a:srgbClr val="3333FF"/>
              </a:solidFill>
              <a:effectLst/>
            </a:endParaRPr>
          </a:p>
        </p:txBody>
      </p:sp>
      <p:sp>
        <p:nvSpPr>
          <p:cNvPr id="79877" name="Text Box 5"/>
          <p:cNvSpPr txBox="1">
            <a:spLocks noChangeArrowheads="1"/>
          </p:cNvSpPr>
          <p:nvPr/>
        </p:nvSpPr>
        <p:spPr bwMode="auto">
          <a:xfrm>
            <a:off x="8440738" y="6257925"/>
            <a:ext cx="441325" cy="400050"/>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76</a:t>
            </a:r>
            <a:endParaRPr lang="en-US" sz="2000" b="1" dirty="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wedge">
                                      <p:cBhvr>
                                        <p:cTn id="7" dur="1000"/>
                                        <p:tgtEl>
                                          <p:spTgt spid="79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0" nodeType="clickEffect">
                                  <p:stCondLst>
                                    <p:cond delay="0"/>
                                  </p:stCondLst>
                                  <p:childTnLst>
                                    <p:anim calcmode="lin" valueType="num">
                                      <p:cBhvr additive="base">
                                        <p:cTn id="11" dur="500"/>
                                        <p:tgtEl>
                                          <p:spTgt spid="79874"/>
                                        </p:tgtEl>
                                        <p:attrNameLst>
                                          <p:attrName>ppt_x</p:attrName>
                                        </p:attrNameLst>
                                      </p:cBhvr>
                                      <p:tavLst>
                                        <p:tav tm="0">
                                          <p:val>
                                            <p:strVal val="ppt_x"/>
                                          </p:val>
                                        </p:tav>
                                        <p:tav tm="100000">
                                          <p:val>
                                            <p:strVal val="ppt_x"/>
                                          </p:val>
                                        </p:tav>
                                      </p:tavLst>
                                    </p:anim>
                                    <p:anim calcmode="lin" valueType="num">
                                      <p:cBhvr additive="base">
                                        <p:cTn id="12" dur="500"/>
                                        <p:tgtEl>
                                          <p:spTgt spid="79874"/>
                                        </p:tgtEl>
                                        <p:attrNameLst>
                                          <p:attrName>ppt_y</p:attrName>
                                        </p:attrNameLst>
                                      </p:cBhvr>
                                      <p:tavLst>
                                        <p:tav tm="0">
                                          <p:val>
                                            <p:strVal val="ppt_y"/>
                                          </p:val>
                                        </p:tav>
                                        <p:tav tm="100000">
                                          <p:val>
                                            <p:strVal val="1+ppt_h/2"/>
                                          </p:val>
                                        </p:tav>
                                      </p:tavLst>
                                    </p:anim>
                                    <p:set>
                                      <p:cBhvr>
                                        <p:cTn id="13" dur="1" fill="hold">
                                          <p:stCondLst>
                                            <p:cond delay="499"/>
                                          </p:stCondLst>
                                        </p:cTn>
                                        <p:tgtEl>
                                          <p:spTgt spid="79874"/>
                                        </p:tgtEl>
                                        <p:attrNameLst>
                                          <p:attrName>style.visibility</p:attrName>
                                        </p:attrNameLst>
                                      </p:cBhvr>
                                      <p:to>
                                        <p:strVal val="hidden"/>
                                      </p:to>
                                    </p:set>
                                  </p:childTnLst>
                                </p:cTn>
                              </p:par>
                              <p:par>
                                <p:cTn id="14" presetID="2" presetClass="exit" presetSubtype="4" fill="hold" grpId="0" nodeType="withEffect">
                                  <p:stCondLst>
                                    <p:cond delay="0"/>
                                  </p:stCondLst>
                                  <p:childTnLst>
                                    <p:anim calcmode="lin" valueType="num">
                                      <p:cBhvr additive="base">
                                        <p:cTn id="15" dur="500"/>
                                        <p:tgtEl>
                                          <p:spTgt spid="79875"/>
                                        </p:tgtEl>
                                        <p:attrNameLst>
                                          <p:attrName>ppt_x</p:attrName>
                                        </p:attrNameLst>
                                      </p:cBhvr>
                                      <p:tavLst>
                                        <p:tav tm="0">
                                          <p:val>
                                            <p:strVal val="ppt_x"/>
                                          </p:val>
                                        </p:tav>
                                        <p:tav tm="100000">
                                          <p:val>
                                            <p:strVal val="ppt_x"/>
                                          </p:val>
                                        </p:tav>
                                      </p:tavLst>
                                    </p:anim>
                                    <p:anim calcmode="lin" valueType="num">
                                      <p:cBhvr additive="base">
                                        <p:cTn id="16" dur="500"/>
                                        <p:tgtEl>
                                          <p:spTgt spid="79875"/>
                                        </p:tgtEl>
                                        <p:attrNameLst>
                                          <p:attrName>ppt_y</p:attrName>
                                        </p:attrNameLst>
                                      </p:cBhvr>
                                      <p:tavLst>
                                        <p:tav tm="0">
                                          <p:val>
                                            <p:strVal val="ppt_y"/>
                                          </p:val>
                                        </p:tav>
                                        <p:tav tm="100000">
                                          <p:val>
                                            <p:strVal val="1+ppt_h/2"/>
                                          </p:val>
                                        </p:tav>
                                      </p:tavLst>
                                    </p:anim>
                                    <p:set>
                                      <p:cBhvr>
                                        <p:cTn id="17" dur="1" fill="hold">
                                          <p:stCondLst>
                                            <p:cond delay="499"/>
                                          </p:stCondLst>
                                        </p:cTn>
                                        <p:tgtEl>
                                          <p:spTgt spid="79875"/>
                                        </p:tgtEl>
                                        <p:attrNameLst>
                                          <p:attrName>style.visibility</p:attrName>
                                        </p:attrNameLst>
                                      </p:cBhvr>
                                      <p:to>
                                        <p:strVal val="hidden"/>
                                      </p:to>
                                    </p:set>
                                  </p:childTnLst>
                                </p:cTn>
                              </p:par>
                              <p:par>
                                <p:cTn id="18" presetID="2" presetClass="exit" presetSubtype="4" fill="hold" grpId="1" nodeType="withEffect">
                                  <p:stCondLst>
                                    <p:cond delay="0"/>
                                  </p:stCondLst>
                                  <p:childTnLst>
                                    <p:anim calcmode="lin" valueType="num">
                                      <p:cBhvr additive="base">
                                        <p:cTn id="19" dur="500"/>
                                        <p:tgtEl>
                                          <p:spTgt spid="79876"/>
                                        </p:tgtEl>
                                        <p:attrNameLst>
                                          <p:attrName>ppt_x</p:attrName>
                                        </p:attrNameLst>
                                      </p:cBhvr>
                                      <p:tavLst>
                                        <p:tav tm="0">
                                          <p:val>
                                            <p:strVal val="ppt_x"/>
                                          </p:val>
                                        </p:tav>
                                        <p:tav tm="100000">
                                          <p:val>
                                            <p:strVal val="ppt_x"/>
                                          </p:val>
                                        </p:tav>
                                      </p:tavLst>
                                    </p:anim>
                                    <p:anim calcmode="lin" valueType="num">
                                      <p:cBhvr additive="base">
                                        <p:cTn id="20" dur="500"/>
                                        <p:tgtEl>
                                          <p:spTgt spid="79876"/>
                                        </p:tgtEl>
                                        <p:attrNameLst>
                                          <p:attrName>ppt_y</p:attrName>
                                        </p:attrNameLst>
                                      </p:cBhvr>
                                      <p:tavLst>
                                        <p:tav tm="0">
                                          <p:val>
                                            <p:strVal val="ppt_y"/>
                                          </p:val>
                                        </p:tav>
                                        <p:tav tm="100000">
                                          <p:val>
                                            <p:strVal val="1+ppt_h/2"/>
                                          </p:val>
                                        </p:tav>
                                      </p:tavLst>
                                    </p:anim>
                                    <p:set>
                                      <p:cBhvr>
                                        <p:cTn id="21" dur="1" fill="hold">
                                          <p:stCondLst>
                                            <p:cond delay="499"/>
                                          </p:stCondLst>
                                        </p:cTn>
                                        <p:tgtEl>
                                          <p:spTgt spid="798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5" grpId="0"/>
      <p:bldP spid="79876" grpId="0"/>
      <p:bldP spid="79876"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263650" y="261938"/>
            <a:ext cx="7772400" cy="719137"/>
          </a:xfrm>
        </p:spPr>
        <p:txBody>
          <a:bodyPr/>
          <a:lstStyle/>
          <a:p>
            <a:pPr algn="ctr">
              <a:defRPr/>
            </a:pPr>
            <a:r>
              <a:rPr lang="es-MX" sz="4000" smtClean="0"/>
              <a:t>Observación y análisis de sitios web</a:t>
            </a:r>
            <a:endParaRPr lang="en-US" sz="4000" smtClean="0"/>
          </a:p>
        </p:txBody>
      </p:sp>
      <p:pic>
        <p:nvPicPr>
          <p:cNvPr id="72707" name="Picture 15" descr="MCj036855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51276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708" name="Group 18"/>
          <p:cNvGrpSpPr>
            <a:grpSpLocks/>
          </p:cNvGrpSpPr>
          <p:nvPr/>
        </p:nvGrpSpPr>
        <p:grpSpPr bwMode="auto">
          <a:xfrm>
            <a:off x="1476375" y="1125538"/>
            <a:ext cx="7272338" cy="5688012"/>
            <a:chOff x="0" y="981"/>
            <a:chExt cx="5385" cy="4763"/>
          </a:xfrm>
        </p:grpSpPr>
        <p:pic>
          <p:nvPicPr>
            <p:cNvPr id="72722" name="Picture 16"/>
            <p:cNvPicPr>
              <a:picLocks noChangeAspect="1" noChangeArrowheads="1"/>
            </p:cNvPicPr>
            <p:nvPr/>
          </p:nvPicPr>
          <p:blipFill>
            <a:blip r:embed="rId3">
              <a:extLst>
                <a:ext uri="{28A0092B-C50C-407E-A947-70E740481C1C}">
                  <a14:useLocalDpi xmlns:a14="http://schemas.microsoft.com/office/drawing/2010/main" val="0"/>
                </a:ext>
              </a:extLst>
            </a:blip>
            <a:srcRect b="8443"/>
            <a:stretch>
              <a:fillRect/>
            </a:stretch>
          </p:blipFill>
          <p:spPr bwMode="auto">
            <a:xfrm>
              <a:off x="0" y="981"/>
              <a:ext cx="5385" cy="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3" name="Picture 17"/>
            <p:cNvPicPr>
              <a:picLocks noChangeAspect="1" noChangeArrowheads="1"/>
            </p:cNvPicPr>
            <p:nvPr/>
          </p:nvPicPr>
          <p:blipFill>
            <a:blip r:embed="rId4">
              <a:extLst>
                <a:ext uri="{28A0092B-C50C-407E-A947-70E740481C1C}">
                  <a14:useLocalDpi xmlns:a14="http://schemas.microsoft.com/office/drawing/2010/main" val="0"/>
                </a:ext>
              </a:extLst>
            </a:blip>
            <a:srcRect t="57878" r="4936" b="7683"/>
            <a:stretch>
              <a:fillRect/>
            </a:stretch>
          </p:blipFill>
          <p:spPr bwMode="auto">
            <a:xfrm>
              <a:off x="0" y="4320"/>
              <a:ext cx="5239" cy="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915" name="Oval 19"/>
          <p:cNvSpPr>
            <a:spLocks noChangeArrowheads="1"/>
          </p:cNvSpPr>
          <p:nvPr/>
        </p:nvSpPr>
        <p:spPr bwMode="auto">
          <a:xfrm>
            <a:off x="1258888" y="2276475"/>
            <a:ext cx="1368425" cy="360363"/>
          </a:xfrm>
          <a:prstGeom prst="ellipse">
            <a:avLst/>
          </a:prstGeom>
          <a:noFill/>
          <a:ln w="38100">
            <a:solidFill>
              <a:srgbClr val="CCFF66"/>
            </a:solidFill>
            <a:round/>
            <a:headEnd/>
            <a:tailEnd/>
          </a:ln>
          <a:effectLst/>
        </p:spPr>
        <p:txBody>
          <a:bodyPr wrap="none" anchor="ctr"/>
          <a:lstStyle/>
          <a:p>
            <a:pPr>
              <a:defRPr/>
            </a:pPr>
            <a:endParaRPr lang="en-US"/>
          </a:p>
        </p:txBody>
      </p:sp>
      <p:sp>
        <p:nvSpPr>
          <p:cNvPr id="80916" name="Line 20"/>
          <p:cNvSpPr>
            <a:spLocks noChangeShapeType="1"/>
          </p:cNvSpPr>
          <p:nvPr/>
        </p:nvSpPr>
        <p:spPr bwMode="auto">
          <a:xfrm flipV="1">
            <a:off x="2124075" y="2708275"/>
            <a:ext cx="0" cy="720725"/>
          </a:xfrm>
          <a:prstGeom prst="line">
            <a:avLst/>
          </a:prstGeom>
          <a:noFill/>
          <a:ln w="38100">
            <a:solidFill>
              <a:srgbClr val="CCFF66"/>
            </a:solidFill>
            <a:round/>
            <a:headEnd/>
            <a:tailEnd type="triangle" w="med" len="med"/>
          </a:ln>
          <a:effectLst/>
        </p:spPr>
        <p:txBody>
          <a:bodyPr/>
          <a:lstStyle/>
          <a:p>
            <a:pPr>
              <a:defRPr/>
            </a:pPr>
            <a:endParaRPr lang="en-US"/>
          </a:p>
        </p:txBody>
      </p:sp>
      <p:sp>
        <p:nvSpPr>
          <p:cNvPr id="80917" name="Text Box 21"/>
          <p:cNvSpPr txBox="1">
            <a:spLocks noChangeArrowheads="1"/>
          </p:cNvSpPr>
          <p:nvPr/>
        </p:nvSpPr>
        <p:spPr bwMode="auto">
          <a:xfrm>
            <a:off x="1403350" y="3429000"/>
            <a:ext cx="1296988" cy="517525"/>
          </a:xfrm>
          <a:prstGeom prst="rect">
            <a:avLst/>
          </a:prstGeom>
          <a:noFill/>
          <a:ln w="9525">
            <a:noFill/>
            <a:miter lim="800000"/>
            <a:headEnd/>
            <a:tailEnd/>
          </a:ln>
          <a:effectLst/>
        </p:spPr>
        <p:txBody>
          <a:bodyPr>
            <a:spAutoFit/>
          </a:bodyPr>
          <a:lstStyle/>
          <a:p>
            <a:pPr algn="ctr">
              <a:defRPr/>
            </a:pPr>
            <a:r>
              <a:rPr lang="es-MX" sz="1400" b="1">
                <a:solidFill>
                  <a:schemeClr val="bg2"/>
                </a:solidFill>
                <a:effectLst>
                  <a:outerShdw blurRad="38100" dist="38100" dir="2700000" algn="tl">
                    <a:srgbClr val="000000"/>
                  </a:outerShdw>
                </a:effectLst>
                <a:latin typeface="Benguiat Bk BT" pitchFamily="18" charset="0"/>
              </a:rPr>
              <a:t>Título de la fuente</a:t>
            </a:r>
            <a:endParaRPr lang="en-US" sz="1400" b="1">
              <a:solidFill>
                <a:schemeClr val="bg2"/>
              </a:solidFill>
              <a:effectLst>
                <a:outerShdw blurRad="38100" dist="38100" dir="2700000" algn="tl">
                  <a:srgbClr val="000000"/>
                </a:outerShdw>
              </a:effectLst>
              <a:latin typeface="Benguiat Bk BT" pitchFamily="18" charset="0"/>
            </a:endParaRPr>
          </a:p>
        </p:txBody>
      </p:sp>
      <p:sp>
        <p:nvSpPr>
          <p:cNvPr id="80918" name="Oval 22"/>
          <p:cNvSpPr>
            <a:spLocks noChangeArrowheads="1"/>
          </p:cNvSpPr>
          <p:nvPr/>
        </p:nvSpPr>
        <p:spPr bwMode="auto">
          <a:xfrm>
            <a:off x="3851275" y="2708275"/>
            <a:ext cx="1584325" cy="360363"/>
          </a:xfrm>
          <a:prstGeom prst="ellipse">
            <a:avLst/>
          </a:prstGeom>
          <a:noFill/>
          <a:ln w="38100">
            <a:solidFill>
              <a:srgbClr val="FFFF00"/>
            </a:solidFill>
            <a:round/>
            <a:headEnd/>
            <a:tailEnd/>
          </a:ln>
          <a:effectLst/>
        </p:spPr>
        <p:txBody>
          <a:bodyPr wrap="none" anchor="ctr"/>
          <a:lstStyle/>
          <a:p>
            <a:pPr>
              <a:defRPr/>
            </a:pPr>
            <a:endParaRPr lang="en-US"/>
          </a:p>
        </p:txBody>
      </p:sp>
      <p:sp>
        <p:nvSpPr>
          <p:cNvPr id="80919" name="Line 23"/>
          <p:cNvSpPr>
            <a:spLocks noChangeShapeType="1"/>
          </p:cNvSpPr>
          <p:nvPr/>
        </p:nvSpPr>
        <p:spPr bwMode="auto">
          <a:xfrm flipH="1">
            <a:off x="5580063" y="2924175"/>
            <a:ext cx="504825" cy="0"/>
          </a:xfrm>
          <a:prstGeom prst="line">
            <a:avLst/>
          </a:prstGeom>
          <a:noFill/>
          <a:ln w="38100">
            <a:solidFill>
              <a:srgbClr val="FFFF00"/>
            </a:solidFill>
            <a:round/>
            <a:headEnd/>
            <a:tailEnd type="triangle" w="med" len="med"/>
          </a:ln>
          <a:effectLst/>
        </p:spPr>
        <p:txBody>
          <a:bodyPr/>
          <a:lstStyle/>
          <a:p>
            <a:pPr>
              <a:defRPr/>
            </a:pPr>
            <a:endParaRPr lang="en-US"/>
          </a:p>
        </p:txBody>
      </p:sp>
      <p:sp>
        <p:nvSpPr>
          <p:cNvPr id="80920" name="Text Box 24"/>
          <p:cNvSpPr txBox="1">
            <a:spLocks noChangeArrowheads="1"/>
          </p:cNvSpPr>
          <p:nvPr/>
        </p:nvSpPr>
        <p:spPr bwMode="auto">
          <a:xfrm>
            <a:off x="6156325" y="2636838"/>
            <a:ext cx="1296988" cy="517525"/>
          </a:xfrm>
          <a:prstGeom prst="rect">
            <a:avLst/>
          </a:prstGeom>
          <a:noFill/>
          <a:ln w="9525">
            <a:noFill/>
            <a:miter lim="800000"/>
            <a:headEnd/>
            <a:tailEnd/>
          </a:ln>
          <a:effectLst/>
        </p:spPr>
        <p:txBody>
          <a:bodyPr>
            <a:spAutoFit/>
          </a:bodyPr>
          <a:lstStyle/>
          <a:p>
            <a:pPr algn="ctr">
              <a:defRPr/>
            </a:pPr>
            <a:r>
              <a:rPr lang="es-MX" sz="1400" b="1">
                <a:effectLst>
                  <a:outerShdw blurRad="38100" dist="38100" dir="2700000" algn="tl">
                    <a:srgbClr val="FFFFFF"/>
                  </a:outerShdw>
                </a:effectLst>
                <a:latin typeface="Benguiat Bk BT" pitchFamily="18" charset="0"/>
              </a:rPr>
              <a:t>Título del sitio web</a:t>
            </a:r>
            <a:endParaRPr lang="en-US" sz="1400" b="1">
              <a:effectLst>
                <a:outerShdw blurRad="38100" dist="38100" dir="2700000" algn="tl">
                  <a:srgbClr val="FFFFFF"/>
                </a:outerShdw>
              </a:effectLst>
              <a:latin typeface="Benguiat Bk BT" pitchFamily="18" charset="0"/>
            </a:endParaRPr>
          </a:p>
        </p:txBody>
      </p:sp>
      <p:sp>
        <p:nvSpPr>
          <p:cNvPr id="80921" name="Oval 25"/>
          <p:cNvSpPr>
            <a:spLocks noChangeArrowheads="1"/>
          </p:cNvSpPr>
          <p:nvPr/>
        </p:nvSpPr>
        <p:spPr bwMode="auto">
          <a:xfrm>
            <a:off x="4572000" y="6524625"/>
            <a:ext cx="504825" cy="333375"/>
          </a:xfrm>
          <a:prstGeom prst="ellipse">
            <a:avLst/>
          </a:prstGeom>
          <a:noFill/>
          <a:ln w="38100">
            <a:solidFill>
              <a:srgbClr val="3333FF"/>
            </a:solidFill>
            <a:round/>
            <a:headEnd/>
            <a:tailEnd/>
          </a:ln>
          <a:effectLst/>
        </p:spPr>
        <p:txBody>
          <a:bodyPr wrap="none" anchor="ctr"/>
          <a:lstStyle/>
          <a:p>
            <a:pPr>
              <a:defRPr/>
            </a:pPr>
            <a:endParaRPr lang="en-US"/>
          </a:p>
        </p:txBody>
      </p:sp>
      <p:sp>
        <p:nvSpPr>
          <p:cNvPr id="80922" name="Line 26"/>
          <p:cNvSpPr>
            <a:spLocks noChangeShapeType="1"/>
          </p:cNvSpPr>
          <p:nvPr/>
        </p:nvSpPr>
        <p:spPr bwMode="auto">
          <a:xfrm>
            <a:off x="4140200" y="6669088"/>
            <a:ext cx="431800" cy="0"/>
          </a:xfrm>
          <a:prstGeom prst="line">
            <a:avLst/>
          </a:prstGeom>
          <a:noFill/>
          <a:ln w="38100">
            <a:solidFill>
              <a:srgbClr val="3333FF"/>
            </a:solidFill>
            <a:round/>
            <a:headEnd/>
            <a:tailEnd type="triangle" w="med" len="med"/>
          </a:ln>
          <a:effectLst/>
        </p:spPr>
        <p:txBody>
          <a:bodyPr/>
          <a:lstStyle/>
          <a:p>
            <a:pPr>
              <a:defRPr/>
            </a:pPr>
            <a:endParaRPr lang="en-US"/>
          </a:p>
        </p:txBody>
      </p:sp>
      <p:sp>
        <p:nvSpPr>
          <p:cNvPr id="80923" name="Text Box 27"/>
          <p:cNvSpPr txBox="1">
            <a:spLocks noChangeArrowheads="1"/>
          </p:cNvSpPr>
          <p:nvPr/>
        </p:nvSpPr>
        <p:spPr bwMode="auto">
          <a:xfrm>
            <a:off x="2914650" y="6340475"/>
            <a:ext cx="1296988" cy="517525"/>
          </a:xfrm>
          <a:prstGeom prst="rect">
            <a:avLst/>
          </a:prstGeom>
          <a:noFill/>
          <a:ln w="9525">
            <a:noFill/>
            <a:miter lim="800000"/>
            <a:headEnd/>
            <a:tailEnd/>
          </a:ln>
          <a:effectLst/>
        </p:spPr>
        <p:txBody>
          <a:bodyPr>
            <a:spAutoFit/>
          </a:bodyPr>
          <a:lstStyle/>
          <a:p>
            <a:pPr algn="ctr">
              <a:defRPr/>
            </a:pPr>
            <a:r>
              <a:rPr lang="es-MX" sz="1400" b="1">
                <a:effectLst>
                  <a:outerShdw blurRad="38100" dist="38100" dir="2700000" algn="tl">
                    <a:srgbClr val="FFFFFF"/>
                  </a:outerShdw>
                </a:effectLst>
                <a:latin typeface="Benguiat Bk BT" pitchFamily="18" charset="0"/>
              </a:rPr>
              <a:t>Fecha de publicación</a:t>
            </a:r>
            <a:endParaRPr lang="en-US" sz="1400" b="1">
              <a:effectLst>
                <a:outerShdw blurRad="38100" dist="38100" dir="2700000" algn="tl">
                  <a:srgbClr val="FFFFFF"/>
                </a:outerShdw>
              </a:effectLst>
              <a:latin typeface="Benguiat Bk BT" pitchFamily="18" charset="0"/>
            </a:endParaRPr>
          </a:p>
        </p:txBody>
      </p:sp>
      <p:sp>
        <p:nvSpPr>
          <p:cNvPr id="80924" name="Oval 28"/>
          <p:cNvSpPr>
            <a:spLocks noChangeArrowheads="1"/>
          </p:cNvSpPr>
          <p:nvPr/>
        </p:nvSpPr>
        <p:spPr bwMode="auto">
          <a:xfrm>
            <a:off x="1835150" y="1557338"/>
            <a:ext cx="3960813" cy="358775"/>
          </a:xfrm>
          <a:prstGeom prst="ellipse">
            <a:avLst/>
          </a:prstGeom>
          <a:noFill/>
          <a:ln w="38100">
            <a:solidFill>
              <a:srgbClr val="CC3399"/>
            </a:solidFill>
            <a:round/>
            <a:headEnd/>
            <a:tailEnd/>
          </a:ln>
          <a:effectLst/>
        </p:spPr>
        <p:txBody>
          <a:bodyPr wrap="none" anchor="ctr"/>
          <a:lstStyle/>
          <a:p>
            <a:pPr>
              <a:defRPr/>
            </a:pPr>
            <a:endParaRPr lang="en-US"/>
          </a:p>
        </p:txBody>
      </p:sp>
      <p:sp>
        <p:nvSpPr>
          <p:cNvPr id="80925" name="Line 29"/>
          <p:cNvSpPr>
            <a:spLocks noChangeShapeType="1"/>
          </p:cNvSpPr>
          <p:nvPr/>
        </p:nvSpPr>
        <p:spPr bwMode="auto">
          <a:xfrm flipH="1">
            <a:off x="5940425" y="1773238"/>
            <a:ext cx="503238" cy="0"/>
          </a:xfrm>
          <a:prstGeom prst="line">
            <a:avLst/>
          </a:prstGeom>
          <a:noFill/>
          <a:ln w="38100">
            <a:solidFill>
              <a:srgbClr val="CC3399"/>
            </a:solidFill>
            <a:round/>
            <a:headEnd/>
            <a:tailEnd type="triangle" w="med" len="med"/>
          </a:ln>
          <a:effectLst/>
        </p:spPr>
        <p:txBody>
          <a:bodyPr/>
          <a:lstStyle/>
          <a:p>
            <a:pPr>
              <a:defRPr/>
            </a:pPr>
            <a:endParaRPr lang="en-US"/>
          </a:p>
        </p:txBody>
      </p:sp>
      <p:sp>
        <p:nvSpPr>
          <p:cNvPr id="80926" name="Text Box 30"/>
          <p:cNvSpPr txBox="1">
            <a:spLocks noChangeArrowheads="1"/>
          </p:cNvSpPr>
          <p:nvPr/>
        </p:nvSpPr>
        <p:spPr bwMode="auto">
          <a:xfrm>
            <a:off x="6516688" y="1557338"/>
            <a:ext cx="2305050" cy="366712"/>
          </a:xfrm>
          <a:prstGeom prst="rect">
            <a:avLst/>
          </a:prstGeom>
          <a:noFill/>
          <a:ln w="9525">
            <a:noFill/>
            <a:miter lim="800000"/>
            <a:headEnd/>
            <a:tailEnd/>
          </a:ln>
          <a:effectLst/>
        </p:spPr>
        <p:txBody>
          <a:bodyPr>
            <a:spAutoFit/>
          </a:bodyPr>
          <a:lstStyle/>
          <a:p>
            <a:pPr>
              <a:defRPr/>
            </a:pPr>
            <a:r>
              <a:rPr lang="es-MX" b="1">
                <a:effectLst>
                  <a:outerShdw blurRad="38100" dist="38100" dir="2700000" algn="tl">
                    <a:srgbClr val="FFFFFF"/>
                  </a:outerShdw>
                </a:effectLst>
                <a:latin typeface="Benguiat Bk BT" pitchFamily="18" charset="0"/>
              </a:rPr>
              <a:t>URL (Dirección)</a:t>
            </a:r>
            <a:endParaRPr lang="en-US" b="1">
              <a:effectLst>
                <a:outerShdw blurRad="38100" dist="38100" dir="2700000" algn="tl">
                  <a:srgbClr val="FFFFFF"/>
                </a:outerShdw>
              </a:effectLst>
              <a:latin typeface="Benguiat Bk BT" pitchFamily="18" charset="0"/>
            </a:endParaRPr>
          </a:p>
        </p:txBody>
      </p:sp>
      <p:sp>
        <p:nvSpPr>
          <p:cNvPr id="80927" name="Text Box 31"/>
          <p:cNvSpPr txBox="1">
            <a:spLocks noChangeArrowheads="1"/>
          </p:cNvSpPr>
          <p:nvPr/>
        </p:nvSpPr>
        <p:spPr bwMode="auto">
          <a:xfrm>
            <a:off x="8501063" y="6215063"/>
            <a:ext cx="441325" cy="400050"/>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77</a:t>
            </a:r>
            <a:endParaRPr lang="en-US" sz="2000" b="1" dirty="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0918"/>
                                        </p:tgtEl>
                                        <p:attrNameLst>
                                          <p:attrName>style.visibility</p:attrName>
                                        </p:attrNameLst>
                                      </p:cBhvr>
                                      <p:to>
                                        <p:strVal val="visible"/>
                                      </p:to>
                                    </p:set>
                                    <p:anim calcmode="lin" valueType="num">
                                      <p:cBhvr>
                                        <p:cTn id="7" dur="500" fill="hold"/>
                                        <p:tgtEl>
                                          <p:spTgt spid="80918"/>
                                        </p:tgtEl>
                                        <p:attrNameLst>
                                          <p:attrName>ppt_w</p:attrName>
                                        </p:attrNameLst>
                                      </p:cBhvr>
                                      <p:tavLst>
                                        <p:tav tm="0">
                                          <p:val>
                                            <p:fltVal val="0"/>
                                          </p:val>
                                        </p:tav>
                                        <p:tav tm="100000">
                                          <p:val>
                                            <p:strVal val="#ppt_w"/>
                                          </p:val>
                                        </p:tav>
                                      </p:tavLst>
                                    </p:anim>
                                    <p:anim calcmode="lin" valueType="num">
                                      <p:cBhvr>
                                        <p:cTn id="8" dur="500" fill="hold"/>
                                        <p:tgtEl>
                                          <p:spTgt spid="80918"/>
                                        </p:tgtEl>
                                        <p:attrNameLst>
                                          <p:attrName>ppt_h</p:attrName>
                                        </p:attrNameLst>
                                      </p:cBhvr>
                                      <p:tavLst>
                                        <p:tav tm="0">
                                          <p:val>
                                            <p:fltVal val="0"/>
                                          </p:val>
                                        </p:tav>
                                        <p:tav tm="100000">
                                          <p:val>
                                            <p:strVal val="#ppt_h"/>
                                          </p:val>
                                        </p:tav>
                                      </p:tavLst>
                                    </p:anim>
                                    <p:animEffect transition="in" filter="fade">
                                      <p:cBhvr>
                                        <p:cTn id="9" dur="500"/>
                                        <p:tgtEl>
                                          <p:spTgt spid="80918"/>
                                        </p:tgtEl>
                                      </p:cBhvr>
                                    </p:animEffect>
                                  </p:childTnLst>
                                </p:cTn>
                              </p:par>
                              <p:par>
                                <p:cTn id="10" presetID="53" presetClass="entr" presetSubtype="0" fill="hold" nodeType="withEffect">
                                  <p:stCondLst>
                                    <p:cond delay="0"/>
                                  </p:stCondLst>
                                  <p:childTnLst>
                                    <p:set>
                                      <p:cBhvr>
                                        <p:cTn id="11" dur="1" fill="hold">
                                          <p:stCondLst>
                                            <p:cond delay="0"/>
                                          </p:stCondLst>
                                        </p:cTn>
                                        <p:tgtEl>
                                          <p:spTgt spid="80919"/>
                                        </p:tgtEl>
                                        <p:attrNameLst>
                                          <p:attrName>style.visibility</p:attrName>
                                        </p:attrNameLst>
                                      </p:cBhvr>
                                      <p:to>
                                        <p:strVal val="visible"/>
                                      </p:to>
                                    </p:set>
                                    <p:anim calcmode="lin" valueType="num">
                                      <p:cBhvr>
                                        <p:cTn id="12" dur="500" fill="hold"/>
                                        <p:tgtEl>
                                          <p:spTgt spid="80919"/>
                                        </p:tgtEl>
                                        <p:attrNameLst>
                                          <p:attrName>ppt_w</p:attrName>
                                        </p:attrNameLst>
                                      </p:cBhvr>
                                      <p:tavLst>
                                        <p:tav tm="0">
                                          <p:val>
                                            <p:fltVal val="0"/>
                                          </p:val>
                                        </p:tav>
                                        <p:tav tm="100000">
                                          <p:val>
                                            <p:strVal val="#ppt_w"/>
                                          </p:val>
                                        </p:tav>
                                      </p:tavLst>
                                    </p:anim>
                                    <p:anim calcmode="lin" valueType="num">
                                      <p:cBhvr>
                                        <p:cTn id="13" dur="500" fill="hold"/>
                                        <p:tgtEl>
                                          <p:spTgt spid="80919"/>
                                        </p:tgtEl>
                                        <p:attrNameLst>
                                          <p:attrName>ppt_h</p:attrName>
                                        </p:attrNameLst>
                                      </p:cBhvr>
                                      <p:tavLst>
                                        <p:tav tm="0">
                                          <p:val>
                                            <p:fltVal val="0"/>
                                          </p:val>
                                        </p:tav>
                                        <p:tav tm="100000">
                                          <p:val>
                                            <p:strVal val="#ppt_h"/>
                                          </p:val>
                                        </p:tav>
                                      </p:tavLst>
                                    </p:anim>
                                    <p:animEffect transition="in" filter="fade">
                                      <p:cBhvr>
                                        <p:cTn id="14" dur="500"/>
                                        <p:tgtEl>
                                          <p:spTgt spid="80919"/>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80920"/>
                                        </p:tgtEl>
                                        <p:attrNameLst>
                                          <p:attrName>style.visibility</p:attrName>
                                        </p:attrNameLst>
                                      </p:cBhvr>
                                      <p:to>
                                        <p:strVal val="visible"/>
                                      </p:to>
                                    </p:set>
                                    <p:anim calcmode="lin" valueType="num">
                                      <p:cBhvr>
                                        <p:cTn id="17" dur="500" fill="hold"/>
                                        <p:tgtEl>
                                          <p:spTgt spid="80920"/>
                                        </p:tgtEl>
                                        <p:attrNameLst>
                                          <p:attrName>ppt_w</p:attrName>
                                        </p:attrNameLst>
                                      </p:cBhvr>
                                      <p:tavLst>
                                        <p:tav tm="0">
                                          <p:val>
                                            <p:fltVal val="0"/>
                                          </p:val>
                                        </p:tav>
                                        <p:tav tm="100000">
                                          <p:val>
                                            <p:strVal val="#ppt_w"/>
                                          </p:val>
                                        </p:tav>
                                      </p:tavLst>
                                    </p:anim>
                                    <p:anim calcmode="lin" valueType="num">
                                      <p:cBhvr>
                                        <p:cTn id="18" dur="500" fill="hold"/>
                                        <p:tgtEl>
                                          <p:spTgt spid="80920"/>
                                        </p:tgtEl>
                                        <p:attrNameLst>
                                          <p:attrName>ppt_h</p:attrName>
                                        </p:attrNameLst>
                                      </p:cBhvr>
                                      <p:tavLst>
                                        <p:tav tm="0">
                                          <p:val>
                                            <p:fltVal val="0"/>
                                          </p:val>
                                        </p:tav>
                                        <p:tav tm="100000">
                                          <p:val>
                                            <p:strVal val="#ppt_h"/>
                                          </p:val>
                                        </p:tav>
                                      </p:tavLst>
                                    </p:anim>
                                    <p:animEffect transition="in" filter="fade">
                                      <p:cBhvr>
                                        <p:cTn id="19" dur="500"/>
                                        <p:tgtEl>
                                          <p:spTgt spid="809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80924"/>
                                        </p:tgtEl>
                                        <p:attrNameLst>
                                          <p:attrName>style.visibility</p:attrName>
                                        </p:attrNameLst>
                                      </p:cBhvr>
                                      <p:to>
                                        <p:strVal val="visible"/>
                                      </p:to>
                                    </p:set>
                                    <p:anim calcmode="lin" valueType="num">
                                      <p:cBhvr>
                                        <p:cTn id="24" dur="500" fill="hold"/>
                                        <p:tgtEl>
                                          <p:spTgt spid="80924"/>
                                        </p:tgtEl>
                                        <p:attrNameLst>
                                          <p:attrName>ppt_w</p:attrName>
                                        </p:attrNameLst>
                                      </p:cBhvr>
                                      <p:tavLst>
                                        <p:tav tm="0">
                                          <p:val>
                                            <p:fltVal val="0"/>
                                          </p:val>
                                        </p:tav>
                                        <p:tav tm="100000">
                                          <p:val>
                                            <p:strVal val="#ppt_w"/>
                                          </p:val>
                                        </p:tav>
                                      </p:tavLst>
                                    </p:anim>
                                    <p:anim calcmode="lin" valueType="num">
                                      <p:cBhvr>
                                        <p:cTn id="25" dur="500" fill="hold"/>
                                        <p:tgtEl>
                                          <p:spTgt spid="80924"/>
                                        </p:tgtEl>
                                        <p:attrNameLst>
                                          <p:attrName>ppt_h</p:attrName>
                                        </p:attrNameLst>
                                      </p:cBhvr>
                                      <p:tavLst>
                                        <p:tav tm="0">
                                          <p:val>
                                            <p:fltVal val="0"/>
                                          </p:val>
                                        </p:tav>
                                        <p:tav tm="100000">
                                          <p:val>
                                            <p:strVal val="#ppt_h"/>
                                          </p:val>
                                        </p:tav>
                                      </p:tavLst>
                                    </p:anim>
                                    <p:animEffect transition="in" filter="fade">
                                      <p:cBhvr>
                                        <p:cTn id="26" dur="500"/>
                                        <p:tgtEl>
                                          <p:spTgt spid="80924"/>
                                        </p:tgtEl>
                                      </p:cBhvr>
                                    </p:animEffect>
                                  </p:childTnLst>
                                </p:cTn>
                              </p:par>
                              <p:par>
                                <p:cTn id="27" presetID="53" presetClass="entr" presetSubtype="0" fill="hold" nodeType="withEffect">
                                  <p:stCondLst>
                                    <p:cond delay="0"/>
                                  </p:stCondLst>
                                  <p:childTnLst>
                                    <p:set>
                                      <p:cBhvr>
                                        <p:cTn id="28" dur="1" fill="hold">
                                          <p:stCondLst>
                                            <p:cond delay="0"/>
                                          </p:stCondLst>
                                        </p:cTn>
                                        <p:tgtEl>
                                          <p:spTgt spid="80925"/>
                                        </p:tgtEl>
                                        <p:attrNameLst>
                                          <p:attrName>style.visibility</p:attrName>
                                        </p:attrNameLst>
                                      </p:cBhvr>
                                      <p:to>
                                        <p:strVal val="visible"/>
                                      </p:to>
                                    </p:set>
                                    <p:anim calcmode="lin" valueType="num">
                                      <p:cBhvr>
                                        <p:cTn id="29" dur="500" fill="hold"/>
                                        <p:tgtEl>
                                          <p:spTgt spid="80925"/>
                                        </p:tgtEl>
                                        <p:attrNameLst>
                                          <p:attrName>ppt_w</p:attrName>
                                        </p:attrNameLst>
                                      </p:cBhvr>
                                      <p:tavLst>
                                        <p:tav tm="0">
                                          <p:val>
                                            <p:fltVal val="0"/>
                                          </p:val>
                                        </p:tav>
                                        <p:tav tm="100000">
                                          <p:val>
                                            <p:strVal val="#ppt_w"/>
                                          </p:val>
                                        </p:tav>
                                      </p:tavLst>
                                    </p:anim>
                                    <p:anim calcmode="lin" valueType="num">
                                      <p:cBhvr>
                                        <p:cTn id="30" dur="500" fill="hold"/>
                                        <p:tgtEl>
                                          <p:spTgt spid="80925"/>
                                        </p:tgtEl>
                                        <p:attrNameLst>
                                          <p:attrName>ppt_h</p:attrName>
                                        </p:attrNameLst>
                                      </p:cBhvr>
                                      <p:tavLst>
                                        <p:tav tm="0">
                                          <p:val>
                                            <p:fltVal val="0"/>
                                          </p:val>
                                        </p:tav>
                                        <p:tav tm="100000">
                                          <p:val>
                                            <p:strVal val="#ppt_h"/>
                                          </p:val>
                                        </p:tav>
                                      </p:tavLst>
                                    </p:anim>
                                    <p:animEffect transition="in" filter="fade">
                                      <p:cBhvr>
                                        <p:cTn id="31" dur="500"/>
                                        <p:tgtEl>
                                          <p:spTgt spid="80925"/>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80926"/>
                                        </p:tgtEl>
                                        <p:attrNameLst>
                                          <p:attrName>style.visibility</p:attrName>
                                        </p:attrNameLst>
                                      </p:cBhvr>
                                      <p:to>
                                        <p:strVal val="visible"/>
                                      </p:to>
                                    </p:set>
                                    <p:anim calcmode="lin" valueType="num">
                                      <p:cBhvr>
                                        <p:cTn id="34" dur="500" fill="hold"/>
                                        <p:tgtEl>
                                          <p:spTgt spid="80926"/>
                                        </p:tgtEl>
                                        <p:attrNameLst>
                                          <p:attrName>ppt_w</p:attrName>
                                        </p:attrNameLst>
                                      </p:cBhvr>
                                      <p:tavLst>
                                        <p:tav tm="0">
                                          <p:val>
                                            <p:fltVal val="0"/>
                                          </p:val>
                                        </p:tav>
                                        <p:tav tm="100000">
                                          <p:val>
                                            <p:strVal val="#ppt_w"/>
                                          </p:val>
                                        </p:tav>
                                      </p:tavLst>
                                    </p:anim>
                                    <p:anim calcmode="lin" valueType="num">
                                      <p:cBhvr>
                                        <p:cTn id="35" dur="500" fill="hold"/>
                                        <p:tgtEl>
                                          <p:spTgt spid="80926"/>
                                        </p:tgtEl>
                                        <p:attrNameLst>
                                          <p:attrName>ppt_h</p:attrName>
                                        </p:attrNameLst>
                                      </p:cBhvr>
                                      <p:tavLst>
                                        <p:tav tm="0">
                                          <p:val>
                                            <p:fltVal val="0"/>
                                          </p:val>
                                        </p:tav>
                                        <p:tav tm="100000">
                                          <p:val>
                                            <p:strVal val="#ppt_h"/>
                                          </p:val>
                                        </p:tav>
                                      </p:tavLst>
                                    </p:anim>
                                    <p:animEffect transition="in" filter="fade">
                                      <p:cBhvr>
                                        <p:cTn id="36" dur="500"/>
                                        <p:tgtEl>
                                          <p:spTgt spid="8092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80923"/>
                                        </p:tgtEl>
                                        <p:attrNameLst>
                                          <p:attrName>style.visibility</p:attrName>
                                        </p:attrNameLst>
                                      </p:cBhvr>
                                      <p:to>
                                        <p:strVal val="visible"/>
                                      </p:to>
                                    </p:set>
                                    <p:anim calcmode="lin" valueType="num">
                                      <p:cBhvr>
                                        <p:cTn id="41" dur="500" fill="hold"/>
                                        <p:tgtEl>
                                          <p:spTgt spid="80923"/>
                                        </p:tgtEl>
                                        <p:attrNameLst>
                                          <p:attrName>ppt_w</p:attrName>
                                        </p:attrNameLst>
                                      </p:cBhvr>
                                      <p:tavLst>
                                        <p:tav tm="0">
                                          <p:val>
                                            <p:fltVal val="0"/>
                                          </p:val>
                                        </p:tav>
                                        <p:tav tm="100000">
                                          <p:val>
                                            <p:strVal val="#ppt_w"/>
                                          </p:val>
                                        </p:tav>
                                      </p:tavLst>
                                    </p:anim>
                                    <p:anim calcmode="lin" valueType="num">
                                      <p:cBhvr>
                                        <p:cTn id="42" dur="500" fill="hold"/>
                                        <p:tgtEl>
                                          <p:spTgt spid="80923"/>
                                        </p:tgtEl>
                                        <p:attrNameLst>
                                          <p:attrName>ppt_h</p:attrName>
                                        </p:attrNameLst>
                                      </p:cBhvr>
                                      <p:tavLst>
                                        <p:tav tm="0">
                                          <p:val>
                                            <p:fltVal val="0"/>
                                          </p:val>
                                        </p:tav>
                                        <p:tav tm="100000">
                                          <p:val>
                                            <p:strVal val="#ppt_h"/>
                                          </p:val>
                                        </p:tav>
                                      </p:tavLst>
                                    </p:anim>
                                    <p:animEffect transition="in" filter="fade">
                                      <p:cBhvr>
                                        <p:cTn id="43" dur="500"/>
                                        <p:tgtEl>
                                          <p:spTgt spid="80923"/>
                                        </p:tgtEl>
                                      </p:cBhvr>
                                    </p:animEffect>
                                  </p:childTnLst>
                                </p:cTn>
                              </p:par>
                              <p:par>
                                <p:cTn id="44" presetID="53" presetClass="entr" presetSubtype="0" fill="hold" nodeType="withEffect">
                                  <p:stCondLst>
                                    <p:cond delay="0"/>
                                  </p:stCondLst>
                                  <p:childTnLst>
                                    <p:set>
                                      <p:cBhvr>
                                        <p:cTn id="45" dur="1" fill="hold">
                                          <p:stCondLst>
                                            <p:cond delay="0"/>
                                          </p:stCondLst>
                                        </p:cTn>
                                        <p:tgtEl>
                                          <p:spTgt spid="80922"/>
                                        </p:tgtEl>
                                        <p:attrNameLst>
                                          <p:attrName>style.visibility</p:attrName>
                                        </p:attrNameLst>
                                      </p:cBhvr>
                                      <p:to>
                                        <p:strVal val="visible"/>
                                      </p:to>
                                    </p:set>
                                    <p:anim calcmode="lin" valueType="num">
                                      <p:cBhvr>
                                        <p:cTn id="46" dur="500" fill="hold"/>
                                        <p:tgtEl>
                                          <p:spTgt spid="80922"/>
                                        </p:tgtEl>
                                        <p:attrNameLst>
                                          <p:attrName>ppt_w</p:attrName>
                                        </p:attrNameLst>
                                      </p:cBhvr>
                                      <p:tavLst>
                                        <p:tav tm="0">
                                          <p:val>
                                            <p:fltVal val="0"/>
                                          </p:val>
                                        </p:tav>
                                        <p:tav tm="100000">
                                          <p:val>
                                            <p:strVal val="#ppt_w"/>
                                          </p:val>
                                        </p:tav>
                                      </p:tavLst>
                                    </p:anim>
                                    <p:anim calcmode="lin" valueType="num">
                                      <p:cBhvr>
                                        <p:cTn id="47" dur="500" fill="hold"/>
                                        <p:tgtEl>
                                          <p:spTgt spid="80922"/>
                                        </p:tgtEl>
                                        <p:attrNameLst>
                                          <p:attrName>ppt_h</p:attrName>
                                        </p:attrNameLst>
                                      </p:cBhvr>
                                      <p:tavLst>
                                        <p:tav tm="0">
                                          <p:val>
                                            <p:fltVal val="0"/>
                                          </p:val>
                                        </p:tav>
                                        <p:tav tm="100000">
                                          <p:val>
                                            <p:strVal val="#ppt_h"/>
                                          </p:val>
                                        </p:tav>
                                      </p:tavLst>
                                    </p:anim>
                                    <p:animEffect transition="in" filter="fade">
                                      <p:cBhvr>
                                        <p:cTn id="48" dur="500"/>
                                        <p:tgtEl>
                                          <p:spTgt spid="80922"/>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80921"/>
                                        </p:tgtEl>
                                        <p:attrNameLst>
                                          <p:attrName>style.visibility</p:attrName>
                                        </p:attrNameLst>
                                      </p:cBhvr>
                                      <p:to>
                                        <p:strVal val="visible"/>
                                      </p:to>
                                    </p:set>
                                    <p:anim calcmode="lin" valueType="num">
                                      <p:cBhvr>
                                        <p:cTn id="51" dur="500" fill="hold"/>
                                        <p:tgtEl>
                                          <p:spTgt spid="80921"/>
                                        </p:tgtEl>
                                        <p:attrNameLst>
                                          <p:attrName>ppt_w</p:attrName>
                                        </p:attrNameLst>
                                      </p:cBhvr>
                                      <p:tavLst>
                                        <p:tav tm="0">
                                          <p:val>
                                            <p:fltVal val="0"/>
                                          </p:val>
                                        </p:tav>
                                        <p:tav tm="100000">
                                          <p:val>
                                            <p:strVal val="#ppt_w"/>
                                          </p:val>
                                        </p:tav>
                                      </p:tavLst>
                                    </p:anim>
                                    <p:anim calcmode="lin" valueType="num">
                                      <p:cBhvr>
                                        <p:cTn id="52" dur="500" fill="hold"/>
                                        <p:tgtEl>
                                          <p:spTgt spid="80921"/>
                                        </p:tgtEl>
                                        <p:attrNameLst>
                                          <p:attrName>ppt_h</p:attrName>
                                        </p:attrNameLst>
                                      </p:cBhvr>
                                      <p:tavLst>
                                        <p:tav tm="0">
                                          <p:val>
                                            <p:fltVal val="0"/>
                                          </p:val>
                                        </p:tav>
                                        <p:tav tm="100000">
                                          <p:val>
                                            <p:strVal val="#ppt_h"/>
                                          </p:val>
                                        </p:tav>
                                      </p:tavLst>
                                    </p:anim>
                                    <p:animEffect transition="in" filter="fade">
                                      <p:cBhvr>
                                        <p:cTn id="53" dur="500"/>
                                        <p:tgtEl>
                                          <p:spTgt spid="8092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80915"/>
                                        </p:tgtEl>
                                        <p:attrNameLst>
                                          <p:attrName>style.visibility</p:attrName>
                                        </p:attrNameLst>
                                      </p:cBhvr>
                                      <p:to>
                                        <p:strVal val="visible"/>
                                      </p:to>
                                    </p:set>
                                    <p:anim calcmode="lin" valueType="num">
                                      <p:cBhvr>
                                        <p:cTn id="58" dur="500" fill="hold"/>
                                        <p:tgtEl>
                                          <p:spTgt spid="80915"/>
                                        </p:tgtEl>
                                        <p:attrNameLst>
                                          <p:attrName>ppt_w</p:attrName>
                                        </p:attrNameLst>
                                      </p:cBhvr>
                                      <p:tavLst>
                                        <p:tav tm="0">
                                          <p:val>
                                            <p:fltVal val="0"/>
                                          </p:val>
                                        </p:tav>
                                        <p:tav tm="100000">
                                          <p:val>
                                            <p:strVal val="#ppt_w"/>
                                          </p:val>
                                        </p:tav>
                                      </p:tavLst>
                                    </p:anim>
                                    <p:anim calcmode="lin" valueType="num">
                                      <p:cBhvr>
                                        <p:cTn id="59" dur="500" fill="hold"/>
                                        <p:tgtEl>
                                          <p:spTgt spid="80915"/>
                                        </p:tgtEl>
                                        <p:attrNameLst>
                                          <p:attrName>ppt_h</p:attrName>
                                        </p:attrNameLst>
                                      </p:cBhvr>
                                      <p:tavLst>
                                        <p:tav tm="0">
                                          <p:val>
                                            <p:fltVal val="0"/>
                                          </p:val>
                                        </p:tav>
                                        <p:tav tm="100000">
                                          <p:val>
                                            <p:strVal val="#ppt_h"/>
                                          </p:val>
                                        </p:tav>
                                      </p:tavLst>
                                    </p:anim>
                                    <p:animEffect transition="in" filter="fade">
                                      <p:cBhvr>
                                        <p:cTn id="60" dur="500"/>
                                        <p:tgtEl>
                                          <p:spTgt spid="80915"/>
                                        </p:tgtEl>
                                      </p:cBhvr>
                                    </p:animEffect>
                                  </p:childTnLst>
                                </p:cTn>
                              </p:par>
                              <p:par>
                                <p:cTn id="61" presetID="53" presetClass="entr" presetSubtype="0" fill="hold" nodeType="withEffect">
                                  <p:stCondLst>
                                    <p:cond delay="0"/>
                                  </p:stCondLst>
                                  <p:childTnLst>
                                    <p:set>
                                      <p:cBhvr>
                                        <p:cTn id="62" dur="1" fill="hold">
                                          <p:stCondLst>
                                            <p:cond delay="0"/>
                                          </p:stCondLst>
                                        </p:cTn>
                                        <p:tgtEl>
                                          <p:spTgt spid="80916"/>
                                        </p:tgtEl>
                                        <p:attrNameLst>
                                          <p:attrName>style.visibility</p:attrName>
                                        </p:attrNameLst>
                                      </p:cBhvr>
                                      <p:to>
                                        <p:strVal val="visible"/>
                                      </p:to>
                                    </p:set>
                                    <p:anim calcmode="lin" valueType="num">
                                      <p:cBhvr>
                                        <p:cTn id="63" dur="500" fill="hold"/>
                                        <p:tgtEl>
                                          <p:spTgt spid="80916"/>
                                        </p:tgtEl>
                                        <p:attrNameLst>
                                          <p:attrName>ppt_w</p:attrName>
                                        </p:attrNameLst>
                                      </p:cBhvr>
                                      <p:tavLst>
                                        <p:tav tm="0">
                                          <p:val>
                                            <p:fltVal val="0"/>
                                          </p:val>
                                        </p:tav>
                                        <p:tav tm="100000">
                                          <p:val>
                                            <p:strVal val="#ppt_w"/>
                                          </p:val>
                                        </p:tav>
                                      </p:tavLst>
                                    </p:anim>
                                    <p:anim calcmode="lin" valueType="num">
                                      <p:cBhvr>
                                        <p:cTn id="64" dur="500" fill="hold"/>
                                        <p:tgtEl>
                                          <p:spTgt spid="80916"/>
                                        </p:tgtEl>
                                        <p:attrNameLst>
                                          <p:attrName>ppt_h</p:attrName>
                                        </p:attrNameLst>
                                      </p:cBhvr>
                                      <p:tavLst>
                                        <p:tav tm="0">
                                          <p:val>
                                            <p:fltVal val="0"/>
                                          </p:val>
                                        </p:tav>
                                        <p:tav tm="100000">
                                          <p:val>
                                            <p:strVal val="#ppt_h"/>
                                          </p:val>
                                        </p:tav>
                                      </p:tavLst>
                                    </p:anim>
                                    <p:animEffect transition="in" filter="fade">
                                      <p:cBhvr>
                                        <p:cTn id="65" dur="500"/>
                                        <p:tgtEl>
                                          <p:spTgt spid="80916"/>
                                        </p:tgtEl>
                                      </p:cBhvr>
                                    </p:animEffect>
                                  </p:childTnLst>
                                </p:cTn>
                              </p:par>
                              <p:par>
                                <p:cTn id="66" presetID="53" presetClass="entr" presetSubtype="0" fill="hold" grpId="0" nodeType="withEffect">
                                  <p:stCondLst>
                                    <p:cond delay="0"/>
                                  </p:stCondLst>
                                  <p:childTnLst>
                                    <p:set>
                                      <p:cBhvr>
                                        <p:cTn id="67" dur="1" fill="hold">
                                          <p:stCondLst>
                                            <p:cond delay="0"/>
                                          </p:stCondLst>
                                        </p:cTn>
                                        <p:tgtEl>
                                          <p:spTgt spid="80917"/>
                                        </p:tgtEl>
                                        <p:attrNameLst>
                                          <p:attrName>style.visibility</p:attrName>
                                        </p:attrNameLst>
                                      </p:cBhvr>
                                      <p:to>
                                        <p:strVal val="visible"/>
                                      </p:to>
                                    </p:set>
                                    <p:anim calcmode="lin" valueType="num">
                                      <p:cBhvr>
                                        <p:cTn id="68" dur="500" fill="hold"/>
                                        <p:tgtEl>
                                          <p:spTgt spid="80917"/>
                                        </p:tgtEl>
                                        <p:attrNameLst>
                                          <p:attrName>ppt_w</p:attrName>
                                        </p:attrNameLst>
                                      </p:cBhvr>
                                      <p:tavLst>
                                        <p:tav tm="0">
                                          <p:val>
                                            <p:fltVal val="0"/>
                                          </p:val>
                                        </p:tav>
                                        <p:tav tm="100000">
                                          <p:val>
                                            <p:strVal val="#ppt_w"/>
                                          </p:val>
                                        </p:tav>
                                      </p:tavLst>
                                    </p:anim>
                                    <p:anim calcmode="lin" valueType="num">
                                      <p:cBhvr>
                                        <p:cTn id="69" dur="500" fill="hold"/>
                                        <p:tgtEl>
                                          <p:spTgt spid="80917"/>
                                        </p:tgtEl>
                                        <p:attrNameLst>
                                          <p:attrName>ppt_h</p:attrName>
                                        </p:attrNameLst>
                                      </p:cBhvr>
                                      <p:tavLst>
                                        <p:tav tm="0">
                                          <p:val>
                                            <p:fltVal val="0"/>
                                          </p:val>
                                        </p:tav>
                                        <p:tav tm="100000">
                                          <p:val>
                                            <p:strVal val="#ppt_h"/>
                                          </p:val>
                                        </p:tav>
                                      </p:tavLst>
                                    </p:anim>
                                    <p:animEffect transition="in" filter="fade">
                                      <p:cBhvr>
                                        <p:cTn id="70" dur="500"/>
                                        <p:tgtEl>
                                          <p:spTgt spid="80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5" grpId="0" animBg="1"/>
      <p:bldP spid="80917" grpId="0"/>
      <p:bldP spid="80918" grpId="0" animBg="1"/>
      <p:bldP spid="80920" grpId="0"/>
      <p:bldP spid="80921" grpId="0" animBg="1"/>
      <p:bldP spid="80923" grpId="0"/>
      <p:bldP spid="80924" grpId="0" animBg="1"/>
      <p:bldP spid="8092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263650" y="261938"/>
            <a:ext cx="7772400" cy="719137"/>
          </a:xfrm>
        </p:spPr>
        <p:txBody>
          <a:bodyPr/>
          <a:lstStyle/>
          <a:p>
            <a:pPr algn="ctr">
              <a:defRPr/>
            </a:pPr>
            <a:r>
              <a:rPr lang="es-MX" sz="4000" smtClean="0"/>
              <a:t>Observación y análisis de sitios web</a:t>
            </a:r>
            <a:endParaRPr lang="en-US" sz="4000" smtClean="0"/>
          </a:p>
        </p:txBody>
      </p:sp>
      <p:sp>
        <p:nvSpPr>
          <p:cNvPr id="81923" name="Text Box 3"/>
          <p:cNvSpPr txBox="1">
            <a:spLocks noChangeArrowheads="1"/>
          </p:cNvSpPr>
          <p:nvPr/>
        </p:nvSpPr>
        <p:spPr bwMode="auto">
          <a:xfrm>
            <a:off x="1785938" y="1412875"/>
            <a:ext cx="6307137" cy="1187450"/>
          </a:xfrm>
          <a:prstGeom prst="rect">
            <a:avLst/>
          </a:prstGeom>
          <a:noFill/>
          <a:ln w="9525">
            <a:noFill/>
            <a:miter lim="800000"/>
            <a:headEnd/>
            <a:tailEnd/>
          </a:ln>
          <a:effectLst/>
        </p:spPr>
        <p:txBody>
          <a:bodyPr wrap="none">
            <a:spAutoFit/>
          </a:bodyPr>
          <a:lstStyle/>
          <a:p>
            <a:pPr algn="ctr">
              <a:defRPr/>
            </a:pPr>
            <a:r>
              <a:rPr lang="es-MX" sz="2400">
                <a:solidFill>
                  <a:srgbClr val="D60093"/>
                </a:solidFill>
                <a:effectLst>
                  <a:outerShdw blurRad="38100" dist="38100" dir="2700000" algn="tl">
                    <a:srgbClr val="000000"/>
                  </a:outerShdw>
                </a:effectLst>
                <a:latin typeface="Comic Sans MS" pitchFamily="66" charset="0"/>
              </a:rPr>
              <a:t>Este ejemplo no tiene autor pero es de un </a:t>
            </a:r>
          </a:p>
          <a:p>
            <a:pPr algn="ctr">
              <a:defRPr/>
            </a:pPr>
            <a:r>
              <a:rPr lang="es-MX" sz="2400">
                <a:solidFill>
                  <a:srgbClr val="D60093"/>
                </a:solidFill>
                <a:effectLst>
                  <a:outerShdw blurRad="38100" dist="38100" dir="2700000" algn="tl">
                    <a:srgbClr val="000000"/>
                  </a:outerShdw>
                </a:effectLst>
                <a:latin typeface="Comic Sans MS" pitchFamily="66" charset="0"/>
              </a:rPr>
              <a:t>sitio web reconocido</a:t>
            </a:r>
          </a:p>
          <a:p>
            <a:pPr algn="ctr">
              <a:defRPr/>
            </a:pPr>
            <a:r>
              <a:rPr lang="es-MX" sz="2400">
                <a:solidFill>
                  <a:srgbClr val="009900"/>
                </a:solidFill>
                <a:effectLst>
                  <a:outerShdw blurRad="38100" dist="38100" dir="2700000" algn="tl">
                    <a:srgbClr val="000000"/>
                  </a:outerShdw>
                </a:effectLst>
                <a:latin typeface="Comic Sans MS" pitchFamily="66" charset="0"/>
              </a:rPr>
              <a:t>¿Cómo sería el ejemplo de esta referencia?</a:t>
            </a:r>
            <a:endParaRPr lang="en-US" sz="2400">
              <a:solidFill>
                <a:srgbClr val="009900"/>
              </a:solidFill>
              <a:effectLst>
                <a:outerShdw blurRad="38100" dist="38100" dir="2700000" algn="tl">
                  <a:srgbClr val="000000"/>
                </a:outerShdw>
              </a:effectLst>
              <a:latin typeface="Comic Sans MS" pitchFamily="66" charset="0"/>
            </a:endParaRPr>
          </a:p>
        </p:txBody>
      </p:sp>
      <p:sp>
        <p:nvSpPr>
          <p:cNvPr id="81924" name="Text Box 4"/>
          <p:cNvSpPr txBox="1">
            <a:spLocks noChangeArrowheads="1"/>
          </p:cNvSpPr>
          <p:nvPr/>
        </p:nvSpPr>
        <p:spPr bwMode="auto">
          <a:xfrm>
            <a:off x="1166813" y="3089275"/>
            <a:ext cx="797718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spcBef>
                <a:spcPct val="0"/>
              </a:spcBef>
              <a:buClrTx/>
              <a:buFontTx/>
              <a:buNone/>
            </a:pPr>
            <a:r>
              <a:rPr kumimoji="0" lang="es-MX" altLang="es-MX" sz="2400" b="1">
                <a:solidFill>
                  <a:srgbClr val="3333FF"/>
                </a:solidFill>
                <a:effectLst/>
              </a:rPr>
              <a:t>Siglo de Oro español. (2001). Consultado el 16 de junio de 2006, de arteHistoria http://www.artehistoria.com/frames.</a:t>
            </a:r>
          </a:p>
          <a:p>
            <a:pPr>
              <a:spcBef>
                <a:spcPct val="0"/>
              </a:spcBef>
              <a:buClrTx/>
              <a:buFontTx/>
              <a:buNone/>
            </a:pPr>
            <a:r>
              <a:rPr kumimoji="0" lang="es-MX" altLang="es-MX" sz="2400" b="1">
                <a:solidFill>
                  <a:srgbClr val="3333FF"/>
                </a:solidFill>
                <a:effectLst/>
              </a:rPr>
              <a:t>.htm?http://www.</a:t>
            </a:r>
            <a:r>
              <a:rPr kumimoji="0" lang="en-US" altLang="es-MX" sz="2400" b="1">
                <a:solidFill>
                  <a:srgbClr val="3333FF"/>
                </a:solidFill>
                <a:effectLst/>
              </a:rPr>
              <a:t>artehistoria.com/historia/contextos/1903.</a:t>
            </a:r>
          </a:p>
          <a:p>
            <a:pPr>
              <a:spcBef>
                <a:spcPct val="0"/>
              </a:spcBef>
              <a:buClrTx/>
              <a:buFontTx/>
              <a:buNone/>
            </a:pPr>
            <a:r>
              <a:rPr kumimoji="0" lang="en-US" altLang="es-MX" sz="2400" b="1">
                <a:solidFill>
                  <a:srgbClr val="3333FF"/>
                </a:solidFill>
                <a:effectLst/>
              </a:rPr>
              <a:t>htm</a:t>
            </a:r>
          </a:p>
        </p:txBody>
      </p:sp>
      <p:sp>
        <p:nvSpPr>
          <p:cNvPr id="81925" name="Text Box 5"/>
          <p:cNvSpPr txBox="1">
            <a:spLocks noChangeArrowheads="1"/>
          </p:cNvSpPr>
          <p:nvPr/>
        </p:nvSpPr>
        <p:spPr bwMode="auto">
          <a:xfrm>
            <a:off x="8583613" y="6186488"/>
            <a:ext cx="441325" cy="400050"/>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78</a:t>
            </a:r>
            <a:endParaRPr lang="en-US" sz="2000" b="1" dirty="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500" fill="hold"/>
                                        <p:tgtEl>
                                          <p:spTgt spid="81922"/>
                                        </p:tgtEl>
                                        <p:attrNameLst>
                                          <p:attrName>ppt_w</p:attrName>
                                        </p:attrNameLst>
                                      </p:cBhvr>
                                      <p:tavLst>
                                        <p:tav tm="0">
                                          <p:val>
                                            <p:fltVal val="0"/>
                                          </p:val>
                                        </p:tav>
                                        <p:tav tm="100000">
                                          <p:val>
                                            <p:strVal val="#ppt_w"/>
                                          </p:val>
                                        </p:tav>
                                      </p:tavLst>
                                    </p:anim>
                                    <p:anim calcmode="lin" valueType="num">
                                      <p:cBhvr>
                                        <p:cTn id="8" dur="500" fill="hold"/>
                                        <p:tgtEl>
                                          <p:spTgt spid="81922"/>
                                        </p:tgtEl>
                                        <p:attrNameLst>
                                          <p:attrName>ppt_h</p:attrName>
                                        </p:attrNameLst>
                                      </p:cBhvr>
                                      <p:tavLst>
                                        <p:tav tm="0">
                                          <p:val>
                                            <p:fltVal val="0"/>
                                          </p:val>
                                        </p:tav>
                                        <p:tav tm="100000">
                                          <p:val>
                                            <p:strVal val="#ppt_h"/>
                                          </p:val>
                                        </p:tav>
                                      </p:tavLst>
                                    </p:anim>
                                    <p:animEffect transition="in" filter="fade">
                                      <p:cBhvr>
                                        <p:cTn id="9" dur="500"/>
                                        <p:tgtEl>
                                          <p:spTgt spid="8192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1923"/>
                                        </p:tgtEl>
                                        <p:attrNameLst>
                                          <p:attrName>style.visibility</p:attrName>
                                        </p:attrNameLst>
                                      </p:cBhvr>
                                      <p:to>
                                        <p:strVal val="visible"/>
                                      </p:to>
                                    </p:set>
                                    <p:anim calcmode="lin" valueType="num">
                                      <p:cBhvr>
                                        <p:cTn id="12" dur="500" fill="hold"/>
                                        <p:tgtEl>
                                          <p:spTgt spid="81923"/>
                                        </p:tgtEl>
                                        <p:attrNameLst>
                                          <p:attrName>ppt_w</p:attrName>
                                        </p:attrNameLst>
                                      </p:cBhvr>
                                      <p:tavLst>
                                        <p:tav tm="0">
                                          <p:val>
                                            <p:fltVal val="0"/>
                                          </p:val>
                                        </p:tav>
                                        <p:tav tm="100000">
                                          <p:val>
                                            <p:strVal val="#ppt_w"/>
                                          </p:val>
                                        </p:tav>
                                      </p:tavLst>
                                    </p:anim>
                                    <p:anim calcmode="lin" valueType="num">
                                      <p:cBhvr>
                                        <p:cTn id="13" dur="500" fill="hold"/>
                                        <p:tgtEl>
                                          <p:spTgt spid="81923"/>
                                        </p:tgtEl>
                                        <p:attrNameLst>
                                          <p:attrName>ppt_h</p:attrName>
                                        </p:attrNameLst>
                                      </p:cBhvr>
                                      <p:tavLst>
                                        <p:tav tm="0">
                                          <p:val>
                                            <p:fltVal val="0"/>
                                          </p:val>
                                        </p:tav>
                                        <p:tav tm="100000">
                                          <p:val>
                                            <p:strVal val="#ppt_h"/>
                                          </p:val>
                                        </p:tav>
                                      </p:tavLst>
                                    </p:anim>
                                    <p:animEffect transition="in" filter="fade">
                                      <p:cBhvr>
                                        <p:cTn id="14" dur="500"/>
                                        <p:tgtEl>
                                          <p:spTgt spid="8192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8" presetClass="entr" presetSubtype="0" accel="100000" fill="hold" grpId="0" nodeType="clickEffect">
                                  <p:stCondLst>
                                    <p:cond delay="0"/>
                                  </p:stCondLst>
                                  <p:childTnLst>
                                    <p:set>
                                      <p:cBhvr>
                                        <p:cTn id="18" dur="1" fill="hold">
                                          <p:stCondLst>
                                            <p:cond delay="0"/>
                                          </p:stCondLst>
                                        </p:cTn>
                                        <p:tgtEl>
                                          <p:spTgt spid="81924"/>
                                        </p:tgtEl>
                                        <p:attrNameLst>
                                          <p:attrName>style.visibility</p:attrName>
                                        </p:attrNameLst>
                                      </p:cBhvr>
                                      <p:to>
                                        <p:strVal val="visible"/>
                                      </p:to>
                                    </p:set>
                                    <p:anim calcmode="lin" valueType="num">
                                      <p:cBhvr>
                                        <p:cTn id="19" dur="500" fill="hold"/>
                                        <p:tgtEl>
                                          <p:spTgt spid="81924"/>
                                        </p:tgtEl>
                                        <p:attrNameLst>
                                          <p:attrName>ppt_w</p:attrName>
                                        </p:attrNameLst>
                                      </p:cBhvr>
                                      <p:tavLst>
                                        <p:tav tm="0">
                                          <p:val>
                                            <p:strVal val="#ppt_w*2.5"/>
                                          </p:val>
                                        </p:tav>
                                        <p:tav tm="100000">
                                          <p:val>
                                            <p:strVal val="#ppt_w"/>
                                          </p:val>
                                        </p:tav>
                                      </p:tavLst>
                                    </p:anim>
                                    <p:anim calcmode="lin" valueType="num">
                                      <p:cBhvr>
                                        <p:cTn id="20" dur="500" fill="hold"/>
                                        <p:tgtEl>
                                          <p:spTgt spid="81924"/>
                                        </p:tgtEl>
                                        <p:attrNameLst>
                                          <p:attrName>ppt_h</p:attrName>
                                        </p:attrNameLst>
                                      </p:cBhvr>
                                      <p:tavLst>
                                        <p:tav tm="0">
                                          <p:val>
                                            <p:strVal val="#ppt_h*0.01"/>
                                          </p:val>
                                        </p:tav>
                                        <p:tav tm="100000">
                                          <p:val>
                                            <p:strVal val="#ppt_h"/>
                                          </p:val>
                                        </p:tav>
                                      </p:tavLst>
                                    </p:anim>
                                    <p:anim calcmode="lin" valueType="num">
                                      <p:cBhvr>
                                        <p:cTn id="21" dur="500" fill="hold"/>
                                        <p:tgtEl>
                                          <p:spTgt spid="81924"/>
                                        </p:tgtEl>
                                        <p:attrNameLst>
                                          <p:attrName>ppt_x</p:attrName>
                                        </p:attrNameLst>
                                      </p:cBhvr>
                                      <p:tavLst>
                                        <p:tav tm="0">
                                          <p:val>
                                            <p:strVal val="#ppt_x"/>
                                          </p:val>
                                        </p:tav>
                                        <p:tav tm="100000">
                                          <p:val>
                                            <p:strVal val="#ppt_x"/>
                                          </p:val>
                                        </p:tav>
                                      </p:tavLst>
                                    </p:anim>
                                    <p:anim calcmode="lin" valueType="num">
                                      <p:cBhvr>
                                        <p:cTn id="22" dur="500" fill="hold"/>
                                        <p:tgtEl>
                                          <p:spTgt spid="81924"/>
                                        </p:tgtEl>
                                        <p:attrNameLst>
                                          <p:attrName>ppt_y</p:attrName>
                                        </p:attrNameLst>
                                      </p:cBhvr>
                                      <p:tavLst>
                                        <p:tav tm="0">
                                          <p:val>
                                            <p:strVal val="#ppt_h+1"/>
                                          </p:val>
                                        </p:tav>
                                        <p:tav tm="100000">
                                          <p:val>
                                            <p:strVal val="#ppt_y"/>
                                          </p:val>
                                        </p:tav>
                                      </p:tavLst>
                                    </p:anim>
                                    <p:animEffect transition="in" filter="fade">
                                      <p:cBhvr>
                                        <p:cTn id="23"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p:bldP spid="819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72000" y="6400800"/>
            <a:ext cx="342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50000"/>
              </a:spcBef>
              <a:buClrTx/>
              <a:buFontTx/>
              <a:buNone/>
            </a:pPr>
            <a:endParaRPr kumimoji="0" lang="es-MX" altLang="es-MX" sz="2400">
              <a:effectLst/>
              <a:latin typeface="Monotype Corsiva" pitchFamily="66" charset="0"/>
            </a:endParaRPr>
          </a:p>
        </p:txBody>
      </p:sp>
      <p:sp>
        <p:nvSpPr>
          <p:cNvPr id="91139" name="Rectangle 3"/>
          <p:cNvSpPr>
            <a:spLocks noGrp="1" noChangeArrowheads="1"/>
          </p:cNvSpPr>
          <p:nvPr>
            <p:ph type="title"/>
          </p:nvPr>
        </p:nvSpPr>
        <p:spPr/>
        <p:txBody>
          <a:bodyPr/>
          <a:lstStyle/>
          <a:p>
            <a:pPr>
              <a:defRPr/>
            </a:pPr>
            <a:r>
              <a:rPr lang="es-MX" smtClean="0"/>
              <a:t>Citas en el texto. </a:t>
            </a:r>
            <a:endParaRPr lang="en-US" smtClean="0"/>
          </a:p>
        </p:txBody>
      </p:sp>
      <p:pic>
        <p:nvPicPr>
          <p:cNvPr id="12292"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1995488"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91143" name="WordArt 7"/>
          <p:cNvSpPr>
            <a:spLocks noChangeArrowheads="1" noChangeShapeType="1" noTextEdit="1"/>
          </p:cNvSpPr>
          <p:nvPr/>
        </p:nvSpPr>
        <p:spPr bwMode="auto">
          <a:xfrm>
            <a:off x="1979613" y="2852738"/>
            <a:ext cx="5911850" cy="2422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Right">
              <a:avLst>
                <a:gd name="adj" fmla="val 33333"/>
              </a:avLst>
            </a:prstTxWarp>
          </a:bodyPr>
          <a:lstStyle/>
          <a:p>
            <a:pPr algn="ctr"/>
            <a:r>
              <a:rPr lang="es-MX" sz="3600" kern="10">
                <a:solidFill>
                  <a:srgbClr val="FF3399"/>
                </a:solidFill>
                <a:effectLst>
                  <a:outerShdw dist="45791" dir="2021404" algn="ctr" rotWithShape="0">
                    <a:srgbClr val="B2B2B2">
                      <a:alpha val="79999"/>
                    </a:srgbClr>
                  </a:outerShdw>
                </a:effectLst>
                <a:latin typeface="Times New Roman"/>
                <a:cs typeface="Times New Roman"/>
              </a:rPr>
              <a:t>De fuentes electrónicas</a:t>
            </a:r>
          </a:p>
        </p:txBody>
      </p:sp>
      <p:pic>
        <p:nvPicPr>
          <p:cNvPr id="19464" name="Picture 8" descr="MCj03661140000[1]"/>
          <p:cNvPicPr>
            <a:picLocks noChangeAspect="1" noChangeArrowheads="1"/>
          </p:cNvPicPr>
          <p:nvPr/>
        </p:nvPicPr>
        <p:blipFill>
          <a:blip r:embed="rId3"/>
          <a:srcRect/>
          <a:stretch>
            <a:fillRect/>
          </a:stretch>
        </p:blipFill>
        <p:spPr bwMode="auto">
          <a:xfrm>
            <a:off x="6659563" y="1773238"/>
            <a:ext cx="1897062" cy="1325562"/>
          </a:xfrm>
          <a:prstGeom prst="rect">
            <a:avLst/>
          </a:prstGeom>
          <a:ln>
            <a:noFill/>
          </a:ln>
          <a:effectLst>
            <a:outerShdw blurRad="292100" dist="139700" dir="2700000" algn="tl" rotWithShape="0">
              <a:srgbClr val="333333">
                <a:alpha val="65000"/>
              </a:srgbClr>
            </a:outerShdw>
          </a:effectLst>
        </p:spPr>
      </p:pic>
      <p:pic>
        <p:nvPicPr>
          <p:cNvPr id="12297" name="Picture 9" descr="MCj036835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3688" y="5072063"/>
            <a:ext cx="180975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0" descr="MMj023634100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989138"/>
            <a:ext cx="15113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1" descr="j02920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063" y="5286375"/>
            <a:ext cx="16557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8" name="Text Box 12"/>
          <p:cNvSpPr txBox="1">
            <a:spLocks noChangeArrowheads="1"/>
          </p:cNvSpPr>
          <p:nvPr/>
        </p:nvSpPr>
        <p:spPr bwMode="auto">
          <a:xfrm>
            <a:off x="8501063" y="6286500"/>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7" action="ppaction://hlinksldjump"/>
              </a:rPr>
              <a:t>12</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91143"/>
                                        </p:tgtEl>
                                        <p:attrNameLst>
                                          <p:attrName>style.visibility</p:attrName>
                                        </p:attrNameLst>
                                      </p:cBhvr>
                                      <p:to>
                                        <p:strVal val="visible"/>
                                      </p:to>
                                    </p:set>
                                    <p:anim calcmode="lin" valueType="num">
                                      <p:cBhvr>
                                        <p:cTn id="7" dur="1000" fill="hold"/>
                                        <p:tgtEl>
                                          <p:spTgt spid="9114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9114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91143"/>
                                        </p:tgtEl>
                                        <p:attrNameLst>
                                          <p:attrName>ppt_y</p:attrName>
                                        </p:attrNameLst>
                                      </p:cBhvr>
                                      <p:tavLst>
                                        <p:tav tm="0">
                                          <p:val>
                                            <p:strVal val="#ppt_y"/>
                                          </p:val>
                                        </p:tav>
                                        <p:tav tm="100000">
                                          <p:val>
                                            <p:strVal val="#ppt_y"/>
                                          </p:val>
                                        </p:tav>
                                      </p:tavLst>
                                    </p:anim>
                                    <p:animEffect transition="in" filter="fade">
                                      <p:cBhvr>
                                        <p:cTn id="10" dur="1000"/>
                                        <p:tgtEl>
                                          <p:spTgt spid="91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4572000" y="6400800"/>
            <a:ext cx="342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50000"/>
              </a:spcBef>
              <a:buClrTx/>
              <a:buFontTx/>
              <a:buNone/>
            </a:pPr>
            <a:endParaRPr kumimoji="0" lang="es-MX" altLang="es-MX" sz="2400">
              <a:effectLst/>
              <a:latin typeface="Monotype Corsiva" pitchFamily="66" charset="0"/>
            </a:endParaRPr>
          </a:p>
        </p:txBody>
      </p:sp>
      <p:sp>
        <p:nvSpPr>
          <p:cNvPr id="39939" name="Rectangle 3"/>
          <p:cNvSpPr>
            <a:spLocks noGrp="1" noChangeArrowheads="1"/>
          </p:cNvSpPr>
          <p:nvPr>
            <p:ph type="title"/>
          </p:nvPr>
        </p:nvSpPr>
        <p:spPr/>
        <p:txBody>
          <a:bodyPr/>
          <a:lstStyle/>
          <a:p>
            <a:pPr>
              <a:defRPr/>
            </a:pPr>
            <a:r>
              <a:rPr lang="es-MX" smtClean="0"/>
              <a:t>Bibliografía del curso</a:t>
            </a:r>
            <a:endParaRPr lang="en-US" smtClean="0"/>
          </a:p>
        </p:txBody>
      </p:sp>
      <p:pic>
        <p:nvPicPr>
          <p:cNvPr id="74756"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 Box 6"/>
          <p:cNvSpPr txBox="1">
            <a:spLocks noChangeArrowheads="1"/>
          </p:cNvSpPr>
          <p:nvPr/>
        </p:nvSpPr>
        <p:spPr bwMode="auto">
          <a:xfrm>
            <a:off x="1995488"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74759" name="Text Box 7"/>
          <p:cNvSpPr txBox="1">
            <a:spLocks noChangeArrowheads="1"/>
          </p:cNvSpPr>
          <p:nvPr/>
        </p:nvSpPr>
        <p:spPr bwMode="auto">
          <a:xfrm>
            <a:off x="2003425" y="2362200"/>
            <a:ext cx="5168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p:txBody>
      </p:sp>
      <p:sp>
        <p:nvSpPr>
          <p:cNvPr id="74760" name="Rectangle 8"/>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74761" name="Rectangle 9"/>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pic>
        <p:nvPicPr>
          <p:cNvPr id="74762" name="Picture 10" descr="dot_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288448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3" name="Picture 11" descr="dot_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30686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4" name="Picture 12" descr="dot_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325278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5" name="Picture 13" descr="dot_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34369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6" name="Picture 14" descr="dot_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362108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7" name="Picture 15" descr="dot_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3805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2" name="Text Box 16"/>
          <p:cNvSpPr txBox="1">
            <a:spLocks noChangeArrowheads="1"/>
          </p:cNvSpPr>
          <p:nvPr/>
        </p:nvSpPr>
        <p:spPr bwMode="auto">
          <a:xfrm>
            <a:off x="285750" y="1628775"/>
            <a:ext cx="8570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r>
              <a:rPr kumimoji="0" lang="en-US" altLang="es-MX" sz="2400" b="1">
                <a:solidFill>
                  <a:srgbClr val="336600"/>
                </a:solidFill>
                <a:effectLst/>
              </a:rPr>
              <a:t>American Psychological Association </a:t>
            </a:r>
            <a:r>
              <a:rPr kumimoji="0" lang="es-MX" altLang="es-MX" sz="2400" b="1">
                <a:solidFill>
                  <a:srgbClr val="336600"/>
                </a:solidFill>
                <a:effectLst/>
              </a:rPr>
              <a:t>. ( 2002). </a:t>
            </a:r>
            <a:r>
              <a:rPr kumimoji="0" lang="en-US" altLang="es-MX" sz="2400" b="1" i="1">
                <a:solidFill>
                  <a:srgbClr val="336600"/>
                </a:solidFill>
                <a:effectLst/>
              </a:rPr>
              <a:t>Manual   </a:t>
            </a:r>
          </a:p>
          <a:p>
            <a:pPr eaLnBrk="1" hangingPunct="1">
              <a:spcBef>
                <a:spcPct val="0"/>
              </a:spcBef>
              <a:buClrTx/>
              <a:buFontTx/>
              <a:buNone/>
            </a:pPr>
            <a:r>
              <a:rPr kumimoji="0" lang="en-US" altLang="es-MX" sz="2400" b="1" i="1">
                <a:solidFill>
                  <a:srgbClr val="336600"/>
                </a:solidFill>
                <a:effectLst/>
              </a:rPr>
              <a:t>    de estilo de publicaciones de la American Psychological  </a:t>
            </a:r>
          </a:p>
          <a:p>
            <a:pPr eaLnBrk="1" hangingPunct="1">
              <a:spcBef>
                <a:spcPct val="0"/>
              </a:spcBef>
              <a:buClrTx/>
              <a:buFontTx/>
              <a:buNone/>
            </a:pPr>
            <a:r>
              <a:rPr kumimoji="0" lang="en-US" altLang="es-MX" sz="2400" b="1" i="1">
                <a:solidFill>
                  <a:srgbClr val="336600"/>
                </a:solidFill>
                <a:effectLst/>
              </a:rPr>
              <a:t>    Association</a:t>
            </a:r>
            <a:r>
              <a:rPr kumimoji="0" lang="en-US" altLang="es-MX" sz="2400" b="1">
                <a:solidFill>
                  <a:srgbClr val="336600"/>
                </a:solidFill>
                <a:effectLst/>
              </a:rPr>
              <a:t> </a:t>
            </a:r>
            <a:r>
              <a:rPr kumimoji="0" lang="es-MX" altLang="es-MX" sz="2400" b="1">
                <a:solidFill>
                  <a:srgbClr val="336600"/>
                </a:solidFill>
                <a:effectLst/>
              </a:rPr>
              <a:t>. México.: El manual moderno</a:t>
            </a:r>
            <a:r>
              <a:rPr kumimoji="0" lang="es-MX" altLang="es-MX" sz="2400">
                <a:solidFill>
                  <a:srgbClr val="336600"/>
                </a:solidFill>
                <a:effectLst/>
              </a:rPr>
              <a:t>.</a:t>
            </a:r>
            <a:endParaRPr kumimoji="0" lang="en-US" altLang="es-MX" sz="2400">
              <a:solidFill>
                <a:srgbClr val="336600"/>
              </a:solidFill>
              <a:effectLst/>
            </a:endParaRPr>
          </a:p>
        </p:txBody>
      </p:sp>
      <p:sp>
        <p:nvSpPr>
          <p:cNvPr id="39953" name="Text Box 17"/>
          <p:cNvSpPr txBox="1">
            <a:spLocks noChangeArrowheads="1"/>
          </p:cNvSpPr>
          <p:nvPr/>
        </p:nvSpPr>
        <p:spPr bwMode="auto">
          <a:xfrm>
            <a:off x="322263" y="2997200"/>
            <a:ext cx="85709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r>
              <a:rPr kumimoji="0" lang="en-US" altLang="es-MX" sz="2400" b="1">
                <a:solidFill>
                  <a:srgbClr val="336600"/>
                </a:solidFill>
                <a:effectLst/>
              </a:rPr>
              <a:t>Instituto Tecnológico y de Estudios Superiores de  Monterrey </a:t>
            </a:r>
            <a:r>
              <a:rPr kumimoji="0" lang="es-MX" altLang="es-MX" sz="2400" b="1">
                <a:solidFill>
                  <a:srgbClr val="336600"/>
                </a:solidFill>
                <a:effectLst/>
              </a:rPr>
              <a:t>. </a:t>
            </a:r>
          </a:p>
          <a:p>
            <a:pPr eaLnBrk="1" hangingPunct="1">
              <a:spcBef>
                <a:spcPct val="0"/>
              </a:spcBef>
              <a:buClrTx/>
              <a:buFontTx/>
              <a:buNone/>
            </a:pPr>
            <a:r>
              <a:rPr kumimoji="0" lang="es-MX" altLang="es-MX" sz="2400" b="1">
                <a:solidFill>
                  <a:srgbClr val="336600"/>
                </a:solidFill>
                <a:effectLst/>
              </a:rPr>
              <a:t>    ( 2005-2006). </a:t>
            </a:r>
            <a:r>
              <a:rPr kumimoji="0" lang="en-US" altLang="es-MX" sz="2400" b="1" i="1">
                <a:solidFill>
                  <a:srgbClr val="336600"/>
                </a:solidFill>
                <a:effectLst/>
              </a:rPr>
              <a:t>Centro Virtual de  Redacción</a:t>
            </a:r>
            <a:r>
              <a:rPr kumimoji="0" lang="en-US" altLang="es-MX" sz="2400" b="1">
                <a:solidFill>
                  <a:srgbClr val="336600"/>
                </a:solidFill>
                <a:effectLst/>
              </a:rPr>
              <a:t> </a:t>
            </a:r>
            <a:r>
              <a:rPr kumimoji="0" lang="es-MX" altLang="es-MX" sz="2400" b="1">
                <a:solidFill>
                  <a:srgbClr val="336600"/>
                </a:solidFill>
                <a:effectLst/>
              </a:rPr>
              <a:t>. Consultado el 3 de  </a:t>
            </a:r>
          </a:p>
          <a:p>
            <a:pPr eaLnBrk="1" hangingPunct="1">
              <a:spcBef>
                <a:spcPct val="0"/>
              </a:spcBef>
              <a:buClrTx/>
              <a:buFontTx/>
              <a:buNone/>
            </a:pPr>
            <a:r>
              <a:rPr kumimoji="0" lang="es-MX" altLang="es-MX" sz="2400" b="1">
                <a:solidFill>
                  <a:srgbClr val="336600"/>
                </a:solidFill>
                <a:effectLst/>
              </a:rPr>
              <a:t>    junio de 2007, de: </a:t>
            </a:r>
            <a:r>
              <a:rPr kumimoji="0" lang="es-MX" altLang="es-MX" sz="2400" b="1">
                <a:solidFill>
                  <a:srgbClr val="006600"/>
                </a:solidFill>
                <a:effectLst/>
              </a:rPr>
              <a:t>http://serviciosva.itesm.mx/cvr/cvr.htm</a:t>
            </a:r>
            <a:endParaRPr kumimoji="0" lang="en-US" altLang="es-MX" sz="2400" b="1">
              <a:solidFill>
                <a:srgbClr val="006600"/>
              </a:solidFill>
              <a:effectLst/>
            </a:endParaRPr>
          </a:p>
        </p:txBody>
      </p:sp>
      <p:sp>
        <p:nvSpPr>
          <p:cNvPr id="39954" name="Text Box 18"/>
          <p:cNvSpPr txBox="1">
            <a:spLocks noChangeArrowheads="1"/>
          </p:cNvSpPr>
          <p:nvPr/>
        </p:nvSpPr>
        <p:spPr bwMode="auto">
          <a:xfrm>
            <a:off x="322263" y="4437063"/>
            <a:ext cx="85709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r>
              <a:rPr kumimoji="0" lang="en-US" altLang="es-MX" sz="2400" b="1">
                <a:solidFill>
                  <a:srgbClr val="336600"/>
                </a:solidFill>
                <a:effectLst/>
              </a:rPr>
              <a:t>Jurado Rojas, Y </a:t>
            </a:r>
            <a:r>
              <a:rPr kumimoji="0" lang="es-MX" altLang="es-MX" sz="2400" b="1">
                <a:solidFill>
                  <a:srgbClr val="336600"/>
                </a:solidFill>
                <a:effectLst/>
              </a:rPr>
              <a:t>. ( 2002). </a:t>
            </a:r>
            <a:r>
              <a:rPr kumimoji="0" lang="en-US" altLang="es-MX" sz="2400" b="1" i="1">
                <a:solidFill>
                  <a:srgbClr val="336600"/>
                </a:solidFill>
                <a:effectLst/>
              </a:rPr>
              <a:t>APA –MLA-ML. Técnicas de   </a:t>
            </a:r>
          </a:p>
          <a:p>
            <a:pPr eaLnBrk="1" hangingPunct="1">
              <a:spcBef>
                <a:spcPct val="0"/>
              </a:spcBef>
              <a:buClrTx/>
              <a:buFontTx/>
              <a:buNone/>
            </a:pPr>
            <a:r>
              <a:rPr kumimoji="0" lang="en-US" altLang="es-MX" sz="2400" b="1" i="1">
                <a:solidFill>
                  <a:srgbClr val="336600"/>
                </a:solidFill>
                <a:effectLst/>
              </a:rPr>
              <a:t>    investigación documental . Manual para la elaboración de tesis, </a:t>
            </a:r>
          </a:p>
          <a:p>
            <a:pPr eaLnBrk="1" hangingPunct="1">
              <a:spcBef>
                <a:spcPct val="0"/>
              </a:spcBef>
              <a:buClrTx/>
              <a:buFontTx/>
              <a:buNone/>
            </a:pPr>
            <a:r>
              <a:rPr kumimoji="0" lang="en-US" altLang="es-MX" sz="2400" b="1" i="1">
                <a:solidFill>
                  <a:srgbClr val="336600"/>
                </a:solidFill>
                <a:effectLst/>
              </a:rPr>
              <a:t>    monografías, ensayos e informes académicos</a:t>
            </a:r>
            <a:r>
              <a:rPr kumimoji="0" lang="en-US" altLang="es-MX" sz="2400" b="1">
                <a:solidFill>
                  <a:srgbClr val="336600"/>
                </a:solidFill>
                <a:effectLst/>
              </a:rPr>
              <a:t> </a:t>
            </a:r>
            <a:r>
              <a:rPr kumimoji="0" lang="es-MX" altLang="es-MX" sz="2400" b="1">
                <a:solidFill>
                  <a:srgbClr val="336600"/>
                </a:solidFill>
                <a:effectLst/>
              </a:rPr>
              <a:t>. México.: </a:t>
            </a:r>
          </a:p>
          <a:p>
            <a:pPr eaLnBrk="1" hangingPunct="1">
              <a:spcBef>
                <a:spcPct val="0"/>
              </a:spcBef>
              <a:buClrTx/>
              <a:buFontTx/>
              <a:buNone/>
            </a:pPr>
            <a:r>
              <a:rPr kumimoji="0" lang="es-MX" altLang="es-MX" sz="2400" b="1">
                <a:solidFill>
                  <a:srgbClr val="336600"/>
                </a:solidFill>
                <a:effectLst/>
              </a:rPr>
              <a:t>    Thomson</a:t>
            </a:r>
            <a:endParaRPr kumimoji="0" lang="en-US" altLang="es-MX" sz="2400">
              <a:solidFill>
                <a:srgbClr val="336600"/>
              </a:solidFill>
              <a:effectLst/>
            </a:endParaRPr>
          </a:p>
        </p:txBody>
      </p:sp>
      <p:sp>
        <p:nvSpPr>
          <p:cNvPr id="19" name="TextBox 18"/>
          <p:cNvSpPr txBox="1"/>
          <p:nvPr/>
        </p:nvSpPr>
        <p:spPr>
          <a:xfrm>
            <a:off x="8143875" y="6072188"/>
            <a:ext cx="441325" cy="400050"/>
          </a:xfrm>
          <a:prstGeom prst="rect">
            <a:avLst/>
          </a:prstGeom>
          <a:noFill/>
        </p:spPr>
        <p:txBody>
          <a:bodyPr wrap="none">
            <a:spAutoFit/>
          </a:bodyPr>
          <a:lstStyle/>
          <a:p>
            <a:pPr>
              <a:defRPr/>
            </a:pPr>
            <a:r>
              <a:rPr lang="es-MX" sz="2000" b="1" dirty="0">
                <a:hlinkClick r:id="rId4" action="ppaction://hlinksldjump"/>
              </a:rPr>
              <a:t>79</a:t>
            </a:r>
            <a:endParaRPr lang="en-US"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9952"/>
                                        </p:tgtEl>
                                        <p:attrNameLst>
                                          <p:attrName>style.visibility</p:attrName>
                                        </p:attrNameLst>
                                      </p:cBhvr>
                                      <p:to>
                                        <p:strVal val="visible"/>
                                      </p:to>
                                    </p:set>
                                    <p:animEffect transition="in" filter="dissolve">
                                      <p:cBhvr>
                                        <p:cTn id="7" dur="500"/>
                                        <p:tgtEl>
                                          <p:spTgt spid="3995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9953"/>
                                        </p:tgtEl>
                                        <p:attrNameLst>
                                          <p:attrName>style.visibility</p:attrName>
                                        </p:attrNameLst>
                                      </p:cBhvr>
                                      <p:to>
                                        <p:strVal val="visible"/>
                                      </p:to>
                                    </p:set>
                                    <p:animEffect transition="in" filter="dissolve">
                                      <p:cBhvr>
                                        <p:cTn id="10" dur="500"/>
                                        <p:tgtEl>
                                          <p:spTgt spid="3995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9954"/>
                                        </p:tgtEl>
                                        <p:attrNameLst>
                                          <p:attrName>style.visibility</p:attrName>
                                        </p:attrNameLst>
                                      </p:cBhvr>
                                      <p:to>
                                        <p:strVal val="visible"/>
                                      </p:to>
                                    </p:set>
                                    <p:animEffect transition="in" filter="dissolve">
                                      <p:cBhvr>
                                        <p:cTn id="13" dur="500"/>
                                        <p:tgtEl>
                                          <p:spTgt spid="39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2" grpId="0"/>
      <p:bldP spid="39953" grpId="0"/>
      <p:bldP spid="3995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572000" y="6400800"/>
            <a:ext cx="342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50000"/>
              </a:spcBef>
              <a:buClrTx/>
              <a:buFontTx/>
              <a:buNone/>
            </a:pPr>
            <a:endParaRPr kumimoji="0" lang="es-MX" altLang="es-MX" sz="2400">
              <a:effectLst/>
              <a:latin typeface="Monotype Corsiva" pitchFamily="66" charset="0"/>
            </a:endParaRPr>
          </a:p>
        </p:txBody>
      </p:sp>
      <p:sp>
        <p:nvSpPr>
          <p:cNvPr id="39939" name="Rectangle 3"/>
          <p:cNvSpPr>
            <a:spLocks noGrp="1" noChangeArrowheads="1"/>
          </p:cNvSpPr>
          <p:nvPr>
            <p:ph type="title"/>
          </p:nvPr>
        </p:nvSpPr>
        <p:spPr/>
        <p:txBody>
          <a:bodyPr/>
          <a:lstStyle/>
          <a:p>
            <a:pPr>
              <a:defRPr/>
            </a:pPr>
            <a:r>
              <a:rPr lang="es-MX" smtClean="0"/>
              <a:t>Bibliografía del curso</a:t>
            </a:r>
            <a:endParaRPr lang="en-US" smtClean="0"/>
          </a:p>
        </p:txBody>
      </p:sp>
      <p:pic>
        <p:nvPicPr>
          <p:cNvPr id="75780"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Text Box 6"/>
          <p:cNvSpPr txBox="1">
            <a:spLocks noChangeArrowheads="1"/>
          </p:cNvSpPr>
          <p:nvPr/>
        </p:nvSpPr>
        <p:spPr bwMode="auto">
          <a:xfrm>
            <a:off x="1995488"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75783" name="Text Box 7"/>
          <p:cNvSpPr txBox="1">
            <a:spLocks noChangeArrowheads="1"/>
          </p:cNvSpPr>
          <p:nvPr/>
        </p:nvSpPr>
        <p:spPr bwMode="auto">
          <a:xfrm>
            <a:off x="2003425" y="2362200"/>
            <a:ext cx="5168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p:txBody>
      </p:sp>
      <p:sp>
        <p:nvSpPr>
          <p:cNvPr id="75784" name="Rectangle 8"/>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75785" name="Rectangle 9"/>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pic>
        <p:nvPicPr>
          <p:cNvPr id="75786" name="Picture 10" descr="dot_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288448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7" name="Picture 11" descr="dot_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30686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8" name="Picture 12" descr="dot_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325278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9" name="Picture 13" descr="dot_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34369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0" name="Picture 14" descr="dot_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362108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1" name="Picture 15" descr="dot_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3805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2" name="Text Box 16"/>
          <p:cNvSpPr txBox="1">
            <a:spLocks noChangeArrowheads="1"/>
          </p:cNvSpPr>
          <p:nvPr/>
        </p:nvSpPr>
        <p:spPr bwMode="auto">
          <a:xfrm>
            <a:off x="285750" y="1628775"/>
            <a:ext cx="8570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r>
              <a:rPr kumimoji="0" lang="en-US" altLang="es-MX" sz="2400" b="1">
                <a:solidFill>
                  <a:srgbClr val="336600"/>
                </a:solidFill>
                <a:effectLst/>
              </a:rPr>
              <a:t>Strahan, M</a:t>
            </a:r>
            <a:r>
              <a:rPr kumimoji="0" lang="es-MX" altLang="es-MX" sz="2400" b="1">
                <a:solidFill>
                  <a:srgbClr val="336600"/>
                </a:solidFill>
                <a:effectLst/>
              </a:rPr>
              <a:t>. ( 30 de septiembre de 2008). </a:t>
            </a:r>
            <a:r>
              <a:rPr kumimoji="0" lang="en-US" altLang="es-MX" sz="2400" b="1" i="1">
                <a:solidFill>
                  <a:srgbClr val="336600"/>
                </a:solidFill>
                <a:effectLst/>
              </a:rPr>
              <a:t>APA Reference Style   </a:t>
            </a:r>
          </a:p>
          <a:p>
            <a:pPr eaLnBrk="1" hangingPunct="1">
              <a:spcBef>
                <a:spcPct val="0"/>
              </a:spcBef>
              <a:buClrTx/>
              <a:buFontTx/>
              <a:buNone/>
            </a:pPr>
            <a:r>
              <a:rPr kumimoji="0" lang="en-US" altLang="es-MX" sz="2400" b="1" i="1">
                <a:solidFill>
                  <a:srgbClr val="336600"/>
                </a:solidFill>
                <a:effectLst/>
              </a:rPr>
              <a:t>     Guide. </a:t>
            </a:r>
            <a:r>
              <a:rPr kumimoji="0" lang="en-US" altLang="es-MX" sz="2400" b="1">
                <a:solidFill>
                  <a:srgbClr val="336600"/>
                </a:solidFill>
                <a:effectLst/>
              </a:rPr>
              <a:t>Consultado el 1 de julio de 2009,  de :     </a:t>
            </a:r>
          </a:p>
          <a:p>
            <a:pPr eaLnBrk="1" hangingPunct="1">
              <a:spcBef>
                <a:spcPct val="0"/>
              </a:spcBef>
              <a:buClrTx/>
              <a:buFontTx/>
              <a:buNone/>
            </a:pPr>
            <a:r>
              <a:rPr kumimoji="0" lang="en-US" altLang="es-MX" sz="2400" b="1">
                <a:solidFill>
                  <a:srgbClr val="336600"/>
                </a:solidFill>
                <a:effectLst/>
              </a:rPr>
              <a:t>      http:library.nmu.edu/guides/userguides/style_apa.htm</a:t>
            </a:r>
            <a:endParaRPr kumimoji="0" lang="en-US" altLang="es-MX" sz="2400" b="1" i="1">
              <a:solidFill>
                <a:srgbClr val="336600"/>
              </a:solidFill>
              <a:effectLst/>
            </a:endParaRPr>
          </a:p>
        </p:txBody>
      </p:sp>
      <p:sp>
        <p:nvSpPr>
          <p:cNvPr id="39953" name="Text Box 17"/>
          <p:cNvSpPr txBox="1">
            <a:spLocks noChangeArrowheads="1"/>
          </p:cNvSpPr>
          <p:nvPr/>
        </p:nvSpPr>
        <p:spPr bwMode="auto">
          <a:xfrm>
            <a:off x="322263" y="2997200"/>
            <a:ext cx="85709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r>
              <a:rPr kumimoji="0" lang="en-US" altLang="es-MX" sz="2400" b="1">
                <a:solidFill>
                  <a:srgbClr val="336600"/>
                </a:solidFill>
                <a:effectLst/>
              </a:rPr>
              <a:t>Universidad Autónoma de México</a:t>
            </a:r>
            <a:r>
              <a:rPr kumimoji="0" lang="es-MX" altLang="es-MX" sz="2400" b="1">
                <a:solidFill>
                  <a:srgbClr val="336600"/>
                </a:solidFill>
                <a:effectLst/>
              </a:rPr>
              <a:t>. ( 2008). </a:t>
            </a:r>
            <a:r>
              <a:rPr kumimoji="0" lang="en-US" altLang="es-MX" sz="2400" b="1" i="1">
                <a:solidFill>
                  <a:srgbClr val="336600"/>
                </a:solidFill>
                <a:effectLst/>
              </a:rPr>
              <a:t>Descarga </a:t>
            </a:r>
          </a:p>
          <a:p>
            <a:pPr eaLnBrk="1" hangingPunct="1">
              <a:spcBef>
                <a:spcPct val="0"/>
              </a:spcBef>
              <a:buClrTx/>
              <a:buFontTx/>
              <a:buNone/>
            </a:pPr>
            <a:r>
              <a:rPr kumimoji="0" lang="en-US" altLang="es-MX" sz="2400" b="1" i="1">
                <a:solidFill>
                  <a:srgbClr val="336600"/>
                </a:solidFill>
                <a:effectLst/>
              </a:rPr>
              <a:t>     cultura.UNAM.Mx El podcast cultural de la universidad</a:t>
            </a:r>
            <a:r>
              <a:rPr kumimoji="0" lang="en-US" altLang="es-MX" sz="2400" b="1">
                <a:solidFill>
                  <a:srgbClr val="336600"/>
                </a:solidFill>
                <a:effectLst/>
              </a:rPr>
              <a:t> </a:t>
            </a:r>
            <a:r>
              <a:rPr kumimoji="0" lang="es-MX" altLang="es-MX" sz="2400" b="1">
                <a:solidFill>
                  <a:srgbClr val="336600"/>
                </a:solidFill>
                <a:effectLst/>
              </a:rPr>
              <a:t>.  </a:t>
            </a:r>
          </a:p>
          <a:p>
            <a:pPr eaLnBrk="1" hangingPunct="1">
              <a:spcBef>
                <a:spcPct val="0"/>
              </a:spcBef>
              <a:buClrTx/>
              <a:buFontTx/>
              <a:buNone/>
            </a:pPr>
            <a:r>
              <a:rPr kumimoji="0" lang="es-MX" altLang="es-MX" sz="2400" b="1">
                <a:solidFill>
                  <a:srgbClr val="336600"/>
                </a:solidFill>
                <a:effectLst/>
              </a:rPr>
              <a:t>     Consultado el 1 de julio de 2009, de</a:t>
            </a:r>
          </a:p>
          <a:p>
            <a:pPr eaLnBrk="1" hangingPunct="1">
              <a:spcBef>
                <a:spcPct val="0"/>
              </a:spcBef>
              <a:buClrTx/>
              <a:buFontTx/>
              <a:buNone/>
            </a:pPr>
            <a:r>
              <a:rPr kumimoji="0" lang="es-MX" altLang="es-MX" sz="2400" b="1">
                <a:solidFill>
                  <a:srgbClr val="006600"/>
                </a:solidFill>
                <a:effectLst/>
              </a:rPr>
              <a:t>     http://www.descargacultura.unam.mx/app1</a:t>
            </a:r>
            <a:endParaRPr kumimoji="0" lang="en-US" altLang="es-MX" sz="2400" b="1">
              <a:solidFill>
                <a:srgbClr val="006600"/>
              </a:solidFill>
              <a:effectLst/>
            </a:endParaRPr>
          </a:p>
        </p:txBody>
      </p:sp>
      <p:sp>
        <p:nvSpPr>
          <p:cNvPr id="19" name="TextBox 18"/>
          <p:cNvSpPr txBox="1"/>
          <p:nvPr/>
        </p:nvSpPr>
        <p:spPr>
          <a:xfrm>
            <a:off x="8143875" y="6072188"/>
            <a:ext cx="441325" cy="400050"/>
          </a:xfrm>
          <a:prstGeom prst="rect">
            <a:avLst/>
          </a:prstGeom>
          <a:noFill/>
        </p:spPr>
        <p:txBody>
          <a:bodyPr wrap="none">
            <a:spAutoFit/>
          </a:bodyPr>
          <a:lstStyle/>
          <a:p>
            <a:pPr>
              <a:defRPr/>
            </a:pPr>
            <a:r>
              <a:rPr lang="es-MX" sz="2000" b="1" dirty="0"/>
              <a:t>80</a:t>
            </a:r>
            <a:endParaRPr lang="en-US"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9952"/>
                                        </p:tgtEl>
                                        <p:attrNameLst>
                                          <p:attrName>style.visibility</p:attrName>
                                        </p:attrNameLst>
                                      </p:cBhvr>
                                      <p:to>
                                        <p:strVal val="visible"/>
                                      </p:to>
                                    </p:set>
                                    <p:animEffect transition="in" filter="dissolve">
                                      <p:cBhvr>
                                        <p:cTn id="7" dur="500"/>
                                        <p:tgtEl>
                                          <p:spTgt spid="3995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9953"/>
                                        </p:tgtEl>
                                        <p:attrNameLst>
                                          <p:attrName>style.visibility</p:attrName>
                                        </p:attrNameLst>
                                      </p:cBhvr>
                                      <p:to>
                                        <p:strVal val="visible"/>
                                      </p:to>
                                    </p:set>
                                    <p:animEffect transition="in" filter="dissolve">
                                      <p:cBhvr>
                                        <p:cTn id="10" dur="500"/>
                                        <p:tgtEl>
                                          <p:spTgt spid="39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2" grpId="0"/>
      <p:bldP spid="399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0" y="6400800"/>
            <a:ext cx="342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50000"/>
              </a:spcBef>
              <a:buClrTx/>
              <a:buFontTx/>
              <a:buNone/>
            </a:pPr>
            <a:endParaRPr kumimoji="0" lang="es-MX" altLang="es-MX" sz="2400">
              <a:effectLst/>
              <a:latin typeface="Monotype Corsiva" pitchFamily="66" charset="0"/>
            </a:endParaRPr>
          </a:p>
        </p:txBody>
      </p:sp>
      <p:sp>
        <p:nvSpPr>
          <p:cNvPr id="23555" name="Rectangle 3"/>
          <p:cNvSpPr>
            <a:spLocks noGrp="1" noChangeArrowheads="1"/>
          </p:cNvSpPr>
          <p:nvPr>
            <p:ph type="title"/>
          </p:nvPr>
        </p:nvSpPr>
        <p:spPr/>
        <p:txBody>
          <a:bodyPr/>
          <a:lstStyle/>
          <a:p>
            <a:pPr>
              <a:defRPr/>
            </a:pPr>
            <a:r>
              <a:rPr lang="es-MX" smtClean="0"/>
              <a:t>Citas en el texto</a:t>
            </a:r>
            <a:endParaRPr lang="en-US" smtClean="0"/>
          </a:p>
        </p:txBody>
      </p:sp>
      <p:pic>
        <p:nvPicPr>
          <p:cNvPr id="13316"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6"/>
          <p:cNvSpPr txBox="1">
            <a:spLocks noChangeArrowheads="1"/>
          </p:cNvSpPr>
          <p:nvPr/>
        </p:nvSpPr>
        <p:spPr bwMode="auto">
          <a:xfrm>
            <a:off x="1995488"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23559" name="Text Box 7"/>
          <p:cNvSpPr txBox="1">
            <a:spLocks noChangeArrowheads="1"/>
          </p:cNvSpPr>
          <p:nvPr/>
        </p:nvSpPr>
        <p:spPr bwMode="auto">
          <a:xfrm>
            <a:off x="595313" y="1989138"/>
            <a:ext cx="79533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a:solidFill>
                  <a:srgbClr val="FF3399"/>
                </a:solidFill>
                <a:effectLst/>
                <a:latin typeface="Arial" charset="0"/>
              </a:rPr>
              <a:t>Si no tiene número de página ¿qué pasa con ese</a:t>
            </a:r>
          </a:p>
          <a:p>
            <a:pPr algn="ctr" eaLnBrk="1" hangingPunct="1">
              <a:spcBef>
                <a:spcPct val="0"/>
              </a:spcBef>
              <a:buClrTx/>
              <a:buFontTx/>
              <a:buNone/>
            </a:pPr>
            <a:r>
              <a:rPr kumimoji="0" lang="es-MX" altLang="es-MX" sz="2800">
                <a:solidFill>
                  <a:srgbClr val="FF3399"/>
                </a:solidFill>
                <a:effectLst/>
                <a:latin typeface="Arial" charset="0"/>
              </a:rPr>
              <a:t> dato?</a:t>
            </a:r>
            <a:endParaRPr kumimoji="0" lang="en-US" altLang="es-MX" sz="2800">
              <a:solidFill>
                <a:srgbClr val="FF3399"/>
              </a:solidFill>
              <a:effectLst/>
              <a:latin typeface="Arial" charset="0"/>
            </a:endParaRPr>
          </a:p>
        </p:txBody>
      </p:sp>
      <p:sp>
        <p:nvSpPr>
          <p:cNvPr id="13320" name="Text Box 8"/>
          <p:cNvSpPr txBox="1">
            <a:spLocks noChangeArrowheads="1"/>
          </p:cNvSpPr>
          <p:nvPr/>
        </p:nvSpPr>
        <p:spPr bwMode="auto">
          <a:xfrm>
            <a:off x="2003425" y="2362200"/>
            <a:ext cx="5168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p:txBody>
      </p:sp>
      <p:sp>
        <p:nvSpPr>
          <p:cNvPr id="23561" name="Text Box 9"/>
          <p:cNvSpPr txBox="1">
            <a:spLocks noChangeArrowheads="1"/>
          </p:cNvSpPr>
          <p:nvPr/>
        </p:nvSpPr>
        <p:spPr bwMode="auto">
          <a:xfrm>
            <a:off x="539750" y="2971800"/>
            <a:ext cx="8426450" cy="1797050"/>
          </a:xfrm>
          <a:prstGeom prst="rect">
            <a:avLst/>
          </a:prstGeom>
          <a:noFill/>
          <a:ln w="9525">
            <a:noFill/>
            <a:miter lim="800000"/>
            <a:headEnd/>
            <a:tailEnd/>
          </a:ln>
          <a:effectLst/>
        </p:spPr>
        <p:txBody>
          <a:bodyPr wrap="none">
            <a:spAutoFit/>
          </a:bodyPr>
          <a:lstStyle/>
          <a:p>
            <a:pPr eaLnBrk="1" hangingPunct="1">
              <a:defRPr/>
            </a:pPr>
            <a:r>
              <a:rPr lang="es-MX" sz="2000" b="1">
                <a:effectLst/>
                <a:latin typeface="Arial" charset="0"/>
              </a:rPr>
              <a:t>Con la aparición de los recursos electrónicos, las fuentes de </a:t>
            </a:r>
          </a:p>
          <a:p>
            <a:pPr eaLnBrk="1" hangingPunct="1">
              <a:defRPr/>
            </a:pPr>
            <a:r>
              <a:rPr lang="es-MX" sz="2000" b="1">
                <a:effectLst/>
                <a:latin typeface="Arial" charset="0"/>
              </a:rPr>
              <a:t>información, a  menos que sean páginas en formato pdf, no cuentan</a:t>
            </a:r>
          </a:p>
          <a:p>
            <a:pPr eaLnBrk="1" hangingPunct="1">
              <a:defRPr/>
            </a:pPr>
            <a:r>
              <a:rPr lang="es-MX" sz="2000" b="1">
                <a:effectLst/>
                <a:latin typeface="Arial" charset="0"/>
              </a:rPr>
              <a:t> con el número de página, </a:t>
            </a:r>
            <a:r>
              <a:rPr lang="es-MX" sz="2400" b="1">
                <a:solidFill>
                  <a:srgbClr val="990099"/>
                </a:solidFill>
                <a:effectLst>
                  <a:outerShdw blurRad="38100" dist="38100" dir="2700000" algn="tl">
                    <a:srgbClr val="000000"/>
                  </a:outerShdw>
                </a:effectLst>
                <a:latin typeface="Arial" charset="0"/>
              </a:rPr>
              <a:t>para que la cita sea lo más </a:t>
            </a:r>
          </a:p>
          <a:p>
            <a:pPr eaLnBrk="1" hangingPunct="1">
              <a:defRPr/>
            </a:pPr>
            <a:r>
              <a:rPr lang="es-MX" sz="2400" b="1">
                <a:solidFill>
                  <a:srgbClr val="990099"/>
                </a:solidFill>
                <a:effectLst>
                  <a:outerShdw blurRad="38100" dist="38100" dir="2700000" algn="tl">
                    <a:srgbClr val="000000"/>
                  </a:outerShdw>
                </a:effectLst>
                <a:latin typeface="Arial" charset="0"/>
              </a:rPr>
              <a:t>exacta posible, el número de página, es cambiado </a:t>
            </a:r>
          </a:p>
          <a:p>
            <a:pPr eaLnBrk="1" hangingPunct="1">
              <a:defRPr/>
            </a:pPr>
            <a:r>
              <a:rPr lang="es-MX" sz="2400" b="1">
                <a:solidFill>
                  <a:srgbClr val="990099"/>
                </a:solidFill>
                <a:effectLst>
                  <a:outerShdw blurRad="38100" dist="38100" dir="2700000" algn="tl">
                    <a:srgbClr val="000000"/>
                  </a:outerShdw>
                </a:effectLst>
                <a:latin typeface="Arial" charset="0"/>
              </a:rPr>
              <a:t>por: número de párrafo .</a:t>
            </a:r>
            <a:endParaRPr lang="en-US" sz="2400" b="1">
              <a:solidFill>
                <a:srgbClr val="990099"/>
              </a:solidFill>
              <a:effectLst>
                <a:outerShdw blurRad="38100" dist="38100" dir="2700000" algn="tl">
                  <a:srgbClr val="000000"/>
                </a:outerShdw>
              </a:effectLst>
              <a:latin typeface="Arial" charset="0"/>
            </a:endParaRPr>
          </a:p>
        </p:txBody>
      </p:sp>
      <p:sp>
        <p:nvSpPr>
          <p:cNvPr id="13322" name="Rectangle 10"/>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13323" name="Rectangle 11"/>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pic>
        <p:nvPicPr>
          <p:cNvPr id="13324" name="Picture 12" descr="j0198761"/>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7092950" y="260350"/>
            <a:ext cx="1687513" cy="1689100"/>
          </a:xfrm>
          <a:noFill/>
          <a:extLst>
            <a:ext uri="{909E8E84-426E-40DD-AFC4-6F175D3DCCD1}">
              <a14:hiddenFill xmlns:a14="http://schemas.microsoft.com/office/drawing/2010/main">
                <a:solidFill>
                  <a:srgbClr val="FFFFFF"/>
                </a:solidFill>
              </a14:hiddenFill>
            </a:ext>
          </a:extLst>
        </p:spPr>
      </p:pic>
      <p:sp>
        <p:nvSpPr>
          <p:cNvPr id="23565" name="Rectangle 13"/>
          <p:cNvSpPr>
            <a:spLocks noChangeArrowheads="1"/>
          </p:cNvSpPr>
          <p:nvPr/>
        </p:nvSpPr>
        <p:spPr bwMode="auto">
          <a:xfrm>
            <a:off x="611188" y="5084763"/>
            <a:ext cx="79200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spcBef>
                <a:spcPct val="0"/>
              </a:spcBef>
              <a:buClrTx/>
              <a:buFontTx/>
              <a:buNone/>
            </a:pPr>
            <a:r>
              <a:rPr kumimoji="0" lang="es-MX" altLang="es-MX" sz="2400" b="1">
                <a:solidFill>
                  <a:srgbClr val="0000CC"/>
                </a:solidFill>
                <a:effectLst/>
              </a:rPr>
              <a:t>Se escribe el número de párrafo precedido del símbolo ¶, que nos indica que nos referimos a párrafo. Si no dispone del número de párrafo escriba la abreviatura parr.</a:t>
            </a:r>
            <a:endParaRPr kumimoji="0" lang="en-US" altLang="es-MX" sz="2400" b="1">
              <a:solidFill>
                <a:srgbClr val="0000CC"/>
              </a:solidFill>
              <a:effectLst/>
            </a:endParaRPr>
          </a:p>
        </p:txBody>
      </p:sp>
      <p:sp>
        <p:nvSpPr>
          <p:cNvPr id="23566" name="Text Box 14"/>
          <p:cNvSpPr txBox="1">
            <a:spLocks noChangeArrowheads="1"/>
          </p:cNvSpPr>
          <p:nvPr/>
        </p:nvSpPr>
        <p:spPr bwMode="auto">
          <a:xfrm>
            <a:off x="8656638" y="6330950"/>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13</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 calcmode="lin" valueType="num">
                                      <p:cBhvr additive="base">
                                        <p:cTn id="7" dur="500" fill="hold"/>
                                        <p:tgtEl>
                                          <p:spTgt spid="23559"/>
                                        </p:tgtEl>
                                        <p:attrNameLst>
                                          <p:attrName>ppt_x</p:attrName>
                                        </p:attrNameLst>
                                      </p:cBhvr>
                                      <p:tavLst>
                                        <p:tav tm="0">
                                          <p:val>
                                            <p:strVal val="#ppt_x"/>
                                          </p:val>
                                        </p:tav>
                                        <p:tav tm="100000">
                                          <p:val>
                                            <p:strVal val="#ppt_x"/>
                                          </p:val>
                                        </p:tav>
                                      </p:tavLst>
                                    </p:anim>
                                    <p:anim calcmode="lin" valueType="num">
                                      <p:cBhvr additive="base">
                                        <p:cTn id="8" dur="500" fill="hold"/>
                                        <p:tgtEl>
                                          <p:spTgt spid="2355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23561"/>
                                        </p:tgtEl>
                                        <p:attrNameLst>
                                          <p:attrName>style.visibility</p:attrName>
                                        </p:attrNameLst>
                                      </p:cBhvr>
                                      <p:to>
                                        <p:strVal val="visible"/>
                                      </p:to>
                                    </p:set>
                                    <p:animEffect transition="in" filter="fade">
                                      <p:cBhvr>
                                        <p:cTn id="13" dur="800" decel="100000"/>
                                        <p:tgtEl>
                                          <p:spTgt spid="23561"/>
                                        </p:tgtEl>
                                      </p:cBhvr>
                                    </p:animEffect>
                                    <p:anim calcmode="lin" valueType="num">
                                      <p:cBhvr>
                                        <p:cTn id="14" dur="800" decel="100000" fill="hold"/>
                                        <p:tgtEl>
                                          <p:spTgt spid="23561"/>
                                        </p:tgtEl>
                                        <p:attrNameLst>
                                          <p:attrName>style.rotation</p:attrName>
                                        </p:attrNameLst>
                                      </p:cBhvr>
                                      <p:tavLst>
                                        <p:tav tm="0">
                                          <p:val>
                                            <p:fltVal val="-90"/>
                                          </p:val>
                                        </p:tav>
                                        <p:tav tm="100000">
                                          <p:val>
                                            <p:fltVal val="0"/>
                                          </p:val>
                                        </p:tav>
                                      </p:tavLst>
                                    </p:anim>
                                    <p:anim calcmode="lin" valueType="num">
                                      <p:cBhvr>
                                        <p:cTn id="15" dur="800" decel="100000" fill="hold"/>
                                        <p:tgtEl>
                                          <p:spTgt spid="23561"/>
                                        </p:tgtEl>
                                        <p:attrNameLst>
                                          <p:attrName>ppt_x</p:attrName>
                                        </p:attrNameLst>
                                      </p:cBhvr>
                                      <p:tavLst>
                                        <p:tav tm="0">
                                          <p:val>
                                            <p:strVal val="#ppt_x+0.4"/>
                                          </p:val>
                                        </p:tav>
                                        <p:tav tm="100000">
                                          <p:val>
                                            <p:strVal val="#ppt_x-0.05"/>
                                          </p:val>
                                        </p:tav>
                                      </p:tavLst>
                                    </p:anim>
                                    <p:anim calcmode="lin" valueType="num">
                                      <p:cBhvr>
                                        <p:cTn id="16" dur="800" decel="100000" fill="hold"/>
                                        <p:tgtEl>
                                          <p:spTgt spid="23561"/>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3561"/>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3561"/>
                                        </p:tgtEl>
                                        <p:attrNameLst>
                                          <p:attrName>ppt_y</p:attrName>
                                        </p:attrNameLst>
                                      </p:cBhvr>
                                      <p:tavLst>
                                        <p:tav tm="0">
                                          <p:val>
                                            <p:strVal val="#ppt_y+0.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23565"/>
                                        </p:tgtEl>
                                        <p:attrNameLst>
                                          <p:attrName>style.visibility</p:attrName>
                                        </p:attrNameLst>
                                      </p:cBhvr>
                                      <p:to>
                                        <p:strVal val="visible"/>
                                      </p:to>
                                    </p:set>
                                    <p:anim calcmode="lin" valueType="num">
                                      <p:cBhvr>
                                        <p:cTn id="23" dur="1000" fill="hold"/>
                                        <p:tgtEl>
                                          <p:spTgt spid="2356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23565"/>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23565"/>
                                        </p:tgtEl>
                                        <p:attrNameLst>
                                          <p:attrName>ppt_y</p:attrName>
                                        </p:attrNameLst>
                                      </p:cBhvr>
                                      <p:tavLst>
                                        <p:tav tm="0">
                                          <p:val>
                                            <p:strVal val="#ppt_y"/>
                                          </p:val>
                                        </p:tav>
                                        <p:tav tm="100000">
                                          <p:val>
                                            <p:strVal val="#ppt_y"/>
                                          </p:val>
                                        </p:tav>
                                      </p:tavLst>
                                    </p:anim>
                                    <p:animEffect transition="in" filter="fade">
                                      <p:cBhvr>
                                        <p:cTn id="26" dur="1000"/>
                                        <p:tgtEl>
                                          <p:spTgt spid="23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P spid="23561" grpId="0"/>
      <p:bldP spid="235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4572000" y="6400800"/>
            <a:ext cx="342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50000"/>
              </a:spcBef>
              <a:buClrTx/>
              <a:buFontTx/>
              <a:buNone/>
            </a:pPr>
            <a:endParaRPr kumimoji="0" lang="es-MX" altLang="es-MX" sz="2400">
              <a:effectLst/>
              <a:latin typeface="Monotype Corsiva" pitchFamily="66" charset="0"/>
            </a:endParaRPr>
          </a:p>
        </p:txBody>
      </p:sp>
      <p:sp>
        <p:nvSpPr>
          <p:cNvPr id="44035" name="Rectangle 3"/>
          <p:cNvSpPr>
            <a:spLocks noGrp="1" noChangeArrowheads="1"/>
          </p:cNvSpPr>
          <p:nvPr>
            <p:ph type="title"/>
          </p:nvPr>
        </p:nvSpPr>
        <p:spPr/>
        <p:txBody>
          <a:bodyPr/>
          <a:lstStyle/>
          <a:p>
            <a:pPr>
              <a:defRPr/>
            </a:pPr>
            <a:r>
              <a:rPr lang="es-MX" smtClean="0"/>
              <a:t>Citas en el texto. EJEMPLO</a:t>
            </a:r>
            <a:endParaRPr lang="en-US" smtClean="0"/>
          </a:p>
        </p:txBody>
      </p:sp>
      <p:pic>
        <p:nvPicPr>
          <p:cNvPr id="44036" name="Picture 4"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book ja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6"/>
          <p:cNvSpPr txBox="1">
            <a:spLocks noChangeArrowheads="1"/>
          </p:cNvSpPr>
          <p:nvPr/>
        </p:nvSpPr>
        <p:spPr bwMode="auto">
          <a:xfrm>
            <a:off x="1995488"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solidFill>
                <a:schemeClr val="folHlink"/>
              </a:solidFill>
              <a:effectLst/>
              <a:latin typeface="Monotype Corsiva" pitchFamily="66" charset="0"/>
            </a:endParaRPr>
          </a:p>
        </p:txBody>
      </p:sp>
      <p:sp>
        <p:nvSpPr>
          <p:cNvPr id="44039" name="Text Box 7"/>
          <p:cNvSpPr txBox="1">
            <a:spLocks noChangeArrowheads="1"/>
          </p:cNvSpPr>
          <p:nvPr/>
        </p:nvSpPr>
        <p:spPr bwMode="auto">
          <a:xfrm>
            <a:off x="2727325" y="1392238"/>
            <a:ext cx="3721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lgn="ctr" eaLnBrk="1" hangingPunct="1">
              <a:spcBef>
                <a:spcPct val="0"/>
              </a:spcBef>
              <a:buClrTx/>
              <a:buFontTx/>
              <a:buNone/>
            </a:pPr>
            <a:r>
              <a:rPr kumimoji="0" lang="es-MX" altLang="es-MX" sz="2800" b="1">
                <a:solidFill>
                  <a:srgbClr val="990099"/>
                </a:solidFill>
                <a:effectLst/>
                <a:latin typeface="Arial" charset="0"/>
              </a:rPr>
              <a:t>Fuentes electrónicas</a:t>
            </a:r>
            <a:endParaRPr kumimoji="0" lang="en-US" altLang="es-MX" sz="2800" b="1">
              <a:solidFill>
                <a:srgbClr val="990099"/>
              </a:solidFill>
              <a:effectLst/>
              <a:latin typeface="Arial" charset="0"/>
            </a:endParaRPr>
          </a:p>
        </p:txBody>
      </p:sp>
      <p:sp>
        <p:nvSpPr>
          <p:cNvPr id="44040" name="Text Box 8"/>
          <p:cNvSpPr txBox="1">
            <a:spLocks noChangeArrowheads="1"/>
          </p:cNvSpPr>
          <p:nvPr/>
        </p:nvSpPr>
        <p:spPr bwMode="auto">
          <a:xfrm>
            <a:off x="2003425" y="2362200"/>
            <a:ext cx="5168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a:p>
            <a:pPr eaLnBrk="1" hangingPunct="1">
              <a:spcBef>
                <a:spcPct val="0"/>
              </a:spcBef>
              <a:buClr>
                <a:schemeClr val="folHlink"/>
              </a:buClr>
              <a:buFont typeface="Wingdings" pitchFamily="2" charset="2"/>
              <a:buNone/>
            </a:pPr>
            <a:endParaRPr kumimoji="0" lang="es-MX" altLang="es-MX">
              <a:solidFill>
                <a:schemeClr val="folHlink"/>
              </a:solidFill>
              <a:effectLst/>
              <a:latin typeface="Monotype Corsiva" pitchFamily="66" charset="0"/>
            </a:endParaRPr>
          </a:p>
        </p:txBody>
      </p:sp>
      <p:sp>
        <p:nvSpPr>
          <p:cNvPr id="44041" name="Text Box 9"/>
          <p:cNvSpPr txBox="1">
            <a:spLocks noChangeArrowheads="1"/>
          </p:cNvSpPr>
          <p:nvPr/>
        </p:nvSpPr>
        <p:spPr bwMode="auto">
          <a:xfrm>
            <a:off x="120650" y="2941638"/>
            <a:ext cx="87915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r>
              <a:rPr kumimoji="0" lang="es-MX" altLang="es-MX" sz="2400">
                <a:solidFill>
                  <a:srgbClr val="336600"/>
                </a:solidFill>
                <a:effectLst/>
                <a:latin typeface="Arial" charset="0"/>
              </a:rPr>
              <a:t>La mercadotecnia no se utiliza igual para todos los productos, </a:t>
            </a:r>
          </a:p>
          <a:p>
            <a:pPr eaLnBrk="1" hangingPunct="1">
              <a:spcBef>
                <a:spcPct val="0"/>
              </a:spcBef>
              <a:buClrTx/>
              <a:buFontTx/>
              <a:buNone/>
            </a:pPr>
            <a:r>
              <a:rPr kumimoji="0" lang="es-MX" altLang="es-MX" sz="2400">
                <a:solidFill>
                  <a:srgbClr val="336600"/>
                </a:solidFill>
                <a:effectLst/>
                <a:latin typeface="Arial" charset="0"/>
              </a:rPr>
              <a:t>al enfocarse a productos de consumo e industriales se realizan </a:t>
            </a:r>
          </a:p>
          <a:p>
            <a:pPr eaLnBrk="1" hangingPunct="1">
              <a:spcBef>
                <a:spcPct val="0"/>
              </a:spcBef>
              <a:buClrTx/>
              <a:buFontTx/>
              <a:buNone/>
            </a:pPr>
            <a:r>
              <a:rPr kumimoji="0" lang="es-MX" altLang="es-MX" sz="2400">
                <a:solidFill>
                  <a:srgbClr val="336600"/>
                </a:solidFill>
                <a:effectLst/>
                <a:latin typeface="Arial" charset="0"/>
              </a:rPr>
              <a:t>diferentes actividades; en la mercadotecnia industrial se </a:t>
            </a:r>
          </a:p>
          <a:p>
            <a:pPr eaLnBrk="1" hangingPunct="1">
              <a:spcBef>
                <a:spcPct val="0"/>
              </a:spcBef>
              <a:buClrTx/>
              <a:buFontTx/>
              <a:buNone/>
            </a:pPr>
            <a:r>
              <a:rPr kumimoji="0" lang="es-MX" altLang="es-MX" sz="2400">
                <a:solidFill>
                  <a:srgbClr val="990099"/>
                </a:solidFill>
                <a:effectLst/>
                <a:latin typeface="Arial" charset="0"/>
              </a:rPr>
              <a:t>“diseñan estrategias para que un grupo de empresas se fije en </a:t>
            </a:r>
          </a:p>
          <a:p>
            <a:pPr eaLnBrk="1" hangingPunct="1">
              <a:spcBef>
                <a:spcPct val="0"/>
              </a:spcBef>
              <a:buClrTx/>
              <a:buFontTx/>
              <a:buNone/>
            </a:pPr>
            <a:r>
              <a:rPr kumimoji="0" lang="es-MX" altLang="es-MX" sz="2400">
                <a:solidFill>
                  <a:srgbClr val="990099"/>
                </a:solidFill>
                <a:effectLst/>
                <a:latin typeface="Arial" charset="0"/>
              </a:rPr>
              <a:t>un proveedor y que ésta les abastezca la materia prima”</a:t>
            </a:r>
            <a:r>
              <a:rPr kumimoji="0" lang="es-MX" altLang="es-MX" sz="2400">
                <a:solidFill>
                  <a:srgbClr val="CCFFCC"/>
                </a:solidFill>
                <a:effectLst/>
                <a:latin typeface="Arial" charset="0"/>
              </a:rPr>
              <a:t> </a:t>
            </a:r>
          </a:p>
          <a:p>
            <a:pPr eaLnBrk="1" hangingPunct="1">
              <a:spcBef>
                <a:spcPct val="0"/>
              </a:spcBef>
              <a:buClrTx/>
              <a:buFontTx/>
              <a:buNone/>
            </a:pPr>
            <a:r>
              <a:rPr kumimoji="0" lang="es-MX" altLang="es-MX" sz="2400">
                <a:solidFill>
                  <a:srgbClr val="FF3399"/>
                </a:solidFill>
                <a:effectLst/>
                <a:latin typeface="Arial" charset="0"/>
              </a:rPr>
              <a:t>(Zapata, 2004, ¶ 1) </a:t>
            </a:r>
            <a:r>
              <a:rPr kumimoji="0" lang="es-MX" altLang="es-MX" sz="2400">
                <a:solidFill>
                  <a:schemeClr val="tx2"/>
                </a:solidFill>
                <a:effectLst/>
                <a:latin typeface="Arial" charset="0"/>
              </a:rPr>
              <a:t>ó</a:t>
            </a:r>
            <a:r>
              <a:rPr kumimoji="0" lang="es-MX" altLang="es-MX" sz="2400">
                <a:solidFill>
                  <a:srgbClr val="FF3399"/>
                </a:solidFill>
                <a:effectLst/>
                <a:latin typeface="Arial" charset="0"/>
              </a:rPr>
              <a:t> (Zapata, 2004, parr. 1)</a:t>
            </a:r>
            <a:endParaRPr kumimoji="0" lang="en-US" altLang="es-MX" sz="2400">
              <a:solidFill>
                <a:srgbClr val="FF3399"/>
              </a:solidFill>
              <a:effectLst/>
              <a:latin typeface="Arial" charset="0"/>
            </a:endParaRPr>
          </a:p>
          <a:p>
            <a:pPr eaLnBrk="1" hangingPunct="1">
              <a:spcBef>
                <a:spcPct val="0"/>
              </a:spcBef>
              <a:buClrTx/>
              <a:buFontTx/>
              <a:buNone/>
            </a:pPr>
            <a:endParaRPr kumimoji="0" lang="en-US" altLang="es-MX" sz="2400">
              <a:solidFill>
                <a:srgbClr val="FF3399"/>
              </a:solidFill>
              <a:effectLst/>
              <a:latin typeface="Arial" charset="0"/>
            </a:endParaRPr>
          </a:p>
        </p:txBody>
      </p:sp>
      <p:sp>
        <p:nvSpPr>
          <p:cNvPr id="44042" name="Rectangle 10"/>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sp>
        <p:nvSpPr>
          <p:cNvPr id="44043" name="Rectangle 11"/>
          <p:cNvSpPr>
            <a:spLocks noChangeArrowheads="1"/>
          </p:cNvSpPr>
          <p:nvPr/>
        </p:nvSpPr>
        <p:spPr bwMode="auto">
          <a:xfrm>
            <a:off x="0"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eaLnBrk="1" hangingPunct="1">
              <a:spcBef>
                <a:spcPct val="0"/>
              </a:spcBef>
              <a:buClrTx/>
              <a:buFontTx/>
              <a:buNone/>
            </a:pPr>
            <a:endParaRPr kumimoji="0" lang="es-MX" altLang="es-MX" sz="1800">
              <a:effectLst/>
              <a:latin typeface="Arial" charset="0"/>
            </a:endParaRPr>
          </a:p>
        </p:txBody>
      </p:sp>
      <p:pic>
        <p:nvPicPr>
          <p:cNvPr id="44044" name="Picture 12" descr="j0198761"/>
          <p:cNvPicPr>
            <a:picLocks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19088" y="1054100"/>
            <a:ext cx="1685925" cy="1687513"/>
          </a:xfrm>
          <a:noFill/>
          <a:extLst>
            <a:ext uri="{909E8E84-426E-40DD-AFC4-6F175D3DCCD1}">
              <a14:hiddenFill xmlns:a14="http://schemas.microsoft.com/office/drawing/2010/main">
                <a:solidFill>
                  <a:srgbClr val="FFFFFF"/>
                </a:solidFill>
              </a14:hiddenFill>
            </a:ext>
          </a:extLst>
        </p:spPr>
      </p:pic>
      <p:sp>
        <p:nvSpPr>
          <p:cNvPr id="44045" name="Text Box 13"/>
          <p:cNvSpPr txBox="1">
            <a:spLocks noChangeArrowheads="1"/>
          </p:cNvSpPr>
          <p:nvPr/>
        </p:nvSpPr>
        <p:spPr bwMode="auto">
          <a:xfrm>
            <a:off x="8583613" y="6330950"/>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14</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9"/>
                                        </p:tgtEl>
                                        <p:attrNameLst>
                                          <p:attrName>style.visibility</p:attrName>
                                        </p:attrNameLst>
                                      </p:cBhvr>
                                      <p:to>
                                        <p:strVal val="visible"/>
                                      </p:to>
                                    </p:set>
                                    <p:anim calcmode="lin" valueType="num">
                                      <p:cBhvr additive="base">
                                        <p:cTn id="7" dur="500" fill="hold"/>
                                        <p:tgtEl>
                                          <p:spTgt spid="44039"/>
                                        </p:tgtEl>
                                        <p:attrNameLst>
                                          <p:attrName>ppt_x</p:attrName>
                                        </p:attrNameLst>
                                      </p:cBhvr>
                                      <p:tavLst>
                                        <p:tav tm="0">
                                          <p:val>
                                            <p:strVal val="#ppt_x"/>
                                          </p:val>
                                        </p:tav>
                                        <p:tav tm="100000">
                                          <p:val>
                                            <p:strVal val="#ppt_x"/>
                                          </p:val>
                                        </p:tav>
                                      </p:tavLst>
                                    </p:anim>
                                    <p:anim calcmode="lin" valueType="num">
                                      <p:cBhvr additive="base">
                                        <p:cTn id="8" dur="500" fill="hold"/>
                                        <p:tgtEl>
                                          <p:spTgt spid="440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44041"/>
                                        </p:tgtEl>
                                        <p:attrNameLst>
                                          <p:attrName>style.visibility</p:attrName>
                                        </p:attrNameLst>
                                      </p:cBhvr>
                                      <p:to>
                                        <p:strVal val="visible"/>
                                      </p:to>
                                    </p:set>
                                    <p:anim calcmode="lin" valueType="num">
                                      <p:cBhvr>
                                        <p:cTn id="13" dur="1000" fill="hold"/>
                                        <p:tgtEl>
                                          <p:spTgt spid="44041"/>
                                        </p:tgtEl>
                                        <p:attrNameLst>
                                          <p:attrName>ppt_x</p:attrName>
                                        </p:attrNameLst>
                                      </p:cBhvr>
                                      <p:tavLst>
                                        <p:tav tm="0">
                                          <p:val>
                                            <p:strVal val="#ppt_x-.2"/>
                                          </p:val>
                                        </p:tav>
                                        <p:tav tm="100000">
                                          <p:val>
                                            <p:strVal val="#ppt_x"/>
                                          </p:val>
                                        </p:tav>
                                      </p:tavLst>
                                    </p:anim>
                                    <p:anim calcmode="lin" valueType="num">
                                      <p:cBhvr>
                                        <p:cTn id="14" dur="1000" fill="hold"/>
                                        <p:tgtEl>
                                          <p:spTgt spid="44041"/>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404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xit" presetSubtype="4" fill="hold" grpId="0" nodeType="clickEffect" nodePh="1">
                                  <p:stCondLst>
                                    <p:cond delay="0"/>
                                  </p:stCondLst>
                                  <p:endCondLst>
                                    <p:cond evt="begin" delay="0">
                                      <p:tn val="18"/>
                                    </p:cond>
                                  </p:endCondLst>
                                  <p:childTnLst>
                                    <p:anim calcmode="lin" valueType="num">
                                      <p:cBhvr additive="base">
                                        <p:cTn id="19" dur="500"/>
                                        <p:tgtEl>
                                          <p:spTgt spid="44034"/>
                                        </p:tgtEl>
                                        <p:attrNameLst>
                                          <p:attrName>ppt_x</p:attrName>
                                        </p:attrNameLst>
                                      </p:cBhvr>
                                      <p:tavLst>
                                        <p:tav tm="0">
                                          <p:val>
                                            <p:strVal val="ppt_x"/>
                                          </p:val>
                                        </p:tav>
                                        <p:tav tm="100000">
                                          <p:val>
                                            <p:strVal val="ppt_x"/>
                                          </p:val>
                                        </p:tav>
                                      </p:tavLst>
                                    </p:anim>
                                    <p:anim calcmode="lin" valueType="num">
                                      <p:cBhvr additive="base">
                                        <p:cTn id="20" dur="500"/>
                                        <p:tgtEl>
                                          <p:spTgt spid="44034"/>
                                        </p:tgtEl>
                                        <p:attrNameLst>
                                          <p:attrName>ppt_y</p:attrName>
                                        </p:attrNameLst>
                                      </p:cBhvr>
                                      <p:tavLst>
                                        <p:tav tm="0">
                                          <p:val>
                                            <p:strVal val="ppt_y"/>
                                          </p:val>
                                        </p:tav>
                                        <p:tav tm="100000">
                                          <p:val>
                                            <p:strVal val="1+ppt_h/2"/>
                                          </p:val>
                                        </p:tav>
                                      </p:tavLst>
                                    </p:anim>
                                    <p:set>
                                      <p:cBhvr>
                                        <p:cTn id="21" dur="1" fill="hold">
                                          <p:stCondLst>
                                            <p:cond delay="499"/>
                                          </p:stCondLst>
                                        </p:cTn>
                                        <p:tgtEl>
                                          <p:spTgt spid="44034"/>
                                        </p:tgtEl>
                                        <p:attrNameLst>
                                          <p:attrName>style.visibility</p:attrName>
                                        </p:attrNameLst>
                                      </p:cBhvr>
                                      <p:to>
                                        <p:strVal val="hidden"/>
                                      </p:to>
                                    </p:set>
                                  </p:childTnLst>
                                </p:cTn>
                              </p:par>
                              <p:par>
                                <p:cTn id="22" presetID="2" presetClass="exit" presetSubtype="4" fill="hold" grpId="0" nodeType="withEffect">
                                  <p:stCondLst>
                                    <p:cond delay="0"/>
                                  </p:stCondLst>
                                  <p:childTnLst>
                                    <p:anim calcmode="lin" valueType="num">
                                      <p:cBhvr additive="base">
                                        <p:cTn id="23" dur="500"/>
                                        <p:tgtEl>
                                          <p:spTgt spid="44035"/>
                                        </p:tgtEl>
                                        <p:attrNameLst>
                                          <p:attrName>ppt_x</p:attrName>
                                        </p:attrNameLst>
                                      </p:cBhvr>
                                      <p:tavLst>
                                        <p:tav tm="0">
                                          <p:val>
                                            <p:strVal val="ppt_x"/>
                                          </p:val>
                                        </p:tav>
                                        <p:tav tm="100000">
                                          <p:val>
                                            <p:strVal val="ppt_x"/>
                                          </p:val>
                                        </p:tav>
                                      </p:tavLst>
                                    </p:anim>
                                    <p:anim calcmode="lin" valueType="num">
                                      <p:cBhvr additive="base">
                                        <p:cTn id="24" dur="500"/>
                                        <p:tgtEl>
                                          <p:spTgt spid="44035"/>
                                        </p:tgtEl>
                                        <p:attrNameLst>
                                          <p:attrName>ppt_y</p:attrName>
                                        </p:attrNameLst>
                                      </p:cBhvr>
                                      <p:tavLst>
                                        <p:tav tm="0">
                                          <p:val>
                                            <p:strVal val="ppt_y"/>
                                          </p:val>
                                        </p:tav>
                                        <p:tav tm="100000">
                                          <p:val>
                                            <p:strVal val="1+ppt_h/2"/>
                                          </p:val>
                                        </p:tav>
                                      </p:tavLst>
                                    </p:anim>
                                    <p:set>
                                      <p:cBhvr>
                                        <p:cTn id="25" dur="1" fill="hold">
                                          <p:stCondLst>
                                            <p:cond delay="499"/>
                                          </p:stCondLst>
                                        </p:cTn>
                                        <p:tgtEl>
                                          <p:spTgt spid="44035"/>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44036"/>
                                        </p:tgtEl>
                                        <p:attrNameLst>
                                          <p:attrName>ppt_x</p:attrName>
                                        </p:attrNameLst>
                                      </p:cBhvr>
                                      <p:tavLst>
                                        <p:tav tm="0">
                                          <p:val>
                                            <p:strVal val="ppt_x"/>
                                          </p:val>
                                        </p:tav>
                                        <p:tav tm="100000">
                                          <p:val>
                                            <p:strVal val="ppt_x"/>
                                          </p:val>
                                        </p:tav>
                                      </p:tavLst>
                                    </p:anim>
                                    <p:anim calcmode="lin" valueType="num">
                                      <p:cBhvr additive="base">
                                        <p:cTn id="28" dur="500"/>
                                        <p:tgtEl>
                                          <p:spTgt spid="44036"/>
                                        </p:tgtEl>
                                        <p:attrNameLst>
                                          <p:attrName>ppt_y</p:attrName>
                                        </p:attrNameLst>
                                      </p:cBhvr>
                                      <p:tavLst>
                                        <p:tav tm="0">
                                          <p:val>
                                            <p:strVal val="ppt_y"/>
                                          </p:val>
                                        </p:tav>
                                        <p:tav tm="100000">
                                          <p:val>
                                            <p:strVal val="1+ppt_h/2"/>
                                          </p:val>
                                        </p:tav>
                                      </p:tavLst>
                                    </p:anim>
                                    <p:set>
                                      <p:cBhvr>
                                        <p:cTn id="29" dur="1" fill="hold">
                                          <p:stCondLst>
                                            <p:cond delay="499"/>
                                          </p:stCondLst>
                                        </p:cTn>
                                        <p:tgtEl>
                                          <p:spTgt spid="44036"/>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44037"/>
                                        </p:tgtEl>
                                        <p:attrNameLst>
                                          <p:attrName>ppt_x</p:attrName>
                                        </p:attrNameLst>
                                      </p:cBhvr>
                                      <p:tavLst>
                                        <p:tav tm="0">
                                          <p:val>
                                            <p:strVal val="ppt_x"/>
                                          </p:val>
                                        </p:tav>
                                        <p:tav tm="100000">
                                          <p:val>
                                            <p:strVal val="ppt_x"/>
                                          </p:val>
                                        </p:tav>
                                      </p:tavLst>
                                    </p:anim>
                                    <p:anim calcmode="lin" valueType="num">
                                      <p:cBhvr additive="base">
                                        <p:cTn id="32" dur="500"/>
                                        <p:tgtEl>
                                          <p:spTgt spid="44037"/>
                                        </p:tgtEl>
                                        <p:attrNameLst>
                                          <p:attrName>ppt_y</p:attrName>
                                        </p:attrNameLst>
                                      </p:cBhvr>
                                      <p:tavLst>
                                        <p:tav tm="0">
                                          <p:val>
                                            <p:strVal val="ppt_y"/>
                                          </p:val>
                                        </p:tav>
                                        <p:tav tm="100000">
                                          <p:val>
                                            <p:strVal val="1+ppt_h/2"/>
                                          </p:val>
                                        </p:tav>
                                      </p:tavLst>
                                    </p:anim>
                                    <p:set>
                                      <p:cBhvr>
                                        <p:cTn id="33" dur="1" fill="hold">
                                          <p:stCondLst>
                                            <p:cond delay="499"/>
                                          </p:stCondLst>
                                        </p:cTn>
                                        <p:tgtEl>
                                          <p:spTgt spid="44037"/>
                                        </p:tgtEl>
                                        <p:attrNameLst>
                                          <p:attrName>style.visibility</p:attrName>
                                        </p:attrNameLst>
                                      </p:cBhvr>
                                      <p:to>
                                        <p:strVal val="hidden"/>
                                      </p:to>
                                    </p:set>
                                  </p:childTnLst>
                                </p:cTn>
                              </p:par>
                              <p:par>
                                <p:cTn id="34" presetID="2" presetClass="exit" presetSubtype="4" fill="hold" grpId="0" nodeType="withEffect" nodePh="1">
                                  <p:stCondLst>
                                    <p:cond delay="0"/>
                                  </p:stCondLst>
                                  <p:endCondLst>
                                    <p:cond evt="begin" delay="0">
                                      <p:tn val="34"/>
                                    </p:cond>
                                  </p:endCondLst>
                                  <p:childTnLst>
                                    <p:anim calcmode="lin" valueType="num">
                                      <p:cBhvr additive="base">
                                        <p:cTn id="35" dur="500"/>
                                        <p:tgtEl>
                                          <p:spTgt spid="44038"/>
                                        </p:tgtEl>
                                        <p:attrNameLst>
                                          <p:attrName>ppt_x</p:attrName>
                                        </p:attrNameLst>
                                      </p:cBhvr>
                                      <p:tavLst>
                                        <p:tav tm="0">
                                          <p:val>
                                            <p:strVal val="ppt_x"/>
                                          </p:val>
                                        </p:tav>
                                        <p:tav tm="100000">
                                          <p:val>
                                            <p:strVal val="ppt_x"/>
                                          </p:val>
                                        </p:tav>
                                      </p:tavLst>
                                    </p:anim>
                                    <p:anim calcmode="lin" valueType="num">
                                      <p:cBhvr additive="base">
                                        <p:cTn id="36" dur="500"/>
                                        <p:tgtEl>
                                          <p:spTgt spid="44038"/>
                                        </p:tgtEl>
                                        <p:attrNameLst>
                                          <p:attrName>ppt_y</p:attrName>
                                        </p:attrNameLst>
                                      </p:cBhvr>
                                      <p:tavLst>
                                        <p:tav tm="0">
                                          <p:val>
                                            <p:strVal val="ppt_y"/>
                                          </p:val>
                                        </p:tav>
                                        <p:tav tm="100000">
                                          <p:val>
                                            <p:strVal val="1+ppt_h/2"/>
                                          </p:val>
                                        </p:tav>
                                      </p:tavLst>
                                    </p:anim>
                                    <p:set>
                                      <p:cBhvr>
                                        <p:cTn id="37" dur="1" fill="hold">
                                          <p:stCondLst>
                                            <p:cond delay="499"/>
                                          </p:stCondLst>
                                        </p:cTn>
                                        <p:tgtEl>
                                          <p:spTgt spid="44038"/>
                                        </p:tgtEl>
                                        <p:attrNameLst>
                                          <p:attrName>style.visibility</p:attrName>
                                        </p:attrNameLst>
                                      </p:cBhvr>
                                      <p:to>
                                        <p:strVal val="hidden"/>
                                      </p:to>
                                    </p:set>
                                  </p:childTnLst>
                                </p:cTn>
                              </p:par>
                              <p:par>
                                <p:cTn id="38" presetID="2" presetClass="exit" presetSubtype="4" fill="hold" grpId="1" nodeType="withEffect">
                                  <p:stCondLst>
                                    <p:cond delay="0"/>
                                  </p:stCondLst>
                                  <p:childTnLst>
                                    <p:anim calcmode="lin" valueType="num">
                                      <p:cBhvr additive="base">
                                        <p:cTn id="39" dur="500"/>
                                        <p:tgtEl>
                                          <p:spTgt spid="44039"/>
                                        </p:tgtEl>
                                        <p:attrNameLst>
                                          <p:attrName>ppt_x</p:attrName>
                                        </p:attrNameLst>
                                      </p:cBhvr>
                                      <p:tavLst>
                                        <p:tav tm="0">
                                          <p:val>
                                            <p:strVal val="ppt_x"/>
                                          </p:val>
                                        </p:tav>
                                        <p:tav tm="100000">
                                          <p:val>
                                            <p:strVal val="ppt_x"/>
                                          </p:val>
                                        </p:tav>
                                      </p:tavLst>
                                    </p:anim>
                                    <p:anim calcmode="lin" valueType="num">
                                      <p:cBhvr additive="base">
                                        <p:cTn id="40" dur="500"/>
                                        <p:tgtEl>
                                          <p:spTgt spid="44039"/>
                                        </p:tgtEl>
                                        <p:attrNameLst>
                                          <p:attrName>ppt_y</p:attrName>
                                        </p:attrNameLst>
                                      </p:cBhvr>
                                      <p:tavLst>
                                        <p:tav tm="0">
                                          <p:val>
                                            <p:strVal val="ppt_y"/>
                                          </p:val>
                                        </p:tav>
                                        <p:tav tm="100000">
                                          <p:val>
                                            <p:strVal val="1+ppt_h/2"/>
                                          </p:val>
                                        </p:tav>
                                      </p:tavLst>
                                    </p:anim>
                                    <p:set>
                                      <p:cBhvr>
                                        <p:cTn id="41" dur="1" fill="hold">
                                          <p:stCondLst>
                                            <p:cond delay="499"/>
                                          </p:stCondLst>
                                        </p:cTn>
                                        <p:tgtEl>
                                          <p:spTgt spid="44039"/>
                                        </p:tgtEl>
                                        <p:attrNameLst>
                                          <p:attrName>style.visibility</p:attrName>
                                        </p:attrNameLst>
                                      </p:cBhvr>
                                      <p:to>
                                        <p:strVal val="hidden"/>
                                      </p:to>
                                    </p:set>
                                  </p:childTnLst>
                                </p:cTn>
                              </p:par>
                              <p:par>
                                <p:cTn id="42" presetID="2" presetClass="exit" presetSubtype="4" fill="hold" grpId="0" nodeType="withEffect" nodePh="1">
                                  <p:stCondLst>
                                    <p:cond delay="0"/>
                                  </p:stCondLst>
                                  <p:endCondLst>
                                    <p:cond evt="begin" delay="0">
                                      <p:tn val="42"/>
                                    </p:cond>
                                  </p:endCondLst>
                                  <p:childTnLst>
                                    <p:anim calcmode="lin" valueType="num">
                                      <p:cBhvr additive="base">
                                        <p:cTn id="43" dur="500"/>
                                        <p:tgtEl>
                                          <p:spTgt spid="44040"/>
                                        </p:tgtEl>
                                        <p:attrNameLst>
                                          <p:attrName>ppt_x</p:attrName>
                                        </p:attrNameLst>
                                      </p:cBhvr>
                                      <p:tavLst>
                                        <p:tav tm="0">
                                          <p:val>
                                            <p:strVal val="ppt_x"/>
                                          </p:val>
                                        </p:tav>
                                        <p:tav tm="100000">
                                          <p:val>
                                            <p:strVal val="ppt_x"/>
                                          </p:val>
                                        </p:tav>
                                      </p:tavLst>
                                    </p:anim>
                                    <p:anim calcmode="lin" valueType="num">
                                      <p:cBhvr additive="base">
                                        <p:cTn id="44" dur="500"/>
                                        <p:tgtEl>
                                          <p:spTgt spid="44040"/>
                                        </p:tgtEl>
                                        <p:attrNameLst>
                                          <p:attrName>ppt_y</p:attrName>
                                        </p:attrNameLst>
                                      </p:cBhvr>
                                      <p:tavLst>
                                        <p:tav tm="0">
                                          <p:val>
                                            <p:strVal val="ppt_y"/>
                                          </p:val>
                                        </p:tav>
                                        <p:tav tm="100000">
                                          <p:val>
                                            <p:strVal val="1+ppt_h/2"/>
                                          </p:val>
                                        </p:tav>
                                      </p:tavLst>
                                    </p:anim>
                                    <p:set>
                                      <p:cBhvr>
                                        <p:cTn id="45" dur="1" fill="hold">
                                          <p:stCondLst>
                                            <p:cond delay="499"/>
                                          </p:stCondLst>
                                        </p:cTn>
                                        <p:tgtEl>
                                          <p:spTgt spid="44040"/>
                                        </p:tgtEl>
                                        <p:attrNameLst>
                                          <p:attrName>style.visibility</p:attrName>
                                        </p:attrNameLst>
                                      </p:cBhvr>
                                      <p:to>
                                        <p:strVal val="hidden"/>
                                      </p:to>
                                    </p:set>
                                  </p:childTnLst>
                                </p:cTn>
                              </p:par>
                              <p:par>
                                <p:cTn id="46" presetID="2" presetClass="exit" presetSubtype="4" fill="hold" grpId="1" nodeType="withEffect">
                                  <p:stCondLst>
                                    <p:cond delay="0"/>
                                  </p:stCondLst>
                                  <p:childTnLst>
                                    <p:anim calcmode="lin" valueType="num">
                                      <p:cBhvr additive="base">
                                        <p:cTn id="47" dur="500"/>
                                        <p:tgtEl>
                                          <p:spTgt spid="44041"/>
                                        </p:tgtEl>
                                        <p:attrNameLst>
                                          <p:attrName>ppt_x</p:attrName>
                                        </p:attrNameLst>
                                      </p:cBhvr>
                                      <p:tavLst>
                                        <p:tav tm="0">
                                          <p:val>
                                            <p:strVal val="ppt_x"/>
                                          </p:val>
                                        </p:tav>
                                        <p:tav tm="100000">
                                          <p:val>
                                            <p:strVal val="ppt_x"/>
                                          </p:val>
                                        </p:tav>
                                      </p:tavLst>
                                    </p:anim>
                                    <p:anim calcmode="lin" valueType="num">
                                      <p:cBhvr additive="base">
                                        <p:cTn id="48" dur="500"/>
                                        <p:tgtEl>
                                          <p:spTgt spid="44041"/>
                                        </p:tgtEl>
                                        <p:attrNameLst>
                                          <p:attrName>ppt_y</p:attrName>
                                        </p:attrNameLst>
                                      </p:cBhvr>
                                      <p:tavLst>
                                        <p:tav tm="0">
                                          <p:val>
                                            <p:strVal val="ppt_y"/>
                                          </p:val>
                                        </p:tav>
                                        <p:tav tm="100000">
                                          <p:val>
                                            <p:strVal val="1+ppt_h/2"/>
                                          </p:val>
                                        </p:tav>
                                      </p:tavLst>
                                    </p:anim>
                                    <p:set>
                                      <p:cBhvr>
                                        <p:cTn id="49" dur="1" fill="hold">
                                          <p:stCondLst>
                                            <p:cond delay="499"/>
                                          </p:stCondLst>
                                        </p:cTn>
                                        <p:tgtEl>
                                          <p:spTgt spid="44041"/>
                                        </p:tgtEl>
                                        <p:attrNameLst>
                                          <p:attrName>style.visibility</p:attrName>
                                        </p:attrNameLst>
                                      </p:cBhvr>
                                      <p:to>
                                        <p:strVal val="hidden"/>
                                      </p:to>
                                    </p:set>
                                  </p:childTnLst>
                                </p:cTn>
                              </p:par>
                              <p:par>
                                <p:cTn id="50" presetID="2" presetClass="exit" presetSubtype="4" fill="hold" grpId="0" nodeType="withEffect" nodePh="1">
                                  <p:stCondLst>
                                    <p:cond delay="0"/>
                                  </p:stCondLst>
                                  <p:endCondLst>
                                    <p:cond evt="begin" delay="0">
                                      <p:tn val="50"/>
                                    </p:cond>
                                  </p:endCondLst>
                                  <p:childTnLst>
                                    <p:anim calcmode="lin" valueType="num">
                                      <p:cBhvr additive="base">
                                        <p:cTn id="51" dur="500"/>
                                        <p:tgtEl>
                                          <p:spTgt spid="44042"/>
                                        </p:tgtEl>
                                        <p:attrNameLst>
                                          <p:attrName>ppt_x</p:attrName>
                                        </p:attrNameLst>
                                      </p:cBhvr>
                                      <p:tavLst>
                                        <p:tav tm="0">
                                          <p:val>
                                            <p:strVal val="ppt_x"/>
                                          </p:val>
                                        </p:tav>
                                        <p:tav tm="100000">
                                          <p:val>
                                            <p:strVal val="ppt_x"/>
                                          </p:val>
                                        </p:tav>
                                      </p:tavLst>
                                    </p:anim>
                                    <p:anim calcmode="lin" valueType="num">
                                      <p:cBhvr additive="base">
                                        <p:cTn id="52" dur="500"/>
                                        <p:tgtEl>
                                          <p:spTgt spid="44042"/>
                                        </p:tgtEl>
                                        <p:attrNameLst>
                                          <p:attrName>ppt_y</p:attrName>
                                        </p:attrNameLst>
                                      </p:cBhvr>
                                      <p:tavLst>
                                        <p:tav tm="0">
                                          <p:val>
                                            <p:strVal val="ppt_y"/>
                                          </p:val>
                                        </p:tav>
                                        <p:tav tm="100000">
                                          <p:val>
                                            <p:strVal val="1+ppt_h/2"/>
                                          </p:val>
                                        </p:tav>
                                      </p:tavLst>
                                    </p:anim>
                                    <p:set>
                                      <p:cBhvr>
                                        <p:cTn id="53" dur="1" fill="hold">
                                          <p:stCondLst>
                                            <p:cond delay="499"/>
                                          </p:stCondLst>
                                        </p:cTn>
                                        <p:tgtEl>
                                          <p:spTgt spid="44042"/>
                                        </p:tgtEl>
                                        <p:attrNameLst>
                                          <p:attrName>style.visibility</p:attrName>
                                        </p:attrNameLst>
                                      </p:cBhvr>
                                      <p:to>
                                        <p:strVal val="hidden"/>
                                      </p:to>
                                    </p:set>
                                  </p:childTnLst>
                                </p:cTn>
                              </p:par>
                              <p:par>
                                <p:cTn id="54" presetID="2" presetClass="exit" presetSubtype="4" fill="hold" grpId="0" nodeType="withEffect" nodePh="1">
                                  <p:stCondLst>
                                    <p:cond delay="0"/>
                                  </p:stCondLst>
                                  <p:endCondLst>
                                    <p:cond evt="begin" delay="0">
                                      <p:tn val="54"/>
                                    </p:cond>
                                  </p:endCondLst>
                                  <p:childTnLst>
                                    <p:anim calcmode="lin" valueType="num">
                                      <p:cBhvr additive="base">
                                        <p:cTn id="55" dur="500"/>
                                        <p:tgtEl>
                                          <p:spTgt spid="44043"/>
                                        </p:tgtEl>
                                        <p:attrNameLst>
                                          <p:attrName>ppt_x</p:attrName>
                                        </p:attrNameLst>
                                      </p:cBhvr>
                                      <p:tavLst>
                                        <p:tav tm="0">
                                          <p:val>
                                            <p:strVal val="ppt_x"/>
                                          </p:val>
                                        </p:tav>
                                        <p:tav tm="100000">
                                          <p:val>
                                            <p:strVal val="ppt_x"/>
                                          </p:val>
                                        </p:tav>
                                      </p:tavLst>
                                    </p:anim>
                                    <p:anim calcmode="lin" valueType="num">
                                      <p:cBhvr additive="base">
                                        <p:cTn id="56" dur="500"/>
                                        <p:tgtEl>
                                          <p:spTgt spid="44043"/>
                                        </p:tgtEl>
                                        <p:attrNameLst>
                                          <p:attrName>ppt_y</p:attrName>
                                        </p:attrNameLst>
                                      </p:cBhvr>
                                      <p:tavLst>
                                        <p:tav tm="0">
                                          <p:val>
                                            <p:strVal val="ppt_y"/>
                                          </p:val>
                                        </p:tav>
                                        <p:tav tm="100000">
                                          <p:val>
                                            <p:strVal val="1+ppt_h/2"/>
                                          </p:val>
                                        </p:tav>
                                      </p:tavLst>
                                    </p:anim>
                                    <p:set>
                                      <p:cBhvr>
                                        <p:cTn id="57" dur="1" fill="hold">
                                          <p:stCondLst>
                                            <p:cond delay="499"/>
                                          </p:stCondLst>
                                        </p:cTn>
                                        <p:tgtEl>
                                          <p:spTgt spid="44043"/>
                                        </p:tgtEl>
                                        <p:attrNameLst>
                                          <p:attrName>style.visibility</p:attrName>
                                        </p:attrNameLst>
                                      </p:cBhvr>
                                      <p:to>
                                        <p:strVal val="hidden"/>
                                      </p:to>
                                    </p:set>
                                  </p:childTnLst>
                                </p:cTn>
                              </p:par>
                              <p:par>
                                <p:cTn id="58" presetID="2" presetClass="exit" presetSubtype="4" fill="hold" nodeType="withEffect">
                                  <p:stCondLst>
                                    <p:cond delay="0"/>
                                  </p:stCondLst>
                                  <p:childTnLst>
                                    <p:anim calcmode="lin" valueType="num">
                                      <p:cBhvr additive="base">
                                        <p:cTn id="59" dur="500"/>
                                        <p:tgtEl>
                                          <p:spTgt spid="44044"/>
                                        </p:tgtEl>
                                        <p:attrNameLst>
                                          <p:attrName>ppt_x</p:attrName>
                                        </p:attrNameLst>
                                      </p:cBhvr>
                                      <p:tavLst>
                                        <p:tav tm="0">
                                          <p:val>
                                            <p:strVal val="ppt_x"/>
                                          </p:val>
                                        </p:tav>
                                        <p:tav tm="100000">
                                          <p:val>
                                            <p:strVal val="ppt_x"/>
                                          </p:val>
                                        </p:tav>
                                      </p:tavLst>
                                    </p:anim>
                                    <p:anim calcmode="lin" valueType="num">
                                      <p:cBhvr additive="base">
                                        <p:cTn id="60" dur="500"/>
                                        <p:tgtEl>
                                          <p:spTgt spid="44044"/>
                                        </p:tgtEl>
                                        <p:attrNameLst>
                                          <p:attrName>ppt_y</p:attrName>
                                        </p:attrNameLst>
                                      </p:cBhvr>
                                      <p:tavLst>
                                        <p:tav tm="0">
                                          <p:val>
                                            <p:strVal val="ppt_y"/>
                                          </p:val>
                                        </p:tav>
                                        <p:tav tm="100000">
                                          <p:val>
                                            <p:strVal val="1+ppt_h/2"/>
                                          </p:val>
                                        </p:tav>
                                      </p:tavLst>
                                    </p:anim>
                                    <p:set>
                                      <p:cBhvr>
                                        <p:cTn id="61" dur="1" fill="hold">
                                          <p:stCondLst>
                                            <p:cond delay="499"/>
                                          </p:stCondLst>
                                        </p:cTn>
                                        <p:tgtEl>
                                          <p:spTgt spid="440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p:bldP spid="44038" grpId="0"/>
      <p:bldP spid="44039" grpId="0"/>
      <p:bldP spid="44039" grpId="1"/>
      <p:bldP spid="44040" grpId="0"/>
      <p:bldP spid="44041" grpId="0"/>
      <p:bldP spid="44041" grpId="1"/>
      <p:bldP spid="44042" grpId="0"/>
      <p:bldP spid="440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395288" y="981075"/>
            <a:ext cx="655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spcBef>
                <a:spcPct val="0"/>
              </a:spcBef>
              <a:buClrTx/>
              <a:buFontTx/>
              <a:buNone/>
            </a:pPr>
            <a:r>
              <a:rPr kumimoji="0" lang="es-MX" altLang="es-MX" sz="2400" b="1">
                <a:solidFill>
                  <a:srgbClr val="0000CC"/>
                </a:solidFill>
                <a:effectLst/>
              </a:rPr>
              <a:t>Hasta este momento hemos visto como hacer citas textuales, cuando se tiene un sólo autor.</a:t>
            </a:r>
            <a:endParaRPr kumimoji="0" lang="en-US" altLang="es-MX" sz="2400" b="1">
              <a:solidFill>
                <a:srgbClr val="0000CC"/>
              </a:solidFill>
              <a:effectLst/>
            </a:endParaRPr>
          </a:p>
        </p:txBody>
      </p:sp>
      <p:sp>
        <p:nvSpPr>
          <p:cNvPr id="55301" name="Text Box 5"/>
          <p:cNvSpPr txBox="1">
            <a:spLocks noChangeArrowheads="1"/>
          </p:cNvSpPr>
          <p:nvPr/>
        </p:nvSpPr>
        <p:spPr bwMode="auto">
          <a:xfrm>
            <a:off x="755650" y="3789363"/>
            <a:ext cx="47529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kumimoji="1" sz="3200">
                <a:solidFill>
                  <a:schemeClr val="tx1"/>
                </a:solidFill>
                <a:latin typeface="Times New Roman" pitchFamily="18" charset="0"/>
              </a:defRPr>
            </a:lvl1pPr>
            <a:lvl2pPr marL="742950" indent="-285750">
              <a:spcBef>
                <a:spcPct val="20000"/>
              </a:spcBef>
              <a:buClr>
                <a:schemeClr val="tx1"/>
              </a:buClr>
              <a:buChar char="•"/>
              <a:defRPr kumimoji="1" sz="2800">
                <a:solidFill>
                  <a:schemeClr val="tx1"/>
                </a:solidFill>
                <a:latin typeface="Times New Roman" pitchFamily="18" charset="0"/>
              </a:defRPr>
            </a:lvl2pPr>
            <a:lvl3pPr marL="1143000" indent="-228600">
              <a:spcBef>
                <a:spcPct val="20000"/>
              </a:spcBef>
              <a:buClr>
                <a:schemeClr val="tx1"/>
              </a:buClr>
              <a:buChar char="•"/>
              <a:defRPr kumimoji="1" sz="2400">
                <a:solidFill>
                  <a:schemeClr val="tx1"/>
                </a:solidFill>
                <a:latin typeface="Times New Roman" pitchFamily="18" charset="0"/>
              </a:defRPr>
            </a:lvl3pPr>
            <a:lvl4pPr marL="1600200" indent="-228600">
              <a:spcBef>
                <a:spcPct val="20000"/>
              </a:spcBef>
              <a:buClr>
                <a:schemeClr val="accent2"/>
              </a:buClr>
              <a:buChar char="•"/>
              <a:defRPr kumimoji="1" sz="2000">
                <a:solidFill>
                  <a:schemeClr val="tx1"/>
                </a:solidFill>
                <a:latin typeface="Times New Roman" pitchFamily="18" charset="0"/>
              </a:defRPr>
            </a:lvl4pPr>
            <a:lvl5pPr marL="2057400" indent="-228600">
              <a:spcBef>
                <a:spcPct val="20000"/>
              </a:spcBef>
              <a:buClr>
                <a:schemeClr val="tx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imes New Roman" pitchFamily="18" charset="0"/>
              </a:defRPr>
            </a:lvl9pPr>
          </a:lstStyle>
          <a:p>
            <a:pPr>
              <a:spcBef>
                <a:spcPct val="0"/>
              </a:spcBef>
              <a:buClrTx/>
              <a:buFontTx/>
              <a:buNone/>
            </a:pPr>
            <a:r>
              <a:rPr kumimoji="0" lang="es-MX" altLang="es-MX" sz="3600" b="1">
                <a:solidFill>
                  <a:srgbClr val="0000CC"/>
                </a:solidFill>
                <a:effectLst/>
              </a:rPr>
              <a:t>Pero ¿qué sucede si tenemos más de un autor?</a:t>
            </a:r>
            <a:endParaRPr kumimoji="0" lang="en-US" altLang="es-MX" sz="3600" b="1">
              <a:solidFill>
                <a:srgbClr val="0000CC"/>
              </a:solidFill>
              <a:effectLst/>
            </a:endParaRPr>
          </a:p>
        </p:txBody>
      </p:sp>
      <p:pic>
        <p:nvPicPr>
          <p:cNvPr id="55302" name="Picture 6" descr="j0230749"/>
          <p:cNvPicPr>
            <a:picLocks noChangeAspect="1" noChangeArrowheads="1"/>
          </p:cNvPicPr>
          <p:nvPr/>
        </p:nvPicPr>
        <p:blipFill>
          <a:blip r:embed="rId2"/>
          <a:srcRect/>
          <a:stretch>
            <a:fillRect/>
          </a:stretch>
        </p:blipFill>
        <p:spPr bwMode="auto">
          <a:xfrm>
            <a:off x="7235825" y="333375"/>
            <a:ext cx="1531938" cy="1843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5305" name="Picture 9" descr="MMj0284126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3429000"/>
            <a:ext cx="244792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Text Box 10"/>
          <p:cNvSpPr txBox="1">
            <a:spLocks noChangeArrowheads="1"/>
          </p:cNvSpPr>
          <p:nvPr/>
        </p:nvSpPr>
        <p:spPr bwMode="auto">
          <a:xfrm>
            <a:off x="8440738" y="6257925"/>
            <a:ext cx="438150" cy="396875"/>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4" action="ppaction://hlinksldjump"/>
              </a:rPr>
              <a:t>17</a:t>
            </a:r>
            <a:endParaRPr lang="en-US" sz="2000" b="1" dirty="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wipe(down)">
                                      <p:cBhvr>
                                        <p:cTn id="7" dur="500"/>
                                        <p:tgtEl>
                                          <p:spTgt spid="55300"/>
                                        </p:tgtEl>
                                      </p:cBhvr>
                                    </p:animEffect>
                                  </p:childTnLst>
                                </p:cTn>
                              </p:par>
                              <p:par>
                                <p:cTn id="8" presetID="22" presetClass="entr" presetSubtype="4" fill="hold" nodeType="withEffect">
                                  <p:stCondLst>
                                    <p:cond delay="0"/>
                                  </p:stCondLst>
                                  <p:childTnLst>
                                    <p:set>
                                      <p:cBhvr>
                                        <p:cTn id="9" dur="1" fill="hold">
                                          <p:stCondLst>
                                            <p:cond delay="0"/>
                                          </p:stCondLst>
                                        </p:cTn>
                                        <p:tgtEl>
                                          <p:spTgt spid="55302"/>
                                        </p:tgtEl>
                                        <p:attrNameLst>
                                          <p:attrName>style.visibility</p:attrName>
                                        </p:attrNameLst>
                                      </p:cBhvr>
                                      <p:to>
                                        <p:strVal val="visible"/>
                                      </p:to>
                                    </p:set>
                                    <p:animEffect transition="in" filter="wipe(down)">
                                      <p:cBhvr>
                                        <p:cTn id="10" dur="500"/>
                                        <p:tgtEl>
                                          <p:spTgt spid="553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55305"/>
                                        </p:tgtEl>
                                        <p:attrNameLst>
                                          <p:attrName>style.visibility</p:attrName>
                                        </p:attrNameLst>
                                      </p:cBhvr>
                                      <p:to>
                                        <p:strVal val="visible"/>
                                      </p:to>
                                    </p:set>
                                    <p:animEffect transition="in" filter="fade">
                                      <p:cBhvr>
                                        <p:cTn id="15" dur="1000"/>
                                        <p:tgtEl>
                                          <p:spTgt spid="55305"/>
                                        </p:tgtEl>
                                      </p:cBhvr>
                                    </p:animEffect>
                                    <p:anim calcmode="lin" valueType="num">
                                      <p:cBhvr>
                                        <p:cTn id="16" dur="1000" fill="hold"/>
                                        <p:tgtEl>
                                          <p:spTgt spid="55305"/>
                                        </p:tgtEl>
                                        <p:attrNameLst>
                                          <p:attrName>ppt_x</p:attrName>
                                        </p:attrNameLst>
                                      </p:cBhvr>
                                      <p:tavLst>
                                        <p:tav tm="0">
                                          <p:val>
                                            <p:strVal val="#ppt_x"/>
                                          </p:val>
                                        </p:tav>
                                        <p:tav tm="100000">
                                          <p:val>
                                            <p:strVal val="#ppt_x"/>
                                          </p:val>
                                        </p:tav>
                                      </p:tavLst>
                                    </p:anim>
                                    <p:anim calcmode="lin" valueType="num">
                                      <p:cBhvr>
                                        <p:cTn id="17" dur="1000" fill="hold"/>
                                        <p:tgtEl>
                                          <p:spTgt spid="5530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5301"/>
                                        </p:tgtEl>
                                        <p:attrNameLst>
                                          <p:attrName>style.visibility</p:attrName>
                                        </p:attrNameLst>
                                      </p:cBhvr>
                                      <p:to>
                                        <p:strVal val="visible"/>
                                      </p:to>
                                    </p:set>
                                    <p:animEffect transition="in" filter="fade">
                                      <p:cBhvr>
                                        <p:cTn id="20" dur="1000"/>
                                        <p:tgtEl>
                                          <p:spTgt spid="55301"/>
                                        </p:tgtEl>
                                      </p:cBhvr>
                                    </p:animEffect>
                                    <p:anim calcmode="lin" valueType="num">
                                      <p:cBhvr>
                                        <p:cTn id="21" dur="1000" fill="hold"/>
                                        <p:tgtEl>
                                          <p:spTgt spid="55301"/>
                                        </p:tgtEl>
                                        <p:attrNameLst>
                                          <p:attrName>ppt_x</p:attrName>
                                        </p:attrNameLst>
                                      </p:cBhvr>
                                      <p:tavLst>
                                        <p:tav tm="0">
                                          <p:val>
                                            <p:strVal val="#ppt_x"/>
                                          </p:val>
                                        </p:tav>
                                        <p:tav tm="100000">
                                          <p:val>
                                            <p:strVal val="#ppt_x"/>
                                          </p:val>
                                        </p:tav>
                                      </p:tavLst>
                                    </p:anim>
                                    <p:anim calcmode="lin" valueType="num">
                                      <p:cBhvr>
                                        <p:cTn id="22" dur="1000" fill="hold"/>
                                        <p:tgtEl>
                                          <p:spTgt spid="553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Lst>
  </p:timing>
</p:sld>
</file>

<file path=ppt/theme/theme1.xml><?xml version="1.0" encoding="utf-8"?>
<a:theme xmlns:a="http://schemas.openxmlformats.org/drawingml/2006/main" name="EMBOSSED">
  <a:themeElements>
    <a:clrScheme name="EMBOSSED 2">
      <a:dk1>
        <a:srgbClr val="000000"/>
      </a:dk1>
      <a:lt1>
        <a:srgbClr val="79D1C4"/>
      </a:lt1>
      <a:dk2>
        <a:srgbClr val="000000"/>
      </a:dk2>
      <a:lt2>
        <a:srgbClr val="FFFFFF"/>
      </a:lt2>
      <a:accent1>
        <a:srgbClr val="33CCFF"/>
      </a:accent1>
      <a:accent2>
        <a:srgbClr val="0099CC"/>
      </a:accent2>
      <a:accent3>
        <a:srgbClr val="BEE5DE"/>
      </a:accent3>
      <a:accent4>
        <a:srgbClr val="000000"/>
      </a:accent4>
      <a:accent5>
        <a:srgbClr val="ADE2FF"/>
      </a:accent5>
      <a:accent6>
        <a:srgbClr val="008AB9"/>
      </a:accent6>
      <a:hlink>
        <a:srgbClr val="FF99CC"/>
      </a:hlink>
      <a:folHlink>
        <a:srgbClr val="00FFCC"/>
      </a:folHlink>
    </a:clrScheme>
    <a:fontScheme name="EMBOSSE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EMBOSSED 1">
        <a:dk1>
          <a:srgbClr val="009999"/>
        </a:dk1>
        <a:lt1>
          <a:srgbClr val="FFFFFF"/>
        </a:lt1>
        <a:dk2>
          <a:srgbClr val="00CCCC"/>
        </a:dk2>
        <a:lt2>
          <a:srgbClr val="FFFF00"/>
        </a:lt2>
        <a:accent1>
          <a:srgbClr val="9999FF"/>
        </a:accent1>
        <a:accent2>
          <a:srgbClr val="FF9933"/>
        </a:accent2>
        <a:accent3>
          <a:srgbClr val="AAE2E2"/>
        </a:accent3>
        <a:accent4>
          <a:srgbClr val="DADADA"/>
        </a:accent4>
        <a:accent5>
          <a:srgbClr val="CACAFF"/>
        </a:accent5>
        <a:accent6>
          <a:srgbClr val="E78A2D"/>
        </a:accent6>
        <a:hlink>
          <a:srgbClr val="FFCC00"/>
        </a:hlink>
        <a:folHlink>
          <a:srgbClr val="00FFFF"/>
        </a:folHlink>
      </a:clrScheme>
      <a:clrMap bg1="dk2" tx1="lt1" bg2="dk1" tx2="lt2" accent1="accent1" accent2="accent2" accent3="accent3" accent4="accent4" accent5="accent5" accent6="accent6" hlink="hlink" folHlink="folHlink"/>
    </a:extraClrScheme>
    <a:extraClrScheme>
      <a:clrScheme name="EMBOSSED 2">
        <a:dk1>
          <a:srgbClr val="000000"/>
        </a:dk1>
        <a:lt1>
          <a:srgbClr val="79D1C4"/>
        </a:lt1>
        <a:dk2>
          <a:srgbClr val="000000"/>
        </a:dk2>
        <a:lt2>
          <a:srgbClr val="FFFFFF"/>
        </a:lt2>
        <a:accent1>
          <a:srgbClr val="33CCFF"/>
        </a:accent1>
        <a:accent2>
          <a:srgbClr val="0099CC"/>
        </a:accent2>
        <a:accent3>
          <a:srgbClr val="BEE5DE"/>
        </a:accent3>
        <a:accent4>
          <a:srgbClr val="000000"/>
        </a:accent4>
        <a:accent5>
          <a:srgbClr val="ADE2FF"/>
        </a:accent5>
        <a:accent6>
          <a:srgbClr val="008AB9"/>
        </a:accent6>
        <a:hlink>
          <a:srgbClr val="FF99CC"/>
        </a:hlink>
        <a:folHlink>
          <a:srgbClr val="00FFCC"/>
        </a:folHlink>
      </a:clrScheme>
      <a:clrMap bg1="lt1" tx1="dk1" bg2="lt2" tx2="dk2" accent1="accent1" accent2="accent2" accent3="accent3" accent4="accent4" accent5="accent5" accent6="accent6" hlink="hlink" folHlink="folHlink"/>
    </a:extraClrScheme>
    <a:extraClrScheme>
      <a:clrScheme name="EMBOSSED 3">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EMBOSSED</Template>
  <TotalTime>6145</TotalTime>
  <Words>2870</Words>
  <Application>Microsoft Office PowerPoint</Application>
  <PresentationFormat>Presentación en pantalla (4:3)</PresentationFormat>
  <Paragraphs>460</Paragraphs>
  <Slides>61</Slides>
  <Notes>1</Notes>
  <HiddenSlides>0</HiddenSlides>
  <MMClips>0</MMClips>
  <ScaleCrop>false</ScaleCrop>
  <HeadingPairs>
    <vt:vector size="8" baseType="variant">
      <vt:variant>
        <vt:lpstr>Fuentes usadas</vt:lpstr>
      </vt:variant>
      <vt:variant>
        <vt:i4>13</vt:i4>
      </vt:variant>
      <vt:variant>
        <vt:lpstr>Tema</vt:lpstr>
      </vt:variant>
      <vt:variant>
        <vt:i4>1</vt:i4>
      </vt:variant>
      <vt:variant>
        <vt:lpstr>Servidores OLE incrustados</vt:lpstr>
      </vt:variant>
      <vt:variant>
        <vt:i4>1</vt:i4>
      </vt:variant>
      <vt:variant>
        <vt:lpstr>Títulos de diapositiva</vt:lpstr>
      </vt:variant>
      <vt:variant>
        <vt:i4>61</vt:i4>
      </vt:variant>
    </vt:vector>
  </HeadingPairs>
  <TitlesOfParts>
    <vt:vector size="76" baseType="lpstr">
      <vt:lpstr>Times New Roman</vt:lpstr>
      <vt:lpstr>Arial</vt:lpstr>
      <vt:lpstr>Monotype Corsiva</vt:lpstr>
      <vt:lpstr>Wingdings</vt:lpstr>
      <vt:lpstr>Garamond</vt:lpstr>
      <vt:lpstr>Zurich BlkEx BT</vt:lpstr>
      <vt:lpstr>Comic Sans MS</vt:lpstr>
      <vt:lpstr>Arial Narrow</vt:lpstr>
      <vt:lpstr>Wingdings 2</vt:lpstr>
      <vt:lpstr>Verdana</vt:lpstr>
      <vt:lpstr>AvantGarde Md BT</vt:lpstr>
      <vt:lpstr>Trebuchet MS</vt:lpstr>
      <vt:lpstr>Benguiat Bk BT</vt:lpstr>
      <vt:lpstr>EMBOSSED</vt:lpstr>
      <vt:lpstr>Microsoft Graph Chart</vt:lpstr>
      <vt:lpstr>¿Qué es APA?</vt:lpstr>
      <vt:lpstr>Estilo</vt:lpstr>
      <vt:lpstr>Citas textuales</vt:lpstr>
      <vt:lpstr>Citas en el texto</vt:lpstr>
      <vt:lpstr>Citas en el texto. EJEMPLO</vt:lpstr>
      <vt:lpstr>Citas en el texto. </vt:lpstr>
      <vt:lpstr>Citas en el texto</vt:lpstr>
      <vt:lpstr>Citas en el texto. EJEMPLO</vt:lpstr>
      <vt:lpstr>Presentación de PowerPoint</vt:lpstr>
      <vt:lpstr>Presentación de PowerPoint</vt:lpstr>
      <vt:lpstr>Citas en el texto.</vt:lpstr>
      <vt:lpstr>Citas en el texto.</vt:lpstr>
      <vt:lpstr>Citas en el texto.</vt:lpstr>
      <vt:lpstr>Citas en el texto.</vt:lpstr>
      <vt:lpstr>Citas en el texto.</vt:lpstr>
      <vt:lpstr>Citas en el texto</vt:lpstr>
      <vt:lpstr>Citas en el texto. EJEMPLO</vt:lpstr>
      <vt:lpstr>Citas en el texto. </vt:lpstr>
      <vt:lpstr>Citas en el texto</vt:lpstr>
      <vt:lpstr>Citas en el texto</vt:lpstr>
      <vt:lpstr>Citas en el texto</vt:lpstr>
      <vt:lpstr>Referencias</vt:lpstr>
      <vt:lpstr>Referencias</vt:lpstr>
      <vt:lpstr>Referencias. </vt:lpstr>
      <vt:lpstr>Referencias. </vt:lpstr>
      <vt:lpstr>Referencias. </vt:lpstr>
      <vt:lpstr>Presentación de PowerPoint</vt:lpstr>
      <vt:lpstr>Referencias. </vt:lpstr>
      <vt:lpstr>Referencias. DUDAS</vt:lpstr>
      <vt:lpstr>Referencias. DUDAS</vt:lpstr>
      <vt:lpstr>Referencias. DUDAS</vt:lpstr>
      <vt:lpstr>Referencias. DUDAS</vt:lpstr>
      <vt:lpstr>Referencias. DUDAS</vt:lpstr>
      <vt:lpstr>Referencias DUDAS</vt:lpstr>
      <vt:lpstr>Referencias. </vt:lpstr>
      <vt:lpstr>Referencias. </vt:lpstr>
      <vt:lpstr>Referencia de un libro con un Autor</vt:lpstr>
      <vt:lpstr>Referencia de un libro con un Autor Corporativo</vt:lpstr>
      <vt:lpstr>Referencia de un libro publicado en segunda o                                subsecuentes ediciones</vt:lpstr>
      <vt:lpstr>Referencia de un Artículo de Periódico</vt:lpstr>
      <vt:lpstr>Referencia de un artículo con autor publicado en una Revista</vt:lpstr>
      <vt:lpstr>Referencias. </vt:lpstr>
      <vt:lpstr>Referencia de un artículo de Revista en línea</vt:lpstr>
      <vt:lpstr>Referencias. </vt:lpstr>
      <vt:lpstr>Referencia de un Sitio web CON autor, </vt:lpstr>
      <vt:lpstr>Referencia de un Sitio web SIN autor, </vt:lpstr>
      <vt:lpstr>Referencias. </vt:lpstr>
      <vt:lpstr>Presentación de PowerPoint</vt:lpstr>
      <vt:lpstr>Referencia de un Audio Podcast</vt:lpstr>
      <vt:lpstr>Referencia de un Video Podcast</vt:lpstr>
      <vt:lpstr>Referencias</vt:lpstr>
      <vt:lpstr>¿Cómo obtengo los datos de la referencia de una página web?</vt:lpstr>
      <vt:lpstr>Presentación de PowerPoint</vt:lpstr>
      <vt:lpstr>Observación y análisis de sitios web</vt:lpstr>
      <vt:lpstr>Observación y análisis de sitios web</vt:lpstr>
      <vt:lpstr>Observación y análisis de sitios web</vt:lpstr>
      <vt:lpstr>Observación y análisis de sitios web</vt:lpstr>
      <vt:lpstr>Observación y análisis de sitios web</vt:lpstr>
      <vt:lpstr>Observación y análisis de sitios web</vt:lpstr>
      <vt:lpstr>Bibliografía del curso</vt:lpstr>
      <vt:lpstr>Bibliografía del curso</vt:lpstr>
    </vt:vector>
  </TitlesOfParts>
  <Company>ITESM 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usario</dc:creator>
  <cp:lastModifiedBy>Diana</cp:lastModifiedBy>
  <cp:revision>152</cp:revision>
  <dcterms:created xsi:type="dcterms:W3CDTF">2006-05-29T23:08:52Z</dcterms:created>
  <dcterms:modified xsi:type="dcterms:W3CDTF">2016-09-12T04:32:17Z</dcterms:modified>
</cp:coreProperties>
</file>