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BBA200-3F4F-430D-B0A6-4AA857B65D46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7047DFC2-734F-4F5B-B97F-06838494FE21}">
      <dgm:prSet phldrT="[Texto]"/>
      <dgm:spPr/>
      <dgm:t>
        <a:bodyPr/>
        <a:lstStyle/>
        <a:p>
          <a:r>
            <a:rPr lang="es-MX" dirty="0" smtClean="0">
              <a:solidFill>
                <a:schemeClr val="bg2">
                  <a:lumMod val="60000"/>
                  <a:lumOff val="40000"/>
                </a:schemeClr>
              </a:solidFill>
            </a:rPr>
            <a:t>APRENDIZAJE</a:t>
          </a:r>
          <a:endParaRPr lang="es-MX" dirty="0">
            <a:solidFill>
              <a:schemeClr val="bg2">
                <a:lumMod val="60000"/>
                <a:lumOff val="40000"/>
              </a:schemeClr>
            </a:solidFill>
          </a:endParaRPr>
        </a:p>
      </dgm:t>
    </dgm:pt>
    <dgm:pt modelId="{E0BF056D-6ABE-4992-A408-DDB8EED17B3C}" type="parTrans" cxnId="{61588B5C-290C-4F1B-9B4B-0FBBF5C2A81C}">
      <dgm:prSet/>
      <dgm:spPr/>
      <dgm:t>
        <a:bodyPr/>
        <a:lstStyle/>
        <a:p>
          <a:endParaRPr lang="es-MX"/>
        </a:p>
      </dgm:t>
    </dgm:pt>
    <dgm:pt modelId="{7B31DDFC-14EB-4927-AD39-9379B5FEA82E}" type="sibTrans" cxnId="{61588B5C-290C-4F1B-9B4B-0FBBF5C2A81C}">
      <dgm:prSet/>
      <dgm:spPr/>
      <dgm:t>
        <a:bodyPr/>
        <a:lstStyle/>
        <a:p>
          <a:endParaRPr lang="es-MX"/>
        </a:p>
      </dgm:t>
    </dgm:pt>
    <dgm:pt modelId="{32A1F304-E918-47D7-9D44-6D106DECC1CD}">
      <dgm:prSet phldrT="[Texto]"/>
      <dgm:spPr/>
      <dgm:t>
        <a:bodyPr/>
        <a:lstStyle/>
        <a:p>
          <a:r>
            <a:rPr lang="es-MX" dirty="0" smtClean="0">
              <a:solidFill>
                <a:schemeClr val="bg2">
                  <a:lumMod val="60000"/>
                  <a:lumOff val="40000"/>
                </a:schemeClr>
              </a:solidFill>
            </a:rPr>
            <a:t>ENSEÑANZA</a:t>
          </a:r>
          <a:endParaRPr lang="es-MX" dirty="0">
            <a:solidFill>
              <a:schemeClr val="bg2">
                <a:lumMod val="60000"/>
                <a:lumOff val="40000"/>
              </a:schemeClr>
            </a:solidFill>
          </a:endParaRPr>
        </a:p>
      </dgm:t>
    </dgm:pt>
    <dgm:pt modelId="{3E984860-B5BC-488B-A04E-11A5F4675899}" type="parTrans" cxnId="{B894084D-F280-4C66-B322-BA3917E6B89A}">
      <dgm:prSet/>
      <dgm:spPr/>
      <dgm:t>
        <a:bodyPr/>
        <a:lstStyle/>
        <a:p>
          <a:endParaRPr lang="es-MX"/>
        </a:p>
      </dgm:t>
    </dgm:pt>
    <dgm:pt modelId="{19D1F221-E02D-466F-8CB3-0C563F7DDDE5}" type="sibTrans" cxnId="{B894084D-F280-4C66-B322-BA3917E6B89A}">
      <dgm:prSet/>
      <dgm:spPr/>
      <dgm:t>
        <a:bodyPr/>
        <a:lstStyle/>
        <a:p>
          <a:endParaRPr lang="es-MX"/>
        </a:p>
      </dgm:t>
    </dgm:pt>
    <dgm:pt modelId="{C1440682-5CAC-4F93-94C2-DCEFB6101C76}">
      <dgm:prSet phldrT="[Texto]"/>
      <dgm:spPr/>
      <dgm:t>
        <a:bodyPr/>
        <a:lstStyle/>
        <a:p>
          <a:r>
            <a:rPr lang="es-MX" dirty="0" smtClean="0">
              <a:solidFill>
                <a:schemeClr val="bg2">
                  <a:lumMod val="60000"/>
                  <a:lumOff val="40000"/>
                </a:schemeClr>
              </a:solidFill>
            </a:rPr>
            <a:t>EVALUACION</a:t>
          </a:r>
          <a:endParaRPr lang="es-MX" dirty="0">
            <a:solidFill>
              <a:schemeClr val="bg2">
                <a:lumMod val="60000"/>
                <a:lumOff val="40000"/>
              </a:schemeClr>
            </a:solidFill>
          </a:endParaRPr>
        </a:p>
      </dgm:t>
    </dgm:pt>
    <dgm:pt modelId="{C5211E9B-CD0E-4219-9265-363E9A5ED4EB}" type="parTrans" cxnId="{FCD5395C-BBEC-4D35-934C-ED0DAAD4743D}">
      <dgm:prSet/>
      <dgm:spPr/>
      <dgm:t>
        <a:bodyPr/>
        <a:lstStyle/>
        <a:p>
          <a:endParaRPr lang="es-MX"/>
        </a:p>
      </dgm:t>
    </dgm:pt>
    <dgm:pt modelId="{8178B8A8-47E5-4C36-A052-49314FBB14B0}" type="sibTrans" cxnId="{FCD5395C-BBEC-4D35-934C-ED0DAAD4743D}">
      <dgm:prSet/>
      <dgm:spPr/>
      <dgm:t>
        <a:bodyPr/>
        <a:lstStyle/>
        <a:p>
          <a:endParaRPr lang="es-MX"/>
        </a:p>
      </dgm:t>
    </dgm:pt>
    <dgm:pt modelId="{6637324B-4614-4865-9337-3D0BE8E35E28}">
      <dgm:prSet/>
      <dgm:spPr/>
      <dgm:t>
        <a:bodyPr/>
        <a:lstStyle/>
        <a:p>
          <a:r>
            <a:rPr lang="es-MX" dirty="0" smtClean="0">
              <a:solidFill>
                <a:schemeClr val="bg2">
                  <a:lumMod val="60000"/>
                  <a:lumOff val="40000"/>
                </a:schemeClr>
              </a:solidFill>
            </a:rPr>
            <a:t>PROMOCIÓN</a:t>
          </a:r>
          <a:endParaRPr lang="es-MX" dirty="0">
            <a:solidFill>
              <a:schemeClr val="bg2">
                <a:lumMod val="60000"/>
                <a:lumOff val="40000"/>
              </a:schemeClr>
            </a:solidFill>
          </a:endParaRPr>
        </a:p>
      </dgm:t>
    </dgm:pt>
    <dgm:pt modelId="{FE22843D-D158-4EEE-B528-31941DED966A}" type="parTrans" cxnId="{576AE290-4AEB-4B04-A093-A930B926065B}">
      <dgm:prSet/>
      <dgm:spPr/>
      <dgm:t>
        <a:bodyPr/>
        <a:lstStyle/>
        <a:p>
          <a:endParaRPr lang="es-MX"/>
        </a:p>
      </dgm:t>
    </dgm:pt>
    <dgm:pt modelId="{91CF0956-F2BA-4B4A-A74F-8BB2658B9E07}" type="sibTrans" cxnId="{576AE290-4AEB-4B04-A093-A930B926065B}">
      <dgm:prSet/>
      <dgm:spPr/>
      <dgm:t>
        <a:bodyPr/>
        <a:lstStyle/>
        <a:p>
          <a:endParaRPr lang="es-MX"/>
        </a:p>
      </dgm:t>
    </dgm:pt>
    <dgm:pt modelId="{FF32FFB1-CCE1-446B-87FE-B39C186CB707}">
      <dgm:prSet/>
      <dgm:spPr/>
      <dgm:t>
        <a:bodyPr/>
        <a:lstStyle/>
        <a:p>
          <a:r>
            <a:rPr lang="es-MX" dirty="0" smtClean="0">
              <a:solidFill>
                <a:schemeClr val="bg2">
                  <a:lumMod val="60000"/>
                  <a:lumOff val="40000"/>
                </a:schemeClr>
              </a:solidFill>
            </a:rPr>
            <a:t>DESARROLLO </a:t>
          </a:r>
        </a:p>
        <a:p>
          <a:r>
            <a:rPr lang="es-MX" dirty="0" smtClean="0">
              <a:solidFill>
                <a:schemeClr val="bg2">
                  <a:lumMod val="60000"/>
                  <a:lumOff val="40000"/>
                </a:schemeClr>
              </a:solidFill>
            </a:rPr>
            <a:t>PROFESIONAL</a:t>
          </a:r>
          <a:endParaRPr lang="es-MX" dirty="0">
            <a:solidFill>
              <a:schemeClr val="bg2">
                <a:lumMod val="60000"/>
                <a:lumOff val="40000"/>
              </a:schemeClr>
            </a:solidFill>
          </a:endParaRPr>
        </a:p>
      </dgm:t>
    </dgm:pt>
    <dgm:pt modelId="{FCDDC0AB-B14C-49BD-840D-B2117D94D144}" type="parTrans" cxnId="{4E703B8A-E200-4360-922D-87B81868591B}">
      <dgm:prSet/>
      <dgm:spPr/>
      <dgm:t>
        <a:bodyPr/>
        <a:lstStyle/>
        <a:p>
          <a:endParaRPr lang="es-MX"/>
        </a:p>
      </dgm:t>
    </dgm:pt>
    <dgm:pt modelId="{39DD5C17-39FA-4A2E-8D58-1535FA864A78}" type="sibTrans" cxnId="{4E703B8A-E200-4360-922D-87B81868591B}">
      <dgm:prSet/>
      <dgm:spPr/>
      <dgm:t>
        <a:bodyPr/>
        <a:lstStyle/>
        <a:p>
          <a:endParaRPr lang="es-MX"/>
        </a:p>
      </dgm:t>
    </dgm:pt>
    <dgm:pt modelId="{5221183F-2F1B-426A-B8C3-EAC21A2ED910}">
      <dgm:prSet phldrT="[Texto]" custT="1"/>
      <dgm:spPr/>
      <dgm:t>
        <a:bodyPr/>
        <a:lstStyle/>
        <a:p>
          <a:r>
            <a:rPr lang="es-MX" sz="1400" b="1" dirty="0" smtClean="0"/>
            <a:t>TODOS LOS PORTAFOLIOS CONTIENEN ELEMENTOS DE EVIDENCIA DE APRENDIZAJE SIGNIFICATIVO</a:t>
          </a:r>
          <a:endParaRPr lang="es-MX" sz="1400" b="1" dirty="0"/>
        </a:p>
      </dgm:t>
    </dgm:pt>
    <dgm:pt modelId="{D46ED0D8-76D7-41C5-A1CB-3D3AD7A769E9}" type="sibTrans" cxnId="{41D7D4A3-0875-48EE-BE0F-C6BA9DAE6A05}">
      <dgm:prSet/>
      <dgm:spPr/>
      <dgm:t>
        <a:bodyPr/>
        <a:lstStyle/>
        <a:p>
          <a:endParaRPr lang="es-MX"/>
        </a:p>
      </dgm:t>
    </dgm:pt>
    <dgm:pt modelId="{1D4C5EBD-03CE-4453-88D6-6D674E964257}" type="parTrans" cxnId="{41D7D4A3-0875-48EE-BE0F-C6BA9DAE6A05}">
      <dgm:prSet/>
      <dgm:spPr/>
      <dgm:t>
        <a:bodyPr/>
        <a:lstStyle/>
        <a:p>
          <a:endParaRPr lang="es-MX"/>
        </a:p>
      </dgm:t>
    </dgm:pt>
    <dgm:pt modelId="{EAFF5FE5-2DEC-4CEA-93F7-706AB4B53BEA}">
      <dgm:prSet phldrT="[Texto]" custT="1"/>
      <dgm:spPr/>
      <dgm:t>
        <a:bodyPr/>
        <a:lstStyle/>
        <a:p>
          <a:r>
            <a:rPr lang="es-MX" sz="1400" b="1" dirty="0" smtClean="0"/>
            <a:t>LA VARIEDAD DE LOS OBJETIVOS EVALUATIVOS EN LOS QUE EL PORTAFOLIOS PUEDEN UTILIZARSE ESTAN ENCAMINADOS A RENDIR CUENTA DE LO QUE HA HECHO PARA LA EVALUACIÓN</a:t>
          </a:r>
          <a:endParaRPr lang="es-MX" sz="1400" b="1" dirty="0"/>
        </a:p>
      </dgm:t>
    </dgm:pt>
    <dgm:pt modelId="{D981A0B0-1CE0-4CC7-B669-D4B402D10B40}" type="sibTrans" cxnId="{1D7631F1-BBD8-4422-AAC4-072740ACF99A}">
      <dgm:prSet/>
      <dgm:spPr/>
      <dgm:t>
        <a:bodyPr/>
        <a:lstStyle/>
        <a:p>
          <a:endParaRPr lang="es-MX"/>
        </a:p>
      </dgm:t>
    </dgm:pt>
    <dgm:pt modelId="{F1042993-1D2B-44E7-A019-402C9ECCD3D4}" type="parTrans" cxnId="{1D7631F1-BBD8-4422-AAC4-072740ACF99A}">
      <dgm:prSet/>
      <dgm:spPr/>
      <dgm:t>
        <a:bodyPr/>
        <a:lstStyle/>
        <a:p>
          <a:endParaRPr lang="es-MX"/>
        </a:p>
      </dgm:t>
    </dgm:pt>
    <dgm:pt modelId="{746DCADA-C40E-4EF5-BD79-596972FB1426}" type="pres">
      <dgm:prSet presAssocID="{06BBA200-3F4F-430D-B0A6-4AA857B65D46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7655DF0C-62CE-465B-8A9C-ED373DAAAFDF}" type="pres">
      <dgm:prSet presAssocID="{06BBA200-3F4F-430D-B0A6-4AA857B65D46}" presName="cycle" presStyleCnt="0"/>
      <dgm:spPr/>
    </dgm:pt>
    <dgm:pt modelId="{F4FFF197-97FA-4772-896D-8911A787E4C4}" type="pres">
      <dgm:prSet presAssocID="{06BBA200-3F4F-430D-B0A6-4AA857B65D46}" presName="centerShape" presStyleCnt="0"/>
      <dgm:spPr/>
    </dgm:pt>
    <dgm:pt modelId="{DC11C096-1414-4754-B069-F5957DEE209E}" type="pres">
      <dgm:prSet presAssocID="{06BBA200-3F4F-430D-B0A6-4AA857B65D46}" presName="connSite" presStyleLbl="node1" presStyleIdx="0" presStyleCnt="6"/>
      <dgm:spPr/>
    </dgm:pt>
    <dgm:pt modelId="{896654D0-E4FE-4EAE-A5FA-C6BCE5547557}" type="pres">
      <dgm:prSet presAssocID="{06BBA200-3F4F-430D-B0A6-4AA857B65D46}" presName="visible" presStyleLbl="node1" presStyleIdx="0" presStyleCnt="6"/>
      <dgm:spPr/>
    </dgm:pt>
    <dgm:pt modelId="{B7955B5B-57D6-4A88-85C3-1EA1B2B5AC9A}" type="pres">
      <dgm:prSet presAssocID="{E0BF056D-6ABE-4992-A408-DDB8EED17B3C}" presName="Name25" presStyleLbl="parChTrans1D1" presStyleIdx="0" presStyleCnt="5"/>
      <dgm:spPr/>
      <dgm:t>
        <a:bodyPr/>
        <a:lstStyle/>
        <a:p>
          <a:endParaRPr lang="es-MX"/>
        </a:p>
      </dgm:t>
    </dgm:pt>
    <dgm:pt modelId="{30542A7F-0270-4C27-BADD-C913938D1A75}" type="pres">
      <dgm:prSet presAssocID="{7047DFC2-734F-4F5B-B97F-06838494FE21}" presName="node" presStyleCnt="0"/>
      <dgm:spPr/>
    </dgm:pt>
    <dgm:pt modelId="{475AF1B6-31B3-4DFA-80C2-FB860E6ED608}" type="pres">
      <dgm:prSet presAssocID="{7047DFC2-734F-4F5B-B97F-06838494FE21}" presName="parentNode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F39BCBF-A00E-4E18-8D35-0960EFF61B59}" type="pres">
      <dgm:prSet presAssocID="{7047DFC2-734F-4F5B-B97F-06838494FE21}" presName="childNod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1425F0B-A674-4D87-88ED-445285C973F9}" type="pres">
      <dgm:prSet presAssocID="{3E984860-B5BC-488B-A04E-11A5F4675899}" presName="Name25" presStyleLbl="parChTrans1D1" presStyleIdx="1" presStyleCnt="5"/>
      <dgm:spPr/>
      <dgm:t>
        <a:bodyPr/>
        <a:lstStyle/>
        <a:p>
          <a:endParaRPr lang="es-MX"/>
        </a:p>
      </dgm:t>
    </dgm:pt>
    <dgm:pt modelId="{CD899877-CC4A-46DA-99DD-CF1B300642D2}" type="pres">
      <dgm:prSet presAssocID="{32A1F304-E918-47D7-9D44-6D106DECC1CD}" presName="node" presStyleCnt="0"/>
      <dgm:spPr/>
    </dgm:pt>
    <dgm:pt modelId="{13C326DC-0A43-4FB6-B102-6D0317DE882C}" type="pres">
      <dgm:prSet presAssocID="{32A1F304-E918-47D7-9D44-6D106DECC1CD}" presName="parentNode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BB054D0-9C32-4717-9E34-E5FEC10B96F6}" type="pres">
      <dgm:prSet presAssocID="{32A1F304-E918-47D7-9D44-6D106DECC1CD}" presName="childNod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CA36C70-9901-436F-A706-E91F0B154289}" type="pres">
      <dgm:prSet presAssocID="{C5211E9B-CD0E-4219-9265-363E9A5ED4EB}" presName="Name25" presStyleLbl="parChTrans1D1" presStyleIdx="2" presStyleCnt="5"/>
      <dgm:spPr/>
      <dgm:t>
        <a:bodyPr/>
        <a:lstStyle/>
        <a:p>
          <a:endParaRPr lang="es-MX"/>
        </a:p>
      </dgm:t>
    </dgm:pt>
    <dgm:pt modelId="{AD9A7250-4E3D-4FA8-9004-2F915015FB2C}" type="pres">
      <dgm:prSet presAssocID="{C1440682-5CAC-4F93-94C2-DCEFB6101C76}" presName="node" presStyleCnt="0"/>
      <dgm:spPr/>
    </dgm:pt>
    <dgm:pt modelId="{2C6854B3-EA02-478C-A31E-8C06D182BC0C}" type="pres">
      <dgm:prSet presAssocID="{C1440682-5CAC-4F93-94C2-DCEFB6101C76}" presName="parentNode" presStyleLbl="node1" presStyleIdx="3" presStyleCnt="6" custLinFactNeighborX="38377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9C94B3-7BBC-47C0-B2A3-4CE6264887A0}" type="pres">
      <dgm:prSet presAssocID="{C1440682-5CAC-4F93-94C2-DCEFB6101C76}" presName="childNod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843725-B99B-4C4F-B370-DB61C7A08917}" type="pres">
      <dgm:prSet presAssocID="{FE22843D-D158-4EEE-B528-31941DED966A}" presName="Name25" presStyleLbl="parChTrans1D1" presStyleIdx="3" presStyleCnt="5"/>
      <dgm:spPr/>
      <dgm:t>
        <a:bodyPr/>
        <a:lstStyle/>
        <a:p>
          <a:endParaRPr lang="es-MX"/>
        </a:p>
      </dgm:t>
    </dgm:pt>
    <dgm:pt modelId="{4B10D571-07EF-4AA5-AA74-AEA14F161B42}" type="pres">
      <dgm:prSet presAssocID="{6637324B-4614-4865-9337-3D0BE8E35E28}" presName="node" presStyleCnt="0"/>
      <dgm:spPr/>
    </dgm:pt>
    <dgm:pt modelId="{03EE79A7-0DBC-4B63-844E-F0CA22D93CE2}" type="pres">
      <dgm:prSet presAssocID="{6637324B-4614-4865-9337-3D0BE8E35E28}" presName="parentNode" presStyleLbl="node1" presStyleIdx="4" presStyleCnt="6" custLinFactNeighborX="-5982" custLinFactNeighborY="299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D17CD5-1CCA-473C-9D3A-6A59C128F41F}" type="pres">
      <dgm:prSet presAssocID="{6637324B-4614-4865-9337-3D0BE8E35E28}" presName="childNode" presStyleLbl="revTx" presStyleIdx="0" presStyleCnt="1">
        <dgm:presLayoutVars>
          <dgm:bulletEnabled val="1"/>
        </dgm:presLayoutVars>
      </dgm:prSet>
      <dgm:spPr/>
    </dgm:pt>
    <dgm:pt modelId="{846356A3-2E3C-499C-B21B-C46A49C57E5E}" type="pres">
      <dgm:prSet presAssocID="{FCDDC0AB-B14C-49BD-840D-B2117D94D144}" presName="Name25" presStyleLbl="parChTrans1D1" presStyleIdx="4" presStyleCnt="5"/>
      <dgm:spPr/>
      <dgm:t>
        <a:bodyPr/>
        <a:lstStyle/>
        <a:p>
          <a:endParaRPr lang="es-MX"/>
        </a:p>
      </dgm:t>
    </dgm:pt>
    <dgm:pt modelId="{4306ACFD-2544-4C4F-A856-8ADF01DAE5D2}" type="pres">
      <dgm:prSet presAssocID="{FF32FFB1-CCE1-446B-87FE-B39C186CB707}" presName="node" presStyleCnt="0"/>
      <dgm:spPr/>
    </dgm:pt>
    <dgm:pt modelId="{FA179F43-2641-449B-BA2A-B0311865F232}" type="pres">
      <dgm:prSet presAssocID="{FF32FFB1-CCE1-446B-87FE-B39C186CB707}" presName="parentNode" presStyleLbl="node1" presStyleIdx="5" presStyleCnt="6" custLinFactNeighborX="-5982" custLinFactNeighborY="299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D92A70-26C5-47D2-BE74-3625DBBA2A76}" type="pres">
      <dgm:prSet presAssocID="{FF32FFB1-CCE1-446B-87FE-B39C186CB707}" presName="childNode" presStyleLbl="revTx" presStyleIdx="0" presStyleCnt="1">
        <dgm:presLayoutVars>
          <dgm:bulletEnabled val="1"/>
        </dgm:presLayoutVars>
      </dgm:prSet>
      <dgm:spPr/>
    </dgm:pt>
  </dgm:ptLst>
  <dgm:cxnLst>
    <dgm:cxn modelId="{4E703B8A-E200-4360-922D-87B81868591B}" srcId="{06BBA200-3F4F-430D-B0A6-4AA857B65D46}" destId="{FF32FFB1-CCE1-446B-87FE-B39C186CB707}" srcOrd="4" destOrd="0" parTransId="{FCDDC0AB-B14C-49BD-840D-B2117D94D144}" sibTransId="{39DD5C17-39FA-4A2E-8D58-1535FA864A78}"/>
    <dgm:cxn modelId="{4CA97B69-23CC-42FB-B138-E2AB2EA04EE0}" type="presOf" srcId="{32A1F304-E918-47D7-9D44-6D106DECC1CD}" destId="{13C326DC-0A43-4FB6-B102-6D0317DE882C}" srcOrd="0" destOrd="0" presId="urn:microsoft.com/office/officeart/2005/8/layout/radial2"/>
    <dgm:cxn modelId="{D61F5EDF-D568-41E2-8168-DD43644B5FBD}" type="presOf" srcId="{E0BF056D-6ABE-4992-A408-DDB8EED17B3C}" destId="{B7955B5B-57D6-4A88-85C3-1EA1B2B5AC9A}" srcOrd="0" destOrd="0" presId="urn:microsoft.com/office/officeart/2005/8/layout/radial2"/>
    <dgm:cxn modelId="{5623DC59-0211-457D-87EE-14ED54142163}" type="presOf" srcId="{06BBA200-3F4F-430D-B0A6-4AA857B65D46}" destId="{746DCADA-C40E-4EF5-BD79-596972FB1426}" srcOrd="0" destOrd="0" presId="urn:microsoft.com/office/officeart/2005/8/layout/radial2"/>
    <dgm:cxn modelId="{5A839358-B70D-4762-A2A6-FF13548A91CA}" type="presOf" srcId="{3E984860-B5BC-488B-A04E-11A5F4675899}" destId="{61425F0B-A674-4D87-88ED-445285C973F9}" srcOrd="0" destOrd="0" presId="urn:microsoft.com/office/officeart/2005/8/layout/radial2"/>
    <dgm:cxn modelId="{9649286A-2005-477E-B16F-4DD7F8EFAF40}" type="presOf" srcId="{C1440682-5CAC-4F93-94C2-DCEFB6101C76}" destId="{2C6854B3-EA02-478C-A31E-8C06D182BC0C}" srcOrd="0" destOrd="0" presId="urn:microsoft.com/office/officeart/2005/8/layout/radial2"/>
    <dgm:cxn modelId="{BA66A09E-6F6C-4611-9920-4D64C9FA25F0}" type="presOf" srcId="{C5211E9B-CD0E-4219-9265-363E9A5ED4EB}" destId="{ACA36C70-9901-436F-A706-E91F0B154289}" srcOrd="0" destOrd="0" presId="urn:microsoft.com/office/officeart/2005/8/layout/radial2"/>
    <dgm:cxn modelId="{61588B5C-290C-4F1B-9B4B-0FBBF5C2A81C}" srcId="{06BBA200-3F4F-430D-B0A6-4AA857B65D46}" destId="{7047DFC2-734F-4F5B-B97F-06838494FE21}" srcOrd="0" destOrd="0" parTransId="{E0BF056D-6ABE-4992-A408-DDB8EED17B3C}" sibTransId="{7B31DDFC-14EB-4927-AD39-9379B5FEA82E}"/>
    <dgm:cxn modelId="{576AE290-4AEB-4B04-A093-A930B926065B}" srcId="{06BBA200-3F4F-430D-B0A6-4AA857B65D46}" destId="{6637324B-4614-4865-9337-3D0BE8E35E28}" srcOrd="3" destOrd="0" parTransId="{FE22843D-D158-4EEE-B528-31941DED966A}" sibTransId="{91CF0956-F2BA-4B4A-A74F-8BB2658B9E07}"/>
    <dgm:cxn modelId="{B894084D-F280-4C66-B322-BA3917E6B89A}" srcId="{06BBA200-3F4F-430D-B0A6-4AA857B65D46}" destId="{32A1F304-E918-47D7-9D44-6D106DECC1CD}" srcOrd="1" destOrd="0" parTransId="{3E984860-B5BC-488B-A04E-11A5F4675899}" sibTransId="{19D1F221-E02D-466F-8CB3-0C563F7DDDE5}"/>
    <dgm:cxn modelId="{6E1EC0E2-B5B2-4261-908A-66B271E17A3A}" type="presOf" srcId="{FCDDC0AB-B14C-49BD-840D-B2117D94D144}" destId="{846356A3-2E3C-499C-B21B-C46A49C57E5E}" srcOrd="0" destOrd="0" presId="urn:microsoft.com/office/officeart/2005/8/layout/radial2"/>
    <dgm:cxn modelId="{ED44276E-4868-4FD8-955F-B8797BDD7706}" type="presOf" srcId="{5221183F-2F1B-426A-B8C3-EAC21A2ED910}" destId="{D79C94B3-7BBC-47C0-B2A3-4CE6264887A0}" srcOrd="0" destOrd="1" presId="urn:microsoft.com/office/officeart/2005/8/layout/radial2"/>
    <dgm:cxn modelId="{FCD5395C-BBEC-4D35-934C-ED0DAAD4743D}" srcId="{06BBA200-3F4F-430D-B0A6-4AA857B65D46}" destId="{C1440682-5CAC-4F93-94C2-DCEFB6101C76}" srcOrd="2" destOrd="0" parTransId="{C5211E9B-CD0E-4219-9265-363E9A5ED4EB}" sibTransId="{8178B8A8-47E5-4C36-A052-49314FBB14B0}"/>
    <dgm:cxn modelId="{1B3D684B-EFFD-4221-B0B5-B3953B099DF9}" type="presOf" srcId="{EAFF5FE5-2DEC-4CEA-93F7-706AB4B53BEA}" destId="{D79C94B3-7BBC-47C0-B2A3-4CE6264887A0}" srcOrd="0" destOrd="0" presId="urn:microsoft.com/office/officeart/2005/8/layout/radial2"/>
    <dgm:cxn modelId="{1D7631F1-BBD8-4422-AAC4-072740ACF99A}" srcId="{C1440682-5CAC-4F93-94C2-DCEFB6101C76}" destId="{EAFF5FE5-2DEC-4CEA-93F7-706AB4B53BEA}" srcOrd="0" destOrd="0" parTransId="{F1042993-1D2B-44E7-A019-402C9ECCD3D4}" sibTransId="{D981A0B0-1CE0-4CC7-B669-D4B402D10B40}"/>
    <dgm:cxn modelId="{855BB576-CC11-4EF8-932F-2AE025DA317F}" type="presOf" srcId="{FE22843D-D158-4EEE-B528-31941DED966A}" destId="{81843725-B99B-4C4F-B370-DB61C7A08917}" srcOrd="0" destOrd="0" presId="urn:microsoft.com/office/officeart/2005/8/layout/radial2"/>
    <dgm:cxn modelId="{569C6C25-79B1-47F2-8903-FFB8BA8C81BC}" type="presOf" srcId="{7047DFC2-734F-4F5B-B97F-06838494FE21}" destId="{475AF1B6-31B3-4DFA-80C2-FB860E6ED608}" srcOrd="0" destOrd="0" presId="urn:microsoft.com/office/officeart/2005/8/layout/radial2"/>
    <dgm:cxn modelId="{E496D05D-A74A-485D-951E-CFCB5FD24564}" type="presOf" srcId="{FF32FFB1-CCE1-446B-87FE-B39C186CB707}" destId="{FA179F43-2641-449B-BA2A-B0311865F232}" srcOrd="0" destOrd="0" presId="urn:microsoft.com/office/officeart/2005/8/layout/radial2"/>
    <dgm:cxn modelId="{41D7D4A3-0875-48EE-BE0F-C6BA9DAE6A05}" srcId="{C1440682-5CAC-4F93-94C2-DCEFB6101C76}" destId="{5221183F-2F1B-426A-B8C3-EAC21A2ED910}" srcOrd="1" destOrd="0" parTransId="{1D4C5EBD-03CE-4453-88D6-6D674E964257}" sibTransId="{D46ED0D8-76D7-41C5-A1CB-3D3AD7A769E9}"/>
    <dgm:cxn modelId="{ABC4723E-6282-4807-8DB3-9C2E94ABC013}" type="presOf" srcId="{6637324B-4614-4865-9337-3D0BE8E35E28}" destId="{03EE79A7-0DBC-4B63-844E-F0CA22D93CE2}" srcOrd="0" destOrd="0" presId="urn:microsoft.com/office/officeart/2005/8/layout/radial2"/>
    <dgm:cxn modelId="{7A8A8CBB-9071-4F04-974C-0D7149382AE7}" type="presParOf" srcId="{746DCADA-C40E-4EF5-BD79-596972FB1426}" destId="{7655DF0C-62CE-465B-8A9C-ED373DAAAFDF}" srcOrd="0" destOrd="0" presId="urn:microsoft.com/office/officeart/2005/8/layout/radial2"/>
    <dgm:cxn modelId="{4AB341FA-3859-4FC2-B145-DEA88B635903}" type="presParOf" srcId="{7655DF0C-62CE-465B-8A9C-ED373DAAAFDF}" destId="{F4FFF197-97FA-4772-896D-8911A787E4C4}" srcOrd="0" destOrd="0" presId="urn:microsoft.com/office/officeart/2005/8/layout/radial2"/>
    <dgm:cxn modelId="{417B4B88-52A6-46C0-8000-5CF6D91D952B}" type="presParOf" srcId="{F4FFF197-97FA-4772-896D-8911A787E4C4}" destId="{DC11C096-1414-4754-B069-F5957DEE209E}" srcOrd="0" destOrd="0" presId="urn:microsoft.com/office/officeart/2005/8/layout/radial2"/>
    <dgm:cxn modelId="{6BA050F2-BAF5-48C7-8B09-1DA119E09E4A}" type="presParOf" srcId="{F4FFF197-97FA-4772-896D-8911A787E4C4}" destId="{896654D0-E4FE-4EAE-A5FA-C6BCE5547557}" srcOrd="1" destOrd="0" presId="urn:microsoft.com/office/officeart/2005/8/layout/radial2"/>
    <dgm:cxn modelId="{EA0F198E-2D97-467D-99FD-19EDAFD46EFE}" type="presParOf" srcId="{7655DF0C-62CE-465B-8A9C-ED373DAAAFDF}" destId="{B7955B5B-57D6-4A88-85C3-1EA1B2B5AC9A}" srcOrd="1" destOrd="0" presId="urn:microsoft.com/office/officeart/2005/8/layout/radial2"/>
    <dgm:cxn modelId="{174E6A16-7705-41BF-B8B6-564EBB33CCE1}" type="presParOf" srcId="{7655DF0C-62CE-465B-8A9C-ED373DAAAFDF}" destId="{30542A7F-0270-4C27-BADD-C913938D1A75}" srcOrd="2" destOrd="0" presId="urn:microsoft.com/office/officeart/2005/8/layout/radial2"/>
    <dgm:cxn modelId="{E90CAA71-E541-4E88-ADFF-DE71D48B88BC}" type="presParOf" srcId="{30542A7F-0270-4C27-BADD-C913938D1A75}" destId="{475AF1B6-31B3-4DFA-80C2-FB860E6ED608}" srcOrd="0" destOrd="0" presId="urn:microsoft.com/office/officeart/2005/8/layout/radial2"/>
    <dgm:cxn modelId="{E71554FD-0C7B-4871-BC76-69EB0057FB0F}" type="presParOf" srcId="{30542A7F-0270-4C27-BADD-C913938D1A75}" destId="{6F39BCBF-A00E-4E18-8D35-0960EFF61B59}" srcOrd="1" destOrd="0" presId="urn:microsoft.com/office/officeart/2005/8/layout/radial2"/>
    <dgm:cxn modelId="{C2D355EB-4A37-4DC6-ABDB-FEDD7B63FAE2}" type="presParOf" srcId="{7655DF0C-62CE-465B-8A9C-ED373DAAAFDF}" destId="{61425F0B-A674-4D87-88ED-445285C973F9}" srcOrd="3" destOrd="0" presId="urn:microsoft.com/office/officeart/2005/8/layout/radial2"/>
    <dgm:cxn modelId="{28A4F1C4-ECB2-467E-8C88-CF8EAE4E2DCD}" type="presParOf" srcId="{7655DF0C-62CE-465B-8A9C-ED373DAAAFDF}" destId="{CD899877-CC4A-46DA-99DD-CF1B300642D2}" srcOrd="4" destOrd="0" presId="urn:microsoft.com/office/officeart/2005/8/layout/radial2"/>
    <dgm:cxn modelId="{19B5433B-B973-490E-93FD-EC539240A786}" type="presParOf" srcId="{CD899877-CC4A-46DA-99DD-CF1B300642D2}" destId="{13C326DC-0A43-4FB6-B102-6D0317DE882C}" srcOrd="0" destOrd="0" presId="urn:microsoft.com/office/officeart/2005/8/layout/radial2"/>
    <dgm:cxn modelId="{36F754FB-3069-4683-8A1B-3FDC46917593}" type="presParOf" srcId="{CD899877-CC4A-46DA-99DD-CF1B300642D2}" destId="{9BB054D0-9C32-4717-9E34-E5FEC10B96F6}" srcOrd="1" destOrd="0" presId="urn:microsoft.com/office/officeart/2005/8/layout/radial2"/>
    <dgm:cxn modelId="{30B831EA-D560-4C03-BD80-170C9E92B201}" type="presParOf" srcId="{7655DF0C-62CE-465B-8A9C-ED373DAAAFDF}" destId="{ACA36C70-9901-436F-A706-E91F0B154289}" srcOrd="5" destOrd="0" presId="urn:microsoft.com/office/officeart/2005/8/layout/radial2"/>
    <dgm:cxn modelId="{58584D04-117D-4BFD-9609-C917FA9CBF42}" type="presParOf" srcId="{7655DF0C-62CE-465B-8A9C-ED373DAAAFDF}" destId="{AD9A7250-4E3D-4FA8-9004-2F915015FB2C}" srcOrd="6" destOrd="0" presId="urn:microsoft.com/office/officeart/2005/8/layout/radial2"/>
    <dgm:cxn modelId="{DBB0A893-3D67-41C9-9B21-C55578E9ED21}" type="presParOf" srcId="{AD9A7250-4E3D-4FA8-9004-2F915015FB2C}" destId="{2C6854B3-EA02-478C-A31E-8C06D182BC0C}" srcOrd="0" destOrd="0" presId="urn:microsoft.com/office/officeart/2005/8/layout/radial2"/>
    <dgm:cxn modelId="{0B7567B3-6C03-4132-B4D2-A7F13B9B5088}" type="presParOf" srcId="{AD9A7250-4E3D-4FA8-9004-2F915015FB2C}" destId="{D79C94B3-7BBC-47C0-B2A3-4CE6264887A0}" srcOrd="1" destOrd="0" presId="urn:microsoft.com/office/officeart/2005/8/layout/radial2"/>
    <dgm:cxn modelId="{91E45C2C-ECD0-4FEA-A376-193325213619}" type="presParOf" srcId="{7655DF0C-62CE-465B-8A9C-ED373DAAAFDF}" destId="{81843725-B99B-4C4F-B370-DB61C7A08917}" srcOrd="7" destOrd="0" presId="urn:microsoft.com/office/officeart/2005/8/layout/radial2"/>
    <dgm:cxn modelId="{0C3FF7CB-B471-4F7E-9B01-B55E1F3C17D8}" type="presParOf" srcId="{7655DF0C-62CE-465B-8A9C-ED373DAAAFDF}" destId="{4B10D571-07EF-4AA5-AA74-AEA14F161B42}" srcOrd="8" destOrd="0" presId="urn:microsoft.com/office/officeart/2005/8/layout/radial2"/>
    <dgm:cxn modelId="{D1B4034B-41CA-4B2F-AB20-E5AFF86A6B7E}" type="presParOf" srcId="{4B10D571-07EF-4AA5-AA74-AEA14F161B42}" destId="{03EE79A7-0DBC-4B63-844E-F0CA22D93CE2}" srcOrd="0" destOrd="0" presId="urn:microsoft.com/office/officeart/2005/8/layout/radial2"/>
    <dgm:cxn modelId="{207D2B70-993E-448F-BF2E-9C4B95D72062}" type="presParOf" srcId="{4B10D571-07EF-4AA5-AA74-AEA14F161B42}" destId="{B9D17CD5-1CCA-473C-9D3A-6A59C128F41F}" srcOrd="1" destOrd="0" presId="urn:microsoft.com/office/officeart/2005/8/layout/radial2"/>
    <dgm:cxn modelId="{DD44799F-C908-4D7C-A7C8-D373F45A33BA}" type="presParOf" srcId="{7655DF0C-62CE-465B-8A9C-ED373DAAAFDF}" destId="{846356A3-2E3C-499C-B21B-C46A49C57E5E}" srcOrd="9" destOrd="0" presId="urn:microsoft.com/office/officeart/2005/8/layout/radial2"/>
    <dgm:cxn modelId="{272D6A7F-E035-4562-A163-067DFEFDA722}" type="presParOf" srcId="{7655DF0C-62CE-465B-8A9C-ED373DAAAFDF}" destId="{4306ACFD-2544-4C4F-A856-8ADF01DAE5D2}" srcOrd="10" destOrd="0" presId="urn:microsoft.com/office/officeart/2005/8/layout/radial2"/>
    <dgm:cxn modelId="{7F5AA204-255E-40B6-8452-A9820985DFAF}" type="presParOf" srcId="{4306ACFD-2544-4C4F-A856-8ADF01DAE5D2}" destId="{FA179F43-2641-449B-BA2A-B0311865F232}" srcOrd="0" destOrd="0" presId="urn:microsoft.com/office/officeart/2005/8/layout/radial2"/>
    <dgm:cxn modelId="{0136F44D-D816-4DFC-902D-87A42E0DF99F}" type="presParOf" srcId="{4306ACFD-2544-4C4F-A856-8ADF01DAE5D2}" destId="{23D92A70-26C5-47D2-BE74-3625DBBA2A76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6356A3-2E3C-499C-B21B-C46A49C57E5E}">
      <dsp:nvSpPr>
        <dsp:cNvPr id="0" name=""/>
        <dsp:cNvSpPr/>
      </dsp:nvSpPr>
      <dsp:spPr>
        <a:xfrm rot="3424237">
          <a:off x="2278147" y="4554162"/>
          <a:ext cx="1784780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1784780" y="199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843725-B99B-4C4F-B370-DB61C7A08917}">
      <dsp:nvSpPr>
        <dsp:cNvPr id="0" name=""/>
        <dsp:cNvSpPr/>
      </dsp:nvSpPr>
      <dsp:spPr>
        <a:xfrm rot="1806680">
          <a:off x="2815245" y="3919100"/>
          <a:ext cx="1577007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1577007" y="199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A36C70-9901-436F-A706-E91F0B154289}">
      <dsp:nvSpPr>
        <dsp:cNvPr id="0" name=""/>
        <dsp:cNvSpPr/>
      </dsp:nvSpPr>
      <dsp:spPr>
        <a:xfrm>
          <a:off x="2921652" y="3134708"/>
          <a:ext cx="2049330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2049330" y="199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425F0B-A674-4D87-88ED-445285C973F9}">
      <dsp:nvSpPr>
        <dsp:cNvPr id="0" name=""/>
        <dsp:cNvSpPr/>
      </dsp:nvSpPr>
      <dsp:spPr>
        <a:xfrm rot="19863767">
          <a:off x="2820154" y="2370689"/>
          <a:ext cx="162592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1625921" y="199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955B5B-57D6-4A88-85C3-1EA1B2B5AC9A}">
      <dsp:nvSpPr>
        <dsp:cNvPr id="0" name=""/>
        <dsp:cNvSpPr/>
      </dsp:nvSpPr>
      <dsp:spPr>
        <a:xfrm rot="18234798">
          <a:off x="2301779" y="1713020"/>
          <a:ext cx="1810506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1810506" y="199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6654D0-E4FE-4EAE-A5FA-C6BCE5547557}">
      <dsp:nvSpPr>
        <dsp:cNvPr id="0" name=""/>
        <dsp:cNvSpPr/>
      </dsp:nvSpPr>
      <dsp:spPr>
        <a:xfrm>
          <a:off x="1293456" y="2196897"/>
          <a:ext cx="1915525" cy="19155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5AF1B6-31B3-4DFA-80C2-FB860E6ED608}">
      <dsp:nvSpPr>
        <dsp:cNvPr id="0" name=""/>
        <dsp:cNvSpPr/>
      </dsp:nvSpPr>
      <dsp:spPr>
        <a:xfrm>
          <a:off x="3475089" y="602"/>
          <a:ext cx="1072325" cy="1072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solidFill>
                <a:schemeClr val="bg2">
                  <a:lumMod val="60000"/>
                  <a:lumOff val="40000"/>
                </a:schemeClr>
              </a:solidFill>
            </a:rPr>
            <a:t>APRENDIZAJE</a:t>
          </a:r>
          <a:endParaRPr lang="es-MX" sz="900" kern="1200" dirty="0">
            <a:solidFill>
              <a:schemeClr val="bg2">
                <a:lumMod val="60000"/>
                <a:lumOff val="40000"/>
              </a:schemeClr>
            </a:solidFill>
          </a:endParaRPr>
        </a:p>
      </dsp:txBody>
      <dsp:txXfrm>
        <a:off x="3632127" y="157640"/>
        <a:ext cx="758249" cy="758249"/>
      </dsp:txXfrm>
    </dsp:sp>
    <dsp:sp modelId="{13C326DC-0A43-4FB6-B102-6D0317DE882C}">
      <dsp:nvSpPr>
        <dsp:cNvPr id="0" name=""/>
        <dsp:cNvSpPr/>
      </dsp:nvSpPr>
      <dsp:spPr>
        <a:xfrm>
          <a:off x="4277639" y="1201703"/>
          <a:ext cx="1072325" cy="1072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solidFill>
                <a:schemeClr val="bg2">
                  <a:lumMod val="60000"/>
                  <a:lumOff val="40000"/>
                </a:schemeClr>
              </a:solidFill>
            </a:rPr>
            <a:t>ENSEÑANZA</a:t>
          </a:r>
          <a:endParaRPr lang="es-MX" sz="900" kern="1200" dirty="0">
            <a:solidFill>
              <a:schemeClr val="bg2">
                <a:lumMod val="60000"/>
                <a:lumOff val="40000"/>
              </a:schemeClr>
            </a:solidFill>
          </a:endParaRPr>
        </a:p>
      </dsp:txBody>
      <dsp:txXfrm>
        <a:off x="4434677" y="1358741"/>
        <a:ext cx="758249" cy="758249"/>
      </dsp:txXfrm>
    </dsp:sp>
    <dsp:sp modelId="{2C6854B3-EA02-478C-A31E-8C06D182BC0C}">
      <dsp:nvSpPr>
        <dsp:cNvPr id="0" name=""/>
        <dsp:cNvSpPr/>
      </dsp:nvSpPr>
      <dsp:spPr>
        <a:xfrm>
          <a:off x="4970983" y="2618497"/>
          <a:ext cx="1072325" cy="1072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solidFill>
                <a:schemeClr val="bg2">
                  <a:lumMod val="60000"/>
                  <a:lumOff val="40000"/>
                </a:schemeClr>
              </a:solidFill>
            </a:rPr>
            <a:t>EVALUACION</a:t>
          </a:r>
          <a:endParaRPr lang="es-MX" sz="900" kern="1200" dirty="0">
            <a:solidFill>
              <a:schemeClr val="bg2">
                <a:lumMod val="60000"/>
                <a:lumOff val="40000"/>
              </a:schemeClr>
            </a:solidFill>
          </a:endParaRPr>
        </a:p>
      </dsp:txBody>
      <dsp:txXfrm>
        <a:off x="5128021" y="2775535"/>
        <a:ext cx="758249" cy="758249"/>
      </dsp:txXfrm>
    </dsp:sp>
    <dsp:sp modelId="{D79C94B3-7BBC-47C0-B2A3-4CE6264887A0}">
      <dsp:nvSpPr>
        <dsp:cNvPr id="0" name=""/>
        <dsp:cNvSpPr/>
      </dsp:nvSpPr>
      <dsp:spPr>
        <a:xfrm>
          <a:off x="6150541" y="2618497"/>
          <a:ext cx="1608488" cy="1072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1" kern="1200" dirty="0" smtClean="0"/>
            <a:t>LA VARIEDAD DE LOS OBJETIVOS EVALUATIVOS EN LOS QUE EL PORTAFOLIOS PUEDEN UTILIZARSE ESTAN ENCAMINADOS A RENDIR CUENTA DE LO QUE HA HECHO PARA LA EVALUACIÓN</a:t>
          </a:r>
          <a:endParaRPr lang="es-MX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1" kern="1200" dirty="0" smtClean="0"/>
            <a:t>TODOS LOS PORTAFOLIOS CONTIENEN ELEMENTOS DE EVIDENCIA DE APRENDIZAJE SIGNIFICATIVO</a:t>
          </a:r>
          <a:endParaRPr lang="es-MX" sz="1400" b="1" kern="1200" dirty="0"/>
        </a:p>
      </dsp:txBody>
      <dsp:txXfrm>
        <a:off x="6150541" y="2618497"/>
        <a:ext cx="1608488" cy="1072325"/>
      </dsp:txXfrm>
    </dsp:sp>
    <dsp:sp modelId="{03EE79A7-0DBC-4B63-844E-F0CA22D93CE2}">
      <dsp:nvSpPr>
        <dsp:cNvPr id="0" name=""/>
        <dsp:cNvSpPr/>
      </dsp:nvSpPr>
      <dsp:spPr>
        <a:xfrm>
          <a:off x="4213492" y="4067450"/>
          <a:ext cx="1072325" cy="1072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solidFill>
                <a:schemeClr val="bg2">
                  <a:lumMod val="60000"/>
                  <a:lumOff val="40000"/>
                </a:schemeClr>
              </a:solidFill>
            </a:rPr>
            <a:t>PROMOCIÓN</a:t>
          </a:r>
          <a:endParaRPr lang="es-MX" sz="900" kern="1200" dirty="0">
            <a:solidFill>
              <a:schemeClr val="bg2">
                <a:lumMod val="60000"/>
                <a:lumOff val="40000"/>
              </a:schemeClr>
            </a:solidFill>
          </a:endParaRPr>
        </a:p>
      </dsp:txBody>
      <dsp:txXfrm>
        <a:off x="4370530" y="4224488"/>
        <a:ext cx="758249" cy="758249"/>
      </dsp:txXfrm>
    </dsp:sp>
    <dsp:sp modelId="{FA179F43-2641-449B-BA2A-B0311865F232}">
      <dsp:nvSpPr>
        <dsp:cNvPr id="0" name=""/>
        <dsp:cNvSpPr/>
      </dsp:nvSpPr>
      <dsp:spPr>
        <a:xfrm>
          <a:off x="3410943" y="5236994"/>
          <a:ext cx="1072325" cy="1072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solidFill>
                <a:schemeClr val="bg2">
                  <a:lumMod val="60000"/>
                  <a:lumOff val="40000"/>
                </a:schemeClr>
              </a:solidFill>
            </a:rPr>
            <a:t>DESARROLLO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solidFill>
                <a:schemeClr val="bg2">
                  <a:lumMod val="60000"/>
                  <a:lumOff val="40000"/>
                </a:schemeClr>
              </a:solidFill>
            </a:rPr>
            <a:t>PROFESIONAL</a:t>
          </a:r>
          <a:endParaRPr lang="es-MX" sz="900" kern="1200" dirty="0">
            <a:solidFill>
              <a:schemeClr val="bg2">
                <a:lumMod val="60000"/>
                <a:lumOff val="40000"/>
              </a:schemeClr>
            </a:solidFill>
          </a:endParaRPr>
        </a:p>
      </dsp:txBody>
      <dsp:txXfrm>
        <a:off x="3567981" y="5394032"/>
        <a:ext cx="758249" cy="7582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educatcarhou"/>
          <p:cNvPicPr>
            <a:picLocks noChangeAspect="1" noChangeArrowheads="1"/>
          </p:cNvPicPr>
          <p:nvPr/>
        </p:nvPicPr>
        <p:blipFill>
          <a:blip r:embed="rId2">
            <a:lum bright="-24000" contras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1905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s-ES" altLang="es-MX" noProof="0" smtClean="0"/>
              <a:t>Haga clic para modificar el estilo de título del patrón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971800"/>
            <a:ext cx="77724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s-ES" altLang="es-MX" noProof="0" smtClean="0"/>
              <a:t>Haga clic para modificar el estilo de subtítulo del patrón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533400" y="6248400"/>
            <a:ext cx="19050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D01229CB-4B90-496E-97F3-11C3194D8928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971800" y="6248400"/>
            <a:ext cx="28956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s-MX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400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08C26FB1-0AB5-4F75-A579-19CB29AA395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1229CB-4B90-496E-97F3-11C3194D8928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26FB1-0AB5-4F75-A579-19CB29AA3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535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72300" y="381000"/>
            <a:ext cx="1943100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381000"/>
            <a:ext cx="567690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1229CB-4B90-496E-97F3-11C3194D8928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26FB1-0AB5-4F75-A579-19CB29AA3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4508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1229CB-4B90-496E-97F3-11C3194D8928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26FB1-0AB5-4F75-A579-19CB29AA3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7209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1229CB-4B90-496E-97F3-11C3194D8928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26FB1-0AB5-4F75-A579-19CB29AA3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408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430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54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1229CB-4B90-496E-97F3-11C3194D8928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26FB1-0AB5-4F75-A579-19CB29AA3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142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1229CB-4B90-496E-97F3-11C3194D8928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26FB1-0AB5-4F75-A579-19CB29AA3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047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1229CB-4B90-496E-97F3-11C3194D8928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26FB1-0AB5-4F75-A579-19CB29AA3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795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1229CB-4B90-496E-97F3-11C3194D8928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26FB1-0AB5-4F75-A579-19CB29AA3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1781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1229CB-4B90-496E-97F3-11C3194D8928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26FB1-0AB5-4F75-A579-19CB29AA3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093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1229CB-4B90-496E-97F3-11C3194D8928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26FB1-0AB5-4F75-A579-19CB29AA3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005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968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 descr="educatcarhou"/>
          <p:cNvPicPr>
            <a:picLocks noChangeAspect="1" noChangeArrowheads="1"/>
          </p:cNvPicPr>
          <p:nvPr/>
        </p:nvPicPr>
        <p:blipFill>
          <a:blip r:embed="rId13">
            <a:lum bright="-24000" contras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381000"/>
            <a:ext cx="6400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título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los estilos de texto del patrón</a:t>
            </a:r>
          </a:p>
          <a:p>
            <a:pPr lvl="1"/>
            <a:r>
              <a:rPr lang="es-ES" altLang="es-MX" smtClean="0"/>
              <a:t>Segundo nivel</a:t>
            </a:r>
          </a:p>
          <a:p>
            <a:pPr lvl="2"/>
            <a:r>
              <a:rPr lang="es-ES" altLang="es-MX" smtClean="0"/>
              <a:t>Tercer nivel</a:t>
            </a:r>
          </a:p>
          <a:p>
            <a:pPr lvl="3"/>
            <a:r>
              <a:rPr lang="es-ES" altLang="es-MX" smtClean="0"/>
              <a:t>Cuarto nivel</a:t>
            </a:r>
          </a:p>
          <a:p>
            <a:pPr lvl="4"/>
            <a:r>
              <a:rPr lang="es-ES" altLang="es-MX" smtClean="0"/>
              <a:t>Quinto nivel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j-lt"/>
              </a:defRPr>
            </a:lvl1pPr>
          </a:lstStyle>
          <a:p>
            <a:fld id="{D01229CB-4B90-496E-97F3-11C3194D8928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j-lt"/>
              </a:defRPr>
            </a:lvl1pPr>
          </a:lstStyle>
          <a:p>
            <a:endParaRPr lang="es-MX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j-lt"/>
                <a:cs typeface="Arial" pitchFamily="34" charset="0"/>
              </a:defRPr>
            </a:lvl1pPr>
          </a:lstStyle>
          <a:p>
            <a:fld id="{08C26FB1-0AB5-4F75-A579-19CB29AA3955}" type="slidenum">
              <a:rPr lang="es-MX" smtClean="0"/>
              <a:t>‹Nº›</a:t>
            </a:fld>
            <a:endParaRPr lang="es-MX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Monotype Sort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DESARROLLO DE PORTAFOLIOS</a:t>
            </a:r>
            <a:br>
              <a:rPr lang="es-MX" dirty="0" smtClean="0"/>
            </a:br>
            <a:r>
              <a:rPr lang="es-MX" dirty="0" smtClean="0"/>
              <a:t>PARA EL APRENDIZAJE Y LA EVALUACIÓN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7200" y="3645024"/>
            <a:ext cx="7772400" cy="1079376"/>
          </a:xfrm>
        </p:spPr>
        <p:txBody>
          <a:bodyPr/>
          <a:lstStyle/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VAL KLENOWSKI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2484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332656"/>
            <a:ext cx="8735888" cy="6408712"/>
          </a:xfrm>
        </p:spPr>
        <p:txBody>
          <a:bodyPr>
            <a:normAutofit/>
          </a:bodyPr>
          <a:lstStyle/>
          <a:p>
            <a:r>
              <a:rPr lang="es-MX" sz="2800" b="1" dirty="0" smtClean="0"/>
              <a:t>LOS PORTAFOLIOS SON USADOS PARA EL APRENDIZAJE, LA EVALUACIÓN, VALORACIÓN Y PROMOCIÓN.</a:t>
            </a:r>
          </a:p>
          <a:p>
            <a:r>
              <a:rPr lang="es-MX" sz="2800" b="1" dirty="0" smtClean="0"/>
              <a:t>ES UNA COLECCIÓN DE TRABAJOS QUE INCLUYEN LOS LOGROS INDIVIDUALES ALCANZADOS A LO LARGO DEL TIEMPO, LA EVALUACIÓN DEL PROCESO, DEMUESTRA EL APRENDIZAJE, LAS ESTRATEGIAS APLICADAS Y EL ANÁLISIS SOBRE LAS EXPERIENCIAS DE APRENDIZAJE.</a:t>
            </a:r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365104"/>
            <a:ext cx="1656184" cy="227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63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988978"/>
            <a:ext cx="4114800" cy="3456245"/>
          </a:xfrm>
        </p:spPr>
      </p:pic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>
          <a:xfrm>
            <a:off x="179512" y="1196752"/>
            <a:ext cx="4104456" cy="4929411"/>
          </a:xfrm>
        </p:spPr>
        <p:txBody>
          <a:bodyPr>
            <a:noAutofit/>
          </a:bodyPr>
          <a:lstStyle/>
          <a:p>
            <a:r>
              <a:rPr lang="es-MX" sz="1800" b="1" dirty="0" smtClean="0">
                <a:solidFill>
                  <a:srgbClr val="FFC000"/>
                </a:solidFill>
              </a:rPr>
              <a:t>LOS PORTAFOLIOS SON FUENTES DE EVIDENCIA, CUANTO MÁS RELEVANTE ES ÉSTA, RESULTA MÁS FACTIBLE´PODER INFERIR EL NIVEL LOGRADO POR EL ESTUDIANTE EN UN ÁREA DE APRENDIZAJE</a:t>
            </a:r>
          </a:p>
          <a:p>
            <a:r>
              <a:rPr lang="es-MX" sz="1800" b="1" dirty="0" smtClean="0">
                <a:solidFill>
                  <a:srgbClr val="FFC000"/>
                </a:solidFill>
              </a:rPr>
              <a:t>UN TRABAJO DE PORTAFOLIOS PUEDE CUMPLIR POR TANTO TODOS LOS PROPÓSITOS EVALUATIVOS: EVALUACIÓN SUMATIVA, CERTIFICACIÓN, SELECCIÓN, PROMOCIÓN, VALORACIÓN, EVALUACIÓN FORMATIVA, ASÍ COMO EL RENDIR CUENTA DE LO QUE SE HA HECHO PARA REFORZAR LOS PROCESOS DE ENSEÑANZA Y APRENDIZAJE.</a:t>
            </a:r>
            <a:endParaRPr lang="es-MX" sz="1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41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3200" dirty="0" smtClean="0"/>
              <a:t>Uso del portafolios como apoyo para la enseñanza y el aprendizaje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b="1" dirty="0" smtClean="0"/>
              <a:t>LA EVALUACIÓN ES BENEFICIOSA EN EL ÁREA DE ENSEÑANZA Y APRENDIZAJE, DEBIDO A QUE AYUDA A LOS ESTUDIANTES A DESARROLLAR, PROFUNDIZAR SU PROPIO APRENDIZAJE.</a:t>
            </a:r>
          </a:p>
          <a:p>
            <a:r>
              <a:rPr lang="es-MX" b="1" dirty="0" smtClean="0"/>
              <a:t>INCLUYEN CONTENIDOS SELECCIONADOS POR LOS ESTUDIANTES, PROFESORES, COMPAÑEROS O TUTOR LOS CUALES REVELAN PRUEBAS SIGNIFICATIVAS DE SU COMPETENCIA  ADQUIRIDA EN HABILIDADES CLAVE.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80889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4185666277"/>
              </p:ext>
            </p:extLst>
          </p:nvPr>
        </p:nvGraphicFramePr>
        <p:xfrm>
          <a:off x="179512" y="332656"/>
          <a:ext cx="8640960" cy="630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74783" y="3338408"/>
            <a:ext cx="13740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 smtClean="0">
                <a:solidFill>
                  <a:srgbClr val="FF0000"/>
                </a:solidFill>
              </a:rPr>
              <a:t>TIPOS </a:t>
            </a:r>
          </a:p>
          <a:p>
            <a:pPr algn="ctr"/>
            <a:r>
              <a:rPr lang="es-MX" sz="1400" b="1" dirty="0" smtClean="0">
                <a:solidFill>
                  <a:srgbClr val="FF0000"/>
                </a:solidFill>
              </a:rPr>
              <a:t>DE </a:t>
            </a:r>
          </a:p>
          <a:p>
            <a:pPr algn="ctr"/>
            <a:r>
              <a:rPr lang="es-MX" sz="1400" b="1" dirty="0" smtClean="0">
                <a:solidFill>
                  <a:srgbClr val="FF0000"/>
                </a:solidFill>
              </a:rPr>
              <a:t>PORTAFOLIO</a:t>
            </a:r>
            <a:endParaRPr lang="es-MX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18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Principios que sustentan el uso de los portafolios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9443" y="1484784"/>
            <a:ext cx="7125112" cy="46805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MX" sz="2400" b="1" dirty="0"/>
          </a:p>
          <a:p>
            <a:r>
              <a:rPr lang="es-MX" sz="2400" b="1" dirty="0" smtClean="0"/>
              <a:t>PROMUEVE UNA NUEVA PERSPECTIVA SOBRE EL APRENDIZAJE</a:t>
            </a:r>
          </a:p>
          <a:p>
            <a:r>
              <a:rPr lang="es-MX" sz="2400" b="1" dirty="0" smtClean="0"/>
              <a:t>ES UN PROCESO EN DESARROLLO</a:t>
            </a:r>
          </a:p>
          <a:p>
            <a:r>
              <a:rPr lang="es-MX" sz="2400" b="1" dirty="0" smtClean="0"/>
              <a:t>INCORPORA ANÁLISIS DE LOS LOGROS Y EL APRENDIZAJE</a:t>
            </a:r>
          </a:p>
          <a:p>
            <a:r>
              <a:rPr lang="es-MX" sz="2400" b="1" dirty="0" smtClean="0"/>
              <a:t>REQUIERE AUTOEVALUACIÓN</a:t>
            </a:r>
          </a:p>
          <a:p>
            <a:r>
              <a:rPr lang="es-MX" sz="2400" b="1" dirty="0" smtClean="0"/>
              <a:t>MOTIVA LA ELECCIÓN DEL ESTUDIANTE Y SU REFLEXIÓN SOBRE EL TRABAJO</a:t>
            </a:r>
          </a:p>
          <a:p>
            <a:r>
              <a:rPr lang="es-MX" sz="2400" b="1" dirty="0" smtClean="0"/>
              <a:t>IMPLICA A LOS PROFESORES O A LOS TUTORES COMO FACILITADORES DEL APRENDIZAJE.</a:t>
            </a:r>
          </a:p>
          <a:p>
            <a:endParaRPr lang="es-MX" sz="2000" dirty="0" smtClean="0"/>
          </a:p>
          <a:p>
            <a:endParaRPr lang="es-MX" sz="2000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6158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de diseño de dibujos de niños en azul">
  <a:themeElements>
    <a:clrScheme name="Tema de Office 1">
      <a:dk1>
        <a:srgbClr val="000066"/>
      </a:dk1>
      <a:lt1>
        <a:srgbClr val="FFFFFF"/>
      </a:lt1>
      <a:dk2>
        <a:srgbClr val="4A8AC4"/>
      </a:dk2>
      <a:lt2>
        <a:srgbClr val="F7CC17"/>
      </a:lt2>
      <a:accent1>
        <a:srgbClr val="CDCD1F"/>
      </a:accent1>
      <a:accent2>
        <a:srgbClr val="368D2D"/>
      </a:accent2>
      <a:accent3>
        <a:srgbClr val="B1C4DE"/>
      </a:accent3>
      <a:accent4>
        <a:srgbClr val="DADADA"/>
      </a:accent4>
      <a:accent5>
        <a:srgbClr val="E3E3AB"/>
      </a:accent5>
      <a:accent6>
        <a:srgbClr val="307F28"/>
      </a:accent6>
      <a:hlink>
        <a:srgbClr val="0066FF"/>
      </a:hlink>
      <a:folHlink>
        <a:srgbClr val="FF9900"/>
      </a:folHlink>
    </a:clrScheme>
    <a:fontScheme name="Tema de Offi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MX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MX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a de Office 1">
        <a:dk1>
          <a:srgbClr val="000066"/>
        </a:dk1>
        <a:lt1>
          <a:srgbClr val="FFFFFF"/>
        </a:lt1>
        <a:dk2>
          <a:srgbClr val="4A8AC4"/>
        </a:dk2>
        <a:lt2>
          <a:srgbClr val="F7CC17"/>
        </a:lt2>
        <a:accent1>
          <a:srgbClr val="CDCD1F"/>
        </a:accent1>
        <a:accent2>
          <a:srgbClr val="368D2D"/>
        </a:accent2>
        <a:accent3>
          <a:srgbClr val="B1C4DE"/>
        </a:accent3>
        <a:accent4>
          <a:srgbClr val="DADADA"/>
        </a:accent4>
        <a:accent5>
          <a:srgbClr val="E3E3AB"/>
        </a:accent5>
        <a:accent6>
          <a:srgbClr val="307F28"/>
        </a:accent6>
        <a:hlink>
          <a:srgbClr val="0066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dibujos de niños en azul</Template>
  <TotalTime>250</TotalTime>
  <Words>295</Words>
  <Application>Microsoft Office PowerPoint</Application>
  <PresentationFormat>Presentación en pantalla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Plantilla de diseño de dibujos de niños en azul</vt:lpstr>
      <vt:lpstr>DESARROLLO DE PORTAFOLIOS PARA EL APRENDIZAJE Y LA EVALUACIÓN</vt:lpstr>
      <vt:lpstr>Presentación de PowerPoint</vt:lpstr>
      <vt:lpstr>Presentación de PowerPoint</vt:lpstr>
      <vt:lpstr>Uso del portafolios como apoyo para la enseñanza y el aprendizaje</vt:lpstr>
      <vt:lpstr>Presentación de PowerPoint</vt:lpstr>
      <vt:lpstr>Principios que sustentan el uso de los portafolios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Guevara</dc:creator>
  <cp:lastModifiedBy>Guevara</cp:lastModifiedBy>
  <cp:revision>10</cp:revision>
  <dcterms:created xsi:type="dcterms:W3CDTF">2014-03-18T10:38:54Z</dcterms:created>
  <dcterms:modified xsi:type="dcterms:W3CDTF">2015-06-10T05:13:33Z</dcterms:modified>
</cp:coreProperties>
</file>