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2A7094-EA7D-412C-B2B5-06C5EB020FC2}" type="doc">
      <dgm:prSet loTypeId="urn:microsoft.com/office/officeart/2005/8/layout/default#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1259C7CE-2FC1-494C-A5A9-8BFAB8396D89}">
      <dgm:prSet phldrT="[Texto]"/>
      <dgm:spPr/>
      <dgm:t>
        <a:bodyPr/>
        <a:lstStyle/>
        <a:p>
          <a:r>
            <a:rPr lang="es-MX" dirty="0" smtClean="0">
              <a:latin typeface="Comic Sans MS" pitchFamily="66" charset="0"/>
            </a:rPr>
            <a:t>Vygotsky.  Menciona: Afectividad cognitiva                                                                                                           espontánea                                                                                   </a:t>
          </a:r>
          <a:endParaRPr lang="es-MX" dirty="0"/>
        </a:p>
      </dgm:t>
    </dgm:pt>
    <dgm:pt modelId="{9F1FF86B-FAEE-43E9-99B6-4AB6A600997F}" type="parTrans" cxnId="{70BDE09F-9D1E-4662-B2CA-982FE10D38C2}">
      <dgm:prSet/>
      <dgm:spPr/>
      <dgm:t>
        <a:bodyPr/>
        <a:lstStyle/>
        <a:p>
          <a:endParaRPr lang="es-MX"/>
        </a:p>
      </dgm:t>
    </dgm:pt>
    <dgm:pt modelId="{598743E2-ED9C-4C10-BF5B-317892A045CE}" type="sibTrans" cxnId="{70BDE09F-9D1E-4662-B2CA-982FE10D38C2}">
      <dgm:prSet/>
      <dgm:spPr/>
      <dgm:t>
        <a:bodyPr/>
        <a:lstStyle/>
        <a:p>
          <a:endParaRPr lang="es-MX"/>
        </a:p>
      </dgm:t>
    </dgm:pt>
    <dgm:pt modelId="{16579839-3E4B-4ED6-A332-22933D5469CD}">
      <dgm:prSet/>
      <dgm:spPr/>
      <dgm:t>
        <a:bodyPr/>
        <a:lstStyle/>
        <a:p>
          <a:r>
            <a:rPr lang="es-MX" dirty="0" smtClean="0">
              <a:latin typeface="Comic Sans MS" pitchFamily="66" charset="0"/>
            </a:rPr>
            <a:t>Piaget expone la importancia del</a:t>
          </a:r>
          <a:br>
            <a:rPr lang="es-MX" dirty="0" smtClean="0">
              <a:latin typeface="Comic Sans MS" pitchFamily="66" charset="0"/>
            </a:rPr>
          </a:br>
          <a:r>
            <a:rPr lang="es-MX" dirty="0" smtClean="0">
              <a:latin typeface="Comic Sans MS" pitchFamily="66" charset="0"/>
            </a:rPr>
            <a:t>El juego simbólico</a:t>
          </a:r>
          <a:endParaRPr lang="es-MX" dirty="0"/>
        </a:p>
      </dgm:t>
    </dgm:pt>
    <dgm:pt modelId="{84C54039-71C5-4CB9-B840-BF7C26A258B1}" type="parTrans" cxnId="{D3466BED-DAD4-425A-BF30-BBA1A0F6CF85}">
      <dgm:prSet/>
      <dgm:spPr/>
      <dgm:t>
        <a:bodyPr/>
        <a:lstStyle/>
        <a:p>
          <a:endParaRPr lang="es-MX"/>
        </a:p>
      </dgm:t>
    </dgm:pt>
    <dgm:pt modelId="{C847EFE3-FF6A-44FE-B31F-FD525C15A043}" type="sibTrans" cxnId="{D3466BED-DAD4-425A-BF30-BBA1A0F6CF85}">
      <dgm:prSet/>
      <dgm:spPr/>
      <dgm:t>
        <a:bodyPr/>
        <a:lstStyle/>
        <a:p>
          <a:endParaRPr lang="es-MX"/>
        </a:p>
      </dgm:t>
    </dgm:pt>
    <dgm:pt modelId="{07BA7251-7D3A-4C98-8DEB-23FA44749806}" type="pres">
      <dgm:prSet presAssocID="{012A7094-EA7D-412C-B2B5-06C5EB020FC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2C9A8BE-017F-4782-AE72-801274E768A0}" type="pres">
      <dgm:prSet presAssocID="{1259C7CE-2FC1-494C-A5A9-8BFAB8396D89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4E0D129-8A3F-4EB5-8501-7B6F59D8CCF6}" type="pres">
      <dgm:prSet presAssocID="{598743E2-ED9C-4C10-BF5B-317892A045CE}" presName="sibTrans" presStyleCnt="0"/>
      <dgm:spPr/>
      <dgm:t>
        <a:bodyPr/>
        <a:lstStyle/>
        <a:p>
          <a:endParaRPr lang="es-MX"/>
        </a:p>
      </dgm:t>
    </dgm:pt>
    <dgm:pt modelId="{8F458486-2668-481C-801E-B2DE45DC0587}" type="pres">
      <dgm:prSet presAssocID="{16579839-3E4B-4ED6-A332-22933D5469CD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0BFA364-7725-4BF7-8ED1-59E9FE2AC353}" type="presOf" srcId="{16579839-3E4B-4ED6-A332-22933D5469CD}" destId="{8F458486-2668-481C-801E-B2DE45DC0587}" srcOrd="0" destOrd="0" presId="urn:microsoft.com/office/officeart/2005/8/layout/default#1"/>
    <dgm:cxn modelId="{FF84D215-FDFE-4D98-9A3F-600F31C306A7}" type="presOf" srcId="{1259C7CE-2FC1-494C-A5A9-8BFAB8396D89}" destId="{B2C9A8BE-017F-4782-AE72-801274E768A0}" srcOrd="0" destOrd="0" presId="urn:microsoft.com/office/officeart/2005/8/layout/default#1"/>
    <dgm:cxn modelId="{032726E6-01A3-41B6-AD03-296790521BEE}" type="presOf" srcId="{012A7094-EA7D-412C-B2B5-06C5EB020FC2}" destId="{07BA7251-7D3A-4C98-8DEB-23FA44749806}" srcOrd="0" destOrd="0" presId="urn:microsoft.com/office/officeart/2005/8/layout/default#1"/>
    <dgm:cxn modelId="{D3466BED-DAD4-425A-BF30-BBA1A0F6CF85}" srcId="{012A7094-EA7D-412C-B2B5-06C5EB020FC2}" destId="{16579839-3E4B-4ED6-A332-22933D5469CD}" srcOrd="1" destOrd="0" parTransId="{84C54039-71C5-4CB9-B840-BF7C26A258B1}" sibTransId="{C847EFE3-FF6A-44FE-B31F-FD525C15A043}"/>
    <dgm:cxn modelId="{70BDE09F-9D1E-4662-B2CA-982FE10D38C2}" srcId="{012A7094-EA7D-412C-B2B5-06C5EB020FC2}" destId="{1259C7CE-2FC1-494C-A5A9-8BFAB8396D89}" srcOrd="0" destOrd="0" parTransId="{9F1FF86B-FAEE-43E9-99B6-4AB6A600997F}" sibTransId="{598743E2-ED9C-4C10-BF5B-317892A045CE}"/>
    <dgm:cxn modelId="{F8F73535-C6CC-4CE6-A3D4-DF7E308B9905}" type="presParOf" srcId="{07BA7251-7D3A-4C98-8DEB-23FA44749806}" destId="{B2C9A8BE-017F-4782-AE72-801274E768A0}" srcOrd="0" destOrd="0" presId="urn:microsoft.com/office/officeart/2005/8/layout/default#1"/>
    <dgm:cxn modelId="{D9E0ACD2-D6C9-4126-8977-D6488F7687BB}" type="presParOf" srcId="{07BA7251-7D3A-4C98-8DEB-23FA44749806}" destId="{74E0D129-8A3F-4EB5-8501-7B6F59D8CCF6}" srcOrd="1" destOrd="0" presId="urn:microsoft.com/office/officeart/2005/8/layout/default#1"/>
    <dgm:cxn modelId="{210A82FF-5F7A-4978-8944-BFC8A39A28C0}" type="presParOf" srcId="{07BA7251-7D3A-4C98-8DEB-23FA44749806}" destId="{8F458486-2668-481C-801E-B2DE45DC0587}" srcOrd="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24417B-A759-4F30-A034-EAA87F16B570}" type="doc">
      <dgm:prSet loTypeId="urn:microsoft.com/office/officeart/2005/8/layout/vProcess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19FD275C-0FF1-4439-8C45-A00B5A7FBF2A}">
      <dgm:prSet phldrT="[Texto]"/>
      <dgm:spPr/>
      <dgm:t>
        <a:bodyPr/>
        <a:lstStyle/>
        <a:p>
          <a:r>
            <a:rPr lang="es-MX" dirty="0" smtClean="0">
              <a:latin typeface="Comic Sans MS" pitchFamily="66" charset="0"/>
            </a:rPr>
            <a:t>Al proceso de socialización y a expresar sus emociones</a:t>
          </a:r>
          <a:endParaRPr lang="es-MX" dirty="0"/>
        </a:p>
      </dgm:t>
    </dgm:pt>
    <dgm:pt modelId="{E75B9AB6-BDAC-4C77-9C91-4C52293DC778}" type="parTrans" cxnId="{438208CA-6372-408C-9E73-AD9F2E63E596}">
      <dgm:prSet/>
      <dgm:spPr/>
      <dgm:t>
        <a:bodyPr/>
        <a:lstStyle/>
        <a:p>
          <a:endParaRPr lang="es-MX"/>
        </a:p>
      </dgm:t>
    </dgm:pt>
    <dgm:pt modelId="{7FAB06DC-B267-4FD9-8941-8B526DC9D303}" type="sibTrans" cxnId="{438208CA-6372-408C-9E73-AD9F2E63E596}">
      <dgm:prSet/>
      <dgm:spPr/>
      <dgm:t>
        <a:bodyPr/>
        <a:lstStyle/>
        <a:p>
          <a:endParaRPr lang="es-MX"/>
        </a:p>
      </dgm:t>
    </dgm:pt>
    <dgm:pt modelId="{62102F99-B4E5-45B2-B08A-16680C2FAE13}">
      <dgm:prSet phldrT="[Texto]" phldr="1"/>
      <dgm:spPr/>
      <dgm:t>
        <a:bodyPr/>
        <a:lstStyle/>
        <a:p>
          <a:endParaRPr lang="es-MX"/>
        </a:p>
      </dgm:t>
    </dgm:pt>
    <dgm:pt modelId="{055BE059-2EA1-47C7-BB8C-C06A4E4F0662}" type="parTrans" cxnId="{7E45517B-26DD-4DE3-970E-0B20721F79B7}">
      <dgm:prSet/>
      <dgm:spPr/>
      <dgm:t>
        <a:bodyPr/>
        <a:lstStyle/>
        <a:p>
          <a:endParaRPr lang="es-MX"/>
        </a:p>
      </dgm:t>
    </dgm:pt>
    <dgm:pt modelId="{572A19FE-3D6D-4A9B-AFFD-62F2EF66F315}" type="sibTrans" cxnId="{7E45517B-26DD-4DE3-970E-0B20721F79B7}">
      <dgm:prSet/>
      <dgm:spPr/>
      <dgm:t>
        <a:bodyPr/>
        <a:lstStyle/>
        <a:p>
          <a:endParaRPr lang="es-MX"/>
        </a:p>
      </dgm:t>
    </dgm:pt>
    <dgm:pt modelId="{3DDA357F-1CB4-4C4B-9969-43E32B1CB032}">
      <dgm:prSet phldrT="[Texto]" phldr="1"/>
      <dgm:spPr/>
      <dgm:t>
        <a:bodyPr/>
        <a:lstStyle/>
        <a:p>
          <a:endParaRPr lang="es-MX"/>
        </a:p>
      </dgm:t>
    </dgm:pt>
    <dgm:pt modelId="{5D3F8D81-D874-4846-84EF-9F10086CCC01}" type="parTrans" cxnId="{850419A1-6678-47D6-A445-FAFDD2F65B7B}">
      <dgm:prSet/>
      <dgm:spPr/>
      <dgm:t>
        <a:bodyPr/>
        <a:lstStyle/>
        <a:p>
          <a:endParaRPr lang="es-MX"/>
        </a:p>
      </dgm:t>
    </dgm:pt>
    <dgm:pt modelId="{1E848545-7D54-4F2D-BD83-F254138ADE90}" type="sibTrans" cxnId="{850419A1-6678-47D6-A445-FAFDD2F65B7B}">
      <dgm:prSet/>
      <dgm:spPr/>
      <dgm:t>
        <a:bodyPr/>
        <a:lstStyle/>
        <a:p>
          <a:endParaRPr lang="es-MX"/>
        </a:p>
      </dgm:t>
    </dgm:pt>
    <dgm:pt modelId="{D5BC8D97-890A-4448-BD3D-80DE90546991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Aprender la cultura</a:t>
          </a:r>
          <a:endParaRPr lang="es-MX" dirty="0" smtClean="0">
            <a:latin typeface="Comic Sans MS" pitchFamily="66" charset="0"/>
          </a:endParaRPr>
        </a:p>
      </dgm:t>
    </dgm:pt>
    <dgm:pt modelId="{16C138AC-4418-4A83-9933-267A0F2F1CBE}" type="parTrans" cxnId="{93BE0C8F-BAAE-45F1-A47E-5D0E8FD0EFAE}">
      <dgm:prSet/>
      <dgm:spPr/>
      <dgm:t>
        <a:bodyPr/>
        <a:lstStyle/>
        <a:p>
          <a:endParaRPr lang="es-MX"/>
        </a:p>
      </dgm:t>
    </dgm:pt>
    <dgm:pt modelId="{341BAE96-B71B-4F1A-8330-F3B7501C4AEB}" type="sibTrans" cxnId="{93BE0C8F-BAAE-45F1-A47E-5D0E8FD0EFAE}">
      <dgm:prSet/>
      <dgm:spPr/>
      <dgm:t>
        <a:bodyPr/>
        <a:lstStyle/>
        <a:p>
          <a:endParaRPr lang="es-MX"/>
        </a:p>
      </dgm:t>
    </dgm:pt>
    <dgm:pt modelId="{ACD19B4E-A2E6-43F4-8EB8-E421193BF337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Aprender a respetar turnos</a:t>
          </a:r>
          <a:endParaRPr lang="es-MX" dirty="0" smtClean="0">
            <a:latin typeface="Comic Sans MS" pitchFamily="66" charset="0"/>
          </a:endParaRPr>
        </a:p>
      </dgm:t>
    </dgm:pt>
    <dgm:pt modelId="{EB3344DA-7881-419E-844F-758B9986F80E}" type="parTrans" cxnId="{94801BA3-78AC-4827-B32C-EE3D0DBD7E2D}">
      <dgm:prSet/>
      <dgm:spPr/>
      <dgm:t>
        <a:bodyPr/>
        <a:lstStyle/>
        <a:p>
          <a:endParaRPr lang="es-MX"/>
        </a:p>
      </dgm:t>
    </dgm:pt>
    <dgm:pt modelId="{D8FA874C-0665-4E84-9A3D-EBE1A6903A1D}" type="sibTrans" cxnId="{94801BA3-78AC-4827-B32C-EE3D0DBD7E2D}">
      <dgm:prSet/>
      <dgm:spPr/>
      <dgm:t>
        <a:bodyPr/>
        <a:lstStyle/>
        <a:p>
          <a:endParaRPr lang="es-MX"/>
        </a:p>
      </dgm:t>
    </dgm:pt>
    <dgm:pt modelId="{47385806-0458-4EFD-AE11-B99E38A3C1E7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Desarrolla destrezas del pensamiento divergente</a:t>
          </a:r>
          <a:endParaRPr lang="es-MX" dirty="0" smtClean="0">
            <a:latin typeface="Comic Sans MS" pitchFamily="66" charset="0"/>
          </a:endParaRPr>
        </a:p>
      </dgm:t>
    </dgm:pt>
    <dgm:pt modelId="{5B2C2ACF-2DF3-4B67-A8D4-ABC5E4075831}" type="parTrans" cxnId="{B937F063-A6EC-4546-BA65-7569B576DC1D}">
      <dgm:prSet/>
      <dgm:spPr/>
      <dgm:t>
        <a:bodyPr/>
        <a:lstStyle/>
        <a:p>
          <a:endParaRPr lang="es-MX"/>
        </a:p>
      </dgm:t>
    </dgm:pt>
    <dgm:pt modelId="{D527E804-175D-4410-BB59-71176C707FB8}" type="sibTrans" cxnId="{B937F063-A6EC-4546-BA65-7569B576DC1D}">
      <dgm:prSet/>
      <dgm:spPr/>
      <dgm:t>
        <a:bodyPr/>
        <a:lstStyle/>
        <a:p>
          <a:endParaRPr lang="es-MX"/>
        </a:p>
      </dgm:t>
    </dgm:pt>
    <dgm:pt modelId="{A825005E-0118-45C0-AD2B-5AFAE1140D7D}">
      <dgm:prSet/>
      <dgm:spPr/>
      <dgm:t>
        <a:bodyPr/>
        <a:lstStyle/>
        <a:p>
          <a:r>
            <a:rPr lang="es-MX" dirty="0" smtClean="0">
              <a:latin typeface="Comic Sans MS" pitchFamily="66" charset="0"/>
            </a:rPr>
            <a:t>Aprende a respetar las reglas</a:t>
          </a:r>
        </a:p>
      </dgm:t>
    </dgm:pt>
    <dgm:pt modelId="{34A808A1-4277-48D1-BE83-D68ACCEE1909}" type="parTrans" cxnId="{CB9E7CDF-01BB-4C68-9627-6CB7651BC097}">
      <dgm:prSet/>
      <dgm:spPr/>
      <dgm:t>
        <a:bodyPr/>
        <a:lstStyle/>
        <a:p>
          <a:endParaRPr lang="es-MX"/>
        </a:p>
      </dgm:t>
    </dgm:pt>
    <dgm:pt modelId="{5B6F700F-1E9E-470F-92E1-CD6EE38824D5}" type="sibTrans" cxnId="{CB9E7CDF-01BB-4C68-9627-6CB7651BC097}">
      <dgm:prSet/>
      <dgm:spPr/>
      <dgm:t>
        <a:bodyPr/>
        <a:lstStyle/>
        <a:p>
          <a:endParaRPr lang="es-MX"/>
        </a:p>
      </dgm:t>
    </dgm:pt>
    <dgm:pt modelId="{67A0D121-C01E-481D-A849-8544BF112C9E}" type="pres">
      <dgm:prSet presAssocID="{7524417B-A759-4F30-A034-EAA87F16B57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D3A83A4-29AB-458E-9FC4-05F59201706E}" type="pres">
      <dgm:prSet presAssocID="{7524417B-A759-4F30-A034-EAA87F16B570}" presName="dummyMaxCanvas" presStyleCnt="0">
        <dgm:presLayoutVars/>
      </dgm:prSet>
      <dgm:spPr/>
      <dgm:t>
        <a:bodyPr/>
        <a:lstStyle/>
        <a:p>
          <a:endParaRPr lang="es-MX"/>
        </a:p>
      </dgm:t>
    </dgm:pt>
    <dgm:pt modelId="{8B2FAA76-C2C8-4B89-B16D-B515DB206158}" type="pres">
      <dgm:prSet presAssocID="{7524417B-A759-4F30-A034-EAA87F16B570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36D8A2D-6E5F-43A0-AD5A-118F2D07D457}" type="pres">
      <dgm:prSet presAssocID="{7524417B-A759-4F30-A034-EAA87F16B570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3F21526-8A5A-469F-BAB6-FA57A8298BDE}" type="pres">
      <dgm:prSet presAssocID="{7524417B-A759-4F30-A034-EAA87F16B570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4B10586-BC5C-44DF-9479-B5844ECE5883}" type="pres">
      <dgm:prSet presAssocID="{7524417B-A759-4F30-A034-EAA87F16B570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B927E51-352F-4FA5-B719-EAA256065D76}" type="pres">
      <dgm:prSet presAssocID="{7524417B-A759-4F30-A034-EAA87F16B570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BEF942D-86E5-4681-9B85-809A05573943}" type="pres">
      <dgm:prSet presAssocID="{7524417B-A759-4F30-A034-EAA87F16B570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8859D55-C2A2-4C1F-8CFD-77E53C61DB6F}" type="pres">
      <dgm:prSet presAssocID="{7524417B-A759-4F30-A034-EAA87F16B570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BFCB586-C567-4391-A56E-FB33DDF7EB85}" type="pres">
      <dgm:prSet presAssocID="{7524417B-A759-4F30-A034-EAA87F16B570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F529B22-1A89-4E32-8A48-E14391D8D71A}" type="pres">
      <dgm:prSet presAssocID="{7524417B-A759-4F30-A034-EAA87F16B570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36BB005-947E-40F0-8E99-C24845E24C49}" type="pres">
      <dgm:prSet presAssocID="{7524417B-A759-4F30-A034-EAA87F16B570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E8C380A-EEA5-472E-8AB9-12BEEC58B643}" type="pres">
      <dgm:prSet presAssocID="{7524417B-A759-4F30-A034-EAA87F16B570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ED26C6A-EDFB-4A71-AB72-8D5334103E60}" type="pres">
      <dgm:prSet presAssocID="{7524417B-A759-4F30-A034-EAA87F16B570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140ED47-A2DF-4496-A619-3DA542832024}" type="pres">
      <dgm:prSet presAssocID="{7524417B-A759-4F30-A034-EAA87F16B570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E5F9919-D507-4DC8-91F6-3C78ACDF8E38}" type="pres">
      <dgm:prSet presAssocID="{7524417B-A759-4F30-A034-EAA87F16B570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38208CA-6372-408C-9E73-AD9F2E63E596}" srcId="{7524417B-A759-4F30-A034-EAA87F16B570}" destId="{19FD275C-0FF1-4439-8C45-A00B5A7FBF2A}" srcOrd="0" destOrd="0" parTransId="{E75B9AB6-BDAC-4C77-9C91-4C52293DC778}" sibTransId="{7FAB06DC-B267-4FD9-8941-8B526DC9D303}"/>
    <dgm:cxn modelId="{93BE0C8F-BAAE-45F1-A47E-5D0E8FD0EFAE}" srcId="{7524417B-A759-4F30-A034-EAA87F16B570}" destId="{D5BC8D97-890A-4448-BD3D-80DE90546991}" srcOrd="1" destOrd="0" parTransId="{16C138AC-4418-4A83-9933-267A0F2F1CBE}" sibTransId="{341BAE96-B71B-4F1A-8330-F3B7501C4AEB}"/>
    <dgm:cxn modelId="{09D1DA48-6EC0-4FE8-85B1-1456C2B7B70B}" type="presOf" srcId="{47385806-0458-4EFD-AE11-B99E38A3C1E7}" destId="{F4B10586-BC5C-44DF-9479-B5844ECE5883}" srcOrd="0" destOrd="0" presId="urn:microsoft.com/office/officeart/2005/8/layout/vProcess5"/>
    <dgm:cxn modelId="{7E45517B-26DD-4DE3-970E-0B20721F79B7}" srcId="{7524417B-A759-4F30-A034-EAA87F16B570}" destId="{62102F99-B4E5-45B2-B08A-16680C2FAE13}" srcOrd="5" destOrd="0" parTransId="{055BE059-2EA1-47C7-BB8C-C06A4E4F0662}" sibTransId="{572A19FE-3D6D-4A9B-AFFD-62F2EF66F315}"/>
    <dgm:cxn modelId="{CB9E7CDF-01BB-4C68-9627-6CB7651BC097}" srcId="{7524417B-A759-4F30-A034-EAA87F16B570}" destId="{A825005E-0118-45C0-AD2B-5AFAE1140D7D}" srcOrd="4" destOrd="0" parTransId="{34A808A1-4277-48D1-BE83-D68ACCEE1909}" sibTransId="{5B6F700F-1E9E-470F-92E1-CD6EE38824D5}"/>
    <dgm:cxn modelId="{B937F063-A6EC-4546-BA65-7569B576DC1D}" srcId="{7524417B-A759-4F30-A034-EAA87F16B570}" destId="{47385806-0458-4EFD-AE11-B99E38A3C1E7}" srcOrd="3" destOrd="0" parTransId="{5B2C2ACF-2DF3-4B67-A8D4-ABC5E4075831}" sibTransId="{D527E804-175D-4410-BB59-71176C707FB8}"/>
    <dgm:cxn modelId="{292F368F-6679-4472-B201-C554D14DD6CC}" type="presOf" srcId="{D5BC8D97-890A-4448-BD3D-80DE90546991}" destId="{336D8A2D-6E5F-43A0-AD5A-118F2D07D457}" srcOrd="0" destOrd="0" presId="urn:microsoft.com/office/officeart/2005/8/layout/vProcess5"/>
    <dgm:cxn modelId="{A6FE1B90-145E-452E-A73F-240089331C82}" type="presOf" srcId="{A825005E-0118-45C0-AD2B-5AFAE1140D7D}" destId="{7B927E51-352F-4FA5-B719-EAA256065D76}" srcOrd="0" destOrd="0" presId="urn:microsoft.com/office/officeart/2005/8/layout/vProcess5"/>
    <dgm:cxn modelId="{E1B66F6C-11F4-4BCB-8504-3CE236503D5D}" type="presOf" srcId="{A825005E-0118-45C0-AD2B-5AFAE1140D7D}" destId="{1E5F9919-D507-4DC8-91F6-3C78ACDF8E38}" srcOrd="1" destOrd="0" presId="urn:microsoft.com/office/officeart/2005/8/layout/vProcess5"/>
    <dgm:cxn modelId="{DF2CB3DF-0576-4E45-BB41-B760D618B896}" type="presOf" srcId="{341BAE96-B71B-4F1A-8330-F3B7501C4AEB}" destId="{A8859D55-C2A2-4C1F-8CFD-77E53C61DB6F}" srcOrd="0" destOrd="0" presId="urn:microsoft.com/office/officeart/2005/8/layout/vProcess5"/>
    <dgm:cxn modelId="{6AE00EB1-35F5-4CF2-BCEC-EA836DC4AEAC}" type="presOf" srcId="{ACD19B4E-A2E6-43F4-8EB8-E421193BF337}" destId="{8ED26C6A-EDFB-4A71-AB72-8D5334103E60}" srcOrd="1" destOrd="0" presId="urn:microsoft.com/office/officeart/2005/8/layout/vProcess5"/>
    <dgm:cxn modelId="{4E1E3E6F-ACE7-426B-AA94-29B830049FCE}" type="presOf" srcId="{D527E804-175D-4410-BB59-71176C707FB8}" destId="{AF529B22-1A89-4E32-8A48-E14391D8D71A}" srcOrd="0" destOrd="0" presId="urn:microsoft.com/office/officeart/2005/8/layout/vProcess5"/>
    <dgm:cxn modelId="{960B9A68-53E5-48C9-967E-6FE207160F82}" type="presOf" srcId="{19FD275C-0FF1-4439-8C45-A00B5A7FBF2A}" destId="{8B2FAA76-C2C8-4B89-B16D-B515DB206158}" srcOrd="0" destOrd="0" presId="urn:microsoft.com/office/officeart/2005/8/layout/vProcess5"/>
    <dgm:cxn modelId="{94801BA3-78AC-4827-B32C-EE3D0DBD7E2D}" srcId="{7524417B-A759-4F30-A034-EAA87F16B570}" destId="{ACD19B4E-A2E6-43F4-8EB8-E421193BF337}" srcOrd="2" destOrd="0" parTransId="{EB3344DA-7881-419E-844F-758B9986F80E}" sibTransId="{D8FA874C-0665-4E84-9A3D-EBE1A6903A1D}"/>
    <dgm:cxn modelId="{DACF6C87-6FE4-4229-992B-D2B3C69552E6}" type="presOf" srcId="{7524417B-A759-4F30-A034-EAA87F16B570}" destId="{67A0D121-C01E-481D-A849-8544BF112C9E}" srcOrd="0" destOrd="0" presId="urn:microsoft.com/office/officeart/2005/8/layout/vProcess5"/>
    <dgm:cxn modelId="{1DB0FF9C-16FA-431B-B178-4A99334A0F68}" type="presOf" srcId="{ACD19B4E-A2E6-43F4-8EB8-E421193BF337}" destId="{E3F21526-8A5A-469F-BAB6-FA57A8298BDE}" srcOrd="0" destOrd="0" presId="urn:microsoft.com/office/officeart/2005/8/layout/vProcess5"/>
    <dgm:cxn modelId="{2E97E1E2-06BD-44BE-AEE6-3A43049EB31F}" type="presOf" srcId="{D5BC8D97-890A-4448-BD3D-80DE90546991}" destId="{CE8C380A-EEA5-472E-8AB9-12BEEC58B643}" srcOrd="1" destOrd="0" presId="urn:microsoft.com/office/officeart/2005/8/layout/vProcess5"/>
    <dgm:cxn modelId="{850419A1-6678-47D6-A445-FAFDD2F65B7B}" srcId="{7524417B-A759-4F30-A034-EAA87F16B570}" destId="{3DDA357F-1CB4-4C4B-9969-43E32B1CB032}" srcOrd="6" destOrd="0" parTransId="{5D3F8D81-D874-4846-84EF-9F10086CCC01}" sibTransId="{1E848545-7D54-4F2D-BD83-F254138ADE90}"/>
    <dgm:cxn modelId="{D6C01D9F-A937-4715-9E41-B69E777134C2}" type="presOf" srcId="{19FD275C-0FF1-4439-8C45-A00B5A7FBF2A}" destId="{736BB005-947E-40F0-8E99-C24845E24C49}" srcOrd="1" destOrd="0" presId="urn:microsoft.com/office/officeart/2005/8/layout/vProcess5"/>
    <dgm:cxn modelId="{8309E004-0C2D-46AF-940A-A4905AC16C3A}" type="presOf" srcId="{47385806-0458-4EFD-AE11-B99E38A3C1E7}" destId="{7140ED47-A2DF-4496-A619-3DA542832024}" srcOrd="1" destOrd="0" presId="urn:microsoft.com/office/officeart/2005/8/layout/vProcess5"/>
    <dgm:cxn modelId="{7EF7EAFF-0DEA-45F6-9C0B-7FFFDC5F8D8E}" type="presOf" srcId="{D8FA874C-0665-4E84-9A3D-EBE1A6903A1D}" destId="{1BFCB586-C567-4391-A56E-FB33DDF7EB85}" srcOrd="0" destOrd="0" presId="urn:microsoft.com/office/officeart/2005/8/layout/vProcess5"/>
    <dgm:cxn modelId="{04BFE307-32C1-4512-B0D7-0AF23A328B60}" type="presOf" srcId="{7FAB06DC-B267-4FD9-8941-8B526DC9D303}" destId="{ABEF942D-86E5-4681-9B85-809A05573943}" srcOrd="0" destOrd="0" presId="urn:microsoft.com/office/officeart/2005/8/layout/vProcess5"/>
    <dgm:cxn modelId="{8FC0E8A3-68DC-4EF5-9D24-6BFA10A80331}" type="presParOf" srcId="{67A0D121-C01E-481D-A849-8544BF112C9E}" destId="{9D3A83A4-29AB-458E-9FC4-05F59201706E}" srcOrd="0" destOrd="0" presId="urn:microsoft.com/office/officeart/2005/8/layout/vProcess5"/>
    <dgm:cxn modelId="{87E309DA-A8A1-455D-9444-2D2BAB5C107B}" type="presParOf" srcId="{67A0D121-C01E-481D-A849-8544BF112C9E}" destId="{8B2FAA76-C2C8-4B89-B16D-B515DB206158}" srcOrd="1" destOrd="0" presId="urn:microsoft.com/office/officeart/2005/8/layout/vProcess5"/>
    <dgm:cxn modelId="{AD231D81-9106-4940-BC97-5ACE98E24E1E}" type="presParOf" srcId="{67A0D121-C01E-481D-A849-8544BF112C9E}" destId="{336D8A2D-6E5F-43A0-AD5A-118F2D07D457}" srcOrd="2" destOrd="0" presId="urn:microsoft.com/office/officeart/2005/8/layout/vProcess5"/>
    <dgm:cxn modelId="{000DFA36-06D6-4474-9650-BED9708F36A3}" type="presParOf" srcId="{67A0D121-C01E-481D-A849-8544BF112C9E}" destId="{E3F21526-8A5A-469F-BAB6-FA57A8298BDE}" srcOrd="3" destOrd="0" presId="urn:microsoft.com/office/officeart/2005/8/layout/vProcess5"/>
    <dgm:cxn modelId="{A046629F-78EF-42D5-8CC0-AFC8A142405D}" type="presParOf" srcId="{67A0D121-C01E-481D-A849-8544BF112C9E}" destId="{F4B10586-BC5C-44DF-9479-B5844ECE5883}" srcOrd="4" destOrd="0" presId="urn:microsoft.com/office/officeart/2005/8/layout/vProcess5"/>
    <dgm:cxn modelId="{C78E1926-0360-48F8-9DA3-F8A5A3D1F7F9}" type="presParOf" srcId="{67A0D121-C01E-481D-A849-8544BF112C9E}" destId="{7B927E51-352F-4FA5-B719-EAA256065D76}" srcOrd="5" destOrd="0" presId="urn:microsoft.com/office/officeart/2005/8/layout/vProcess5"/>
    <dgm:cxn modelId="{29EFD17C-6160-421A-A2A2-72C65D0BDB45}" type="presParOf" srcId="{67A0D121-C01E-481D-A849-8544BF112C9E}" destId="{ABEF942D-86E5-4681-9B85-809A05573943}" srcOrd="6" destOrd="0" presId="urn:microsoft.com/office/officeart/2005/8/layout/vProcess5"/>
    <dgm:cxn modelId="{A258122A-C3D2-4A3E-B94A-145B8EE81280}" type="presParOf" srcId="{67A0D121-C01E-481D-A849-8544BF112C9E}" destId="{A8859D55-C2A2-4C1F-8CFD-77E53C61DB6F}" srcOrd="7" destOrd="0" presId="urn:microsoft.com/office/officeart/2005/8/layout/vProcess5"/>
    <dgm:cxn modelId="{B0305041-13BF-404A-B709-F7CA7E7332DE}" type="presParOf" srcId="{67A0D121-C01E-481D-A849-8544BF112C9E}" destId="{1BFCB586-C567-4391-A56E-FB33DDF7EB85}" srcOrd="8" destOrd="0" presId="urn:microsoft.com/office/officeart/2005/8/layout/vProcess5"/>
    <dgm:cxn modelId="{374F93A1-B8CE-45EC-9A63-AC0C2493D91A}" type="presParOf" srcId="{67A0D121-C01E-481D-A849-8544BF112C9E}" destId="{AF529B22-1A89-4E32-8A48-E14391D8D71A}" srcOrd="9" destOrd="0" presId="urn:microsoft.com/office/officeart/2005/8/layout/vProcess5"/>
    <dgm:cxn modelId="{0540DE9B-3D1E-4AB4-8DC4-EB3AF9032F43}" type="presParOf" srcId="{67A0D121-C01E-481D-A849-8544BF112C9E}" destId="{736BB005-947E-40F0-8E99-C24845E24C49}" srcOrd="10" destOrd="0" presId="urn:microsoft.com/office/officeart/2005/8/layout/vProcess5"/>
    <dgm:cxn modelId="{B080DCFB-1EC0-41AE-901B-2E08C29A532A}" type="presParOf" srcId="{67A0D121-C01E-481D-A849-8544BF112C9E}" destId="{CE8C380A-EEA5-472E-8AB9-12BEEC58B643}" srcOrd="11" destOrd="0" presId="urn:microsoft.com/office/officeart/2005/8/layout/vProcess5"/>
    <dgm:cxn modelId="{E0FBECC1-0FF8-4115-9A05-DA1D02B58FD0}" type="presParOf" srcId="{67A0D121-C01E-481D-A849-8544BF112C9E}" destId="{8ED26C6A-EDFB-4A71-AB72-8D5334103E60}" srcOrd="12" destOrd="0" presId="urn:microsoft.com/office/officeart/2005/8/layout/vProcess5"/>
    <dgm:cxn modelId="{70550FE0-E429-42D7-A50B-9F36FD2ABD2C}" type="presParOf" srcId="{67A0D121-C01E-481D-A849-8544BF112C9E}" destId="{7140ED47-A2DF-4496-A619-3DA542832024}" srcOrd="13" destOrd="0" presId="urn:microsoft.com/office/officeart/2005/8/layout/vProcess5"/>
    <dgm:cxn modelId="{A7173997-933C-4CC2-9424-F90D00E5B699}" type="presParOf" srcId="{67A0D121-C01E-481D-A849-8544BF112C9E}" destId="{1E5F9919-D507-4DC8-91F6-3C78ACDF8E38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D4E405-E223-43DB-A737-74E6FEAE784D}" type="doc">
      <dgm:prSet loTypeId="urn:microsoft.com/office/officeart/2005/8/layout/bProcess3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8AE9EBB9-5B13-4BD7-AC54-1E813CB864DD}">
      <dgm:prSet phldrT="[Texto]"/>
      <dgm:spPr/>
      <dgm:t>
        <a:bodyPr/>
        <a:lstStyle/>
        <a:p>
          <a:r>
            <a:rPr lang="es-MX" dirty="0" smtClean="0">
              <a:latin typeface="Comic Sans MS" pitchFamily="66" charset="0"/>
            </a:rPr>
            <a:t>La resolución de problemas</a:t>
          </a:r>
          <a:endParaRPr lang="es-MX" dirty="0"/>
        </a:p>
      </dgm:t>
    </dgm:pt>
    <dgm:pt modelId="{66D746F5-A4F5-4046-A710-B4AE927E5F74}" type="parTrans" cxnId="{5B3BDC9C-8566-4DD4-9291-B3EE250ED156}">
      <dgm:prSet/>
      <dgm:spPr/>
      <dgm:t>
        <a:bodyPr/>
        <a:lstStyle/>
        <a:p>
          <a:endParaRPr lang="es-MX"/>
        </a:p>
      </dgm:t>
    </dgm:pt>
    <dgm:pt modelId="{C14FE6BE-3CE1-43D4-9527-42EC43535181}" type="sibTrans" cxnId="{5B3BDC9C-8566-4DD4-9291-B3EE250ED156}">
      <dgm:prSet/>
      <dgm:spPr/>
      <dgm:t>
        <a:bodyPr/>
        <a:lstStyle/>
        <a:p>
          <a:endParaRPr lang="es-MX"/>
        </a:p>
      </dgm:t>
    </dgm:pt>
    <dgm:pt modelId="{E4835129-9DA0-49E1-B32F-07CAF533FD18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La habilidad de comunicarse de una forma diferente</a:t>
          </a:r>
          <a:endParaRPr lang="es-MX" dirty="0" smtClean="0">
            <a:latin typeface="Comic Sans MS" pitchFamily="66" charset="0"/>
          </a:endParaRPr>
        </a:p>
      </dgm:t>
    </dgm:pt>
    <dgm:pt modelId="{EAE28B66-5413-4658-BCD0-D7FBAE11EC11}" type="parTrans" cxnId="{34A2064C-C62D-476F-A776-52BB30B7352D}">
      <dgm:prSet/>
      <dgm:spPr/>
      <dgm:t>
        <a:bodyPr/>
        <a:lstStyle/>
        <a:p>
          <a:endParaRPr lang="es-MX"/>
        </a:p>
      </dgm:t>
    </dgm:pt>
    <dgm:pt modelId="{16BA3F7C-6B7B-433B-BBB1-1F42DCBB62F3}" type="sibTrans" cxnId="{34A2064C-C62D-476F-A776-52BB30B7352D}">
      <dgm:prSet/>
      <dgm:spPr/>
      <dgm:t>
        <a:bodyPr/>
        <a:lstStyle/>
        <a:p>
          <a:endParaRPr lang="es-MX"/>
        </a:p>
      </dgm:t>
    </dgm:pt>
    <dgm:pt modelId="{59ACCC51-3A5D-4205-8CC2-1B3B899657C8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Expresar sus experiencias y vivencias</a:t>
          </a:r>
          <a:endParaRPr lang="es-MX" dirty="0" smtClean="0">
            <a:latin typeface="Comic Sans MS" pitchFamily="66" charset="0"/>
          </a:endParaRPr>
        </a:p>
      </dgm:t>
    </dgm:pt>
    <dgm:pt modelId="{13CA6F2A-28F7-44F2-92E7-C8D54A42AAD6}" type="parTrans" cxnId="{854D4E86-9F11-40FE-9CEC-49249B26F22F}">
      <dgm:prSet/>
      <dgm:spPr/>
      <dgm:t>
        <a:bodyPr/>
        <a:lstStyle/>
        <a:p>
          <a:endParaRPr lang="es-MX"/>
        </a:p>
      </dgm:t>
    </dgm:pt>
    <dgm:pt modelId="{D08D048A-58FD-405F-9402-53FD5EF9841C}" type="sibTrans" cxnId="{854D4E86-9F11-40FE-9CEC-49249B26F22F}">
      <dgm:prSet/>
      <dgm:spPr/>
      <dgm:t>
        <a:bodyPr/>
        <a:lstStyle/>
        <a:p>
          <a:endParaRPr lang="es-MX"/>
        </a:p>
      </dgm:t>
    </dgm:pt>
    <dgm:pt modelId="{1FAC70CD-E1DE-4A79-931B-E4FC00DF8A1B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La creatividad</a:t>
          </a:r>
          <a:endParaRPr lang="es-MX" dirty="0" smtClean="0">
            <a:latin typeface="Comic Sans MS" pitchFamily="66" charset="0"/>
          </a:endParaRPr>
        </a:p>
      </dgm:t>
    </dgm:pt>
    <dgm:pt modelId="{C9A9D6A5-D1BC-479C-AECE-D7A34CFD9C43}" type="parTrans" cxnId="{509044CF-D598-4A19-858E-3DE6B273FEAC}">
      <dgm:prSet/>
      <dgm:spPr/>
      <dgm:t>
        <a:bodyPr/>
        <a:lstStyle/>
        <a:p>
          <a:endParaRPr lang="es-MX"/>
        </a:p>
      </dgm:t>
    </dgm:pt>
    <dgm:pt modelId="{9378E723-9C84-4DC7-AD24-A37649CDE2EE}" type="sibTrans" cxnId="{509044CF-D598-4A19-858E-3DE6B273FEAC}">
      <dgm:prSet/>
      <dgm:spPr/>
      <dgm:t>
        <a:bodyPr/>
        <a:lstStyle/>
        <a:p>
          <a:endParaRPr lang="es-MX"/>
        </a:p>
      </dgm:t>
    </dgm:pt>
    <dgm:pt modelId="{79919EE1-78B9-4B80-AF43-81B6F5137D2C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La experimentación y la investigación</a:t>
          </a:r>
          <a:endParaRPr lang="es-MX" dirty="0" smtClean="0">
            <a:latin typeface="Comic Sans MS" pitchFamily="66" charset="0"/>
          </a:endParaRPr>
        </a:p>
      </dgm:t>
    </dgm:pt>
    <dgm:pt modelId="{8174B27C-B41D-45D6-BDC4-FA5C6869B283}" type="parTrans" cxnId="{2EF81014-7909-4062-B8CD-7E8D2A8A0672}">
      <dgm:prSet/>
      <dgm:spPr/>
      <dgm:t>
        <a:bodyPr/>
        <a:lstStyle/>
        <a:p>
          <a:endParaRPr lang="es-MX"/>
        </a:p>
      </dgm:t>
    </dgm:pt>
    <dgm:pt modelId="{EF45ED23-E8E7-434B-9F0D-C5CDB991A951}" type="sibTrans" cxnId="{2EF81014-7909-4062-B8CD-7E8D2A8A0672}">
      <dgm:prSet/>
      <dgm:spPr/>
      <dgm:t>
        <a:bodyPr/>
        <a:lstStyle/>
        <a:p>
          <a:endParaRPr lang="es-MX"/>
        </a:p>
      </dgm:t>
    </dgm:pt>
    <dgm:pt modelId="{9EDBF88F-53A3-4E5F-A3B3-55C80E567B15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El desarrollo del pensamiento abstracto</a:t>
          </a:r>
          <a:endParaRPr lang="es-MX" dirty="0" smtClean="0">
            <a:latin typeface="Comic Sans MS" pitchFamily="66" charset="0"/>
          </a:endParaRPr>
        </a:p>
      </dgm:t>
    </dgm:pt>
    <dgm:pt modelId="{0D77A0FF-43BD-48F3-A2C2-9A60C6B52490}" type="parTrans" cxnId="{02960059-9C9B-4883-9B7A-034BD80D216A}">
      <dgm:prSet/>
      <dgm:spPr/>
      <dgm:t>
        <a:bodyPr/>
        <a:lstStyle/>
        <a:p>
          <a:endParaRPr lang="es-MX"/>
        </a:p>
      </dgm:t>
    </dgm:pt>
    <dgm:pt modelId="{394FAF4A-9899-427B-8C75-5F8911958167}" type="sibTrans" cxnId="{02960059-9C9B-4883-9B7A-034BD80D216A}">
      <dgm:prSet/>
      <dgm:spPr/>
      <dgm:t>
        <a:bodyPr/>
        <a:lstStyle/>
        <a:p>
          <a:endParaRPr lang="es-MX"/>
        </a:p>
      </dgm:t>
    </dgm:pt>
    <dgm:pt modelId="{BE0D5262-AAB9-444D-87DF-CEC505490D0F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El equilibrio y la coordinación motriz</a:t>
          </a:r>
          <a:endParaRPr lang="es-MX" dirty="0" smtClean="0">
            <a:latin typeface="Comic Sans MS" pitchFamily="66" charset="0"/>
          </a:endParaRPr>
        </a:p>
      </dgm:t>
    </dgm:pt>
    <dgm:pt modelId="{F70087EA-D73B-4509-BD3F-50FFCE2FC88E}" type="parTrans" cxnId="{9430F2E3-B507-4297-A83E-AB11F9D3510E}">
      <dgm:prSet/>
      <dgm:spPr/>
      <dgm:t>
        <a:bodyPr/>
        <a:lstStyle/>
        <a:p>
          <a:endParaRPr lang="es-MX"/>
        </a:p>
      </dgm:t>
    </dgm:pt>
    <dgm:pt modelId="{1542D9A3-CC40-4BEB-A7C4-BCF09E77DA32}" type="sibTrans" cxnId="{9430F2E3-B507-4297-A83E-AB11F9D3510E}">
      <dgm:prSet/>
      <dgm:spPr/>
      <dgm:t>
        <a:bodyPr/>
        <a:lstStyle/>
        <a:p>
          <a:endParaRPr lang="es-MX"/>
        </a:p>
      </dgm:t>
    </dgm:pt>
    <dgm:pt modelId="{6B08C223-DCAD-45C2-9051-2909D48877F4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Aprender de manera relajada y agradable los valores</a:t>
          </a:r>
          <a:endParaRPr lang="es-MX" dirty="0" smtClean="0">
            <a:latin typeface="Comic Sans MS" pitchFamily="66" charset="0"/>
          </a:endParaRPr>
        </a:p>
      </dgm:t>
    </dgm:pt>
    <dgm:pt modelId="{DC78EDAC-7D35-4142-9145-DA4C8A14D7DF}" type="parTrans" cxnId="{0BADB5BB-3A00-46D7-9171-3F8F4382299A}">
      <dgm:prSet/>
      <dgm:spPr/>
      <dgm:t>
        <a:bodyPr/>
        <a:lstStyle/>
        <a:p>
          <a:endParaRPr lang="es-MX"/>
        </a:p>
      </dgm:t>
    </dgm:pt>
    <dgm:pt modelId="{A4727292-6DF2-4702-A374-EB3F4E2ACADF}" type="sibTrans" cxnId="{0BADB5BB-3A00-46D7-9171-3F8F4382299A}">
      <dgm:prSet/>
      <dgm:spPr/>
      <dgm:t>
        <a:bodyPr/>
        <a:lstStyle/>
        <a:p>
          <a:endParaRPr lang="es-MX"/>
        </a:p>
      </dgm:t>
    </dgm:pt>
    <dgm:pt modelId="{20938030-8DF3-431C-B3D3-3830FEE4EFF6}">
      <dgm:prSet/>
      <dgm:spPr/>
      <dgm:t>
        <a:bodyPr/>
        <a:lstStyle/>
        <a:p>
          <a:r>
            <a:rPr lang="es-MX" dirty="0" smtClean="0">
              <a:latin typeface="Comic Sans MS" pitchFamily="66" charset="0"/>
            </a:rPr>
            <a:t>Proporciona placer y   satisfacción en los niños</a:t>
          </a:r>
        </a:p>
      </dgm:t>
    </dgm:pt>
    <dgm:pt modelId="{CAE8CEEE-DCF2-4760-8DB0-79632B757788}" type="parTrans" cxnId="{2C3ED0CC-CF63-47A7-B1DF-954C6C8D28E5}">
      <dgm:prSet/>
      <dgm:spPr/>
      <dgm:t>
        <a:bodyPr/>
        <a:lstStyle/>
        <a:p>
          <a:endParaRPr lang="es-MX"/>
        </a:p>
      </dgm:t>
    </dgm:pt>
    <dgm:pt modelId="{D857D317-608F-4E60-A98E-9E7C86E3B66B}" type="sibTrans" cxnId="{2C3ED0CC-CF63-47A7-B1DF-954C6C8D28E5}">
      <dgm:prSet/>
      <dgm:spPr/>
      <dgm:t>
        <a:bodyPr/>
        <a:lstStyle/>
        <a:p>
          <a:endParaRPr lang="es-MX"/>
        </a:p>
      </dgm:t>
    </dgm:pt>
    <dgm:pt modelId="{962ED543-C1F9-4CFA-BEE4-8826EC7D097B}" type="pres">
      <dgm:prSet presAssocID="{00D4E405-E223-43DB-A737-74E6FEAE784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C128762-9941-4DC8-8F77-C71AC795567B}" type="pres">
      <dgm:prSet presAssocID="{8AE9EBB9-5B13-4BD7-AC54-1E813CB864DD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39D846-031F-4D35-82B3-2977A9C9D775}" type="pres">
      <dgm:prSet presAssocID="{C14FE6BE-3CE1-43D4-9527-42EC43535181}" presName="sibTrans" presStyleLbl="sibTrans1D1" presStyleIdx="0" presStyleCnt="8"/>
      <dgm:spPr/>
      <dgm:t>
        <a:bodyPr/>
        <a:lstStyle/>
        <a:p>
          <a:endParaRPr lang="es-MX"/>
        </a:p>
      </dgm:t>
    </dgm:pt>
    <dgm:pt modelId="{4399FFF6-1111-4B60-9686-B44C5D11EEC0}" type="pres">
      <dgm:prSet presAssocID="{C14FE6BE-3CE1-43D4-9527-42EC43535181}" presName="connectorText" presStyleLbl="sibTrans1D1" presStyleIdx="0" presStyleCnt="8"/>
      <dgm:spPr/>
      <dgm:t>
        <a:bodyPr/>
        <a:lstStyle/>
        <a:p>
          <a:endParaRPr lang="es-MX"/>
        </a:p>
      </dgm:t>
    </dgm:pt>
    <dgm:pt modelId="{B134AC1D-ED4C-4956-B731-EFEAFB363FBC}" type="pres">
      <dgm:prSet presAssocID="{E4835129-9DA0-49E1-B32F-07CAF533FD18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BB52066-414A-4F1E-B1A2-0C176B87E587}" type="pres">
      <dgm:prSet presAssocID="{16BA3F7C-6B7B-433B-BBB1-1F42DCBB62F3}" presName="sibTrans" presStyleLbl="sibTrans1D1" presStyleIdx="1" presStyleCnt="8"/>
      <dgm:spPr/>
      <dgm:t>
        <a:bodyPr/>
        <a:lstStyle/>
        <a:p>
          <a:endParaRPr lang="es-MX"/>
        </a:p>
      </dgm:t>
    </dgm:pt>
    <dgm:pt modelId="{080444FF-2849-4A91-96E2-82D0CDBC1331}" type="pres">
      <dgm:prSet presAssocID="{16BA3F7C-6B7B-433B-BBB1-1F42DCBB62F3}" presName="connectorText" presStyleLbl="sibTrans1D1" presStyleIdx="1" presStyleCnt="8"/>
      <dgm:spPr/>
      <dgm:t>
        <a:bodyPr/>
        <a:lstStyle/>
        <a:p>
          <a:endParaRPr lang="es-MX"/>
        </a:p>
      </dgm:t>
    </dgm:pt>
    <dgm:pt modelId="{F9CAB5CC-C667-4ACD-8188-AB56BF40ADDC}" type="pres">
      <dgm:prSet presAssocID="{59ACCC51-3A5D-4205-8CC2-1B3B899657C8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2378419-1973-45EF-B1AD-8EA5B0153DE7}" type="pres">
      <dgm:prSet presAssocID="{D08D048A-58FD-405F-9402-53FD5EF9841C}" presName="sibTrans" presStyleLbl="sibTrans1D1" presStyleIdx="2" presStyleCnt="8"/>
      <dgm:spPr/>
      <dgm:t>
        <a:bodyPr/>
        <a:lstStyle/>
        <a:p>
          <a:endParaRPr lang="es-MX"/>
        </a:p>
      </dgm:t>
    </dgm:pt>
    <dgm:pt modelId="{824258E8-E42B-4B0C-90FA-C5284373E88A}" type="pres">
      <dgm:prSet presAssocID="{D08D048A-58FD-405F-9402-53FD5EF9841C}" presName="connectorText" presStyleLbl="sibTrans1D1" presStyleIdx="2" presStyleCnt="8"/>
      <dgm:spPr/>
      <dgm:t>
        <a:bodyPr/>
        <a:lstStyle/>
        <a:p>
          <a:endParaRPr lang="es-MX"/>
        </a:p>
      </dgm:t>
    </dgm:pt>
    <dgm:pt modelId="{7A145418-327A-4EB7-86EB-F63CDDDBF03B}" type="pres">
      <dgm:prSet presAssocID="{1FAC70CD-E1DE-4A79-931B-E4FC00DF8A1B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BF24F7B-3933-499E-8205-D87A003C5D93}" type="pres">
      <dgm:prSet presAssocID="{9378E723-9C84-4DC7-AD24-A37649CDE2EE}" presName="sibTrans" presStyleLbl="sibTrans1D1" presStyleIdx="3" presStyleCnt="8"/>
      <dgm:spPr/>
      <dgm:t>
        <a:bodyPr/>
        <a:lstStyle/>
        <a:p>
          <a:endParaRPr lang="es-MX"/>
        </a:p>
      </dgm:t>
    </dgm:pt>
    <dgm:pt modelId="{7F741245-A985-4E3F-9A69-4198F66086EB}" type="pres">
      <dgm:prSet presAssocID="{9378E723-9C84-4DC7-AD24-A37649CDE2EE}" presName="connectorText" presStyleLbl="sibTrans1D1" presStyleIdx="3" presStyleCnt="8"/>
      <dgm:spPr/>
      <dgm:t>
        <a:bodyPr/>
        <a:lstStyle/>
        <a:p>
          <a:endParaRPr lang="es-MX"/>
        </a:p>
      </dgm:t>
    </dgm:pt>
    <dgm:pt modelId="{1C62BB71-A998-419E-971B-7E7BCAE8044E}" type="pres">
      <dgm:prSet presAssocID="{79919EE1-78B9-4B80-AF43-81B6F5137D2C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3CAFE53-40A0-452E-8A1F-6F551548DE95}" type="pres">
      <dgm:prSet presAssocID="{EF45ED23-E8E7-434B-9F0D-C5CDB991A951}" presName="sibTrans" presStyleLbl="sibTrans1D1" presStyleIdx="4" presStyleCnt="8"/>
      <dgm:spPr/>
      <dgm:t>
        <a:bodyPr/>
        <a:lstStyle/>
        <a:p>
          <a:endParaRPr lang="es-MX"/>
        </a:p>
      </dgm:t>
    </dgm:pt>
    <dgm:pt modelId="{452BFC84-20D7-48C4-A1EE-42FA4A1B3294}" type="pres">
      <dgm:prSet presAssocID="{EF45ED23-E8E7-434B-9F0D-C5CDB991A951}" presName="connectorText" presStyleLbl="sibTrans1D1" presStyleIdx="4" presStyleCnt="8"/>
      <dgm:spPr/>
      <dgm:t>
        <a:bodyPr/>
        <a:lstStyle/>
        <a:p>
          <a:endParaRPr lang="es-MX"/>
        </a:p>
      </dgm:t>
    </dgm:pt>
    <dgm:pt modelId="{490103A6-F680-4545-8770-B40EC3325939}" type="pres">
      <dgm:prSet presAssocID="{9EDBF88F-53A3-4E5F-A3B3-55C80E567B15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D8F7C41-21D3-4480-BC62-589891F78B16}" type="pres">
      <dgm:prSet presAssocID="{394FAF4A-9899-427B-8C75-5F8911958167}" presName="sibTrans" presStyleLbl="sibTrans1D1" presStyleIdx="5" presStyleCnt="8"/>
      <dgm:spPr/>
      <dgm:t>
        <a:bodyPr/>
        <a:lstStyle/>
        <a:p>
          <a:endParaRPr lang="es-MX"/>
        </a:p>
      </dgm:t>
    </dgm:pt>
    <dgm:pt modelId="{B6331C2F-F937-4AF0-98F5-71CB630A883B}" type="pres">
      <dgm:prSet presAssocID="{394FAF4A-9899-427B-8C75-5F8911958167}" presName="connectorText" presStyleLbl="sibTrans1D1" presStyleIdx="5" presStyleCnt="8"/>
      <dgm:spPr/>
      <dgm:t>
        <a:bodyPr/>
        <a:lstStyle/>
        <a:p>
          <a:endParaRPr lang="es-MX"/>
        </a:p>
      </dgm:t>
    </dgm:pt>
    <dgm:pt modelId="{5A1BA28D-CBE1-4CA9-B76C-EE759F508E55}" type="pres">
      <dgm:prSet presAssocID="{BE0D5262-AAB9-444D-87DF-CEC505490D0F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9B762AF-E316-4158-BB60-8876AF06AE0E}" type="pres">
      <dgm:prSet presAssocID="{1542D9A3-CC40-4BEB-A7C4-BCF09E77DA32}" presName="sibTrans" presStyleLbl="sibTrans1D1" presStyleIdx="6" presStyleCnt="8"/>
      <dgm:spPr/>
      <dgm:t>
        <a:bodyPr/>
        <a:lstStyle/>
        <a:p>
          <a:endParaRPr lang="es-MX"/>
        </a:p>
      </dgm:t>
    </dgm:pt>
    <dgm:pt modelId="{2B2EE45A-213E-4187-8E0F-2E837ADB1B5F}" type="pres">
      <dgm:prSet presAssocID="{1542D9A3-CC40-4BEB-A7C4-BCF09E77DA32}" presName="connectorText" presStyleLbl="sibTrans1D1" presStyleIdx="6" presStyleCnt="8"/>
      <dgm:spPr/>
      <dgm:t>
        <a:bodyPr/>
        <a:lstStyle/>
        <a:p>
          <a:endParaRPr lang="es-MX"/>
        </a:p>
      </dgm:t>
    </dgm:pt>
    <dgm:pt modelId="{6B1255B9-C84B-4D58-A67C-BF5AE917E7D4}" type="pres">
      <dgm:prSet presAssocID="{6B08C223-DCAD-45C2-9051-2909D48877F4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0800AB0-3B97-4CC4-96E1-1AEB1D88FB7E}" type="pres">
      <dgm:prSet presAssocID="{A4727292-6DF2-4702-A374-EB3F4E2ACADF}" presName="sibTrans" presStyleLbl="sibTrans1D1" presStyleIdx="7" presStyleCnt="8"/>
      <dgm:spPr/>
      <dgm:t>
        <a:bodyPr/>
        <a:lstStyle/>
        <a:p>
          <a:endParaRPr lang="es-MX"/>
        </a:p>
      </dgm:t>
    </dgm:pt>
    <dgm:pt modelId="{70B9F5BA-045E-4A34-8709-EF4B96A045DA}" type="pres">
      <dgm:prSet presAssocID="{A4727292-6DF2-4702-A374-EB3F4E2ACADF}" presName="connectorText" presStyleLbl="sibTrans1D1" presStyleIdx="7" presStyleCnt="8"/>
      <dgm:spPr/>
      <dgm:t>
        <a:bodyPr/>
        <a:lstStyle/>
        <a:p>
          <a:endParaRPr lang="es-MX"/>
        </a:p>
      </dgm:t>
    </dgm:pt>
    <dgm:pt modelId="{61D0E7E4-BA23-4FCE-AB62-9F49CB02008A}" type="pres">
      <dgm:prSet presAssocID="{20938030-8DF3-431C-B3D3-3830FEE4EFF6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009DA26-1C84-44C8-8847-70F79082DF5C}" type="presOf" srcId="{16BA3F7C-6B7B-433B-BBB1-1F42DCBB62F3}" destId="{9BB52066-414A-4F1E-B1A2-0C176B87E587}" srcOrd="0" destOrd="0" presId="urn:microsoft.com/office/officeart/2005/8/layout/bProcess3"/>
    <dgm:cxn modelId="{18CA5769-CC97-4A35-A4CB-69CCE664815C}" type="presOf" srcId="{1542D9A3-CC40-4BEB-A7C4-BCF09E77DA32}" destId="{2B2EE45A-213E-4187-8E0F-2E837ADB1B5F}" srcOrd="1" destOrd="0" presId="urn:microsoft.com/office/officeart/2005/8/layout/bProcess3"/>
    <dgm:cxn modelId="{4014D5DC-1935-4935-9EA9-C352E6369556}" type="presOf" srcId="{6B08C223-DCAD-45C2-9051-2909D48877F4}" destId="{6B1255B9-C84B-4D58-A67C-BF5AE917E7D4}" srcOrd="0" destOrd="0" presId="urn:microsoft.com/office/officeart/2005/8/layout/bProcess3"/>
    <dgm:cxn modelId="{2E8079FE-E61C-4F08-BE6A-7A2B48B2D96F}" type="presOf" srcId="{A4727292-6DF2-4702-A374-EB3F4E2ACADF}" destId="{30800AB0-3B97-4CC4-96E1-1AEB1D88FB7E}" srcOrd="0" destOrd="0" presId="urn:microsoft.com/office/officeart/2005/8/layout/bProcess3"/>
    <dgm:cxn modelId="{2C3ED0CC-CF63-47A7-B1DF-954C6C8D28E5}" srcId="{00D4E405-E223-43DB-A737-74E6FEAE784D}" destId="{20938030-8DF3-431C-B3D3-3830FEE4EFF6}" srcOrd="8" destOrd="0" parTransId="{CAE8CEEE-DCF2-4760-8DB0-79632B757788}" sibTransId="{D857D317-608F-4E60-A98E-9E7C86E3B66B}"/>
    <dgm:cxn modelId="{9B7AC363-504A-40D2-94E7-C5392E163583}" type="presOf" srcId="{BE0D5262-AAB9-444D-87DF-CEC505490D0F}" destId="{5A1BA28D-CBE1-4CA9-B76C-EE759F508E55}" srcOrd="0" destOrd="0" presId="urn:microsoft.com/office/officeart/2005/8/layout/bProcess3"/>
    <dgm:cxn modelId="{9430F2E3-B507-4297-A83E-AB11F9D3510E}" srcId="{00D4E405-E223-43DB-A737-74E6FEAE784D}" destId="{BE0D5262-AAB9-444D-87DF-CEC505490D0F}" srcOrd="6" destOrd="0" parTransId="{F70087EA-D73B-4509-BD3F-50FFCE2FC88E}" sibTransId="{1542D9A3-CC40-4BEB-A7C4-BCF09E77DA32}"/>
    <dgm:cxn modelId="{2EF81014-7909-4062-B8CD-7E8D2A8A0672}" srcId="{00D4E405-E223-43DB-A737-74E6FEAE784D}" destId="{79919EE1-78B9-4B80-AF43-81B6F5137D2C}" srcOrd="4" destOrd="0" parTransId="{8174B27C-B41D-45D6-BDC4-FA5C6869B283}" sibTransId="{EF45ED23-E8E7-434B-9F0D-C5CDB991A951}"/>
    <dgm:cxn modelId="{02960059-9C9B-4883-9B7A-034BD80D216A}" srcId="{00D4E405-E223-43DB-A737-74E6FEAE784D}" destId="{9EDBF88F-53A3-4E5F-A3B3-55C80E567B15}" srcOrd="5" destOrd="0" parTransId="{0D77A0FF-43BD-48F3-A2C2-9A60C6B52490}" sibTransId="{394FAF4A-9899-427B-8C75-5F8911958167}"/>
    <dgm:cxn modelId="{143DAF51-DF42-4462-AC6A-1F0E46E84295}" type="presOf" srcId="{16BA3F7C-6B7B-433B-BBB1-1F42DCBB62F3}" destId="{080444FF-2849-4A91-96E2-82D0CDBC1331}" srcOrd="1" destOrd="0" presId="urn:microsoft.com/office/officeart/2005/8/layout/bProcess3"/>
    <dgm:cxn modelId="{38FE0A0C-F250-4DE6-B4CC-8BF3E49C6B88}" type="presOf" srcId="{A4727292-6DF2-4702-A374-EB3F4E2ACADF}" destId="{70B9F5BA-045E-4A34-8709-EF4B96A045DA}" srcOrd="1" destOrd="0" presId="urn:microsoft.com/office/officeart/2005/8/layout/bProcess3"/>
    <dgm:cxn modelId="{C33E01B8-976B-451C-B2F9-B1DE47BFCE41}" type="presOf" srcId="{C14FE6BE-3CE1-43D4-9527-42EC43535181}" destId="{4399FFF6-1111-4B60-9686-B44C5D11EEC0}" srcOrd="1" destOrd="0" presId="urn:microsoft.com/office/officeart/2005/8/layout/bProcess3"/>
    <dgm:cxn modelId="{A442C11F-4234-4376-B059-B83012D31D2C}" type="presOf" srcId="{E4835129-9DA0-49E1-B32F-07CAF533FD18}" destId="{B134AC1D-ED4C-4956-B731-EFEAFB363FBC}" srcOrd="0" destOrd="0" presId="urn:microsoft.com/office/officeart/2005/8/layout/bProcess3"/>
    <dgm:cxn modelId="{5B3BDC9C-8566-4DD4-9291-B3EE250ED156}" srcId="{00D4E405-E223-43DB-A737-74E6FEAE784D}" destId="{8AE9EBB9-5B13-4BD7-AC54-1E813CB864DD}" srcOrd="0" destOrd="0" parTransId="{66D746F5-A4F5-4046-A710-B4AE927E5F74}" sibTransId="{C14FE6BE-3CE1-43D4-9527-42EC43535181}"/>
    <dgm:cxn modelId="{2490B9B3-5FC2-4544-A24F-244B9A684C48}" type="presOf" srcId="{D08D048A-58FD-405F-9402-53FD5EF9841C}" destId="{02378419-1973-45EF-B1AD-8EA5B0153DE7}" srcOrd="0" destOrd="0" presId="urn:microsoft.com/office/officeart/2005/8/layout/bProcess3"/>
    <dgm:cxn modelId="{34A2064C-C62D-476F-A776-52BB30B7352D}" srcId="{00D4E405-E223-43DB-A737-74E6FEAE784D}" destId="{E4835129-9DA0-49E1-B32F-07CAF533FD18}" srcOrd="1" destOrd="0" parTransId="{EAE28B66-5413-4658-BCD0-D7FBAE11EC11}" sibTransId="{16BA3F7C-6B7B-433B-BBB1-1F42DCBB62F3}"/>
    <dgm:cxn modelId="{C0FE3F84-49F6-4CB6-84FC-BBC0A87FCAFB}" type="presOf" srcId="{9EDBF88F-53A3-4E5F-A3B3-55C80E567B15}" destId="{490103A6-F680-4545-8770-B40EC3325939}" srcOrd="0" destOrd="0" presId="urn:microsoft.com/office/officeart/2005/8/layout/bProcess3"/>
    <dgm:cxn modelId="{0BADB5BB-3A00-46D7-9171-3F8F4382299A}" srcId="{00D4E405-E223-43DB-A737-74E6FEAE784D}" destId="{6B08C223-DCAD-45C2-9051-2909D48877F4}" srcOrd="7" destOrd="0" parTransId="{DC78EDAC-7D35-4142-9145-DA4C8A14D7DF}" sibTransId="{A4727292-6DF2-4702-A374-EB3F4E2ACADF}"/>
    <dgm:cxn modelId="{C75A485F-4D3C-4E8C-BBAD-A59F13E44482}" type="presOf" srcId="{1542D9A3-CC40-4BEB-A7C4-BCF09E77DA32}" destId="{29B762AF-E316-4158-BB60-8876AF06AE0E}" srcOrd="0" destOrd="0" presId="urn:microsoft.com/office/officeart/2005/8/layout/bProcess3"/>
    <dgm:cxn modelId="{16065216-A6B3-41F1-99F1-B48D93D63239}" type="presOf" srcId="{EF45ED23-E8E7-434B-9F0D-C5CDB991A951}" destId="{63CAFE53-40A0-452E-8A1F-6F551548DE95}" srcOrd="0" destOrd="0" presId="urn:microsoft.com/office/officeart/2005/8/layout/bProcess3"/>
    <dgm:cxn modelId="{F46386FA-64B1-4F81-9199-0BE99A3BBE7A}" type="presOf" srcId="{EF45ED23-E8E7-434B-9F0D-C5CDB991A951}" destId="{452BFC84-20D7-48C4-A1EE-42FA4A1B3294}" srcOrd="1" destOrd="0" presId="urn:microsoft.com/office/officeart/2005/8/layout/bProcess3"/>
    <dgm:cxn modelId="{B67BEC50-6C77-45AC-9BA4-85C0CF4773B3}" type="presOf" srcId="{394FAF4A-9899-427B-8C75-5F8911958167}" destId="{1D8F7C41-21D3-4480-BC62-589891F78B16}" srcOrd="0" destOrd="0" presId="urn:microsoft.com/office/officeart/2005/8/layout/bProcess3"/>
    <dgm:cxn modelId="{811E5E3D-4459-4FC9-AFB3-FE1BC3043299}" type="presOf" srcId="{394FAF4A-9899-427B-8C75-5F8911958167}" destId="{B6331C2F-F937-4AF0-98F5-71CB630A883B}" srcOrd="1" destOrd="0" presId="urn:microsoft.com/office/officeart/2005/8/layout/bProcess3"/>
    <dgm:cxn modelId="{6A9593FC-FEAD-4DE6-9A65-05629A37BB1B}" type="presOf" srcId="{79919EE1-78B9-4B80-AF43-81B6F5137D2C}" destId="{1C62BB71-A998-419E-971B-7E7BCAE8044E}" srcOrd="0" destOrd="0" presId="urn:microsoft.com/office/officeart/2005/8/layout/bProcess3"/>
    <dgm:cxn modelId="{3E74C6EC-A9C0-40BA-9E51-A473ED924A58}" type="presOf" srcId="{D08D048A-58FD-405F-9402-53FD5EF9841C}" destId="{824258E8-E42B-4B0C-90FA-C5284373E88A}" srcOrd="1" destOrd="0" presId="urn:microsoft.com/office/officeart/2005/8/layout/bProcess3"/>
    <dgm:cxn modelId="{803E68A2-EF00-4F5E-A1B7-E373482DDDD4}" type="presOf" srcId="{59ACCC51-3A5D-4205-8CC2-1B3B899657C8}" destId="{F9CAB5CC-C667-4ACD-8188-AB56BF40ADDC}" srcOrd="0" destOrd="0" presId="urn:microsoft.com/office/officeart/2005/8/layout/bProcess3"/>
    <dgm:cxn modelId="{BC3B0D17-25D7-4834-9F01-09E601EDD324}" type="presOf" srcId="{8AE9EBB9-5B13-4BD7-AC54-1E813CB864DD}" destId="{AC128762-9941-4DC8-8F77-C71AC795567B}" srcOrd="0" destOrd="0" presId="urn:microsoft.com/office/officeart/2005/8/layout/bProcess3"/>
    <dgm:cxn modelId="{854D4E86-9F11-40FE-9CEC-49249B26F22F}" srcId="{00D4E405-E223-43DB-A737-74E6FEAE784D}" destId="{59ACCC51-3A5D-4205-8CC2-1B3B899657C8}" srcOrd="2" destOrd="0" parTransId="{13CA6F2A-28F7-44F2-92E7-C8D54A42AAD6}" sibTransId="{D08D048A-58FD-405F-9402-53FD5EF9841C}"/>
    <dgm:cxn modelId="{5D705FCF-807D-44A1-A051-F9D4272008E2}" type="presOf" srcId="{9378E723-9C84-4DC7-AD24-A37649CDE2EE}" destId="{FBF24F7B-3933-499E-8205-D87A003C5D93}" srcOrd="0" destOrd="0" presId="urn:microsoft.com/office/officeart/2005/8/layout/bProcess3"/>
    <dgm:cxn modelId="{F22F2E93-AD1A-4D6C-8D27-F285A22E7DB2}" type="presOf" srcId="{1FAC70CD-E1DE-4A79-931B-E4FC00DF8A1B}" destId="{7A145418-327A-4EB7-86EB-F63CDDDBF03B}" srcOrd="0" destOrd="0" presId="urn:microsoft.com/office/officeart/2005/8/layout/bProcess3"/>
    <dgm:cxn modelId="{509044CF-D598-4A19-858E-3DE6B273FEAC}" srcId="{00D4E405-E223-43DB-A737-74E6FEAE784D}" destId="{1FAC70CD-E1DE-4A79-931B-E4FC00DF8A1B}" srcOrd="3" destOrd="0" parTransId="{C9A9D6A5-D1BC-479C-AECE-D7A34CFD9C43}" sibTransId="{9378E723-9C84-4DC7-AD24-A37649CDE2EE}"/>
    <dgm:cxn modelId="{957E4AD4-0C4E-42C6-926C-3E0EE0D09A84}" type="presOf" srcId="{00D4E405-E223-43DB-A737-74E6FEAE784D}" destId="{962ED543-C1F9-4CFA-BEE4-8826EC7D097B}" srcOrd="0" destOrd="0" presId="urn:microsoft.com/office/officeart/2005/8/layout/bProcess3"/>
    <dgm:cxn modelId="{C10030CA-7C28-4B4F-AC69-E8891A057351}" type="presOf" srcId="{C14FE6BE-3CE1-43D4-9527-42EC43535181}" destId="{D739D846-031F-4D35-82B3-2977A9C9D775}" srcOrd="0" destOrd="0" presId="urn:microsoft.com/office/officeart/2005/8/layout/bProcess3"/>
    <dgm:cxn modelId="{7503630E-06FF-412A-8BBC-3EE35A1F3FE5}" type="presOf" srcId="{20938030-8DF3-431C-B3D3-3830FEE4EFF6}" destId="{61D0E7E4-BA23-4FCE-AB62-9F49CB02008A}" srcOrd="0" destOrd="0" presId="urn:microsoft.com/office/officeart/2005/8/layout/bProcess3"/>
    <dgm:cxn modelId="{BC96FD4F-8412-4428-8469-C8613E3B8DC6}" type="presOf" srcId="{9378E723-9C84-4DC7-AD24-A37649CDE2EE}" destId="{7F741245-A985-4E3F-9A69-4198F66086EB}" srcOrd="1" destOrd="0" presId="urn:microsoft.com/office/officeart/2005/8/layout/bProcess3"/>
    <dgm:cxn modelId="{687CB615-440A-4F80-A6A7-D82640A49431}" type="presParOf" srcId="{962ED543-C1F9-4CFA-BEE4-8826EC7D097B}" destId="{AC128762-9941-4DC8-8F77-C71AC795567B}" srcOrd="0" destOrd="0" presId="urn:microsoft.com/office/officeart/2005/8/layout/bProcess3"/>
    <dgm:cxn modelId="{B2A9F94C-2E63-426B-B906-D9393EA58C9D}" type="presParOf" srcId="{962ED543-C1F9-4CFA-BEE4-8826EC7D097B}" destId="{D739D846-031F-4D35-82B3-2977A9C9D775}" srcOrd="1" destOrd="0" presId="urn:microsoft.com/office/officeart/2005/8/layout/bProcess3"/>
    <dgm:cxn modelId="{B921B263-4779-4DE2-BC29-8365705FEF0A}" type="presParOf" srcId="{D739D846-031F-4D35-82B3-2977A9C9D775}" destId="{4399FFF6-1111-4B60-9686-B44C5D11EEC0}" srcOrd="0" destOrd="0" presId="urn:microsoft.com/office/officeart/2005/8/layout/bProcess3"/>
    <dgm:cxn modelId="{C002B9E5-0B6A-4228-8F5D-2519BF0500CA}" type="presParOf" srcId="{962ED543-C1F9-4CFA-BEE4-8826EC7D097B}" destId="{B134AC1D-ED4C-4956-B731-EFEAFB363FBC}" srcOrd="2" destOrd="0" presId="urn:microsoft.com/office/officeart/2005/8/layout/bProcess3"/>
    <dgm:cxn modelId="{4E1547E1-ED75-48D1-B9DD-5B95D0E0FF19}" type="presParOf" srcId="{962ED543-C1F9-4CFA-BEE4-8826EC7D097B}" destId="{9BB52066-414A-4F1E-B1A2-0C176B87E587}" srcOrd="3" destOrd="0" presId="urn:microsoft.com/office/officeart/2005/8/layout/bProcess3"/>
    <dgm:cxn modelId="{2AFE422E-AC85-45B6-B685-91DDEBF1178C}" type="presParOf" srcId="{9BB52066-414A-4F1E-B1A2-0C176B87E587}" destId="{080444FF-2849-4A91-96E2-82D0CDBC1331}" srcOrd="0" destOrd="0" presId="urn:microsoft.com/office/officeart/2005/8/layout/bProcess3"/>
    <dgm:cxn modelId="{3EBD0702-E10D-4488-AC67-DCB723FF9C7D}" type="presParOf" srcId="{962ED543-C1F9-4CFA-BEE4-8826EC7D097B}" destId="{F9CAB5CC-C667-4ACD-8188-AB56BF40ADDC}" srcOrd="4" destOrd="0" presId="urn:microsoft.com/office/officeart/2005/8/layout/bProcess3"/>
    <dgm:cxn modelId="{CC7005F1-37E3-4619-943B-1B3D1BDE3C0E}" type="presParOf" srcId="{962ED543-C1F9-4CFA-BEE4-8826EC7D097B}" destId="{02378419-1973-45EF-B1AD-8EA5B0153DE7}" srcOrd="5" destOrd="0" presId="urn:microsoft.com/office/officeart/2005/8/layout/bProcess3"/>
    <dgm:cxn modelId="{C14974D4-AE27-4715-BF13-3E3D80813C32}" type="presParOf" srcId="{02378419-1973-45EF-B1AD-8EA5B0153DE7}" destId="{824258E8-E42B-4B0C-90FA-C5284373E88A}" srcOrd="0" destOrd="0" presId="urn:microsoft.com/office/officeart/2005/8/layout/bProcess3"/>
    <dgm:cxn modelId="{F5B6B927-9450-458A-B684-D56AD40D6929}" type="presParOf" srcId="{962ED543-C1F9-4CFA-BEE4-8826EC7D097B}" destId="{7A145418-327A-4EB7-86EB-F63CDDDBF03B}" srcOrd="6" destOrd="0" presId="urn:microsoft.com/office/officeart/2005/8/layout/bProcess3"/>
    <dgm:cxn modelId="{906C6C84-0472-4346-B0A1-0AC223D4B47E}" type="presParOf" srcId="{962ED543-C1F9-4CFA-BEE4-8826EC7D097B}" destId="{FBF24F7B-3933-499E-8205-D87A003C5D93}" srcOrd="7" destOrd="0" presId="urn:microsoft.com/office/officeart/2005/8/layout/bProcess3"/>
    <dgm:cxn modelId="{DFB2C570-1182-47DD-9E60-AA251CF87524}" type="presParOf" srcId="{FBF24F7B-3933-499E-8205-D87A003C5D93}" destId="{7F741245-A985-4E3F-9A69-4198F66086EB}" srcOrd="0" destOrd="0" presId="urn:microsoft.com/office/officeart/2005/8/layout/bProcess3"/>
    <dgm:cxn modelId="{56571CB1-55EF-4EC0-9B29-50BA4EAC25C1}" type="presParOf" srcId="{962ED543-C1F9-4CFA-BEE4-8826EC7D097B}" destId="{1C62BB71-A998-419E-971B-7E7BCAE8044E}" srcOrd="8" destOrd="0" presId="urn:microsoft.com/office/officeart/2005/8/layout/bProcess3"/>
    <dgm:cxn modelId="{1125975C-D17C-4959-ABB6-EFF40BEED2C3}" type="presParOf" srcId="{962ED543-C1F9-4CFA-BEE4-8826EC7D097B}" destId="{63CAFE53-40A0-452E-8A1F-6F551548DE95}" srcOrd="9" destOrd="0" presId="urn:microsoft.com/office/officeart/2005/8/layout/bProcess3"/>
    <dgm:cxn modelId="{B4C69994-38C8-4469-92C0-59AA8A4137D9}" type="presParOf" srcId="{63CAFE53-40A0-452E-8A1F-6F551548DE95}" destId="{452BFC84-20D7-48C4-A1EE-42FA4A1B3294}" srcOrd="0" destOrd="0" presId="urn:microsoft.com/office/officeart/2005/8/layout/bProcess3"/>
    <dgm:cxn modelId="{1C0F20BA-1618-4682-8D4C-BF11635A4A27}" type="presParOf" srcId="{962ED543-C1F9-4CFA-BEE4-8826EC7D097B}" destId="{490103A6-F680-4545-8770-B40EC3325939}" srcOrd="10" destOrd="0" presId="urn:microsoft.com/office/officeart/2005/8/layout/bProcess3"/>
    <dgm:cxn modelId="{64F4796B-CBAC-469A-B710-9CE42A5D682C}" type="presParOf" srcId="{962ED543-C1F9-4CFA-BEE4-8826EC7D097B}" destId="{1D8F7C41-21D3-4480-BC62-589891F78B16}" srcOrd="11" destOrd="0" presId="urn:microsoft.com/office/officeart/2005/8/layout/bProcess3"/>
    <dgm:cxn modelId="{18B49110-FA93-4A81-8C82-ACE4EE0CE8C0}" type="presParOf" srcId="{1D8F7C41-21D3-4480-BC62-589891F78B16}" destId="{B6331C2F-F937-4AF0-98F5-71CB630A883B}" srcOrd="0" destOrd="0" presId="urn:microsoft.com/office/officeart/2005/8/layout/bProcess3"/>
    <dgm:cxn modelId="{66DAB6B3-2155-42C7-B0DA-98A56E9D043C}" type="presParOf" srcId="{962ED543-C1F9-4CFA-BEE4-8826EC7D097B}" destId="{5A1BA28D-CBE1-4CA9-B76C-EE759F508E55}" srcOrd="12" destOrd="0" presId="urn:microsoft.com/office/officeart/2005/8/layout/bProcess3"/>
    <dgm:cxn modelId="{F8674314-DADF-415B-892D-A93EF378882A}" type="presParOf" srcId="{962ED543-C1F9-4CFA-BEE4-8826EC7D097B}" destId="{29B762AF-E316-4158-BB60-8876AF06AE0E}" srcOrd="13" destOrd="0" presId="urn:microsoft.com/office/officeart/2005/8/layout/bProcess3"/>
    <dgm:cxn modelId="{B1C900F3-BAF1-488B-9E54-528CEAD9F4C5}" type="presParOf" srcId="{29B762AF-E316-4158-BB60-8876AF06AE0E}" destId="{2B2EE45A-213E-4187-8E0F-2E837ADB1B5F}" srcOrd="0" destOrd="0" presId="urn:microsoft.com/office/officeart/2005/8/layout/bProcess3"/>
    <dgm:cxn modelId="{43EE4954-B2B5-45B6-9CC2-CE543ADFB44F}" type="presParOf" srcId="{962ED543-C1F9-4CFA-BEE4-8826EC7D097B}" destId="{6B1255B9-C84B-4D58-A67C-BF5AE917E7D4}" srcOrd="14" destOrd="0" presId="urn:microsoft.com/office/officeart/2005/8/layout/bProcess3"/>
    <dgm:cxn modelId="{6D0D5BD1-07A9-4BFC-84DB-E59B8537CC7F}" type="presParOf" srcId="{962ED543-C1F9-4CFA-BEE4-8826EC7D097B}" destId="{30800AB0-3B97-4CC4-96E1-1AEB1D88FB7E}" srcOrd="15" destOrd="0" presId="urn:microsoft.com/office/officeart/2005/8/layout/bProcess3"/>
    <dgm:cxn modelId="{61CCBFEF-CC75-4490-8848-1EF6DCA83F9A}" type="presParOf" srcId="{30800AB0-3B97-4CC4-96E1-1AEB1D88FB7E}" destId="{70B9F5BA-045E-4A34-8709-EF4B96A045DA}" srcOrd="0" destOrd="0" presId="urn:microsoft.com/office/officeart/2005/8/layout/bProcess3"/>
    <dgm:cxn modelId="{D1C2DFDA-879A-4690-B6A1-D764270D0A5D}" type="presParOf" srcId="{962ED543-C1F9-4CFA-BEE4-8826EC7D097B}" destId="{61D0E7E4-BA23-4FCE-AB62-9F49CB02008A}" srcOrd="1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925722-409C-4EB0-9E45-D361BBCC89F6}" type="doc">
      <dgm:prSet loTypeId="urn:microsoft.com/office/officeart/2005/8/layout/bProcess3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35E6CA04-A140-4C7A-B372-960873066482}">
      <dgm:prSet phldrT="[Texto]"/>
      <dgm:spPr/>
      <dgm:t>
        <a:bodyPr/>
        <a:lstStyle/>
        <a:p>
          <a:r>
            <a:rPr lang="es-MX" dirty="0" smtClean="0">
              <a:latin typeface="Comic Sans MS" pitchFamily="66" charset="0"/>
            </a:rPr>
            <a:t>Conocer las características propias del grupo</a:t>
          </a:r>
          <a:endParaRPr lang="es-MX" dirty="0"/>
        </a:p>
      </dgm:t>
    </dgm:pt>
    <dgm:pt modelId="{6EE98228-97D2-4CF4-9DDB-C7C29252D1CE}" type="parTrans" cxnId="{2FCAB831-6FC7-41E3-9B04-24A55F12B628}">
      <dgm:prSet/>
      <dgm:spPr/>
      <dgm:t>
        <a:bodyPr/>
        <a:lstStyle/>
        <a:p>
          <a:endParaRPr lang="es-MX"/>
        </a:p>
      </dgm:t>
    </dgm:pt>
    <dgm:pt modelId="{BB3D43BE-812D-49C9-AEAC-CE60DBF90368}" type="sibTrans" cxnId="{2FCAB831-6FC7-41E3-9B04-24A55F12B628}">
      <dgm:prSet/>
      <dgm:spPr/>
      <dgm:t>
        <a:bodyPr/>
        <a:lstStyle/>
        <a:p>
          <a:endParaRPr lang="es-MX"/>
        </a:p>
      </dgm:t>
    </dgm:pt>
    <dgm:pt modelId="{2EA447BD-D1CB-4431-9DD2-1DE74AE5310F}">
      <dgm:prSet/>
      <dgm:spPr/>
      <dgm:t>
        <a:bodyPr/>
        <a:lstStyle/>
        <a:p>
          <a:r>
            <a:rPr lang="es-MX" dirty="0" smtClean="0">
              <a:latin typeface="Comic Sans MS" pitchFamily="66" charset="0"/>
            </a:rPr>
            <a:t>Conocer la intencionalidad del juego</a:t>
          </a:r>
        </a:p>
      </dgm:t>
    </dgm:pt>
    <dgm:pt modelId="{4DF7EEAF-8379-40B0-8F14-2A39E94B0A7D}" type="parTrans" cxnId="{71BD2C58-9D68-494C-B44C-40E72F17576B}">
      <dgm:prSet/>
      <dgm:spPr/>
      <dgm:t>
        <a:bodyPr/>
        <a:lstStyle/>
        <a:p>
          <a:endParaRPr lang="es-MX"/>
        </a:p>
      </dgm:t>
    </dgm:pt>
    <dgm:pt modelId="{2D5FB57C-E2D3-47F2-A6FF-FC3690DEB85F}" type="sibTrans" cxnId="{71BD2C58-9D68-494C-B44C-40E72F17576B}">
      <dgm:prSet/>
      <dgm:spPr/>
      <dgm:t>
        <a:bodyPr/>
        <a:lstStyle/>
        <a:p>
          <a:endParaRPr lang="es-MX"/>
        </a:p>
      </dgm:t>
    </dgm:pt>
    <dgm:pt modelId="{57EEBAED-EAF8-4D3A-9D08-31219F667F00}">
      <dgm:prSet/>
      <dgm:spPr/>
      <dgm:t>
        <a:bodyPr/>
        <a:lstStyle/>
        <a:p>
          <a:r>
            <a:rPr lang="es-MX" dirty="0" smtClean="0">
              <a:latin typeface="Comic Sans MS" pitchFamily="66" charset="0"/>
            </a:rPr>
            <a:t>Utilizar el juego como herramienta principal de aprendizajes en los pequeños</a:t>
          </a:r>
        </a:p>
      </dgm:t>
    </dgm:pt>
    <dgm:pt modelId="{4B85A21F-7927-4523-AB57-6405A012BA4E}" type="parTrans" cxnId="{FF289E2F-92A9-4575-847F-0EBBB8C90040}">
      <dgm:prSet/>
      <dgm:spPr/>
      <dgm:t>
        <a:bodyPr/>
        <a:lstStyle/>
        <a:p>
          <a:endParaRPr lang="es-MX"/>
        </a:p>
      </dgm:t>
    </dgm:pt>
    <dgm:pt modelId="{8F7A8979-ECFA-4D5F-AEC7-794E63A5BFF7}" type="sibTrans" cxnId="{FF289E2F-92A9-4575-847F-0EBBB8C90040}">
      <dgm:prSet/>
      <dgm:spPr/>
      <dgm:t>
        <a:bodyPr/>
        <a:lstStyle/>
        <a:p>
          <a:endParaRPr lang="es-MX"/>
        </a:p>
      </dgm:t>
    </dgm:pt>
    <dgm:pt modelId="{001C6239-8944-4E75-A57E-0385C5A4EC55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Establecer buenas relaciones y comunicación </a:t>
          </a:r>
          <a:endParaRPr lang="es-MX" dirty="0" smtClean="0">
            <a:latin typeface="Comic Sans MS" pitchFamily="66" charset="0"/>
          </a:endParaRPr>
        </a:p>
      </dgm:t>
    </dgm:pt>
    <dgm:pt modelId="{3A7BDCF9-265B-4E92-AD24-13E4DEB6FC27}" type="parTrans" cxnId="{6277162E-8E19-4554-A8F3-A0DE878F6D3F}">
      <dgm:prSet/>
      <dgm:spPr/>
      <dgm:t>
        <a:bodyPr/>
        <a:lstStyle/>
        <a:p>
          <a:endParaRPr lang="es-MX"/>
        </a:p>
      </dgm:t>
    </dgm:pt>
    <dgm:pt modelId="{18814C26-01EB-47E2-8999-D338F08AAFED}" type="sibTrans" cxnId="{6277162E-8E19-4554-A8F3-A0DE878F6D3F}">
      <dgm:prSet/>
      <dgm:spPr/>
      <dgm:t>
        <a:bodyPr/>
        <a:lstStyle/>
        <a:p>
          <a:endParaRPr lang="es-MX"/>
        </a:p>
      </dgm:t>
    </dgm:pt>
    <dgm:pt modelId="{F417DB54-8D21-429F-8133-AF0290926D93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Favorecer la participación de todos</a:t>
          </a:r>
          <a:endParaRPr lang="es-MX" dirty="0" smtClean="0">
            <a:latin typeface="Comic Sans MS" pitchFamily="66" charset="0"/>
          </a:endParaRPr>
        </a:p>
      </dgm:t>
    </dgm:pt>
    <dgm:pt modelId="{0ACDE9EB-4D11-42B3-8FD8-32E49C67A82E}" type="parTrans" cxnId="{F664215D-89EB-4B8C-9C20-65B994CF6573}">
      <dgm:prSet/>
      <dgm:spPr/>
      <dgm:t>
        <a:bodyPr/>
        <a:lstStyle/>
        <a:p>
          <a:endParaRPr lang="es-MX"/>
        </a:p>
      </dgm:t>
    </dgm:pt>
    <dgm:pt modelId="{9E440C7B-8BE3-48A0-832C-8415A8097795}" type="sibTrans" cxnId="{F664215D-89EB-4B8C-9C20-65B994CF6573}">
      <dgm:prSet/>
      <dgm:spPr/>
      <dgm:t>
        <a:bodyPr/>
        <a:lstStyle/>
        <a:p>
          <a:endParaRPr lang="es-MX"/>
        </a:p>
      </dgm:t>
    </dgm:pt>
    <dgm:pt modelId="{7A762D40-5384-4DF1-A055-9FC6452E821B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Propiciar un ambiente agradable para que se desarrolle</a:t>
          </a:r>
          <a:endParaRPr lang="es-MX" dirty="0" smtClean="0">
            <a:latin typeface="Comic Sans MS" pitchFamily="66" charset="0"/>
          </a:endParaRPr>
        </a:p>
      </dgm:t>
    </dgm:pt>
    <dgm:pt modelId="{6E0553D6-7421-4E35-9CC2-7238A5FC7891}" type="parTrans" cxnId="{C255C631-7014-424B-8844-9BA9BA7AA000}">
      <dgm:prSet/>
      <dgm:spPr/>
      <dgm:t>
        <a:bodyPr/>
        <a:lstStyle/>
        <a:p>
          <a:endParaRPr lang="es-MX"/>
        </a:p>
      </dgm:t>
    </dgm:pt>
    <dgm:pt modelId="{EFC49932-7C88-4636-8DF4-FCAEBC7C3BAA}" type="sibTrans" cxnId="{C255C631-7014-424B-8844-9BA9BA7AA000}">
      <dgm:prSet/>
      <dgm:spPr/>
      <dgm:t>
        <a:bodyPr/>
        <a:lstStyle/>
        <a:p>
          <a:endParaRPr lang="es-MX"/>
        </a:p>
      </dgm:t>
    </dgm:pt>
    <dgm:pt modelId="{92310942-1404-4A5D-9B6F-F41B341FBE62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Proponer diferentes estrategias y materiales</a:t>
          </a:r>
          <a:endParaRPr lang="es-MX" dirty="0" smtClean="0">
            <a:latin typeface="Comic Sans MS" pitchFamily="66" charset="0"/>
          </a:endParaRPr>
        </a:p>
      </dgm:t>
    </dgm:pt>
    <dgm:pt modelId="{2BA69239-2C31-429B-9BB4-AE441BD93D00}" type="parTrans" cxnId="{F5A3B546-C5C4-493A-AF32-A7BC27AB7B84}">
      <dgm:prSet/>
      <dgm:spPr/>
      <dgm:t>
        <a:bodyPr/>
        <a:lstStyle/>
        <a:p>
          <a:endParaRPr lang="es-MX"/>
        </a:p>
      </dgm:t>
    </dgm:pt>
    <dgm:pt modelId="{534C91B5-A52F-471F-AFB5-8E89D2112D39}" type="sibTrans" cxnId="{F5A3B546-C5C4-493A-AF32-A7BC27AB7B84}">
      <dgm:prSet/>
      <dgm:spPr/>
      <dgm:t>
        <a:bodyPr/>
        <a:lstStyle/>
        <a:p>
          <a:endParaRPr lang="es-MX"/>
        </a:p>
      </dgm:t>
    </dgm:pt>
    <dgm:pt modelId="{13A9E1CB-7554-42A6-B3DC-F5D020DF8E9B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Orientar a los niños a que busquen compañeros de juego</a:t>
          </a:r>
          <a:endParaRPr lang="es-MX" dirty="0" smtClean="0">
            <a:latin typeface="Comic Sans MS" pitchFamily="66" charset="0"/>
          </a:endParaRPr>
        </a:p>
      </dgm:t>
    </dgm:pt>
    <dgm:pt modelId="{E216CFF8-CC2A-48B5-B248-4B02956A3929}" type="parTrans" cxnId="{0C7C6CB4-C084-466C-813C-1D0C1CBB5317}">
      <dgm:prSet/>
      <dgm:spPr/>
      <dgm:t>
        <a:bodyPr/>
        <a:lstStyle/>
        <a:p>
          <a:endParaRPr lang="es-MX"/>
        </a:p>
      </dgm:t>
    </dgm:pt>
    <dgm:pt modelId="{59E6B587-A568-49D0-9D62-2C2600B9548E}" type="sibTrans" cxnId="{0C7C6CB4-C084-466C-813C-1D0C1CBB5317}">
      <dgm:prSet/>
      <dgm:spPr/>
      <dgm:t>
        <a:bodyPr/>
        <a:lstStyle/>
        <a:p>
          <a:endParaRPr lang="es-MX"/>
        </a:p>
      </dgm:t>
    </dgm:pt>
    <dgm:pt modelId="{86B145D2-C556-411E-88F6-C533B42E96BD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Establecer normas y  reglas</a:t>
          </a:r>
          <a:endParaRPr lang="es-MX" dirty="0" smtClean="0">
            <a:latin typeface="Comic Sans MS" pitchFamily="66" charset="0"/>
          </a:endParaRPr>
        </a:p>
      </dgm:t>
    </dgm:pt>
    <dgm:pt modelId="{F142A991-C400-452A-B8FB-75CE0EC2D5CD}" type="parTrans" cxnId="{8327C52E-AF2B-4FF7-BE90-F74150CEC267}">
      <dgm:prSet/>
      <dgm:spPr/>
      <dgm:t>
        <a:bodyPr/>
        <a:lstStyle/>
        <a:p>
          <a:endParaRPr lang="es-MX"/>
        </a:p>
      </dgm:t>
    </dgm:pt>
    <dgm:pt modelId="{A3BBBA70-1131-4CA8-9557-53C6C0F28860}" type="sibTrans" cxnId="{8327C52E-AF2B-4FF7-BE90-F74150CEC267}">
      <dgm:prSet/>
      <dgm:spPr/>
      <dgm:t>
        <a:bodyPr/>
        <a:lstStyle/>
        <a:p>
          <a:endParaRPr lang="es-MX"/>
        </a:p>
      </dgm:t>
    </dgm:pt>
    <dgm:pt modelId="{B5C6AC2E-F537-4F1F-A848-0CDBFD52C7BE}">
      <dgm:prSet/>
      <dgm:spPr/>
      <dgm:t>
        <a:bodyPr/>
        <a:lstStyle/>
        <a:p>
          <a:r>
            <a:rPr lang="es-MX" dirty="0" smtClean="0">
              <a:latin typeface="Comic Sans MS" pitchFamily="66" charset="0"/>
            </a:rPr>
            <a:t>Potencializar todos los campos de desarrollo</a:t>
          </a:r>
        </a:p>
      </dgm:t>
    </dgm:pt>
    <dgm:pt modelId="{71112DE6-C2CE-43FE-B8A5-B7351C214AC0}" type="parTrans" cxnId="{6B1C49BB-A1A3-4407-A725-B235BC64271E}">
      <dgm:prSet/>
      <dgm:spPr/>
      <dgm:t>
        <a:bodyPr/>
        <a:lstStyle/>
        <a:p>
          <a:endParaRPr lang="es-MX"/>
        </a:p>
      </dgm:t>
    </dgm:pt>
    <dgm:pt modelId="{3096B128-434E-48D7-9A06-DC3E8197713F}" type="sibTrans" cxnId="{6B1C49BB-A1A3-4407-A725-B235BC64271E}">
      <dgm:prSet/>
      <dgm:spPr/>
      <dgm:t>
        <a:bodyPr/>
        <a:lstStyle/>
        <a:p>
          <a:endParaRPr lang="es-MX"/>
        </a:p>
      </dgm:t>
    </dgm:pt>
    <dgm:pt modelId="{601CC305-6F19-4386-A894-0255325BB353}" type="pres">
      <dgm:prSet presAssocID="{BE925722-409C-4EB0-9E45-D361BBCC89F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54DB144B-A1BB-4AA3-9275-FAEC3C87040D}" type="pres">
      <dgm:prSet presAssocID="{35E6CA04-A140-4C7A-B372-960873066482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2DD8E6C-379D-4FD5-9465-FA20823AA4D7}" type="pres">
      <dgm:prSet presAssocID="{BB3D43BE-812D-49C9-AEAC-CE60DBF90368}" presName="sibTrans" presStyleLbl="sibTrans1D1" presStyleIdx="0" presStyleCnt="9"/>
      <dgm:spPr/>
      <dgm:t>
        <a:bodyPr/>
        <a:lstStyle/>
        <a:p>
          <a:endParaRPr lang="es-MX"/>
        </a:p>
      </dgm:t>
    </dgm:pt>
    <dgm:pt modelId="{14F2A990-5A4B-4F39-8833-80B6FD04AF8A}" type="pres">
      <dgm:prSet presAssocID="{BB3D43BE-812D-49C9-AEAC-CE60DBF90368}" presName="connectorText" presStyleLbl="sibTrans1D1" presStyleIdx="0" presStyleCnt="9"/>
      <dgm:spPr/>
      <dgm:t>
        <a:bodyPr/>
        <a:lstStyle/>
        <a:p>
          <a:endParaRPr lang="es-MX"/>
        </a:p>
      </dgm:t>
    </dgm:pt>
    <dgm:pt modelId="{CDE56450-BE8C-4D05-924D-01CE55658201}" type="pres">
      <dgm:prSet presAssocID="{2EA447BD-D1CB-4431-9DD2-1DE74AE5310F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FB35758-7C52-439E-8D68-FDD3557204BC}" type="pres">
      <dgm:prSet presAssocID="{2D5FB57C-E2D3-47F2-A6FF-FC3690DEB85F}" presName="sibTrans" presStyleLbl="sibTrans1D1" presStyleIdx="1" presStyleCnt="9"/>
      <dgm:spPr/>
      <dgm:t>
        <a:bodyPr/>
        <a:lstStyle/>
        <a:p>
          <a:endParaRPr lang="es-MX"/>
        </a:p>
      </dgm:t>
    </dgm:pt>
    <dgm:pt modelId="{1C037507-74F5-4AB8-8277-6E56979A1EB1}" type="pres">
      <dgm:prSet presAssocID="{2D5FB57C-E2D3-47F2-A6FF-FC3690DEB85F}" presName="connectorText" presStyleLbl="sibTrans1D1" presStyleIdx="1" presStyleCnt="9"/>
      <dgm:spPr/>
      <dgm:t>
        <a:bodyPr/>
        <a:lstStyle/>
        <a:p>
          <a:endParaRPr lang="es-MX"/>
        </a:p>
      </dgm:t>
    </dgm:pt>
    <dgm:pt modelId="{B12A9C98-A65A-46A5-B6BA-B28245B099C2}" type="pres">
      <dgm:prSet presAssocID="{57EEBAED-EAF8-4D3A-9D08-31219F667F00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3B4F723-E746-43D1-89F5-DCC4912031E4}" type="pres">
      <dgm:prSet presAssocID="{8F7A8979-ECFA-4D5F-AEC7-794E63A5BFF7}" presName="sibTrans" presStyleLbl="sibTrans1D1" presStyleIdx="2" presStyleCnt="9"/>
      <dgm:spPr/>
      <dgm:t>
        <a:bodyPr/>
        <a:lstStyle/>
        <a:p>
          <a:endParaRPr lang="es-MX"/>
        </a:p>
      </dgm:t>
    </dgm:pt>
    <dgm:pt modelId="{D409E034-B325-48B9-B221-C9D5B4A2AAB1}" type="pres">
      <dgm:prSet presAssocID="{8F7A8979-ECFA-4D5F-AEC7-794E63A5BFF7}" presName="connectorText" presStyleLbl="sibTrans1D1" presStyleIdx="2" presStyleCnt="9"/>
      <dgm:spPr/>
      <dgm:t>
        <a:bodyPr/>
        <a:lstStyle/>
        <a:p>
          <a:endParaRPr lang="es-MX"/>
        </a:p>
      </dgm:t>
    </dgm:pt>
    <dgm:pt modelId="{5B6360A3-389D-457B-B27E-0CE2E4BF8606}" type="pres">
      <dgm:prSet presAssocID="{001C6239-8944-4E75-A57E-0385C5A4EC55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1C2EA9C-7D4C-44CF-A0E4-F9B5CF8CCB56}" type="pres">
      <dgm:prSet presAssocID="{18814C26-01EB-47E2-8999-D338F08AAFED}" presName="sibTrans" presStyleLbl="sibTrans1D1" presStyleIdx="3" presStyleCnt="9"/>
      <dgm:spPr/>
      <dgm:t>
        <a:bodyPr/>
        <a:lstStyle/>
        <a:p>
          <a:endParaRPr lang="es-MX"/>
        </a:p>
      </dgm:t>
    </dgm:pt>
    <dgm:pt modelId="{C08B0C3B-6612-4E2E-9C23-7646E2B2A043}" type="pres">
      <dgm:prSet presAssocID="{18814C26-01EB-47E2-8999-D338F08AAFED}" presName="connectorText" presStyleLbl="sibTrans1D1" presStyleIdx="3" presStyleCnt="9"/>
      <dgm:spPr/>
      <dgm:t>
        <a:bodyPr/>
        <a:lstStyle/>
        <a:p>
          <a:endParaRPr lang="es-MX"/>
        </a:p>
      </dgm:t>
    </dgm:pt>
    <dgm:pt modelId="{CE68E519-2ED1-48E2-BDE0-BF825CFF87C7}" type="pres">
      <dgm:prSet presAssocID="{F417DB54-8D21-429F-8133-AF0290926D93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92D695A-1E76-4CB0-B727-82E19996D608}" type="pres">
      <dgm:prSet presAssocID="{9E440C7B-8BE3-48A0-832C-8415A8097795}" presName="sibTrans" presStyleLbl="sibTrans1D1" presStyleIdx="4" presStyleCnt="9"/>
      <dgm:spPr/>
      <dgm:t>
        <a:bodyPr/>
        <a:lstStyle/>
        <a:p>
          <a:endParaRPr lang="es-MX"/>
        </a:p>
      </dgm:t>
    </dgm:pt>
    <dgm:pt modelId="{220CD123-94F0-4843-8782-45E5C342AD9E}" type="pres">
      <dgm:prSet presAssocID="{9E440C7B-8BE3-48A0-832C-8415A8097795}" presName="connectorText" presStyleLbl="sibTrans1D1" presStyleIdx="4" presStyleCnt="9"/>
      <dgm:spPr/>
      <dgm:t>
        <a:bodyPr/>
        <a:lstStyle/>
        <a:p>
          <a:endParaRPr lang="es-MX"/>
        </a:p>
      </dgm:t>
    </dgm:pt>
    <dgm:pt modelId="{6E70577A-B7EC-4B3D-A35D-B408C58EF27A}" type="pres">
      <dgm:prSet presAssocID="{7A762D40-5384-4DF1-A055-9FC6452E821B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1864E2B-1C55-418A-8B0E-71599A4A17C3}" type="pres">
      <dgm:prSet presAssocID="{EFC49932-7C88-4636-8DF4-FCAEBC7C3BAA}" presName="sibTrans" presStyleLbl="sibTrans1D1" presStyleIdx="5" presStyleCnt="9"/>
      <dgm:spPr/>
      <dgm:t>
        <a:bodyPr/>
        <a:lstStyle/>
        <a:p>
          <a:endParaRPr lang="es-MX"/>
        </a:p>
      </dgm:t>
    </dgm:pt>
    <dgm:pt modelId="{F6EDD094-137C-4C2D-9CAF-EB1486190E78}" type="pres">
      <dgm:prSet presAssocID="{EFC49932-7C88-4636-8DF4-FCAEBC7C3BAA}" presName="connectorText" presStyleLbl="sibTrans1D1" presStyleIdx="5" presStyleCnt="9"/>
      <dgm:spPr/>
      <dgm:t>
        <a:bodyPr/>
        <a:lstStyle/>
        <a:p>
          <a:endParaRPr lang="es-MX"/>
        </a:p>
      </dgm:t>
    </dgm:pt>
    <dgm:pt modelId="{A71AE579-F620-48CF-ACD1-D4D5771C7CBE}" type="pres">
      <dgm:prSet presAssocID="{92310942-1404-4A5D-9B6F-F41B341FBE62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5ECD55F-A395-4368-86F6-22BA260BD5F8}" type="pres">
      <dgm:prSet presAssocID="{534C91B5-A52F-471F-AFB5-8E89D2112D39}" presName="sibTrans" presStyleLbl="sibTrans1D1" presStyleIdx="6" presStyleCnt="9"/>
      <dgm:spPr/>
      <dgm:t>
        <a:bodyPr/>
        <a:lstStyle/>
        <a:p>
          <a:endParaRPr lang="es-MX"/>
        </a:p>
      </dgm:t>
    </dgm:pt>
    <dgm:pt modelId="{86302450-8FE2-4D9D-8CCF-59B9E6375A6B}" type="pres">
      <dgm:prSet presAssocID="{534C91B5-A52F-471F-AFB5-8E89D2112D39}" presName="connectorText" presStyleLbl="sibTrans1D1" presStyleIdx="6" presStyleCnt="9"/>
      <dgm:spPr/>
      <dgm:t>
        <a:bodyPr/>
        <a:lstStyle/>
        <a:p>
          <a:endParaRPr lang="es-MX"/>
        </a:p>
      </dgm:t>
    </dgm:pt>
    <dgm:pt modelId="{FC99DAA2-3D7C-4616-984C-A99B70165513}" type="pres">
      <dgm:prSet presAssocID="{13A9E1CB-7554-42A6-B3DC-F5D020DF8E9B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BA1C5C5-1D9D-43B9-A932-6578ABB8A29D}" type="pres">
      <dgm:prSet presAssocID="{59E6B587-A568-49D0-9D62-2C2600B9548E}" presName="sibTrans" presStyleLbl="sibTrans1D1" presStyleIdx="7" presStyleCnt="9"/>
      <dgm:spPr/>
      <dgm:t>
        <a:bodyPr/>
        <a:lstStyle/>
        <a:p>
          <a:endParaRPr lang="es-MX"/>
        </a:p>
      </dgm:t>
    </dgm:pt>
    <dgm:pt modelId="{62293BB1-1021-4C30-B801-CB1AE174A8B1}" type="pres">
      <dgm:prSet presAssocID="{59E6B587-A568-49D0-9D62-2C2600B9548E}" presName="connectorText" presStyleLbl="sibTrans1D1" presStyleIdx="7" presStyleCnt="9"/>
      <dgm:spPr/>
      <dgm:t>
        <a:bodyPr/>
        <a:lstStyle/>
        <a:p>
          <a:endParaRPr lang="es-MX"/>
        </a:p>
      </dgm:t>
    </dgm:pt>
    <dgm:pt modelId="{031E71E9-B45C-4B27-88F4-54A5D1AB0C88}" type="pres">
      <dgm:prSet presAssocID="{86B145D2-C556-411E-88F6-C533B42E96BD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2EC8E41-F077-4F83-A379-5BF0226A4E33}" type="pres">
      <dgm:prSet presAssocID="{A3BBBA70-1131-4CA8-9557-53C6C0F28860}" presName="sibTrans" presStyleLbl="sibTrans1D1" presStyleIdx="8" presStyleCnt="9"/>
      <dgm:spPr/>
      <dgm:t>
        <a:bodyPr/>
        <a:lstStyle/>
        <a:p>
          <a:endParaRPr lang="es-MX"/>
        </a:p>
      </dgm:t>
    </dgm:pt>
    <dgm:pt modelId="{3D4DC1AC-0676-4381-83F0-7D74265DF45C}" type="pres">
      <dgm:prSet presAssocID="{A3BBBA70-1131-4CA8-9557-53C6C0F28860}" presName="connectorText" presStyleLbl="sibTrans1D1" presStyleIdx="8" presStyleCnt="9"/>
      <dgm:spPr/>
      <dgm:t>
        <a:bodyPr/>
        <a:lstStyle/>
        <a:p>
          <a:endParaRPr lang="es-MX"/>
        </a:p>
      </dgm:t>
    </dgm:pt>
    <dgm:pt modelId="{20257032-F345-46D2-B99F-9F7DF6B6060B}" type="pres">
      <dgm:prSet presAssocID="{B5C6AC2E-F537-4F1F-A848-0CDBFD52C7BE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76775B0-576C-4E94-B53C-0924688A9AC9}" type="presOf" srcId="{EFC49932-7C88-4636-8DF4-FCAEBC7C3BAA}" destId="{F6EDD094-137C-4C2D-9CAF-EB1486190E78}" srcOrd="1" destOrd="0" presId="urn:microsoft.com/office/officeart/2005/8/layout/bProcess3"/>
    <dgm:cxn modelId="{FFD00025-0281-4F98-8506-79D1D9D40131}" type="presOf" srcId="{A3BBBA70-1131-4CA8-9557-53C6C0F28860}" destId="{3D4DC1AC-0676-4381-83F0-7D74265DF45C}" srcOrd="1" destOrd="0" presId="urn:microsoft.com/office/officeart/2005/8/layout/bProcess3"/>
    <dgm:cxn modelId="{3DC3EB82-630A-4DA4-9878-0C97399BE977}" type="presOf" srcId="{B5C6AC2E-F537-4F1F-A848-0CDBFD52C7BE}" destId="{20257032-F345-46D2-B99F-9F7DF6B6060B}" srcOrd="0" destOrd="0" presId="urn:microsoft.com/office/officeart/2005/8/layout/bProcess3"/>
    <dgm:cxn modelId="{89F7DCD9-AFCA-48DC-9846-C64BCC6DA6FD}" type="presOf" srcId="{534C91B5-A52F-471F-AFB5-8E89D2112D39}" destId="{25ECD55F-A395-4368-86F6-22BA260BD5F8}" srcOrd="0" destOrd="0" presId="urn:microsoft.com/office/officeart/2005/8/layout/bProcess3"/>
    <dgm:cxn modelId="{23CBD696-B867-4B38-8A38-7DBC5C679082}" type="presOf" srcId="{18814C26-01EB-47E2-8999-D338F08AAFED}" destId="{C08B0C3B-6612-4E2E-9C23-7646E2B2A043}" srcOrd="1" destOrd="0" presId="urn:microsoft.com/office/officeart/2005/8/layout/bProcess3"/>
    <dgm:cxn modelId="{93AA63E1-66E7-49A6-B0CD-EB25EF04E314}" type="presOf" srcId="{BE925722-409C-4EB0-9E45-D361BBCC89F6}" destId="{601CC305-6F19-4386-A894-0255325BB353}" srcOrd="0" destOrd="0" presId="urn:microsoft.com/office/officeart/2005/8/layout/bProcess3"/>
    <dgm:cxn modelId="{4BC2270A-B8E6-460A-BBB0-1710F59025ED}" type="presOf" srcId="{7A762D40-5384-4DF1-A055-9FC6452E821B}" destId="{6E70577A-B7EC-4B3D-A35D-B408C58EF27A}" srcOrd="0" destOrd="0" presId="urn:microsoft.com/office/officeart/2005/8/layout/bProcess3"/>
    <dgm:cxn modelId="{2D302C06-D31F-4847-9C10-F98EB6FFD1EA}" type="presOf" srcId="{8F7A8979-ECFA-4D5F-AEC7-794E63A5BFF7}" destId="{D409E034-B325-48B9-B221-C9D5B4A2AAB1}" srcOrd="1" destOrd="0" presId="urn:microsoft.com/office/officeart/2005/8/layout/bProcess3"/>
    <dgm:cxn modelId="{A50EA2CB-9DF0-4FEC-B1E1-CBBC77315DCA}" type="presOf" srcId="{EFC49932-7C88-4636-8DF4-FCAEBC7C3BAA}" destId="{A1864E2B-1C55-418A-8B0E-71599A4A17C3}" srcOrd="0" destOrd="0" presId="urn:microsoft.com/office/officeart/2005/8/layout/bProcess3"/>
    <dgm:cxn modelId="{6277162E-8E19-4554-A8F3-A0DE878F6D3F}" srcId="{BE925722-409C-4EB0-9E45-D361BBCC89F6}" destId="{001C6239-8944-4E75-A57E-0385C5A4EC55}" srcOrd="3" destOrd="0" parTransId="{3A7BDCF9-265B-4E92-AD24-13E4DEB6FC27}" sibTransId="{18814C26-01EB-47E2-8999-D338F08AAFED}"/>
    <dgm:cxn modelId="{8881B0FC-0A43-47A1-837F-ED3BC80809AC}" type="presOf" srcId="{57EEBAED-EAF8-4D3A-9D08-31219F667F00}" destId="{B12A9C98-A65A-46A5-B6BA-B28245B099C2}" srcOrd="0" destOrd="0" presId="urn:microsoft.com/office/officeart/2005/8/layout/bProcess3"/>
    <dgm:cxn modelId="{6B1C49BB-A1A3-4407-A725-B235BC64271E}" srcId="{BE925722-409C-4EB0-9E45-D361BBCC89F6}" destId="{B5C6AC2E-F537-4F1F-A848-0CDBFD52C7BE}" srcOrd="9" destOrd="0" parTransId="{71112DE6-C2CE-43FE-B8A5-B7351C214AC0}" sibTransId="{3096B128-434E-48D7-9A06-DC3E8197713F}"/>
    <dgm:cxn modelId="{399B1DDC-4CDF-4C8D-9BC2-0B947D836712}" type="presOf" srcId="{9E440C7B-8BE3-48A0-832C-8415A8097795}" destId="{892D695A-1E76-4CB0-B727-82E19996D608}" srcOrd="0" destOrd="0" presId="urn:microsoft.com/office/officeart/2005/8/layout/bProcess3"/>
    <dgm:cxn modelId="{C255C631-7014-424B-8844-9BA9BA7AA000}" srcId="{BE925722-409C-4EB0-9E45-D361BBCC89F6}" destId="{7A762D40-5384-4DF1-A055-9FC6452E821B}" srcOrd="5" destOrd="0" parTransId="{6E0553D6-7421-4E35-9CC2-7238A5FC7891}" sibTransId="{EFC49932-7C88-4636-8DF4-FCAEBC7C3BAA}"/>
    <dgm:cxn modelId="{384AECC8-C781-4270-8B7B-F77129915F81}" type="presOf" srcId="{9E440C7B-8BE3-48A0-832C-8415A8097795}" destId="{220CD123-94F0-4843-8782-45E5C342AD9E}" srcOrd="1" destOrd="0" presId="urn:microsoft.com/office/officeart/2005/8/layout/bProcess3"/>
    <dgm:cxn modelId="{D9CB034D-7D0C-4709-B84D-2CA45F8B846B}" type="presOf" srcId="{59E6B587-A568-49D0-9D62-2C2600B9548E}" destId="{8BA1C5C5-1D9D-43B9-A932-6578ABB8A29D}" srcOrd="0" destOrd="0" presId="urn:microsoft.com/office/officeart/2005/8/layout/bProcess3"/>
    <dgm:cxn modelId="{EB93BAC2-76CF-479F-ACC0-9DBDBA536B26}" type="presOf" srcId="{F417DB54-8D21-429F-8133-AF0290926D93}" destId="{CE68E519-2ED1-48E2-BDE0-BF825CFF87C7}" srcOrd="0" destOrd="0" presId="urn:microsoft.com/office/officeart/2005/8/layout/bProcess3"/>
    <dgm:cxn modelId="{3C2CED43-0436-4940-9220-71DD409DFBAF}" type="presOf" srcId="{BB3D43BE-812D-49C9-AEAC-CE60DBF90368}" destId="{14F2A990-5A4B-4F39-8833-80B6FD04AF8A}" srcOrd="1" destOrd="0" presId="urn:microsoft.com/office/officeart/2005/8/layout/bProcess3"/>
    <dgm:cxn modelId="{950D5752-81C0-4A3B-A39C-2B058C14C07C}" type="presOf" srcId="{8F7A8979-ECFA-4D5F-AEC7-794E63A5BFF7}" destId="{B3B4F723-E746-43D1-89F5-DCC4912031E4}" srcOrd="0" destOrd="0" presId="urn:microsoft.com/office/officeart/2005/8/layout/bProcess3"/>
    <dgm:cxn modelId="{F1E5FFCE-D003-43C7-A931-794FD6B1F22C}" type="presOf" srcId="{A3BBBA70-1131-4CA8-9557-53C6C0F28860}" destId="{B2EC8E41-F077-4F83-A379-5BF0226A4E33}" srcOrd="0" destOrd="0" presId="urn:microsoft.com/office/officeart/2005/8/layout/bProcess3"/>
    <dgm:cxn modelId="{0C7C6CB4-C084-466C-813C-1D0C1CBB5317}" srcId="{BE925722-409C-4EB0-9E45-D361BBCC89F6}" destId="{13A9E1CB-7554-42A6-B3DC-F5D020DF8E9B}" srcOrd="7" destOrd="0" parTransId="{E216CFF8-CC2A-48B5-B248-4B02956A3929}" sibTransId="{59E6B587-A568-49D0-9D62-2C2600B9548E}"/>
    <dgm:cxn modelId="{A422B49F-FE35-47FB-AA3C-7C3DFF49DCA3}" type="presOf" srcId="{13A9E1CB-7554-42A6-B3DC-F5D020DF8E9B}" destId="{FC99DAA2-3D7C-4616-984C-A99B70165513}" srcOrd="0" destOrd="0" presId="urn:microsoft.com/office/officeart/2005/8/layout/bProcess3"/>
    <dgm:cxn modelId="{C6376998-8CF1-4E50-BBF2-47733DFF16AC}" type="presOf" srcId="{86B145D2-C556-411E-88F6-C533B42E96BD}" destId="{031E71E9-B45C-4B27-88F4-54A5D1AB0C88}" srcOrd="0" destOrd="0" presId="urn:microsoft.com/office/officeart/2005/8/layout/bProcess3"/>
    <dgm:cxn modelId="{2FCAB831-6FC7-41E3-9B04-24A55F12B628}" srcId="{BE925722-409C-4EB0-9E45-D361BBCC89F6}" destId="{35E6CA04-A140-4C7A-B372-960873066482}" srcOrd="0" destOrd="0" parTransId="{6EE98228-97D2-4CF4-9DDB-C7C29252D1CE}" sibTransId="{BB3D43BE-812D-49C9-AEAC-CE60DBF90368}"/>
    <dgm:cxn modelId="{8B9138F5-4349-4F12-BFD9-8F2BC7D64559}" type="presOf" srcId="{2D5FB57C-E2D3-47F2-A6FF-FC3690DEB85F}" destId="{6FB35758-7C52-439E-8D68-FDD3557204BC}" srcOrd="0" destOrd="0" presId="urn:microsoft.com/office/officeart/2005/8/layout/bProcess3"/>
    <dgm:cxn modelId="{F664215D-89EB-4B8C-9C20-65B994CF6573}" srcId="{BE925722-409C-4EB0-9E45-D361BBCC89F6}" destId="{F417DB54-8D21-429F-8133-AF0290926D93}" srcOrd="4" destOrd="0" parTransId="{0ACDE9EB-4D11-42B3-8FD8-32E49C67A82E}" sibTransId="{9E440C7B-8BE3-48A0-832C-8415A8097795}"/>
    <dgm:cxn modelId="{8327C52E-AF2B-4FF7-BE90-F74150CEC267}" srcId="{BE925722-409C-4EB0-9E45-D361BBCC89F6}" destId="{86B145D2-C556-411E-88F6-C533B42E96BD}" srcOrd="8" destOrd="0" parTransId="{F142A991-C400-452A-B8FB-75CE0EC2D5CD}" sibTransId="{A3BBBA70-1131-4CA8-9557-53C6C0F28860}"/>
    <dgm:cxn modelId="{1BE11543-00F5-4509-A934-0C6DF4B5A6BA}" type="presOf" srcId="{2EA447BD-D1CB-4431-9DD2-1DE74AE5310F}" destId="{CDE56450-BE8C-4D05-924D-01CE55658201}" srcOrd="0" destOrd="0" presId="urn:microsoft.com/office/officeart/2005/8/layout/bProcess3"/>
    <dgm:cxn modelId="{579BA7D9-6180-4985-A230-379538E3037E}" type="presOf" srcId="{92310942-1404-4A5D-9B6F-F41B341FBE62}" destId="{A71AE579-F620-48CF-ACD1-D4D5771C7CBE}" srcOrd="0" destOrd="0" presId="urn:microsoft.com/office/officeart/2005/8/layout/bProcess3"/>
    <dgm:cxn modelId="{ED8BADF4-65E3-42F3-A61B-18104E8F0BF6}" type="presOf" srcId="{35E6CA04-A140-4C7A-B372-960873066482}" destId="{54DB144B-A1BB-4AA3-9275-FAEC3C87040D}" srcOrd="0" destOrd="0" presId="urn:microsoft.com/office/officeart/2005/8/layout/bProcess3"/>
    <dgm:cxn modelId="{AFF4F911-D0C3-49E5-89C3-6A6D06812C34}" type="presOf" srcId="{18814C26-01EB-47E2-8999-D338F08AAFED}" destId="{11C2EA9C-7D4C-44CF-A0E4-F9B5CF8CCB56}" srcOrd="0" destOrd="0" presId="urn:microsoft.com/office/officeart/2005/8/layout/bProcess3"/>
    <dgm:cxn modelId="{3A23F5EE-8FD4-421F-ACF6-56926EE9E221}" type="presOf" srcId="{BB3D43BE-812D-49C9-AEAC-CE60DBF90368}" destId="{B2DD8E6C-379D-4FD5-9465-FA20823AA4D7}" srcOrd="0" destOrd="0" presId="urn:microsoft.com/office/officeart/2005/8/layout/bProcess3"/>
    <dgm:cxn modelId="{71BD2C58-9D68-494C-B44C-40E72F17576B}" srcId="{BE925722-409C-4EB0-9E45-D361BBCC89F6}" destId="{2EA447BD-D1CB-4431-9DD2-1DE74AE5310F}" srcOrd="1" destOrd="0" parTransId="{4DF7EEAF-8379-40B0-8F14-2A39E94B0A7D}" sibTransId="{2D5FB57C-E2D3-47F2-A6FF-FC3690DEB85F}"/>
    <dgm:cxn modelId="{FF289E2F-92A9-4575-847F-0EBBB8C90040}" srcId="{BE925722-409C-4EB0-9E45-D361BBCC89F6}" destId="{57EEBAED-EAF8-4D3A-9D08-31219F667F00}" srcOrd="2" destOrd="0" parTransId="{4B85A21F-7927-4523-AB57-6405A012BA4E}" sibTransId="{8F7A8979-ECFA-4D5F-AEC7-794E63A5BFF7}"/>
    <dgm:cxn modelId="{56013EB2-40DD-484C-B9D6-6F2966059FA1}" type="presOf" srcId="{534C91B5-A52F-471F-AFB5-8E89D2112D39}" destId="{86302450-8FE2-4D9D-8CCF-59B9E6375A6B}" srcOrd="1" destOrd="0" presId="urn:microsoft.com/office/officeart/2005/8/layout/bProcess3"/>
    <dgm:cxn modelId="{37C0010B-5179-461F-849B-DE0E0F249EE5}" type="presOf" srcId="{59E6B587-A568-49D0-9D62-2C2600B9548E}" destId="{62293BB1-1021-4C30-B801-CB1AE174A8B1}" srcOrd="1" destOrd="0" presId="urn:microsoft.com/office/officeart/2005/8/layout/bProcess3"/>
    <dgm:cxn modelId="{67A1B022-5712-4DE2-87D8-690F3D7BDBA1}" type="presOf" srcId="{001C6239-8944-4E75-A57E-0385C5A4EC55}" destId="{5B6360A3-389D-457B-B27E-0CE2E4BF8606}" srcOrd="0" destOrd="0" presId="urn:microsoft.com/office/officeart/2005/8/layout/bProcess3"/>
    <dgm:cxn modelId="{4DB5524F-B2DA-4005-A61B-AC1BEFC7D155}" type="presOf" srcId="{2D5FB57C-E2D3-47F2-A6FF-FC3690DEB85F}" destId="{1C037507-74F5-4AB8-8277-6E56979A1EB1}" srcOrd="1" destOrd="0" presId="urn:microsoft.com/office/officeart/2005/8/layout/bProcess3"/>
    <dgm:cxn modelId="{F5A3B546-C5C4-493A-AF32-A7BC27AB7B84}" srcId="{BE925722-409C-4EB0-9E45-D361BBCC89F6}" destId="{92310942-1404-4A5D-9B6F-F41B341FBE62}" srcOrd="6" destOrd="0" parTransId="{2BA69239-2C31-429B-9BB4-AE441BD93D00}" sibTransId="{534C91B5-A52F-471F-AFB5-8E89D2112D39}"/>
    <dgm:cxn modelId="{559979FA-7DE6-4D37-8F47-F06F2AA19EAD}" type="presParOf" srcId="{601CC305-6F19-4386-A894-0255325BB353}" destId="{54DB144B-A1BB-4AA3-9275-FAEC3C87040D}" srcOrd="0" destOrd="0" presId="urn:microsoft.com/office/officeart/2005/8/layout/bProcess3"/>
    <dgm:cxn modelId="{E62CEDC6-2208-4844-AD37-01B6D27C05A2}" type="presParOf" srcId="{601CC305-6F19-4386-A894-0255325BB353}" destId="{B2DD8E6C-379D-4FD5-9465-FA20823AA4D7}" srcOrd="1" destOrd="0" presId="urn:microsoft.com/office/officeart/2005/8/layout/bProcess3"/>
    <dgm:cxn modelId="{9ED349B3-8442-4249-933E-9036F83E1DFD}" type="presParOf" srcId="{B2DD8E6C-379D-4FD5-9465-FA20823AA4D7}" destId="{14F2A990-5A4B-4F39-8833-80B6FD04AF8A}" srcOrd="0" destOrd="0" presId="urn:microsoft.com/office/officeart/2005/8/layout/bProcess3"/>
    <dgm:cxn modelId="{B749EFBC-1CC6-4073-A527-6D8B8B142FED}" type="presParOf" srcId="{601CC305-6F19-4386-A894-0255325BB353}" destId="{CDE56450-BE8C-4D05-924D-01CE55658201}" srcOrd="2" destOrd="0" presId="urn:microsoft.com/office/officeart/2005/8/layout/bProcess3"/>
    <dgm:cxn modelId="{B702C292-5FAD-4A9D-B2DC-F010FCD00F81}" type="presParOf" srcId="{601CC305-6F19-4386-A894-0255325BB353}" destId="{6FB35758-7C52-439E-8D68-FDD3557204BC}" srcOrd="3" destOrd="0" presId="urn:microsoft.com/office/officeart/2005/8/layout/bProcess3"/>
    <dgm:cxn modelId="{017D9350-A736-415D-8412-EB4161D9067B}" type="presParOf" srcId="{6FB35758-7C52-439E-8D68-FDD3557204BC}" destId="{1C037507-74F5-4AB8-8277-6E56979A1EB1}" srcOrd="0" destOrd="0" presId="urn:microsoft.com/office/officeart/2005/8/layout/bProcess3"/>
    <dgm:cxn modelId="{8F758AE8-5EC5-4CAA-B003-D91BA36F6E2B}" type="presParOf" srcId="{601CC305-6F19-4386-A894-0255325BB353}" destId="{B12A9C98-A65A-46A5-B6BA-B28245B099C2}" srcOrd="4" destOrd="0" presId="urn:microsoft.com/office/officeart/2005/8/layout/bProcess3"/>
    <dgm:cxn modelId="{4FF816CE-6A60-40BD-9E98-29EFDE4B3C37}" type="presParOf" srcId="{601CC305-6F19-4386-A894-0255325BB353}" destId="{B3B4F723-E746-43D1-89F5-DCC4912031E4}" srcOrd="5" destOrd="0" presId="urn:microsoft.com/office/officeart/2005/8/layout/bProcess3"/>
    <dgm:cxn modelId="{6A40A5BF-60E2-41D8-A480-739530473DB2}" type="presParOf" srcId="{B3B4F723-E746-43D1-89F5-DCC4912031E4}" destId="{D409E034-B325-48B9-B221-C9D5B4A2AAB1}" srcOrd="0" destOrd="0" presId="urn:microsoft.com/office/officeart/2005/8/layout/bProcess3"/>
    <dgm:cxn modelId="{33E76FC7-10CB-44A0-9647-8FD44904DE7D}" type="presParOf" srcId="{601CC305-6F19-4386-A894-0255325BB353}" destId="{5B6360A3-389D-457B-B27E-0CE2E4BF8606}" srcOrd="6" destOrd="0" presId="urn:microsoft.com/office/officeart/2005/8/layout/bProcess3"/>
    <dgm:cxn modelId="{94574767-1196-4C1B-BF47-C2EB5D70066C}" type="presParOf" srcId="{601CC305-6F19-4386-A894-0255325BB353}" destId="{11C2EA9C-7D4C-44CF-A0E4-F9B5CF8CCB56}" srcOrd="7" destOrd="0" presId="urn:microsoft.com/office/officeart/2005/8/layout/bProcess3"/>
    <dgm:cxn modelId="{84563A21-FBA2-4EF3-8818-571235CC02F9}" type="presParOf" srcId="{11C2EA9C-7D4C-44CF-A0E4-F9B5CF8CCB56}" destId="{C08B0C3B-6612-4E2E-9C23-7646E2B2A043}" srcOrd="0" destOrd="0" presId="urn:microsoft.com/office/officeart/2005/8/layout/bProcess3"/>
    <dgm:cxn modelId="{044BA6F7-2D6D-4831-BB62-BF8078DDF6EA}" type="presParOf" srcId="{601CC305-6F19-4386-A894-0255325BB353}" destId="{CE68E519-2ED1-48E2-BDE0-BF825CFF87C7}" srcOrd="8" destOrd="0" presId="urn:microsoft.com/office/officeart/2005/8/layout/bProcess3"/>
    <dgm:cxn modelId="{39E0C2D3-ECC7-4D71-A18F-BFEBB35B2F09}" type="presParOf" srcId="{601CC305-6F19-4386-A894-0255325BB353}" destId="{892D695A-1E76-4CB0-B727-82E19996D608}" srcOrd="9" destOrd="0" presId="urn:microsoft.com/office/officeart/2005/8/layout/bProcess3"/>
    <dgm:cxn modelId="{71A14C85-7911-4266-BFD4-0125522CF12C}" type="presParOf" srcId="{892D695A-1E76-4CB0-B727-82E19996D608}" destId="{220CD123-94F0-4843-8782-45E5C342AD9E}" srcOrd="0" destOrd="0" presId="urn:microsoft.com/office/officeart/2005/8/layout/bProcess3"/>
    <dgm:cxn modelId="{1350DCF3-7D4B-4472-A63C-44B9FFF00042}" type="presParOf" srcId="{601CC305-6F19-4386-A894-0255325BB353}" destId="{6E70577A-B7EC-4B3D-A35D-B408C58EF27A}" srcOrd="10" destOrd="0" presId="urn:microsoft.com/office/officeart/2005/8/layout/bProcess3"/>
    <dgm:cxn modelId="{97817C75-4431-4A58-AC60-D3284217F19C}" type="presParOf" srcId="{601CC305-6F19-4386-A894-0255325BB353}" destId="{A1864E2B-1C55-418A-8B0E-71599A4A17C3}" srcOrd="11" destOrd="0" presId="urn:microsoft.com/office/officeart/2005/8/layout/bProcess3"/>
    <dgm:cxn modelId="{45CADB89-5859-4F45-ABFD-3A25F31CF8F6}" type="presParOf" srcId="{A1864E2B-1C55-418A-8B0E-71599A4A17C3}" destId="{F6EDD094-137C-4C2D-9CAF-EB1486190E78}" srcOrd="0" destOrd="0" presId="urn:microsoft.com/office/officeart/2005/8/layout/bProcess3"/>
    <dgm:cxn modelId="{98959709-4244-4E84-8368-957B9F139880}" type="presParOf" srcId="{601CC305-6F19-4386-A894-0255325BB353}" destId="{A71AE579-F620-48CF-ACD1-D4D5771C7CBE}" srcOrd="12" destOrd="0" presId="urn:microsoft.com/office/officeart/2005/8/layout/bProcess3"/>
    <dgm:cxn modelId="{DD350741-FF53-4405-949F-DC199FA2600C}" type="presParOf" srcId="{601CC305-6F19-4386-A894-0255325BB353}" destId="{25ECD55F-A395-4368-86F6-22BA260BD5F8}" srcOrd="13" destOrd="0" presId="urn:microsoft.com/office/officeart/2005/8/layout/bProcess3"/>
    <dgm:cxn modelId="{09208F16-416C-4A96-84DB-EA784D113C0B}" type="presParOf" srcId="{25ECD55F-A395-4368-86F6-22BA260BD5F8}" destId="{86302450-8FE2-4D9D-8CCF-59B9E6375A6B}" srcOrd="0" destOrd="0" presId="urn:microsoft.com/office/officeart/2005/8/layout/bProcess3"/>
    <dgm:cxn modelId="{AAF9CB0F-21E9-4ACB-B4E6-3C4F05555ADF}" type="presParOf" srcId="{601CC305-6F19-4386-A894-0255325BB353}" destId="{FC99DAA2-3D7C-4616-984C-A99B70165513}" srcOrd="14" destOrd="0" presId="urn:microsoft.com/office/officeart/2005/8/layout/bProcess3"/>
    <dgm:cxn modelId="{C28E94D2-E269-4DE6-A352-795EE02562BD}" type="presParOf" srcId="{601CC305-6F19-4386-A894-0255325BB353}" destId="{8BA1C5C5-1D9D-43B9-A932-6578ABB8A29D}" srcOrd="15" destOrd="0" presId="urn:microsoft.com/office/officeart/2005/8/layout/bProcess3"/>
    <dgm:cxn modelId="{E3C07B05-84AF-4A46-B0C1-1263217CDA59}" type="presParOf" srcId="{8BA1C5C5-1D9D-43B9-A932-6578ABB8A29D}" destId="{62293BB1-1021-4C30-B801-CB1AE174A8B1}" srcOrd="0" destOrd="0" presId="urn:microsoft.com/office/officeart/2005/8/layout/bProcess3"/>
    <dgm:cxn modelId="{2A4EE788-4042-496A-A4C1-B20A57DC6D12}" type="presParOf" srcId="{601CC305-6F19-4386-A894-0255325BB353}" destId="{031E71E9-B45C-4B27-88F4-54A5D1AB0C88}" srcOrd="16" destOrd="0" presId="urn:microsoft.com/office/officeart/2005/8/layout/bProcess3"/>
    <dgm:cxn modelId="{6D088B0E-F0AD-4CAA-A602-99C13485177C}" type="presParOf" srcId="{601CC305-6F19-4386-A894-0255325BB353}" destId="{B2EC8E41-F077-4F83-A379-5BF0226A4E33}" srcOrd="17" destOrd="0" presId="urn:microsoft.com/office/officeart/2005/8/layout/bProcess3"/>
    <dgm:cxn modelId="{FDA35C26-5364-4875-BE65-FA00FAAC8EDE}" type="presParOf" srcId="{B2EC8E41-F077-4F83-A379-5BF0226A4E33}" destId="{3D4DC1AC-0676-4381-83F0-7D74265DF45C}" srcOrd="0" destOrd="0" presId="urn:microsoft.com/office/officeart/2005/8/layout/bProcess3"/>
    <dgm:cxn modelId="{02AC08D7-E1CF-4019-9326-A4BFF7BFAE1E}" type="presParOf" srcId="{601CC305-6F19-4386-A894-0255325BB353}" destId="{20257032-F345-46D2-B99F-9F7DF6B6060B}" srcOrd="1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C085FC4-6BA2-4E9D-B02A-6834DDF88EED}" type="doc">
      <dgm:prSet loTypeId="urn:microsoft.com/office/officeart/2005/8/layout/process2" loCatId="process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s-MX"/>
        </a:p>
      </dgm:t>
    </dgm:pt>
    <dgm:pt modelId="{577EC55A-96F4-4A21-A703-5530FBB77F97}">
      <dgm:prSet phldrT="[Texto]"/>
      <dgm:spPr/>
      <dgm:t>
        <a:bodyPr/>
        <a:lstStyle/>
        <a:p>
          <a:r>
            <a:rPr lang="es-MX" dirty="0" smtClean="0"/>
            <a:t>Pensamiento Matemático</a:t>
          </a:r>
          <a:endParaRPr lang="es-MX" dirty="0"/>
        </a:p>
      </dgm:t>
    </dgm:pt>
    <dgm:pt modelId="{4745BF18-2749-4DDC-B8EE-D6119A0B8319}" type="parTrans" cxnId="{B9EA7451-13B3-42C9-8FC1-67638695F285}">
      <dgm:prSet/>
      <dgm:spPr/>
      <dgm:t>
        <a:bodyPr/>
        <a:lstStyle/>
        <a:p>
          <a:endParaRPr lang="es-MX"/>
        </a:p>
      </dgm:t>
    </dgm:pt>
    <dgm:pt modelId="{FB307084-B163-4355-9B31-66E79B2DA010}" type="sibTrans" cxnId="{B9EA7451-13B3-42C9-8FC1-67638695F285}">
      <dgm:prSet/>
      <dgm:spPr/>
      <dgm:t>
        <a:bodyPr/>
        <a:lstStyle/>
        <a:p>
          <a:endParaRPr lang="es-MX"/>
        </a:p>
      </dgm:t>
    </dgm:pt>
    <dgm:pt modelId="{0DD59F54-47AD-48AB-802C-9BF53647C3F3}">
      <dgm:prSet phldrT="[Texto]"/>
      <dgm:spPr/>
      <dgm:t>
        <a:bodyPr/>
        <a:lstStyle/>
        <a:p>
          <a:r>
            <a:rPr lang="es-MX" dirty="0" smtClean="0"/>
            <a:t>Lenguaje y Comunicación</a:t>
          </a:r>
          <a:endParaRPr lang="es-MX" dirty="0"/>
        </a:p>
      </dgm:t>
    </dgm:pt>
    <dgm:pt modelId="{2E95E78B-873E-4592-AD11-DB7F09719B98}" type="parTrans" cxnId="{30DB3C09-6EA1-4802-993D-525723E22236}">
      <dgm:prSet/>
      <dgm:spPr/>
      <dgm:t>
        <a:bodyPr/>
        <a:lstStyle/>
        <a:p>
          <a:endParaRPr lang="es-MX"/>
        </a:p>
      </dgm:t>
    </dgm:pt>
    <dgm:pt modelId="{3D501409-5167-4266-9F21-CEB1B2D17465}" type="sibTrans" cxnId="{30DB3C09-6EA1-4802-993D-525723E22236}">
      <dgm:prSet/>
      <dgm:spPr/>
      <dgm:t>
        <a:bodyPr/>
        <a:lstStyle/>
        <a:p>
          <a:endParaRPr lang="es-MX"/>
        </a:p>
      </dgm:t>
    </dgm:pt>
    <dgm:pt modelId="{C2893CE1-E71C-41AD-8E56-6C94B97F8301}">
      <dgm:prSet phldrT="[Texto]"/>
      <dgm:spPr/>
      <dgm:t>
        <a:bodyPr/>
        <a:lstStyle/>
        <a:p>
          <a:r>
            <a:rPr lang="es-MX" dirty="0" smtClean="0"/>
            <a:t>Expresión y Apreciación Artísticas</a:t>
          </a:r>
          <a:endParaRPr lang="es-MX" dirty="0"/>
        </a:p>
      </dgm:t>
    </dgm:pt>
    <dgm:pt modelId="{8156612B-DD30-48CD-8E65-79A492ED7B95}" type="parTrans" cxnId="{2267D28A-2189-491F-A341-B1974505BC17}">
      <dgm:prSet/>
      <dgm:spPr/>
      <dgm:t>
        <a:bodyPr/>
        <a:lstStyle/>
        <a:p>
          <a:endParaRPr lang="es-MX"/>
        </a:p>
      </dgm:t>
    </dgm:pt>
    <dgm:pt modelId="{95730035-7F93-4528-88BE-D0849AC708A7}" type="sibTrans" cxnId="{2267D28A-2189-491F-A341-B1974505BC17}">
      <dgm:prSet/>
      <dgm:spPr/>
      <dgm:t>
        <a:bodyPr/>
        <a:lstStyle/>
        <a:p>
          <a:endParaRPr lang="es-MX"/>
        </a:p>
      </dgm:t>
    </dgm:pt>
    <dgm:pt modelId="{01C5C205-A987-4F19-AEF1-0C866BB1A066}">
      <dgm:prSet phldrT="[Texto]"/>
      <dgm:spPr/>
      <dgm:t>
        <a:bodyPr/>
        <a:lstStyle/>
        <a:p>
          <a:r>
            <a:rPr lang="es-MX" dirty="0" smtClean="0"/>
            <a:t>Desarrollo Físico y Salud</a:t>
          </a:r>
          <a:endParaRPr lang="es-MX" dirty="0"/>
        </a:p>
      </dgm:t>
    </dgm:pt>
    <dgm:pt modelId="{85F5B0DB-84C2-4C2D-BA02-3716E2F52181}" type="parTrans" cxnId="{10AC1A51-3929-4E6A-9ADD-96708A5EFAEA}">
      <dgm:prSet/>
      <dgm:spPr/>
      <dgm:t>
        <a:bodyPr/>
        <a:lstStyle/>
        <a:p>
          <a:endParaRPr lang="es-MX"/>
        </a:p>
      </dgm:t>
    </dgm:pt>
    <dgm:pt modelId="{356604AF-F4F4-411D-9750-4EEBF4F41D4B}" type="sibTrans" cxnId="{10AC1A51-3929-4E6A-9ADD-96708A5EFAEA}">
      <dgm:prSet/>
      <dgm:spPr/>
      <dgm:t>
        <a:bodyPr/>
        <a:lstStyle/>
        <a:p>
          <a:endParaRPr lang="es-MX"/>
        </a:p>
      </dgm:t>
    </dgm:pt>
    <dgm:pt modelId="{9CB83B05-E1F6-4599-9A49-D0FB130D76B4}">
      <dgm:prSet phldrT="[Texto]"/>
      <dgm:spPr/>
      <dgm:t>
        <a:bodyPr/>
        <a:lstStyle/>
        <a:p>
          <a:r>
            <a:rPr lang="es-MX" dirty="0" smtClean="0"/>
            <a:t>Desarrollo Personal y Social</a:t>
          </a:r>
          <a:endParaRPr lang="es-MX" dirty="0"/>
        </a:p>
      </dgm:t>
    </dgm:pt>
    <dgm:pt modelId="{8CC254F2-2EE5-4EBA-A6EF-F80D73126160}" type="parTrans" cxnId="{50B7143D-0AF7-4E74-B6F7-E8EBE3ACFA38}">
      <dgm:prSet/>
      <dgm:spPr/>
      <dgm:t>
        <a:bodyPr/>
        <a:lstStyle/>
        <a:p>
          <a:endParaRPr lang="es-MX"/>
        </a:p>
      </dgm:t>
    </dgm:pt>
    <dgm:pt modelId="{CCCDBAE3-0466-4C2B-BF73-B7E37BCA4018}" type="sibTrans" cxnId="{50B7143D-0AF7-4E74-B6F7-E8EBE3ACFA38}">
      <dgm:prSet/>
      <dgm:spPr/>
      <dgm:t>
        <a:bodyPr/>
        <a:lstStyle/>
        <a:p>
          <a:endParaRPr lang="es-MX"/>
        </a:p>
      </dgm:t>
    </dgm:pt>
    <dgm:pt modelId="{5EE50D9D-8C2C-46F9-96EF-D6BB1A7509C0}">
      <dgm:prSet phldrT="[Texto]"/>
      <dgm:spPr/>
      <dgm:t>
        <a:bodyPr/>
        <a:lstStyle/>
        <a:p>
          <a:r>
            <a:rPr lang="es-MX" dirty="0" smtClean="0"/>
            <a:t>Exploración y Conocimiento del Mundo</a:t>
          </a:r>
          <a:endParaRPr lang="es-MX" dirty="0"/>
        </a:p>
      </dgm:t>
    </dgm:pt>
    <dgm:pt modelId="{4DB1717E-4C9C-49C9-834B-3867C72BB2B4}" type="parTrans" cxnId="{1614DAEE-FF35-44EF-A039-4284F93168BC}">
      <dgm:prSet/>
      <dgm:spPr/>
      <dgm:t>
        <a:bodyPr/>
        <a:lstStyle/>
        <a:p>
          <a:endParaRPr lang="es-MX"/>
        </a:p>
      </dgm:t>
    </dgm:pt>
    <dgm:pt modelId="{A3FF352F-AB3F-4E40-966B-12A6C90CEBCA}" type="sibTrans" cxnId="{1614DAEE-FF35-44EF-A039-4284F93168BC}">
      <dgm:prSet/>
      <dgm:spPr/>
      <dgm:t>
        <a:bodyPr/>
        <a:lstStyle/>
        <a:p>
          <a:endParaRPr lang="es-MX"/>
        </a:p>
      </dgm:t>
    </dgm:pt>
    <dgm:pt modelId="{EEC2610D-045C-4405-8E2F-919552081A72}" type="pres">
      <dgm:prSet presAssocID="{AC085FC4-6BA2-4E9D-B02A-6834DDF88EED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DE124D0-9A28-4D6B-973A-D62695AA087B}" type="pres">
      <dgm:prSet presAssocID="{577EC55A-96F4-4A21-A703-5530FBB77F97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539AD1D-1790-4213-9127-0F695D43EEB9}" type="pres">
      <dgm:prSet presAssocID="{FB307084-B163-4355-9B31-66E79B2DA010}" presName="sibTrans" presStyleLbl="sibTrans2D1" presStyleIdx="0" presStyleCnt="5"/>
      <dgm:spPr/>
      <dgm:t>
        <a:bodyPr/>
        <a:lstStyle/>
        <a:p>
          <a:endParaRPr lang="es-MX"/>
        </a:p>
      </dgm:t>
    </dgm:pt>
    <dgm:pt modelId="{267DE68F-75E7-4240-B747-9EED6D97B082}" type="pres">
      <dgm:prSet presAssocID="{FB307084-B163-4355-9B31-66E79B2DA010}" presName="connectorText" presStyleLbl="sibTrans2D1" presStyleIdx="0" presStyleCnt="5"/>
      <dgm:spPr/>
      <dgm:t>
        <a:bodyPr/>
        <a:lstStyle/>
        <a:p>
          <a:endParaRPr lang="es-MX"/>
        </a:p>
      </dgm:t>
    </dgm:pt>
    <dgm:pt modelId="{7BEBF1E9-D848-44EF-B6B9-2AEB116B7C7B}" type="pres">
      <dgm:prSet presAssocID="{0DD59F54-47AD-48AB-802C-9BF53647C3F3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97EEFA2-4B3E-441E-8A31-A3F243B87ED1}" type="pres">
      <dgm:prSet presAssocID="{3D501409-5167-4266-9F21-CEB1B2D17465}" presName="sibTrans" presStyleLbl="sibTrans2D1" presStyleIdx="1" presStyleCnt="5"/>
      <dgm:spPr/>
      <dgm:t>
        <a:bodyPr/>
        <a:lstStyle/>
        <a:p>
          <a:endParaRPr lang="es-MX"/>
        </a:p>
      </dgm:t>
    </dgm:pt>
    <dgm:pt modelId="{4DD66556-886A-4821-BB30-CCE06C493F6F}" type="pres">
      <dgm:prSet presAssocID="{3D501409-5167-4266-9F21-CEB1B2D17465}" presName="connectorText" presStyleLbl="sibTrans2D1" presStyleIdx="1" presStyleCnt="5"/>
      <dgm:spPr/>
      <dgm:t>
        <a:bodyPr/>
        <a:lstStyle/>
        <a:p>
          <a:endParaRPr lang="es-MX"/>
        </a:p>
      </dgm:t>
    </dgm:pt>
    <dgm:pt modelId="{54FCA1C7-5AD2-48B9-A98E-1ACD02D53259}" type="pres">
      <dgm:prSet presAssocID="{C2893CE1-E71C-41AD-8E56-6C94B97F830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FD9BC47-08FB-479A-9019-8607AFFD0FDC}" type="pres">
      <dgm:prSet presAssocID="{95730035-7F93-4528-88BE-D0849AC708A7}" presName="sibTrans" presStyleLbl="sibTrans2D1" presStyleIdx="2" presStyleCnt="5"/>
      <dgm:spPr/>
      <dgm:t>
        <a:bodyPr/>
        <a:lstStyle/>
        <a:p>
          <a:endParaRPr lang="es-MX"/>
        </a:p>
      </dgm:t>
    </dgm:pt>
    <dgm:pt modelId="{455DB08D-239D-4A13-88FD-EC073FA25EDC}" type="pres">
      <dgm:prSet presAssocID="{95730035-7F93-4528-88BE-D0849AC708A7}" presName="connectorText" presStyleLbl="sibTrans2D1" presStyleIdx="2" presStyleCnt="5"/>
      <dgm:spPr/>
      <dgm:t>
        <a:bodyPr/>
        <a:lstStyle/>
        <a:p>
          <a:endParaRPr lang="es-MX"/>
        </a:p>
      </dgm:t>
    </dgm:pt>
    <dgm:pt modelId="{58EED2D8-2ACD-4410-A46C-3D4C281B2EB0}" type="pres">
      <dgm:prSet presAssocID="{5EE50D9D-8C2C-46F9-96EF-D6BB1A7509C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DFFAD99-70CD-485E-A206-5D64B3A002E6}" type="pres">
      <dgm:prSet presAssocID="{A3FF352F-AB3F-4E40-966B-12A6C90CEBCA}" presName="sibTrans" presStyleLbl="sibTrans2D1" presStyleIdx="3" presStyleCnt="5"/>
      <dgm:spPr/>
      <dgm:t>
        <a:bodyPr/>
        <a:lstStyle/>
        <a:p>
          <a:endParaRPr lang="es-MX"/>
        </a:p>
      </dgm:t>
    </dgm:pt>
    <dgm:pt modelId="{1DBCD9EE-3419-49F8-AB2E-679A701C695A}" type="pres">
      <dgm:prSet presAssocID="{A3FF352F-AB3F-4E40-966B-12A6C90CEBCA}" presName="connectorText" presStyleLbl="sibTrans2D1" presStyleIdx="3" presStyleCnt="5"/>
      <dgm:spPr/>
      <dgm:t>
        <a:bodyPr/>
        <a:lstStyle/>
        <a:p>
          <a:endParaRPr lang="es-MX"/>
        </a:p>
      </dgm:t>
    </dgm:pt>
    <dgm:pt modelId="{DCAC4DCF-64A2-4416-AECE-B06B55369519}" type="pres">
      <dgm:prSet presAssocID="{01C5C205-A987-4F19-AEF1-0C866BB1A06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A0179EC-24E7-4CF8-B087-241EAE169F92}" type="pres">
      <dgm:prSet presAssocID="{356604AF-F4F4-411D-9750-4EEBF4F41D4B}" presName="sibTrans" presStyleLbl="sibTrans2D1" presStyleIdx="4" presStyleCnt="5"/>
      <dgm:spPr/>
      <dgm:t>
        <a:bodyPr/>
        <a:lstStyle/>
        <a:p>
          <a:endParaRPr lang="es-MX"/>
        </a:p>
      </dgm:t>
    </dgm:pt>
    <dgm:pt modelId="{15F42265-E8A7-4558-B5C7-52F87ABB6D96}" type="pres">
      <dgm:prSet presAssocID="{356604AF-F4F4-411D-9750-4EEBF4F41D4B}" presName="connectorText" presStyleLbl="sibTrans2D1" presStyleIdx="4" presStyleCnt="5"/>
      <dgm:spPr/>
      <dgm:t>
        <a:bodyPr/>
        <a:lstStyle/>
        <a:p>
          <a:endParaRPr lang="es-MX"/>
        </a:p>
      </dgm:t>
    </dgm:pt>
    <dgm:pt modelId="{B813F410-25FC-4126-B145-231AAC476953}" type="pres">
      <dgm:prSet presAssocID="{9CB83B05-E1F6-4599-9A49-D0FB130D76B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763D6B6-C09A-4A8F-B0B0-69699CF58F0E}" type="presOf" srcId="{FB307084-B163-4355-9B31-66E79B2DA010}" destId="{267DE68F-75E7-4240-B747-9EED6D97B082}" srcOrd="1" destOrd="0" presId="urn:microsoft.com/office/officeart/2005/8/layout/process2"/>
    <dgm:cxn modelId="{10AC1A51-3929-4E6A-9ADD-96708A5EFAEA}" srcId="{AC085FC4-6BA2-4E9D-B02A-6834DDF88EED}" destId="{01C5C205-A987-4F19-AEF1-0C866BB1A066}" srcOrd="4" destOrd="0" parTransId="{85F5B0DB-84C2-4C2D-BA02-3716E2F52181}" sibTransId="{356604AF-F4F4-411D-9750-4EEBF4F41D4B}"/>
    <dgm:cxn modelId="{2267D28A-2189-491F-A341-B1974505BC17}" srcId="{AC085FC4-6BA2-4E9D-B02A-6834DDF88EED}" destId="{C2893CE1-E71C-41AD-8E56-6C94B97F8301}" srcOrd="2" destOrd="0" parTransId="{8156612B-DD30-48CD-8E65-79A492ED7B95}" sibTransId="{95730035-7F93-4528-88BE-D0849AC708A7}"/>
    <dgm:cxn modelId="{FD0F3BB3-B658-4BEB-BE7E-9518AC2406E7}" type="presOf" srcId="{FB307084-B163-4355-9B31-66E79B2DA010}" destId="{F539AD1D-1790-4213-9127-0F695D43EEB9}" srcOrd="0" destOrd="0" presId="urn:microsoft.com/office/officeart/2005/8/layout/process2"/>
    <dgm:cxn modelId="{2D61B0CF-DFA2-4F07-94B2-67E92D8906C7}" type="presOf" srcId="{A3FF352F-AB3F-4E40-966B-12A6C90CEBCA}" destId="{4DFFAD99-70CD-485E-A206-5D64B3A002E6}" srcOrd="0" destOrd="0" presId="urn:microsoft.com/office/officeart/2005/8/layout/process2"/>
    <dgm:cxn modelId="{5A4B5EFF-772A-4548-8821-DA10AA60E57F}" type="presOf" srcId="{9CB83B05-E1F6-4599-9A49-D0FB130D76B4}" destId="{B813F410-25FC-4126-B145-231AAC476953}" srcOrd="0" destOrd="0" presId="urn:microsoft.com/office/officeart/2005/8/layout/process2"/>
    <dgm:cxn modelId="{B9EA7451-13B3-42C9-8FC1-67638695F285}" srcId="{AC085FC4-6BA2-4E9D-B02A-6834DDF88EED}" destId="{577EC55A-96F4-4A21-A703-5530FBB77F97}" srcOrd="0" destOrd="0" parTransId="{4745BF18-2749-4DDC-B8EE-D6119A0B8319}" sibTransId="{FB307084-B163-4355-9B31-66E79B2DA010}"/>
    <dgm:cxn modelId="{064CF692-C1CA-45FC-BE94-0249B9B50375}" type="presOf" srcId="{3D501409-5167-4266-9F21-CEB1B2D17465}" destId="{397EEFA2-4B3E-441E-8A31-A3F243B87ED1}" srcOrd="0" destOrd="0" presId="urn:microsoft.com/office/officeart/2005/8/layout/process2"/>
    <dgm:cxn modelId="{A6243974-E804-4A33-9507-CA8201A0B6EF}" type="presOf" srcId="{5EE50D9D-8C2C-46F9-96EF-D6BB1A7509C0}" destId="{58EED2D8-2ACD-4410-A46C-3D4C281B2EB0}" srcOrd="0" destOrd="0" presId="urn:microsoft.com/office/officeart/2005/8/layout/process2"/>
    <dgm:cxn modelId="{D0E3B189-22DC-45DF-ACE7-F992BB57AC1B}" type="presOf" srcId="{01C5C205-A987-4F19-AEF1-0C866BB1A066}" destId="{DCAC4DCF-64A2-4416-AECE-B06B55369519}" srcOrd="0" destOrd="0" presId="urn:microsoft.com/office/officeart/2005/8/layout/process2"/>
    <dgm:cxn modelId="{1614DAEE-FF35-44EF-A039-4284F93168BC}" srcId="{AC085FC4-6BA2-4E9D-B02A-6834DDF88EED}" destId="{5EE50D9D-8C2C-46F9-96EF-D6BB1A7509C0}" srcOrd="3" destOrd="0" parTransId="{4DB1717E-4C9C-49C9-834B-3867C72BB2B4}" sibTransId="{A3FF352F-AB3F-4E40-966B-12A6C90CEBCA}"/>
    <dgm:cxn modelId="{827B049A-D90D-40AB-B04B-D295D4D6EC15}" type="presOf" srcId="{3D501409-5167-4266-9F21-CEB1B2D17465}" destId="{4DD66556-886A-4821-BB30-CCE06C493F6F}" srcOrd="1" destOrd="0" presId="urn:microsoft.com/office/officeart/2005/8/layout/process2"/>
    <dgm:cxn modelId="{0786DBBC-59F8-44B3-85E7-39CAA571689D}" type="presOf" srcId="{577EC55A-96F4-4A21-A703-5530FBB77F97}" destId="{EDE124D0-9A28-4D6B-973A-D62695AA087B}" srcOrd="0" destOrd="0" presId="urn:microsoft.com/office/officeart/2005/8/layout/process2"/>
    <dgm:cxn modelId="{66C96312-A98D-45F7-A7DF-55A373A61563}" type="presOf" srcId="{AC085FC4-6BA2-4E9D-B02A-6834DDF88EED}" destId="{EEC2610D-045C-4405-8E2F-919552081A72}" srcOrd="0" destOrd="0" presId="urn:microsoft.com/office/officeart/2005/8/layout/process2"/>
    <dgm:cxn modelId="{40A0B90C-7A68-480F-A6D8-EA0DA25E1FC4}" type="presOf" srcId="{C2893CE1-E71C-41AD-8E56-6C94B97F8301}" destId="{54FCA1C7-5AD2-48B9-A98E-1ACD02D53259}" srcOrd="0" destOrd="0" presId="urn:microsoft.com/office/officeart/2005/8/layout/process2"/>
    <dgm:cxn modelId="{918E2079-F4F7-41EB-BD62-554965736558}" type="presOf" srcId="{356604AF-F4F4-411D-9750-4EEBF4F41D4B}" destId="{15F42265-E8A7-4558-B5C7-52F87ABB6D96}" srcOrd="1" destOrd="0" presId="urn:microsoft.com/office/officeart/2005/8/layout/process2"/>
    <dgm:cxn modelId="{30DB3C09-6EA1-4802-993D-525723E22236}" srcId="{AC085FC4-6BA2-4E9D-B02A-6834DDF88EED}" destId="{0DD59F54-47AD-48AB-802C-9BF53647C3F3}" srcOrd="1" destOrd="0" parTransId="{2E95E78B-873E-4592-AD11-DB7F09719B98}" sibTransId="{3D501409-5167-4266-9F21-CEB1B2D17465}"/>
    <dgm:cxn modelId="{C19A128D-6AF1-44E1-987D-E99C3F2280E7}" type="presOf" srcId="{95730035-7F93-4528-88BE-D0849AC708A7}" destId="{455DB08D-239D-4A13-88FD-EC073FA25EDC}" srcOrd="1" destOrd="0" presId="urn:microsoft.com/office/officeart/2005/8/layout/process2"/>
    <dgm:cxn modelId="{E93206E2-BA0F-4304-8F20-AD72F57D7153}" type="presOf" srcId="{0DD59F54-47AD-48AB-802C-9BF53647C3F3}" destId="{7BEBF1E9-D848-44EF-B6B9-2AEB116B7C7B}" srcOrd="0" destOrd="0" presId="urn:microsoft.com/office/officeart/2005/8/layout/process2"/>
    <dgm:cxn modelId="{BC47819F-243F-443B-B656-2ED13B0B75A7}" type="presOf" srcId="{356604AF-F4F4-411D-9750-4EEBF4F41D4B}" destId="{7A0179EC-24E7-4CF8-B087-241EAE169F92}" srcOrd="0" destOrd="0" presId="urn:microsoft.com/office/officeart/2005/8/layout/process2"/>
    <dgm:cxn modelId="{AD318DB8-4503-458F-A231-82B8CE87EEDF}" type="presOf" srcId="{A3FF352F-AB3F-4E40-966B-12A6C90CEBCA}" destId="{1DBCD9EE-3419-49F8-AB2E-679A701C695A}" srcOrd="1" destOrd="0" presId="urn:microsoft.com/office/officeart/2005/8/layout/process2"/>
    <dgm:cxn modelId="{50B7143D-0AF7-4E74-B6F7-E8EBE3ACFA38}" srcId="{AC085FC4-6BA2-4E9D-B02A-6834DDF88EED}" destId="{9CB83B05-E1F6-4599-9A49-D0FB130D76B4}" srcOrd="5" destOrd="0" parTransId="{8CC254F2-2EE5-4EBA-A6EF-F80D73126160}" sibTransId="{CCCDBAE3-0466-4C2B-BF73-B7E37BCA4018}"/>
    <dgm:cxn modelId="{E72A01A9-BAC0-486E-808B-A8C88921054F}" type="presOf" srcId="{95730035-7F93-4528-88BE-D0849AC708A7}" destId="{8FD9BC47-08FB-479A-9019-8607AFFD0FDC}" srcOrd="0" destOrd="0" presId="urn:microsoft.com/office/officeart/2005/8/layout/process2"/>
    <dgm:cxn modelId="{D2144643-AAFB-4640-A6D7-4FF11BAE51F9}" type="presParOf" srcId="{EEC2610D-045C-4405-8E2F-919552081A72}" destId="{EDE124D0-9A28-4D6B-973A-D62695AA087B}" srcOrd="0" destOrd="0" presId="urn:microsoft.com/office/officeart/2005/8/layout/process2"/>
    <dgm:cxn modelId="{8CCF6847-7C88-4F96-9299-3253994A4110}" type="presParOf" srcId="{EEC2610D-045C-4405-8E2F-919552081A72}" destId="{F539AD1D-1790-4213-9127-0F695D43EEB9}" srcOrd="1" destOrd="0" presId="urn:microsoft.com/office/officeart/2005/8/layout/process2"/>
    <dgm:cxn modelId="{06C59ED3-4FDF-481A-8463-A3CE6EA123E3}" type="presParOf" srcId="{F539AD1D-1790-4213-9127-0F695D43EEB9}" destId="{267DE68F-75E7-4240-B747-9EED6D97B082}" srcOrd="0" destOrd="0" presId="urn:microsoft.com/office/officeart/2005/8/layout/process2"/>
    <dgm:cxn modelId="{5D6CBA01-CF8A-4ECA-852D-7DCB742B9AA1}" type="presParOf" srcId="{EEC2610D-045C-4405-8E2F-919552081A72}" destId="{7BEBF1E9-D848-44EF-B6B9-2AEB116B7C7B}" srcOrd="2" destOrd="0" presId="urn:microsoft.com/office/officeart/2005/8/layout/process2"/>
    <dgm:cxn modelId="{C055AC4B-9D10-41BE-8335-3D06CD6492D1}" type="presParOf" srcId="{EEC2610D-045C-4405-8E2F-919552081A72}" destId="{397EEFA2-4B3E-441E-8A31-A3F243B87ED1}" srcOrd="3" destOrd="0" presId="urn:microsoft.com/office/officeart/2005/8/layout/process2"/>
    <dgm:cxn modelId="{65D85708-EA0D-4CAA-B413-7463B68A8ED9}" type="presParOf" srcId="{397EEFA2-4B3E-441E-8A31-A3F243B87ED1}" destId="{4DD66556-886A-4821-BB30-CCE06C493F6F}" srcOrd="0" destOrd="0" presId="urn:microsoft.com/office/officeart/2005/8/layout/process2"/>
    <dgm:cxn modelId="{556E125D-BE20-4A71-8AD8-FFEDFE5C97C0}" type="presParOf" srcId="{EEC2610D-045C-4405-8E2F-919552081A72}" destId="{54FCA1C7-5AD2-48B9-A98E-1ACD02D53259}" srcOrd="4" destOrd="0" presId="urn:microsoft.com/office/officeart/2005/8/layout/process2"/>
    <dgm:cxn modelId="{374D046E-E866-45F2-B1ED-72AF052E79D7}" type="presParOf" srcId="{EEC2610D-045C-4405-8E2F-919552081A72}" destId="{8FD9BC47-08FB-479A-9019-8607AFFD0FDC}" srcOrd="5" destOrd="0" presId="urn:microsoft.com/office/officeart/2005/8/layout/process2"/>
    <dgm:cxn modelId="{7B0CF2AD-0C8F-4B5F-B258-F21D25A336EA}" type="presParOf" srcId="{8FD9BC47-08FB-479A-9019-8607AFFD0FDC}" destId="{455DB08D-239D-4A13-88FD-EC073FA25EDC}" srcOrd="0" destOrd="0" presId="urn:microsoft.com/office/officeart/2005/8/layout/process2"/>
    <dgm:cxn modelId="{C559267A-E634-4BDF-9AF9-AE2D0180796E}" type="presParOf" srcId="{EEC2610D-045C-4405-8E2F-919552081A72}" destId="{58EED2D8-2ACD-4410-A46C-3D4C281B2EB0}" srcOrd="6" destOrd="0" presId="urn:microsoft.com/office/officeart/2005/8/layout/process2"/>
    <dgm:cxn modelId="{86F5D826-4ED4-4AFA-BE87-C23C8D08CC13}" type="presParOf" srcId="{EEC2610D-045C-4405-8E2F-919552081A72}" destId="{4DFFAD99-70CD-485E-A206-5D64B3A002E6}" srcOrd="7" destOrd="0" presId="urn:microsoft.com/office/officeart/2005/8/layout/process2"/>
    <dgm:cxn modelId="{4EE7249B-B0B9-42BD-9BF6-8804B37CE6C0}" type="presParOf" srcId="{4DFFAD99-70CD-485E-A206-5D64B3A002E6}" destId="{1DBCD9EE-3419-49F8-AB2E-679A701C695A}" srcOrd="0" destOrd="0" presId="urn:microsoft.com/office/officeart/2005/8/layout/process2"/>
    <dgm:cxn modelId="{EA6DFD39-7DCC-4404-A564-0967CEEE2AFE}" type="presParOf" srcId="{EEC2610D-045C-4405-8E2F-919552081A72}" destId="{DCAC4DCF-64A2-4416-AECE-B06B55369519}" srcOrd="8" destOrd="0" presId="urn:microsoft.com/office/officeart/2005/8/layout/process2"/>
    <dgm:cxn modelId="{17576956-6893-4AAB-B3A9-677887501833}" type="presParOf" srcId="{EEC2610D-045C-4405-8E2F-919552081A72}" destId="{7A0179EC-24E7-4CF8-B087-241EAE169F92}" srcOrd="9" destOrd="0" presId="urn:microsoft.com/office/officeart/2005/8/layout/process2"/>
    <dgm:cxn modelId="{A24332E9-E1EF-4FAF-848E-81B6F3276F99}" type="presParOf" srcId="{7A0179EC-24E7-4CF8-B087-241EAE169F92}" destId="{15F42265-E8A7-4558-B5C7-52F87ABB6D96}" srcOrd="0" destOrd="0" presId="urn:microsoft.com/office/officeart/2005/8/layout/process2"/>
    <dgm:cxn modelId="{2B902EAA-0D32-4A93-94C6-62F9B0C11441}" type="presParOf" srcId="{EEC2610D-045C-4405-8E2F-919552081A72}" destId="{B813F410-25FC-4126-B145-231AAC476953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DCF28D8-D66B-441E-A77C-81ADBB05597C}" type="doc">
      <dgm:prSet loTypeId="urn:microsoft.com/office/officeart/2005/8/layout/bProcess4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8DA355E5-6712-4039-BE40-5BDB81E1BB0A}">
      <dgm:prSet phldrT="[Texto]"/>
      <dgm:spPr/>
      <dgm:t>
        <a:bodyPr/>
        <a:lstStyle/>
        <a:p>
          <a:r>
            <a:rPr lang="es-MX" dirty="0" smtClean="0">
              <a:latin typeface="Comic Sans MS" pitchFamily="66" charset="0"/>
            </a:rPr>
            <a:t>Todo tipo de juegos</a:t>
          </a:r>
          <a:endParaRPr lang="es-MX" dirty="0"/>
        </a:p>
      </dgm:t>
    </dgm:pt>
    <dgm:pt modelId="{526BFB07-6E81-4444-9260-1B9F272FD3CA}" type="parTrans" cxnId="{7ACA567C-F6B2-40D0-82FA-C8243DD9ED3B}">
      <dgm:prSet/>
      <dgm:spPr/>
      <dgm:t>
        <a:bodyPr/>
        <a:lstStyle/>
        <a:p>
          <a:endParaRPr lang="es-MX"/>
        </a:p>
      </dgm:t>
    </dgm:pt>
    <dgm:pt modelId="{EBA1DD30-F280-4DE0-8466-7BF0B0C9A3AE}" type="sibTrans" cxnId="{7ACA567C-F6B2-40D0-82FA-C8243DD9ED3B}">
      <dgm:prSet/>
      <dgm:spPr/>
      <dgm:t>
        <a:bodyPr/>
        <a:lstStyle/>
        <a:p>
          <a:endParaRPr lang="es-MX"/>
        </a:p>
      </dgm:t>
    </dgm:pt>
    <dgm:pt modelId="{AAB3E205-745A-46E7-B497-C12B9AA7AEA9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De mesa</a:t>
          </a:r>
          <a:endParaRPr lang="es-MX" dirty="0" smtClean="0">
            <a:latin typeface="Comic Sans MS" pitchFamily="66" charset="0"/>
          </a:endParaRPr>
        </a:p>
      </dgm:t>
    </dgm:pt>
    <dgm:pt modelId="{615A8A7E-4391-4C4B-97AD-5E92C3D94A27}" type="parTrans" cxnId="{D2D5C6AC-BE0F-4A30-B6A0-E130F1D37CE7}">
      <dgm:prSet/>
      <dgm:spPr/>
      <dgm:t>
        <a:bodyPr/>
        <a:lstStyle/>
        <a:p>
          <a:endParaRPr lang="es-MX"/>
        </a:p>
      </dgm:t>
    </dgm:pt>
    <dgm:pt modelId="{5E00E803-DDB3-4474-8E81-F4C51A411FAB}" type="sibTrans" cxnId="{D2D5C6AC-BE0F-4A30-B6A0-E130F1D37CE7}">
      <dgm:prSet/>
      <dgm:spPr/>
      <dgm:t>
        <a:bodyPr/>
        <a:lstStyle/>
        <a:p>
          <a:endParaRPr lang="es-MX"/>
        </a:p>
      </dgm:t>
    </dgm:pt>
    <dgm:pt modelId="{60001873-AE5C-4565-96D5-07D8004C20CE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De movimiento</a:t>
          </a:r>
          <a:endParaRPr lang="es-MX" dirty="0" smtClean="0">
            <a:latin typeface="Comic Sans MS" pitchFamily="66" charset="0"/>
          </a:endParaRPr>
        </a:p>
      </dgm:t>
    </dgm:pt>
    <dgm:pt modelId="{E7CABD8C-B51F-474A-A674-71862CCD8346}" type="parTrans" cxnId="{44E02E9D-DEA1-46B0-B9BF-77B24081ACD2}">
      <dgm:prSet/>
      <dgm:spPr/>
      <dgm:t>
        <a:bodyPr/>
        <a:lstStyle/>
        <a:p>
          <a:endParaRPr lang="es-MX"/>
        </a:p>
      </dgm:t>
    </dgm:pt>
    <dgm:pt modelId="{7DDD7ADF-1CCB-4AE1-82B0-B6EC1C9CAAC5}" type="sibTrans" cxnId="{44E02E9D-DEA1-46B0-B9BF-77B24081ACD2}">
      <dgm:prSet/>
      <dgm:spPr/>
      <dgm:t>
        <a:bodyPr/>
        <a:lstStyle/>
        <a:p>
          <a:endParaRPr lang="es-MX"/>
        </a:p>
      </dgm:t>
    </dgm:pt>
    <dgm:pt modelId="{FCB2130B-1315-465C-AC66-9FDCD37DA980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De imitación</a:t>
          </a:r>
          <a:endParaRPr lang="es-MX" dirty="0" smtClean="0">
            <a:latin typeface="Comic Sans MS" pitchFamily="66" charset="0"/>
          </a:endParaRPr>
        </a:p>
      </dgm:t>
    </dgm:pt>
    <dgm:pt modelId="{8817ECE8-9B68-4519-A5D2-BFC1094B9150}" type="parTrans" cxnId="{A080CE3C-0E34-4560-B1A5-B0372F6C4C18}">
      <dgm:prSet/>
      <dgm:spPr/>
      <dgm:t>
        <a:bodyPr/>
        <a:lstStyle/>
        <a:p>
          <a:endParaRPr lang="es-MX"/>
        </a:p>
      </dgm:t>
    </dgm:pt>
    <dgm:pt modelId="{70B3E33A-4CF3-4AB2-949F-1FB6C2997D17}" type="sibTrans" cxnId="{A080CE3C-0E34-4560-B1A5-B0372F6C4C18}">
      <dgm:prSet/>
      <dgm:spPr/>
      <dgm:t>
        <a:bodyPr/>
        <a:lstStyle/>
        <a:p>
          <a:endParaRPr lang="es-MX"/>
        </a:p>
      </dgm:t>
    </dgm:pt>
    <dgm:pt modelId="{691382BA-25E3-4BC1-99BE-88B887C58653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Miméticos</a:t>
          </a:r>
          <a:endParaRPr lang="es-MX" dirty="0" smtClean="0">
            <a:latin typeface="Comic Sans MS" pitchFamily="66" charset="0"/>
          </a:endParaRPr>
        </a:p>
      </dgm:t>
    </dgm:pt>
    <dgm:pt modelId="{2C1A826F-C6CE-4D86-AA44-637F75EE249B}" type="parTrans" cxnId="{92D62F34-E6C5-4FD9-A3AA-87EEC807400C}">
      <dgm:prSet/>
      <dgm:spPr/>
      <dgm:t>
        <a:bodyPr/>
        <a:lstStyle/>
        <a:p>
          <a:endParaRPr lang="es-MX"/>
        </a:p>
      </dgm:t>
    </dgm:pt>
    <dgm:pt modelId="{AE10CF8C-3088-4CDB-B346-D44804D27AC6}" type="sibTrans" cxnId="{92D62F34-E6C5-4FD9-A3AA-87EEC807400C}">
      <dgm:prSet/>
      <dgm:spPr/>
      <dgm:t>
        <a:bodyPr/>
        <a:lstStyle/>
        <a:p>
          <a:endParaRPr lang="es-MX"/>
        </a:p>
      </dgm:t>
    </dgm:pt>
    <dgm:pt modelId="{689D7819-8439-4DDC-8EF5-45FCA07604FB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Con padres de familia</a:t>
          </a:r>
          <a:endParaRPr lang="es-MX" dirty="0" smtClean="0">
            <a:latin typeface="Comic Sans MS" pitchFamily="66" charset="0"/>
          </a:endParaRPr>
        </a:p>
      </dgm:t>
    </dgm:pt>
    <dgm:pt modelId="{37A3C313-9347-4FAE-AE8D-B203137A6709}" type="parTrans" cxnId="{AFEC2D78-D3B3-4581-9F23-57183B4DF308}">
      <dgm:prSet/>
      <dgm:spPr/>
      <dgm:t>
        <a:bodyPr/>
        <a:lstStyle/>
        <a:p>
          <a:endParaRPr lang="es-MX"/>
        </a:p>
      </dgm:t>
    </dgm:pt>
    <dgm:pt modelId="{68A6CA63-C2F3-4933-AC9D-F92F813FA95E}" type="sibTrans" cxnId="{AFEC2D78-D3B3-4581-9F23-57183B4DF308}">
      <dgm:prSet/>
      <dgm:spPr/>
      <dgm:t>
        <a:bodyPr/>
        <a:lstStyle/>
        <a:p>
          <a:endParaRPr lang="es-MX"/>
        </a:p>
      </dgm:t>
    </dgm:pt>
    <dgm:pt modelId="{DE23D7A5-2F56-443E-85FE-FF94079AB091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Juegos motores</a:t>
          </a:r>
          <a:endParaRPr lang="es-MX" dirty="0" smtClean="0">
            <a:latin typeface="Comic Sans MS" pitchFamily="66" charset="0"/>
          </a:endParaRPr>
        </a:p>
      </dgm:t>
    </dgm:pt>
    <dgm:pt modelId="{385EFE9A-1898-42C8-84A0-31D8F7109A4D}" type="parTrans" cxnId="{43C4E59D-F19B-4CE5-956A-2AE3670CB7AC}">
      <dgm:prSet/>
      <dgm:spPr/>
      <dgm:t>
        <a:bodyPr/>
        <a:lstStyle/>
        <a:p>
          <a:endParaRPr lang="es-MX"/>
        </a:p>
      </dgm:t>
    </dgm:pt>
    <dgm:pt modelId="{17D7694C-7457-4DC0-9F4B-9922020E30EE}" type="sibTrans" cxnId="{43C4E59D-F19B-4CE5-956A-2AE3670CB7AC}">
      <dgm:prSet/>
      <dgm:spPr/>
      <dgm:t>
        <a:bodyPr/>
        <a:lstStyle/>
        <a:p>
          <a:endParaRPr lang="es-MX"/>
        </a:p>
      </dgm:t>
    </dgm:pt>
    <dgm:pt modelId="{3F9E3B80-8C13-4DB5-B66A-27F129EAEEA9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Juegos con coros</a:t>
          </a:r>
          <a:endParaRPr lang="es-MX" dirty="0" smtClean="0">
            <a:latin typeface="Comic Sans MS" pitchFamily="66" charset="0"/>
          </a:endParaRPr>
        </a:p>
      </dgm:t>
    </dgm:pt>
    <dgm:pt modelId="{3FC025F5-1828-47AD-81BE-7AD678F88D04}" type="parTrans" cxnId="{9AEAF7EF-2DAE-4038-8E63-2F1B9751BFC1}">
      <dgm:prSet/>
      <dgm:spPr/>
      <dgm:t>
        <a:bodyPr/>
        <a:lstStyle/>
        <a:p>
          <a:endParaRPr lang="es-MX"/>
        </a:p>
      </dgm:t>
    </dgm:pt>
    <dgm:pt modelId="{13ED2E62-1C63-42DD-BA67-F1009B13F321}" type="sibTrans" cxnId="{9AEAF7EF-2DAE-4038-8E63-2F1B9751BFC1}">
      <dgm:prSet/>
      <dgm:spPr/>
      <dgm:t>
        <a:bodyPr/>
        <a:lstStyle/>
        <a:p>
          <a:endParaRPr lang="es-MX"/>
        </a:p>
      </dgm:t>
    </dgm:pt>
    <dgm:pt modelId="{A111BAC1-0CC1-4A8A-9ED6-9CBCFC978E64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Juegos sensorios</a:t>
          </a:r>
          <a:endParaRPr lang="es-MX" dirty="0" smtClean="0">
            <a:latin typeface="Comic Sans MS" pitchFamily="66" charset="0"/>
          </a:endParaRPr>
        </a:p>
      </dgm:t>
    </dgm:pt>
    <dgm:pt modelId="{7155F5CD-EF73-483F-9C3A-0B55299AE8E9}" type="parTrans" cxnId="{D3D65E33-B1BF-43C1-B749-1381B91D1B86}">
      <dgm:prSet/>
      <dgm:spPr/>
      <dgm:t>
        <a:bodyPr/>
        <a:lstStyle/>
        <a:p>
          <a:endParaRPr lang="es-MX"/>
        </a:p>
      </dgm:t>
    </dgm:pt>
    <dgm:pt modelId="{C929B917-9D73-4313-9E4E-38E7F755189F}" type="sibTrans" cxnId="{D3D65E33-B1BF-43C1-B749-1381B91D1B86}">
      <dgm:prSet/>
      <dgm:spPr/>
      <dgm:t>
        <a:bodyPr/>
        <a:lstStyle/>
        <a:p>
          <a:endParaRPr lang="es-MX"/>
        </a:p>
      </dgm:t>
    </dgm:pt>
    <dgm:pt modelId="{672EC7C0-95FC-45C5-92F6-6779CE46CDFA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Juegos con digitales</a:t>
          </a:r>
          <a:endParaRPr lang="es-MX" dirty="0" smtClean="0">
            <a:latin typeface="Comic Sans MS" pitchFamily="66" charset="0"/>
          </a:endParaRPr>
        </a:p>
      </dgm:t>
    </dgm:pt>
    <dgm:pt modelId="{CB28238C-9782-4F74-AFD9-D61729A99193}" type="parTrans" cxnId="{31F9B6F1-C3B1-4C5B-87D0-5D901114DF59}">
      <dgm:prSet/>
      <dgm:spPr/>
      <dgm:t>
        <a:bodyPr/>
        <a:lstStyle/>
        <a:p>
          <a:endParaRPr lang="es-MX"/>
        </a:p>
      </dgm:t>
    </dgm:pt>
    <dgm:pt modelId="{C695D046-3CF8-4D1D-AA92-A93DCF435A89}" type="sibTrans" cxnId="{31F9B6F1-C3B1-4C5B-87D0-5D901114DF59}">
      <dgm:prSet/>
      <dgm:spPr/>
      <dgm:t>
        <a:bodyPr/>
        <a:lstStyle/>
        <a:p>
          <a:endParaRPr lang="es-MX"/>
        </a:p>
      </dgm:t>
    </dgm:pt>
    <dgm:pt modelId="{22DF0952-535C-43E4-8E9E-427139284755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Juegos con personajes</a:t>
          </a:r>
          <a:endParaRPr lang="es-MX" dirty="0" smtClean="0">
            <a:latin typeface="Comic Sans MS" pitchFamily="66" charset="0"/>
          </a:endParaRPr>
        </a:p>
      </dgm:t>
    </dgm:pt>
    <dgm:pt modelId="{D3719E29-4374-4CDF-A6EF-AF46EB2CEB76}" type="parTrans" cxnId="{A3970F62-B8D0-434D-9D2D-797591F29065}">
      <dgm:prSet/>
      <dgm:spPr/>
      <dgm:t>
        <a:bodyPr/>
        <a:lstStyle/>
        <a:p>
          <a:endParaRPr lang="es-MX"/>
        </a:p>
      </dgm:t>
    </dgm:pt>
    <dgm:pt modelId="{1B309404-7853-4DE7-9B7E-7F162EAF72F5}" type="sibTrans" cxnId="{A3970F62-B8D0-434D-9D2D-797591F29065}">
      <dgm:prSet/>
      <dgm:spPr/>
      <dgm:t>
        <a:bodyPr/>
        <a:lstStyle/>
        <a:p>
          <a:endParaRPr lang="es-MX"/>
        </a:p>
      </dgm:t>
    </dgm:pt>
    <dgm:pt modelId="{D6AA34AF-90ED-4721-B8BA-407181E8BEB9}">
      <dgm:prSet/>
      <dgm:spPr/>
      <dgm:t>
        <a:bodyPr/>
        <a:lstStyle/>
        <a:p>
          <a:r>
            <a:rPr lang="es-MX" dirty="0" smtClean="0">
              <a:latin typeface="Comic Sans MS" pitchFamily="66" charset="0"/>
            </a:rPr>
            <a:t>Juegos tradicionales</a:t>
          </a:r>
        </a:p>
      </dgm:t>
    </dgm:pt>
    <dgm:pt modelId="{99033E9E-43B5-41CB-881C-D974807CC57A}" type="parTrans" cxnId="{54D672DA-F311-4646-B71B-011D748A28C4}">
      <dgm:prSet/>
      <dgm:spPr/>
      <dgm:t>
        <a:bodyPr/>
        <a:lstStyle/>
        <a:p>
          <a:endParaRPr lang="es-MX"/>
        </a:p>
      </dgm:t>
    </dgm:pt>
    <dgm:pt modelId="{8B6B7558-5C50-46A3-BDDF-118FFD822F81}" type="sibTrans" cxnId="{54D672DA-F311-4646-B71B-011D748A28C4}">
      <dgm:prSet/>
      <dgm:spPr/>
      <dgm:t>
        <a:bodyPr/>
        <a:lstStyle/>
        <a:p>
          <a:endParaRPr lang="es-MX"/>
        </a:p>
      </dgm:t>
    </dgm:pt>
    <dgm:pt modelId="{DA2EA1AE-1D7B-4FD0-873B-4900B9D061F2}" type="pres">
      <dgm:prSet presAssocID="{6DCF28D8-D66B-441E-A77C-81ADBB05597C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26B5FB77-37B8-41FE-97DC-58B072D93DD3}" type="pres">
      <dgm:prSet presAssocID="{8DA355E5-6712-4039-BE40-5BDB81E1BB0A}" presName="compNode" presStyleCnt="0"/>
      <dgm:spPr/>
    </dgm:pt>
    <dgm:pt modelId="{07EBDE8B-D858-43DE-8ABA-206CA5C5334A}" type="pres">
      <dgm:prSet presAssocID="{8DA355E5-6712-4039-BE40-5BDB81E1BB0A}" presName="dummyConnPt" presStyleCnt="0"/>
      <dgm:spPr/>
    </dgm:pt>
    <dgm:pt modelId="{AE6F266F-4BC6-4F41-A4B7-79DFEABA6610}" type="pres">
      <dgm:prSet presAssocID="{8DA355E5-6712-4039-BE40-5BDB81E1BB0A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7692754-1B52-4E73-8371-7FAFA04C1E3A}" type="pres">
      <dgm:prSet presAssocID="{EBA1DD30-F280-4DE0-8466-7BF0B0C9A3AE}" presName="sibTrans" presStyleLbl="bgSibTrans2D1" presStyleIdx="0" presStyleCnt="11"/>
      <dgm:spPr/>
      <dgm:t>
        <a:bodyPr/>
        <a:lstStyle/>
        <a:p>
          <a:endParaRPr lang="es-MX"/>
        </a:p>
      </dgm:t>
    </dgm:pt>
    <dgm:pt modelId="{06E5FBD9-50D5-4C88-BA01-9FC0015A9CE4}" type="pres">
      <dgm:prSet presAssocID="{AAB3E205-745A-46E7-B497-C12B9AA7AEA9}" presName="compNode" presStyleCnt="0"/>
      <dgm:spPr/>
    </dgm:pt>
    <dgm:pt modelId="{96D70441-9DCE-4074-95DC-D8F4DB617E2F}" type="pres">
      <dgm:prSet presAssocID="{AAB3E205-745A-46E7-B497-C12B9AA7AEA9}" presName="dummyConnPt" presStyleCnt="0"/>
      <dgm:spPr/>
    </dgm:pt>
    <dgm:pt modelId="{9A5FD8B0-0536-4DDD-99EC-F4ED0F3BA0CE}" type="pres">
      <dgm:prSet presAssocID="{AAB3E205-745A-46E7-B497-C12B9AA7AEA9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A9C6B12-4C37-4729-AB68-32FF5916716C}" type="pres">
      <dgm:prSet presAssocID="{5E00E803-DDB3-4474-8E81-F4C51A411FAB}" presName="sibTrans" presStyleLbl="bgSibTrans2D1" presStyleIdx="1" presStyleCnt="11"/>
      <dgm:spPr/>
      <dgm:t>
        <a:bodyPr/>
        <a:lstStyle/>
        <a:p>
          <a:endParaRPr lang="es-MX"/>
        </a:p>
      </dgm:t>
    </dgm:pt>
    <dgm:pt modelId="{D31E4AE9-464F-43E6-80EC-F1CC69CFBC2D}" type="pres">
      <dgm:prSet presAssocID="{60001873-AE5C-4565-96D5-07D8004C20CE}" presName="compNode" presStyleCnt="0"/>
      <dgm:spPr/>
    </dgm:pt>
    <dgm:pt modelId="{5EEEF543-D8D8-4268-8AC8-C0B6FFA555AA}" type="pres">
      <dgm:prSet presAssocID="{60001873-AE5C-4565-96D5-07D8004C20CE}" presName="dummyConnPt" presStyleCnt="0"/>
      <dgm:spPr/>
    </dgm:pt>
    <dgm:pt modelId="{C031C3AD-837E-4947-B7DC-B22A1D32F2C9}" type="pres">
      <dgm:prSet presAssocID="{60001873-AE5C-4565-96D5-07D8004C20CE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0F1C05B-3AB4-4160-801B-C723D056967E}" type="pres">
      <dgm:prSet presAssocID="{7DDD7ADF-1CCB-4AE1-82B0-B6EC1C9CAAC5}" presName="sibTrans" presStyleLbl="bgSibTrans2D1" presStyleIdx="2" presStyleCnt="11"/>
      <dgm:spPr/>
      <dgm:t>
        <a:bodyPr/>
        <a:lstStyle/>
        <a:p>
          <a:endParaRPr lang="es-MX"/>
        </a:p>
      </dgm:t>
    </dgm:pt>
    <dgm:pt modelId="{5193E5C4-C454-496F-A72B-EFD74A2F78C8}" type="pres">
      <dgm:prSet presAssocID="{FCB2130B-1315-465C-AC66-9FDCD37DA980}" presName="compNode" presStyleCnt="0"/>
      <dgm:spPr/>
    </dgm:pt>
    <dgm:pt modelId="{1179CEB2-7A52-4E89-ABB2-1AD5D95242B0}" type="pres">
      <dgm:prSet presAssocID="{FCB2130B-1315-465C-AC66-9FDCD37DA980}" presName="dummyConnPt" presStyleCnt="0"/>
      <dgm:spPr/>
    </dgm:pt>
    <dgm:pt modelId="{A3B7C2AE-E716-4126-872C-987A8191321B}" type="pres">
      <dgm:prSet presAssocID="{FCB2130B-1315-465C-AC66-9FDCD37DA980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133DCAA-B010-4303-9BF1-ABD196633C80}" type="pres">
      <dgm:prSet presAssocID="{70B3E33A-4CF3-4AB2-949F-1FB6C2997D17}" presName="sibTrans" presStyleLbl="bgSibTrans2D1" presStyleIdx="3" presStyleCnt="11"/>
      <dgm:spPr/>
      <dgm:t>
        <a:bodyPr/>
        <a:lstStyle/>
        <a:p>
          <a:endParaRPr lang="es-MX"/>
        </a:p>
      </dgm:t>
    </dgm:pt>
    <dgm:pt modelId="{AF280DA8-A7F2-48EA-AA2E-CA6F99A1DE24}" type="pres">
      <dgm:prSet presAssocID="{691382BA-25E3-4BC1-99BE-88B887C58653}" presName="compNode" presStyleCnt="0"/>
      <dgm:spPr/>
    </dgm:pt>
    <dgm:pt modelId="{93E926C4-278D-441F-9849-9327CAB88278}" type="pres">
      <dgm:prSet presAssocID="{691382BA-25E3-4BC1-99BE-88B887C58653}" presName="dummyConnPt" presStyleCnt="0"/>
      <dgm:spPr/>
    </dgm:pt>
    <dgm:pt modelId="{C05816D4-33CE-43FE-9609-CD3738F82ACF}" type="pres">
      <dgm:prSet presAssocID="{691382BA-25E3-4BC1-99BE-88B887C58653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6D5A9C7-8839-49CB-91EB-DBE31E299D04}" type="pres">
      <dgm:prSet presAssocID="{AE10CF8C-3088-4CDB-B346-D44804D27AC6}" presName="sibTrans" presStyleLbl="bgSibTrans2D1" presStyleIdx="4" presStyleCnt="11"/>
      <dgm:spPr/>
      <dgm:t>
        <a:bodyPr/>
        <a:lstStyle/>
        <a:p>
          <a:endParaRPr lang="es-MX"/>
        </a:p>
      </dgm:t>
    </dgm:pt>
    <dgm:pt modelId="{661AFA51-EC45-449D-9E92-F1C45263200E}" type="pres">
      <dgm:prSet presAssocID="{689D7819-8439-4DDC-8EF5-45FCA07604FB}" presName="compNode" presStyleCnt="0"/>
      <dgm:spPr/>
    </dgm:pt>
    <dgm:pt modelId="{6C1435B9-D00F-4C03-9866-3DE9FE44C39B}" type="pres">
      <dgm:prSet presAssocID="{689D7819-8439-4DDC-8EF5-45FCA07604FB}" presName="dummyConnPt" presStyleCnt="0"/>
      <dgm:spPr/>
    </dgm:pt>
    <dgm:pt modelId="{58508173-3C7E-4E6D-A605-CD2AA3F502F8}" type="pres">
      <dgm:prSet presAssocID="{689D7819-8439-4DDC-8EF5-45FCA07604FB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DB6F71B-2058-4663-BED9-AD094B15EA4D}" type="pres">
      <dgm:prSet presAssocID="{68A6CA63-C2F3-4933-AC9D-F92F813FA95E}" presName="sibTrans" presStyleLbl="bgSibTrans2D1" presStyleIdx="5" presStyleCnt="11"/>
      <dgm:spPr/>
      <dgm:t>
        <a:bodyPr/>
        <a:lstStyle/>
        <a:p>
          <a:endParaRPr lang="es-MX"/>
        </a:p>
      </dgm:t>
    </dgm:pt>
    <dgm:pt modelId="{10697960-18F2-4708-9B5D-7F3B08D9EB9E}" type="pres">
      <dgm:prSet presAssocID="{DE23D7A5-2F56-443E-85FE-FF94079AB091}" presName="compNode" presStyleCnt="0"/>
      <dgm:spPr/>
    </dgm:pt>
    <dgm:pt modelId="{5548C9CD-601A-42DA-A344-27535CC767F5}" type="pres">
      <dgm:prSet presAssocID="{DE23D7A5-2F56-443E-85FE-FF94079AB091}" presName="dummyConnPt" presStyleCnt="0"/>
      <dgm:spPr/>
    </dgm:pt>
    <dgm:pt modelId="{E0C29A77-BF5A-4814-9E71-F23505FDD5E7}" type="pres">
      <dgm:prSet presAssocID="{DE23D7A5-2F56-443E-85FE-FF94079AB091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2A20261-07D2-4CBB-A1EE-4C3A4B4EC918}" type="pres">
      <dgm:prSet presAssocID="{17D7694C-7457-4DC0-9F4B-9922020E30EE}" presName="sibTrans" presStyleLbl="bgSibTrans2D1" presStyleIdx="6" presStyleCnt="11"/>
      <dgm:spPr/>
      <dgm:t>
        <a:bodyPr/>
        <a:lstStyle/>
        <a:p>
          <a:endParaRPr lang="es-MX"/>
        </a:p>
      </dgm:t>
    </dgm:pt>
    <dgm:pt modelId="{C41A69E6-1287-4192-A715-BEEC32E08279}" type="pres">
      <dgm:prSet presAssocID="{3F9E3B80-8C13-4DB5-B66A-27F129EAEEA9}" presName="compNode" presStyleCnt="0"/>
      <dgm:spPr/>
    </dgm:pt>
    <dgm:pt modelId="{61D6E933-D43B-49EE-A90C-90029C0BE24C}" type="pres">
      <dgm:prSet presAssocID="{3F9E3B80-8C13-4DB5-B66A-27F129EAEEA9}" presName="dummyConnPt" presStyleCnt="0"/>
      <dgm:spPr/>
    </dgm:pt>
    <dgm:pt modelId="{A16B9D31-8C9E-422A-93BE-F9F08A61263F}" type="pres">
      <dgm:prSet presAssocID="{3F9E3B80-8C13-4DB5-B66A-27F129EAEEA9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2A70F5A-FA56-40AB-844E-5325D913BE47}" type="pres">
      <dgm:prSet presAssocID="{13ED2E62-1C63-42DD-BA67-F1009B13F321}" presName="sibTrans" presStyleLbl="bgSibTrans2D1" presStyleIdx="7" presStyleCnt="11"/>
      <dgm:spPr/>
      <dgm:t>
        <a:bodyPr/>
        <a:lstStyle/>
        <a:p>
          <a:endParaRPr lang="es-MX"/>
        </a:p>
      </dgm:t>
    </dgm:pt>
    <dgm:pt modelId="{95F65253-7F26-4A78-A3B8-5ACD4BD58582}" type="pres">
      <dgm:prSet presAssocID="{A111BAC1-0CC1-4A8A-9ED6-9CBCFC978E64}" presName="compNode" presStyleCnt="0"/>
      <dgm:spPr/>
    </dgm:pt>
    <dgm:pt modelId="{A831D1AA-B83F-4EDB-B463-B35088AC3DA3}" type="pres">
      <dgm:prSet presAssocID="{A111BAC1-0CC1-4A8A-9ED6-9CBCFC978E64}" presName="dummyConnPt" presStyleCnt="0"/>
      <dgm:spPr/>
    </dgm:pt>
    <dgm:pt modelId="{658C8475-76FE-410E-BCF6-C5A44FBEE1A9}" type="pres">
      <dgm:prSet presAssocID="{A111BAC1-0CC1-4A8A-9ED6-9CBCFC978E64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AB13DBE-99FC-42BB-9989-8B4DD5022DE3}" type="pres">
      <dgm:prSet presAssocID="{C929B917-9D73-4313-9E4E-38E7F755189F}" presName="sibTrans" presStyleLbl="bgSibTrans2D1" presStyleIdx="8" presStyleCnt="11"/>
      <dgm:spPr/>
      <dgm:t>
        <a:bodyPr/>
        <a:lstStyle/>
        <a:p>
          <a:endParaRPr lang="es-MX"/>
        </a:p>
      </dgm:t>
    </dgm:pt>
    <dgm:pt modelId="{490FD5E1-DF96-49A0-BA3B-A7B0254A1547}" type="pres">
      <dgm:prSet presAssocID="{672EC7C0-95FC-45C5-92F6-6779CE46CDFA}" presName="compNode" presStyleCnt="0"/>
      <dgm:spPr/>
    </dgm:pt>
    <dgm:pt modelId="{FB882BEF-8BD1-4673-AED3-E9E08CE5974B}" type="pres">
      <dgm:prSet presAssocID="{672EC7C0-95FC-45C5-92F6-6779CE46CDFA}" presName="dummyConnPt" presStyleCnt="0"/>
      <dgm:spPr/>
    </dgm:pt>
    <dgm:pt modelId="{F0A578C2-4F23-464D-87C1-ED9AF8924117}" type="pres">
      <dgm:prSet presAssocID="{672EC7C0-95FC-45C5-92F6-6779CE46CDFA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290D157-DFF7-4A6B-A3D3-FD1C6458A2AD}" type="pres">
      <dgm:prSet presAssocID="{C695D046-3CF8-4D1D-AA92-A93DCF435A89}" presName="sibTrans" presStyleLbl="bgSibTrans2D1" presStyleIdx="9" presStyleCnt="11"/>
      <dgm:spPr/>
      <dgm:t>
        <a:bodyPr/>
        <a:lstStyle/>
        <a:p>
          <a:endParaRPr lang="es-MX"/>
        </a:p>
      </dgm:t>
    </dgm:pt>
    <dgm:pt modelId="{CAF6EFA0-A661-4042-A348-78ED9D2B7D80}" type="pres">
      <dgm:prSet presAssocID="{22DF0952-535C-43E4-8E9E-427139284755}" presName="compNode" presStyleCnt="0"/>
      <dgm:spPr/>
    </dgm:pt>
    <dgm:pt modelId="{B2ABD0A5-B853-4FB0-983F-3AA45AA82A0F}" type="pres">
      <dgm:prSet presAssocID="{22DF0952-535C-43E4-8E9E-427139284755}" presName="dummyConnPt" presStyleCnt="0"/>
      <dgm:spPr/>
    </dgm:pt>
    <dgm:pt modelId="{FA4A7E16-CC30-41FC-80E7-9BF8FAE22A9A}" type="pres">
      <dgm:prSet presAssocID="{22DF0952-535C-43E4-8E9E-427139284755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BC685AA-274E-4ACC-9DB8-55E51B4CBD03}" type="pres">
      <dgm:prSet presAssocID="{1B309404-7853-4DE7-9B7E-7F162EAF72F5}" presName="sibTrans" presStyleLbl="bgSibTrans2D1" presStyleIdx="10" presStyleCnt="11"/>
      <dgm:spPr/>
      <dgm:t>
        <a:bodyPr/>
        <a:lstStyle/>
        <a:p>
          <a:endParaRPr lang="es-MX"/>
        </a:p>
      </dgm:t>
    </dgm:pt>
    <dgm:pt modelId="{F22B5FD4-90CC-40F1-8F3C-C30302419302}" type="pres">
      <dgm:prSet presAssocID="{D6AA34AF-90ED-4721-B8BA-407181E8BEB9}" presName="compNode" presStyleCnt="0"/>
      <dgm:spPr/>
    </dgm:pt>
    <dgm:pt modelId="{4E2D1F6C-E1B0-4CE2-BC5E-EA4D25BAA6B1}" type="pres">
      <dgm:prSet presAssocID="{D6AA34AF-90ED-4721-B8BA-407181E8BEB9}" presName="dummyConnPt" presStyleCnt="0"/>
      <dgm:spPr/>
    </dgm:pt>
    <dgm:pt modelId="{BA149E4B-5C2A-4B29-A767-543D0E9E045E}" type="pres">
      <dgm:prSet presAssocID="{D6AA34AF-90ED-4721-B8BA-407181E8BEB9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3D65E33-B1BF-43C1-B749-1381B91D1B86}" srcId="{6DCF28D8-D66B-441E-A77C-81ADBB05597C}" destId="{A111BAC1-0CC1-4A8A-9ED6-9CBCFC978E64}" srcOrd="8" destOrd="0" parTransId="{7155F5CD-EF73-483F-9C3A-0B55299AE8E9}" sibTransId="{C929B917-9D73-4313-9E4E-38E7F755189F}"/>
    <dgm:cxn modelId="{7ACA567C-F6B2-40D0-82FA-C8243DD9ED3B}" srcId="{6DCF28D8-D66B-441E-A77C-81ADBB05597C}" destId="{8DA355E5-6712-4039-BE40-5BDB81E1BB0A}" srcOrd="0" destOrd="0" parTransId="{526BFB07-6E81-4444-9260-1B9F272FD3CA}" sibTransId="{EBA1DD30-F280-4DE0-8466-7BF0B0C9A3AE}"/>
    <dgm:cxn modelId="{4E6793CC-1521-4EBC-8828-B6A0DA1A056C}" type="presOf" srcId="{C929B917-9D73-4313-9E4E-38E7F755189F}" destId="{8AB13DBE-99FC-42BB-9989-8B4DD5022DE3}" srcOrd="0" destOrd="0" presId="urn:microsoft.com/office/officeart/2005/8/layout/bProcess4"/>
    <dgm:cxn modelId="{D2D5C6AC-BE0F-4A30-B6A0-E130F1D37CE7}" srcId="{6DCF28D8-D66B-441E-A77C-81ADBB05597C}" destId="{AAB3E205-745A-46E7-B497-C12B9AA7AEA9}" srcOrd="1" destOrd="0" parTransId="{615A8A7E-4391-4C4B-97AD-5E92C3D94A27}" sibTransId="{5E00E803-DDB3-4474-8E81-F4C51A411FAB}"/>
    <dgm:cxn modelId="{A080CE3C-0E34-4560-B1A5-B0372F6C4C18}" srcId="{6DCF28D8-D66B-441E-A77C-81ADBB05597C}" destId="{FCB2130B-1315-465C-AC66-9FDCD37DA980}" srcOrd="3" destOrd="0" parTransId="{8817ECE8-9B68-4519-A5D2-BFC1094B9150}" sibTransId="{70B3E33A-4CF3-4AB2-949F-1FB6C2997D17}"/>
    <dgm:cxn modelId="{39D9C5E5-1249-4F29-A8C1-EA886F829A48}" type="presOf" srcId="{672EC7C0-95FC-45C5-92F6-6779CE46CDFA}" destId="{F0A578C2-4F23-464D-87C1-ED9AF8924117}" srcOrd="0" destOrd="0" presId="urn:microsoft.com/office/officeart/2005/8/layout/bProcess4"/>
    <dgm:cxn modelId="{44E02E9D-DEA1-46B0-B9BF-77B24081ACD2}" srcId="{6DCF28D8-D66B-441E-A77C-81ADBB05597C}" destId="{60001873-AE5C-4565-96D5-07D8004C20CE}" srcOrd="2" destOrd="0" parTransId="{E7CABD8C-B51F-474A-A674-71862CCD8346}" sibTransId="{7DDD7ADF-1CCB-4AE1-82B0-B6EC1C9CAAC5}"/>
    <dgm:cxn modelId="{84D8EE44-5375-4F0A-934D-EA09072650CF}" type="presOf" srcId="{6DCF28D8-D66B-441E-A77C-81ADBB05597C}" destId="{DA2EA1AE-1D7B-4FD0-873B-4900B9D061F2}" srcOrd="0" destOrd="0" presId="urn:microsoft.com/office/officeart/2005/8/layout/bProcess4"/>
    <dgm:cxn modelId="{272EF270-222C-412F-9485-974DA6AB52E8}" type="presOf" srcId="{13ED2E62-1C63-42DD-BA67-F1009B13F321}" destId="{02A70F5A-FA56-40AB-844E-5325D913BE47}" srcOrd="0" destOrd="0" presId="urn:microsoft.com/office/officeart/2005/8/layout/bProcess4"/>
    <dgm:cxn modelId="{09FE60E8-CF22-4209-BEE3-F3EBB335F569}" type="presOf" srcId="{17D7694C-7457-4DC0-9F4B-9922020E30EE}" destId="{92A20261-07D2-4CBB-A1EE-4C3A4B4EC918}" srcOrd="0" destOrd="0" presId="urn:microsoft.com/office/officeart/2005/8/layout/bProcess4"/>
    <dgm:cxn modelId="{D80E30D0-F67C-40BA-AD0A-ED9DA41618D7}" type="presOf" srcId="{EBA1DD30-F280-4DE0-8466-7BF0B0C9A3AE}" destId="{07692754-1B52-4E73-8371-7FAFA04C1E3A}" srcOrd="0" destOrd="0" presId="urn:microsoft.com/office/officeart/2005/8/layout/bProcess4"/>
    <dgm:cxn modelId="{CB077E37-528F-4346-A6AE-6C49C543A734}" type="presOf" srcId="{A111BAC1-0CC1-4A8A-9ED6-9CBCFC978E64}" destId="{658C8475-76FE-410E-BCF6-C5A44FBEE1A9}" srcOrd="0" destOrd="0" presId="urn:microsoft.com/office/officeart/2005/8/layout/bProcess4"/>
    <dgm:cxn modelId="{AD3632DD-62A3-41DE-BAF6-E25C94F3E24D}" type="presOf" srcId="{3F9E3B80-8C13-4DB5-B66A-27F129EAEEA9}" destId="{A16B9D31-8C9E-422A-93BE-F9F08A61263F}" srcOrd="0" destOrd="0" presId="urn:microsoft.com/office/officeart/2005/8/layout/bProcess4"/>
    <dgm:cxn modelId="{A3D135AE-6506-4248-8E8C-FC58BAD7735B}" type="presOf" srcId="{1B309404-7853-4DE7-9B7E-7F162EAF72F5}" destId="{2BC685AA-274E-4ACC-9DB8-55E51B4CBD03}" srcOrd="0" destOrd="0" presId="urn:microsoft.com/office/officeart/2005/8/layout/bProcess4"/>
    <dgm:cxn modelId="{1C80B10A-90BE-447D-B069-8F9963C69640}" type="presOf" srcId="{FCB2130B-1315-465C-AC66-9FDCD37DA980}" destId="{A3B7C2AE-E716-4126-872C-987A8191321B}" srcOrd="0" destOrd="0" presId="urn:microsoft.com/office/officeart/2005/8/layout/bProcess4"/>
    <dgm:cxn modelId="{3FEDB524-E962-4170-9560-F4E27F9CAD69}" type="presOf" srcId="{C695D046-3CF8-4D1D-AA92-A93DCF435A89}" destId="{2290D157-DFF7-4A6B-A3D3-FD1C6458A2AD}" srcOrd="0" destOrd="0" presId="urn:microsoft.com/office/officeart/2005/8/layout/bProcess4"/>
    <dgm:cxn modelId="{17329E1B-EC80-4B05-9E99-B5C8FF2A471E}" type="presOf" srcId="{8DA355E5-6712-4039-BE40-5BDB81E1BB0A}" destId="{AE6F266F-4BC6-4F41-A4B7-79DFEABA6610}" srcOrd="0" destOrd="0" presId="urn:microsoft.com/office/officeart/2005/8/layout/bProcess4"/>
    <dgm:cxn modelId="{1402B302-B81B-4B3E-B703-E09EDB89605E}" type="presOf" srcId="{689D7819-8439-4DDC-8EF5-45FCA07604FB}" destId="{58508173-3C7E-4E6D-A605-CD2AA3F502F8}" srcOrd="0" destOrd="0" presId="urn:microsoft.com/office/officeart/2005/8/layout/bProcess4"/>
    <dgm:cxn modelId="{E9A5DEDE-44D2-45BC-A8ED-2A4B15C0F7A1}" type="presOf" srcId="{60001873-AE5C-4565-96D5-07D8004C20CE}" destId="{C031C3AD-837E-4947-B7DC-B22A1D32F2C9}" srcOrd="0" destOrd="0" presId="urn:microsoft.com/office/officeart/2005/8/layout/bProcess4"/>
    <dgm:cxn modelId="{43C4E59D-F19B-4CE5-956A-2AE3670CB7AC}" srcId="{6DCF28D8-D66B-441E-A77C-81ADBB05597C}" destId="{DE23D7A5-2F56-443E-85FE-FF94079AB091}" srcOrd="6" destOrd="0" parTransId="{385EFE9A-1898-42C8-84A0-31D8F7109A4D}" sibTransId="{17D7694C-7457-4DC0-9F4B-9922020E30EE}"/>
    <dgm:cxn modelId="{586A9721-7FDB-41C6-874D-AA72E7FAA4CE}" type="presOf" srcId="{5E00E803-DDB3-4474-8E81-F4C51A411FAB}" destId="{CA9C6B12-4C37-4729-AB68-32FF5916716C}" srcOrd="0" destOrd="0" presId="urn:microsoft.com/office/officeart/2005/8/layout/bProcess4"/>
    <dgm:cxn modelId="{AFEC2D78-D3B3-4581-9F23-57183B4DF308}" srcId="{6DCF28D8-D66B-441E-A77C-81ADBB05597C}" destId="{689D7819-8439-4DDC-8EF5-45FCA07604FB}" srcOrd="5" destOrd="0" parTransId="{37A3C313-9347-4FAE-AE8D-B203137A6709}" sibTransId="{68A6CA63-C2F3-4933-AC9D-F92F813FA95E}"/>
    <dgm:cxn modelId="{4ECBC36D-505C-4CCD-A052-1AB807079D7E}" type="presOf" srcId="{22DF0952-535C-43E4-8E9E-427139284755}" destId="{FA4A7E16-CC30-41FC-80E7-9BF8FAE22A9A}" srcOrd="0" destOrd="0" presId="urn:microsoft.com/office/officeart/2005/8/layout/bProcess4"/>
    <dgm:cxn modelId="{92D62F34-E6C5-4FD9-A3AA-87EEC807400C}" srcId="{6DCF28D8-D66B-441E-A77C-81ADBB05597C}" destId="{691382BA-25E3-4BC1-99BE-88B887C58653}" srcOrd="4" destOrd="0" parTransId="{2C1A826F-C6CE-4D86-AA44-637F75EE249B}" sibTransId="{AE10CF8C-3088-4CDB-B346-D44804D27AC6}"/>
    <dgm:cxn modelId="{D9B2AA81-3CBF-47F3-8560-60750A0A3176}" type="presOf" srcId="{DE23D7A5-2F56-443E-85FE-FF94079AB091}" destId="{E0C29A77-BF5A-4814-9E71-F23505FDD5E7}" srcOrd="0" destOrd="0" presId="urn:microsoft.com/office/officeart/2005/8/layout/bProcess4"/>
    <dgm:cxn modelId="{1FB46212-1FD6-434D-BE65-B623C6569EC3}" type="presOf" srcId="{68A6CA63-C2F3-4933-AC9D-F92F813FA95E}" destId="{3DB6F71B-2058-4663-BED9-AD094B15EA4D}" srcOrd="0" destOrd="0" presId="urn:microsoft.com/office/officeart/2005/8/layout/bProcess4"/>
    <dgm:cxn modelId="{7C80E01F-F8B3-408A-B393-131DCE46D47B}" type="presOf" srcId="{AE10CF8C-3088-4CDB-B346-D44804D27AC6}" destId="{46D5A9C7-8839-49CB-91EB-DBE31E299D04}" srcOrd="0" destOrd="0" presId="urn:microsoft.com/office/officeart/2005/8/layout/bProcess4"/>
    <dgm:cxn modelId="{8197AC10-2DD9-45C0-98A5-EBC08F5B512B}" type="presOf" srcId="{70B3E33A-4CF3-4AB2-949F-1FB6C2997D17}" destId="{C133DCAA-B010-4303-9BF1-ABD196633C80}" srcOrd="0" destOrd="0" presId="urn:microsoft.com/office/officeart/2005/8/layout/bProcess4"/>
    <dgm:cxn modelId="{6497ADDB-A1E8-403D-A91C-21EF94D34589}" type="presOf" srcId="{AAB3E205-745A-46E7-B497-C12B9AA7AEA9}" destId="{9A5FD8B0-0536-4DDD-99EC-F4ED0F3BA0CE}" srcOrd="0" destOrd="0" presId="urn:microsoft.com/office/officeart/2005/8/layout/bProcess4"/>
    <dgm:cxn modelId="{54D672DA-F311-4646-B71B-011D748A28C4}" srcId="{6DCF28D8-D66B-441E-A77C-81ADBB05597C}" destId="{D6AA34AF-90ED-4721-B8BA-407181E8BEB9}" srcOrd="11" destOrd="0" parTransId="{99033E9E-43B5-41CB-881C-D974807CC57A}" sibTransId="{8B6B7558-5C50-46A3-BDDF-118FFD822F81}"/>
    <dgm:cxn modelId="{842A669A-63F5-49D4-9CE4-23F40CF18C91}" type="presOf" srcId="{7DDD7ADF-1CCB-4AE1-82B0-B6EC1C9CAAC5}" destId="{20F1C05B-3AB4-4160-801B-C723D056967E}" srcOrd="0" destOrd="0" presId="urn:microsoft.com/office/officeart/2005/8/layout/bProcess4"/>
    <dgm:cxn modelId="{F6D70805-01A6-466A-BC91-0162F65029D0}" type="presOf" srcId="{691382BA-25E3-4BC1-99BE-88B887C58653}" destId="{C05816D4-33CE-43FE-9609-CD3738F82ACF}" srcOrd="0" destOrd="0" presId="urn:microsoft.com/office/officeart/2005/8/layout/bProcess4"/>
    <dgm:cxn modelId="{133B9D9C-8F74-411D-842C-F4EC63CF2E04}" type="presOf" srcId="{D6AA34AF-90ED-4721-B8BA-407181E8BEB9}" destId="{BA149E4B-5C2A-4B29-A767-543D0E9E045E}" srcOrd="0" destOrd="0" presId="urn:microsoft.com/office/officeart/2005/8/layout/bProcess4"/>
    <dgm:cxn modelId="{A3970F62-B8D0-434D-9D2D-797591F29065}" srcId="{6DCF28D8-D66B-441E-A77C-81ADBB05597C}" destId="{22DF0952-535C-43E4-8E9E-427139284755}" srcOrd="10" destOrd="0" parTransId="{D3719E29-4374-4CDF-A6EF-AF46EB2CEB76}" sibTransId="{1B309404-7853-4DE7-9B7E-7F162EAF72F5}"/>
    <dgm:cxn modelId="{31F9B6F1-C3B1-4C5B-87D0-5D901114DF59}" srcId="{6DCF28D8-D66B-441E-A77C-81ADBB05597C}" destId="{672EC7C0-95FC-45C5-92F6-6779CE46CDFA}" srcOrd="9" destOrd="0" parTransId="{CB28238C-9782-4F74-AFD9-D61729A99193}" sibTransId="{C695D046-3CF8-4D1D-AA92-A93DCF435A89}"/>
    <dgm:cxn modelId="{9AEAF7EF-2DAE-4038-8E63-2F1B9751BFC1}" srcId="{6DCF28D8-D66B-441E-A77C-81ADBB05597C}" destId="{3F9E3B80-8C13-4DB5-B66A-27F129EAEEA9}" srcOrd="7" destOrd="0" parTransId="{3FC025F5-1828-47AD-81BE-7AD678F88D04}" sibTransId="{13ED2E62-1C63-42DD-BA67-F1009B13F321}"/>
    <dgm:cxn modelId="{DE04CC45-D77E-4F52-BB04-96514DCB2143}" type="presParOf" srcId="{DA2EA1AE-1D7B-4FD0-873B-4900B9D061F2}" destId="{26B5FB77-37B8-41FE-97DC-58B072D93DD3}" srcOrd="0" destOrd="0" presId="urn:microsoft.com/office/officeart/2005/8/layout/bProcess4"/>
    <dgm:cxn modelId="{E81EEE64-7D09-4896-BCD0-445EB6805885}" type="presParOf" srcId="{26B5FB77-37B8-41FE-97DC-58B072D93DD3}" destId="{07EBDE8B-D858-43DE-8ABA-206CA5C5334A}" srcOrd="0" destOrd="0" presId="urn:microsoft.com/office/officeart/2005/8/layout/bProcess4"/>
    <dgm:cxn modelId="{8B9D93FB-7371-4504-9512-B108A8229744}" type="presParOf" srcId="{26B5FB77-37B8-41FE-97DC-58B072D93DD3}" destId="{AE6F266F-4BC6-4F41-A4B7-79DFEABA6610}" srcOrd="1" destOrd="0" presId="urn:microsoft.com/office/officeart/2005/8/layout/bProcess4"/>
    <dgm:cxn modelId="{4EEDA37F-5E28-4D24-8237-8CD4695D846B}" type="presParOf" srcId="{DA2EA1AE-1D7B-4FD0-873B-4900B9D061F2}" destId="{07692754-1B52-4E73-8371-7FAFA04C1E3A}" srcOrd="1" destOrd="0" presId="urn:microsoft.com/office/officeart/2005/8/layout/bProcess4"/>
    <dgm:cxn modelId="{FEA17567-31C0-4C67-9935-27FD8968F243}" type="presParOf" srcId="{DA2EA1AE-1D7B-4FD0-873B-4900B9D061F2}" destId="{06E5FBD9-50D5-4C88-BA01-9FC0015A9CE4}" srcOrd="2" destOrd="0" presId="urn:microsoft.com/office/officeart/2005/8/layout/bProcess4"/>
    <dgm:cxn modelId="{76EAC5DC-83DC-47BF-9131-49D769ED7DB8}" type="presParOf" srcId="{06E5FBD9-50D5-4C88-BA01-9FC0015A9CE4}" destId="{96D70441-9DCE-4074-95DC-D8F4DB617E2F}" srcOrd="0" destOrd="0" presId="urn:microsoft.com/office/officeart/2005/8/layout/bProcess4"/>
    <dgm:cxn modelId="{91E6B057-4713-45B5-B90A-BD12E0317470}" type="presParOf" srcId="{06E5FBD9-50D5-4C88-BA01-9FC0015A9CE4}" destId="{9A5FD8B0-0536-4DDD-99EC-F4ED0F3BA0CE}" srcOrd="1" destOrd="0" presId="urn:microsoft.com/office/officeart/2005/8/layout/bProcess4"/>
    <dgm:cxn modelId="{976F48E2-8650-4A22-9564-76E1FB428883}" type="presParOf" srcId="{DA2EA1AE-1D7B-4FD0-873B-4900B9D061F2}" destId="{CA9C6B12-4C37-4729-AB68-32FF5916716C}" srcOrd="3" destOrd="0" presId="urn:microsoft.com/office/officeart/2005/8/layout/bProcess4"/>
    <dgm:cxn modelId="{0B811D78-FF1B-4635-AEB8-1C9B09A3086A}" type="presParOf" srcId="{DA2EA1AE-1D7B-4FD0-873B-4900B9D061F2}" destId="{D31E4AE9-464F-43E6-80EC-F1CC69CFBC2D}" srcOrd="4" destOrd="0" presId="urn:microsoft.com/office/officeart/2005/8/layout/bProcess4"/>
    <dgm:cxn modelId="{28280F6A-1109-4D4B-9B4A-DBEDB7A90EEA}" type="presParOf" srcId="{D31E4AE9-464F-43E6-80EC-F1CC69CFBC2D}" destId="{5EEEF543-D8D8-4268-8AC8-C0B6FFA555AA}" srcOrd="0" destOrd="0" presId="urn:microsoft.com/office/officeart/2005/8/layout/bProcess4"/>
    <dgm:cxn modelId="{CE762A31-E651-42F3-A885-A8973FA7EBA8}" type="presParOf" srcId="{D31E4AE9-464F-43E6-80EC-F1CC69CFBC2D}" destId="{C031C3AD-837E-4947-B7DC-B22A1D32F2C9}" srcOrd="1" destOrd="0" presId="urn:microsoft.com/office/officeart/2005/8/layout/bProcess4"/>
    <dgm:cxn modelId="{86B56823-E835-4D56-A4C1-037161DF501C}" type="presParOf" srcId="{DA2EA1AE-1D7B-4FD0-873B-4900B9D061F2}" destId="{20F1C05B-3AB4-4160-801B-C723D056967E}" srcOrd="5" destOrd="0" presId="urn:microsoft.com/office/officeart/2005/8/layout/bProcess4"/>
    <dgm:cxn modelId="{5D982A9F-2D8B-403E-8E4C-36C1260A6210}" type="presParOf" srcId="{DA2EA1AE-1D7B-4FD0-873B-4900B9D061F2}" destId="{5193E5C4-C454-496F-A72B-EFD74A2F78C8}" srcOrd="6" destOrd="0" presId="urn:microsoft.com/office/officeart/2005/8/layout/bProcess4"/>
    <dgm:cxn modelId="{C9A6879A-4B75-4801-9A13-2CE5E15C4378}" type="presParOf" srcId="{5193E5C4-C454-496F-A72B-EFD74A2F78C8}" destId="{1179CEB2-7A52-4E89-ABB2-1AD5D95242B0}" srcOrd="0" destOrd="0" presId="urn:microsoft.com/office/officeart/2005/8/layout/bProcess4"/>
    <dgm:cxn modelId="{6A1ACCBF-90BC-4864-BF5B-5ECAC7D7A914}" type="presParOf" srcId="{5193E5C4-C454-496F-A72B-EFD74A2F78C8}" destId="{A3B7C2AE-E716-4126-872C-987A8191321B}" srcOrd="1" destOrd="0" presId="urn:microsoft.com/office/officeart/2005/8/layout/bProcess4"/>
    <dgm:cxn modelId="{E6555961-FD19-4D8C-A716-A5B73713F760}" type="presParOf" srcId="{DA2EA1AE-1D7B-4FD0-873B-4900B9D061F2}" destId="{C133DCAA-B010-4303-9BF1-ABD196633C80}" srcOrd="7" destOrd="0" presId="urn:microsoft.com/office/officeart/2005/8/layout/bProcess4"/>
    <dgm:cxn modelId="{F307CF57-1D83-416E-A2C5-10B39FCF4477}" type="presParOf" srcId="{DA2EA1AE-1D7B-4FD0-873B-4900B9D061F2}" destId="{AF280DA8-A7F2-48EA-AA2E-CA6F99A1DE24}" srcOrd="8" destOrd="0" presId="urn:microsoft.com/office/officeart/2005/8/layout/bProcess4"/>
    <dgm:cxn modelId="{21E1E089-09DF-4601-AFBA-728936E0618B}" type="presParOf" srcId="{AF280DA8-A7F2-48EA-AA2E-CA6F99A1DE24}" destId="{93E926C4-278D-441F-9849-9327CAB88278}" srcOrd="0" destOrd="0" presId="urn:microsoft.com/office/officeart/2005/8/layout/bProcess4"/>
    <dgm:cxn modelId="{9A843389-8ED4-4464-A856-3ACB00E4146D}" type="presParOf" srcId="{AF280DA8-A7F2-48EA-AA2E-CA6F99A1DE24}" destId="{C05816D4-33CE-43FE-9609-CD3738F82ACF}" srcOrd="1" destOrd="0" presId="urn:microsoft.com/office/officeart/2005/8/layout/bProcess4"/>
    <dgm:cxn modelId="{3EE536A3-EE0F-4CF4-BE00-4E9B054001D4}" type="presParOf" srcId="{DA2EA1AE-1D7B-4FD0-873B-4900B9D061F2}" destId="{46D5A9C7-8839-49CB-91EB-DBE31E299D04}" srcOrd="9" destOrd="0" presId="urn:microsoft.com/office/officeart/2005/8/layout/bProcess4"/>
    <dgm:cxn modelId="{82276E87-EE00-4E30-8DD0-83276657B8F1}" type="presParOf" srcId="{DA2EA1AE-1D7B-4FD0-873B-4900B9D061F2}" destId="{661AFA51-EC45-449D-9E92-F1C45263200E}" srcOrd="10" destOrd="0" presId="urn:microsoft.com/office/officeart/2005/8/layout/bProcess4"/>
    <dgm:cxn modelId="{42001DE9-81AB-49FD-A084-64513D09DC7B}" type="presParOf" srcId="{661AFA51-EC45-449D-9E92-F1C45263200E}" destId="{6C1435B9-D00F-4C03-9866-3DE9FE44C39B}" srcOrd="0" destOrd="0" presId="urn:microsoft.com/office/officeart/2005/8/layout/bProcess4"/>
    <dgm:cxn modelId="{F1CC62A0-AB57-41DB-8DD2-601F5616EE64}" type="presParOf" srcId="{661AFA51-EC45-449D-9E92-F1C45263200E}" destId="{58508173-3C7E-4E6D-A605-CD2AA3F502F8}" srcOrd="1" destOrd="0" presId="urn:microsoft.com/office/officeart/2005/8/layout/bProcess4"/>
    <dgm:cxn modelId="{5572D5DC-1DAC-41FC-BC93-4D79D81E7C9A}" type="presParOf" srcId="{DA2EA1AE-1D7B-4FD0-873B-4900B9D061F2}" destId="{3DB6F71B-2058-4663-BED9-AD094B15EA4D}" srcOrd="11" destOrd="0" presId="urn:microsoft.com/office/officeart/2005/8/layout/bProcess4"/>
    <dgm:cxn modelId="{707D4350-6EB7-4E4E-85BC-2094276D093E}" type="presParOf" srcId="{DA2EA1AE-1D7B-4FD0-873B-4900B9D061F2}" destId="{10697960-18F2-4708-9B5D-7F3B08D9EB9E}" srcOrd="12" destOrd="0" presId="urn:microsoft.com/office/officeart/2005/8/layout/bProcess4"/>
    <dgm:cxn modelId="{431DA952-94E6-4D98-8EC3-015C4737BB8C}" type="presParOf" srcId="{10697960-18F2-4708-9B5D-7F3B08D9EB9E}" destId="{5548C9CD-601A-42DA-A344-27535CC767F5}" srcOrd="0" destOrd="0" presId="urn:microsoft.com/office/officeart/2005/8/layout/bProcess4"/>
    <dgm:cxn modelId="{4CCE4858-EF51-4BAF-9378-A2401E1D7980}" type="presParOf" srcId="{10697960-18F2-4708-9B5D-7F3B08D9EB9E}" destId="{E0C29A77-BF5A-4814-9E71-F23505FDD5E7}" srcOrd="1" destOrd="0" presId="urn:microsoft.com/office/officeart/2005/8/layout/bProcess4"/>
    <dgm:cxn modelId="{A772E6EC-62C2-48D9-8570-DC65473B1CE0}" type="presParOf" srcId="{DA2EA1AE-1D7B-4FD0-873B-4900B9D061F2}" destId="{92A20261-07D2-4CBB-A1EE-4C3A4B4EC918}" srcOrd="13" destOrd="0" presId="urn:microsoft.com/office/officeart/2005/8/layout/bProcess4"/>
    <dgm:cxn modelId="{798761FC-CDB1-4947-A433-1E9D81473CD7}" type="presParOf" srcId="{DA2EA1AE-1D7B-4FD0-873B-4900B9D061F2}" destId="{C41A69E6-1287-4192-A715-BEEC32E08279}" srcOrd="14" destOrd="0" presId="urn:microsoft.com/office/officeart/2005/8/layout/bProcess4"/>
    <dgm:cxn modelId="{5C347980-160B-4F55-862B-3870DC49C10B}" type="presParOf" srcId="{C41A69E6-1287-4192-A715-BEEC32E08279}" destId="{61D6E933-D43B-49EE-A90C-90029C0BE24C}" srcOrd="0" destOrd="0" presId="urn:microsoft.com/office/officeart/2005/8/layout/bProcess4"/>
    <dgm:cxn modelId="{0734D1E7-292E-443B-A645-21E148919280}" type="presParOf" srcId="{C41A69E6-1287-4192-A715-BEEC32E08279}" destId="{A16B9D31-8C9E-422A-93BE-F9F08A61263F}" srcOrd="1" destOrd="0" presId="urn:microsoft.com/office/officeart/2005/8/layout/bProcess4"/>
    <dgm:cxn modelId="{466B7121-50F5-4AE8-9A08-FCE1956FF45E}" type="presParOf" srcId="{DA2EA1AE-1D7B-4FD0-873B-4900B9D061F2}" destId="{02A70F5A-FA56-40AB-844E-5325D913BE47}" srcOrd="15" destOrd="0" presId="urn:microsoft.com/office/officeart/2005/8/layout/bProcess4"/>
    <dgm:cxn modelId="{FE64B173-27B4-4A4C-AC77-9BAD7531A80B}" type="presParOf" srcId="{DA2EA1AE-1D7B-4FD0-873B-4900B9D061F2}" destId="{95F65253-7F26-4A78-A3B8-5ACD4BD58582}" srcOrd="16" destOrd="0" presId="urn:microsoft.com/office/officeart/2005/8/layout/bProcess4"/>
    <dgm:cxn modelId="{D6E9FAC2-7A53-41BC-B88B-E44E7E6C668E}" type="presParOf" srcId="{95F65253-7F26-4A78-A3B8-5ACD4BD58582}" destId="{A831D1AA-B83F-4EDB-B463-B35088AC3DA3}" srcOrd="0" destOrd="0" presId="urn:microsoft.com/office/officeart/2005/8/layout/bProcess4"/>
    <dgm:cxn modelId="{5552854C-2B0C-45B6-AE03-5E25062A4EF1}" type="presParOf" srcId="{95F65253-7F26-4A78-A3B8-5ACD4BD58582}" destId="{658C8475-76FE-410E-BCF6-C5A44FBEE1A9}" srcOrd="1" destOrd="0" presId="urn:microsoft.com/office/officeart/2005/8/layout/bProcess4"/>
    <dgm:cxn modelId="{05526371-A22B-4B29-A4B2-34D3548A5629}" type="presParOf" srcId="{DA2EA1AE-1D7B-4FD0-873B-4900B9D061F2}" destId="{8AB13DBE-99FC-42BB-9989-8B4DD5022DE3}" srcOrd="17" destOrd="0" presId="urn:microsoft.com/office/officeart/2005/8/layout/bProcess4"/>
    <dgm:cxn modelId="{B15483BD-A3EC-4EC7-9987-614ED6DA0067}" type="presParOf" srcId="{DA2EA1AE-1D7B-4FD0-873B-4900B9D061F2}" destId="{490FD5E1-DF96-49A0-BA3B-A7B0254A1547}" srcOrd="18" destOrd="0" presId="urn:microsoft.com/office/officeart/2005/8/layout/bProcess4"/>
    <dgm:cxn modelId="{91460955-946E-40C0-8E3D-48DEFE053AF6}" type="presParOf" srcId="{490FD5E1-DF96-49A0-BA3B-A7B0254A1547}" destId="{FB882BEF-8BD1-4673-AED3-E9E08CE5974B}" srcOrd="0" destOrd="0" presId="urn:microsoft.com/office/officeart/2005/8/layout/bProcess4"/>
    <dgm:cxn modelId="{54ECB291-AE46-489E-B639-F351D7B6C767}" type="presParOf" srcId="{490FD5E1-DF96-49A0-BA3B-A7B0254A1547}" destId="{F0A578C2-4F23-464D-87C1-ED9AF8924117}" srcOrd="1" destOrd="0" presId="urn:microsoft.com/office/officeart/2005/8/layout/bProcess4"/>
    <dgm:cxn modelId="{EDFC7699-FF88-4FD2-9B0A-9629D3C4D545}" type="presParOf" srcId="{DA2EA1AE-1D7B-4FD0-873B-4900B9D061F2}" destId="{2290D157-DFF7-4A6B-A3D3-FD1C6458A2AD}" srcOrd="19" destOrd="0" presId="urn:microsoft.com/office/officeart/2005/8/layout/bProcess4"/>
    <dgm:cxn modelId="{5AA51261-F905-4D04-8F6D-F313DCCD9D60}" type="presParOf" srcId="{DA2EA1AE-1D7B-4FD0-873B-4900B9D061F2}" destId="{CAF6EFA0-A661-4042-A348-78ED9D2B7D80}" srcOrd="20" destOrd="0" presId="urn:microsoft.com/office/officeart/2005/8/layout/bProcess4"/>
    <dgm:cxn modelId="{C6C3036F-5384-4758-9C6D-DD6CBF0BCB44}" type="presParOf" srcId="{CAF6EFA0-A661-4042-A348-78ED9D2B7D80}" destId="{B2ABD0A5-B853-4FB0-983F-3AA45AA82A0F}" srcOrd="0" destOrd="0" presId="urn:microsoft.com/office/officeart/2005/8/layout/bProcess4"/>
    <dgm:cxn modelId="{A90B4676-0D8E-4DF9-922B-6B350DEBAF98}" type="presParOf" srcId="{CAF6EFA0-A661-4042-A348-78ED9D2B7D80}" destId="{FA4A7E16-CC30-41FC-80E7-9BF8FAE22A9A}" srcOrd="1" destOrd="0" presId="urn:microsoft.com/office/officeart/2005/8/layout/bProcess4"/>
    <dgm:cxn modelId="{803D73C3-E9F3-48D8-AC17-269F3E01FFE6}" type="presParOf" srcId="{DA2EA1AE-1D7B-4FD0-873B-4900B9D061F2}" destId="{2BC685AA-274E-4ACC-9DB8-55E51B4CBD03}" srcOrd="21" destOrd="0" presId="urn:microsoft.com/office/officeart/2005/8/layout/bProcess4"/>
    <dgm:cxn modelId="{6E7CA880-96DE-4342-8D28-9978923541F2}" type="presParOf" srcId="{DA2EA1AE-1D7B-4FD0-873B-4900B9D061F2}" destId="{F22B5FD4-90CC-40F1-8F3C-C30302419302}" srcOrd="22" destOrd="0" presId="urn:microsoft.com/office/officeart/2005/8/layout/bProcess4"/>
    <dgm:cxn modelId="{2B49931D-ECCB-46E0-B745-FE0E10C70867}" type="presParOf" srcId="{F22B5FD4-90CC-40F1-8F3C-C30302419302}" destId="{4E2D1F6C-E1B0-4CE2-BC5E-EA4D25BAA6B1}" srcOrd="0" destOrd="0" presId="urn:microsoft.com/office/officeart/2005/8/layout/bProcess4"/>
    <dgm:cxn modelId="{5FE8E41D-D03A-4D20-A03B-15385E56A048}" type="presParOf" srcId="{F22B5FD4-90CC-40F1-8F3C-C30302419302}" destId="{BA149E4B-5C2A-4B29-A767-543D0E9E045E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2C9A8BE-017F-4782-AE72-801274E768A0}">
      <dsp:nvSpPr>
        <dsp:cNvPr id="0" name=""/>
        <dsp:cNvSpPr/>
      </dsp:nvSpPr>
      <dsp:spPr>
        <a:xfrm>
          <a:off x="920" y="865677"/>
          <a:ext cx="3591408" cy="215484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>
              <a:latin typeface="Comic Sans MS" pitchFamily="66" charset="0"/>
            </a:rPr>
            <a:t>Vygotsky.  Menciona: Afectividad cognitiva                                                                                                           espontánea                                                                                   </a:t>
          </a:r>
          <a:endParaRPr lang="es-MX" sz="2400" kern="1200" dirty="0"/>
        </a:p>
      </dsp:txBody>
      <dsp:txXfrm>
        <a:off x="920" y="865677"/>
        <a:ext cx="3591408" cy="2154845"/>
      </dsp:txXfrm>
    </dsp:sp>
    <dsp:sp modelId="{8F458486-2668-481C-801E-B2DE45DC0587}">
      <dsp:nvSpPr>
        <dsp:cNvPr id="0" name=""/>
        <dsp:cNvSpPr/>
      </dsp:nvSpPr>
      <dsp:spPr>
        <a:xfrm>
          <a:off x="3951470" y="865677"/>
          <a:ext cx="3591408" cy="2154845"/>
        </a:xfrm>
        <a:prstGeom prst="rect">
          <a:avLst/>
        </a:prstGeom>
        <a:solidFill>
          <a:schemeClr val="accent5">
            <a:hueOff val="6718553"/>
            <a:satOff val="9479"/>
            <a:lumOff val="-1176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>
              <a:latin typeface="Comic Sans MS" pitchFamily="66" charset="0"/>
            </a:rPr>
            <a:t>Piaget expone la importancia del</a:t>
          </a:r>
          <a:br>
            <a:rPr lang="es-MX" sz="2400" kern="1200" dirty="0" smtClean="0">
              <a:latin typeface="Comic Sans MS" pitchFamily="66" charset="0"/>
            </a:rPr>
          </a:br>
          <a:r>
            <a:rPr lang="es-MX" sz="2400" kern="1200" dirty="0" smtClean="0">
              <a:latin typeface="Comic Sans MS" pitchFamily="66" charset="0"/>
            </a:rPr>
            <a:t>El juego simbólico</a:t>
          </a:r>
          <a:endParaRPr lang="es-MX" sz="2400" kern="1200" dirty="0"/>
        </a:p>
      </dsp:txBody>
      <dsp:txXfrm>
        <a:off x="3951470" y="865677"/>
        <a:ext cx="3591408" cy="215484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B2FAA76-C2C8-4B89-B16D-B515DB206158}">
      <dsp:nvSpPr>
        <dsp:cNvPr id="0" name=""/>
        <dsp:cNvSpPr/>
      </dsp:nvSpPr>
      <dsp:spPr>
        <a:xfrm>
          <a:off x="0" y="0"/>
          <a:ext cx="5808726" cy="69951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latin typeface="Comic Sans MS" pitchFamily="66" charset="0"/>
            </a:rPr>
            <a:t>Al proceso de socialización y a expresar sus emociones</a:t>
          </a:r>
          <a:endParaRPr lang="es-MX" sz="1600" kern="1200" dirty="0"/>
        </a:p>
      </dsp:txBody>
      <dsp:txXfrm>
        <a:off x="0" y="0"/>
        <a:ext cx="5013026" cy="699516"/>
      </dsp:txXfrm>
    </dsp:sp>
    <dsp:sp modelId="{336D8A2D-6E5F-43A0-AD5A-118F2D07D457}">
      <dsp:nvSpPr>
        <dsp:cNvPr id="0" name=""/>
        <dsp:cNvSpPr/>
      </dsp:nvSpPr>
      <dsp:spPr>
        <a:xfrm>
          <a:off x="433768" y="796671"/>
          <a:ext cx="5808726" cy="699516"/>
        </a:xfrm>
        <a:prstGeom prst="roundRect">
          <a:avLst>
            <a:gd name="adj" fmla="val 10000"/>
          </a:avLst>
        </a:prstGeom>
        <a:solidFill>
          <a:schemeClr val="accent3">
            <a:hueOff val="2906152"/>
            <a:satOff val="-9286"/>
            <a:lumOff val="-2353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smtClean="0">
              <a:latin typeface="Comic Sans MS" pitchFamily="66" charset="0"/>
            </a:rPr>
            <a:t>Aprender la cultura</a:t>
          </a:r>
          <a:endParaRPr lang="es-MX" sz="1600" kern="1200" dirty="0" smtClean="0">
            <a:latin typeface="Comic Sans MS" pitchFamily="66" charset="0"/>
          </a:endParaRPr>
        </a:p>
      </dsp:txBody>
      <dsp:txXfrm>
        <a:off x="433768" y="796671"/>
        <a:ext cx="4920272" cy="699516"/>
      </dsp:txXfrm>
    </dsp:sp>
    <dsp:sp modelId="{E3F21526-8A5A-469F-BAB6-FA57A8298BDE}">
      <dsp:nvSpPr>
        <dsp:cNvPr id="0" name=""/>
        <dsp:cNvSpPr/>
      </dsp:nvSpPr>
      <dsp:spPr>
        <a:xfrm>
          <a:off x="867536" y="1593342"/>
          <a:ext cx="5808726" cy="699516"/>
        </a:xfrm>
        <a:prstGeom prst="roundRect">
          <a:avLst>
            <a:gd name="adj" fmla="val 10000"/>
          </a:avLst>
        </a:prstGeom>
        <a:solidFill>
          <a:schemeClr val="accent3">
            <a:hueOff val="5812304"/>
            <a:satOff val="-18573"/>
            <a:lumOff val="-4706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smtClean="0">
              <a:latin typeface="Comic Sans MS" pitchFamily="66" charset="0"/>
            </a:rPr>
            <a:t>Aprender a respetar turnos</a:t>
          </a:r>
          <a:endParaRPr lang="es-MX" sz="1600" kern="1200" dirty="0" smtClean="0">
            <a:latin typeface="Comic Sans MS" pitchFamily="66" charset="0"/>
          </a:endParaRPr>
        </a:p>
      </dsp:txBody>
      <dsp:txXfrm>
        <a:off x="867536" y="1593342"/>
        <a:ext cx="4920272" cy="699515"/>
      </dsp:txXfrm>
    </dsp:sp>
    <dsp:sp modelId="{F4B10586-BC5C-44DF-9479-B5844ECE5883}">
      <dsp:nvSpPr>
        <dsp:cNvPr id="0" name=""/>
        <dsp:cNvSpPr/>
      </dsp:nvSpPr>
      <dsp:spPr>
        <a:xfrm>
          <a:off x="1301305" y="2390013"/>
          <a:ext cx="5808726" cy="699516"/>
        </a:xfrm>
        <a:prstGeom prst="roundRect">
          <a:avLst>
            <a:gd name="adj" fmla="val 10000"/>
          </a:avLst>
        </a:prstGeom>
        <a:solidFill>
          <a:schemeClr val="accent3">
            <a:hueOff val="8718455"/>
            <a:satOff val="-27859"/>
            <a:lumOff val="-7059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smtClean="0">
              <a:latin typeface="Comic Sans MS" pitchFamily="66" charset="0"/>
            </a:rPr>
            <a:t>Desarrolla destrezas del pensamiento divergente</a:t>
          </a:r>
          <a:endParaRPr lang="es-MX" sz="1600" kern="1200" dirty="0" smtClean="0">
            <a:latin typeface="Comic Sans MS" pitchFamily="66" charset="0"/>
          </a:endParaRPr>
        </a:p>
      </dsp:txBody>
      <dsp:txXfrm>
        <a:off x="1301305" y="2390013"/>
        <a:ext cx="4920272" cy="699516"/>
      </dsp:txXfrm>
    </dsp:sp>
    <dsp:sp modelId="{7B927E51-352F-4FA5-B719-EAA256065D76}">
      <dsp:nvSpPr>
        <dsp:cNvPr id="0" name=""/>
        <dsp:cNvSpPr/>
      </dsp:nvSpPr>
      <dsp:spPr>
        <a:xfrm>
          <a:off x="1735073" y="3186684"/>
          <a:ext cx="5808726" cy="699516"/>
        </a:xfrm>
        <a:prstGeom prst="roundRect">
          <a:avLst>
            <a:gd name="adj" fmla="val 10000"/>
          </a:avLst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latin typeface="Comic Sans MS" pitchFamily="66" charset="0"/>
            </a:rPr>
            <a:t>Aprende a respetar las reglas</a:t>
          </a:r>
        </a:p>
      </dsp:txBody>
      <dsp:txXfrm>
        <a:off x="1735073" y="3186684"/>
        <a:ext cx="4920272" cy="699515"/>
      </dsp:txXfrm>
    </dsp:sp>
    <dsp:sp modelId="{ABEF942D-86E5-4681-9B85-809A05573943}">
      <dsp:nvSpPr>
        <dsp:cNvPr id="0" name=""/>
        <dsp:cNvSpPr/>
      </dsp:nvSpPr>
      <dsp:spPr>
        <a:xfrm>
          <a:off x="5354040" y="511035"/>
          <a:ext cx="454685" cy="454685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100" kern="1200"/>
        </a:p>
      </dsp:txBody>
      <dsp:txXfrm>
        <a:off x="5354040" y="511035"/>
        <a:ext cx="454685" cy="454685"/>
      </dsp:txXfrm>
    </dsp:sp>
    <dsp:sp modelId="{A8859D55-C2A2-4C1F-8CFD-77E53C61DB6F}">
      <dsp:nvSpPr>
        <dsp:cNvPr id="0" name=""/>
        <dsp:cNvSpPr/>
      </dsp:nvSpPr>
      <dsp:spPr>
        <a:xfrm>
          <a:off x="5787809" y="1307706"/>
          <a:ext cx="454685" cy="454685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4257046"/>
            <a:satOff val="-17699"/>
            <a:lumOff val="-1495"/>
            <a:alphaOff val="0"/>
          </a:schemeClr>
        </a:solidFill>
        <a:ln w="22225" cap="flat" cmpd="sng" algn="ctr">
          <a:solidFill>
            <a:schemeClr val="accent3">
              <a:tint val="40000"/>
              <a:alpha val="90000"/>
              <a:hueOff val="4257046"/>
              <a:satOff val="-17699"/>
              <a:lumOff val="-14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100" kern="1200"/>
        </a:p>
      </dsp:txBody>
      <dsp:txXfrm>
        <a:off x="5787809" y="1307706"/>
        <a:ext cx="454685" cy="454685"/>
      </dsp:txXfrm>
    </dsp:sp>
    <dsp:sp modelId="{1BFCB586-C567-4391-A56E-FB33DDF7EB85}">
      <dsp:nvSpPr>
        <dsp:cNvPr id="0" name=""/>
        <dsp:cNvSpPr/>
      </dsp:nvSpPr>
      <dsp:spPr>
        <a:xfrm>
          <a:off x="6221577" y="2092718"/>
          <a:ext cx="454685" cy="454685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8514091"/>
            <a:satOff val="-35399"/>
            <a:lumOff val="-2990"/>
            <a:alphaOff val="0"/>
          </a:schemeClr>
        </a:solidFill>
        <a:ln w="22225" cap="flat" cmpd="sng" algn="ctr">
          <a:solidFill>
            <a:schemeClr val="accent3">
              <a:tint val="40000"/>
              <a:alpha val="90000"/>
              <a:hueOff val="8514091"/>
              <a:satOff val="-35399"/>
              <a:lumOff val="-29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100" kern="1200"/>
        </a:p>
      </dsp:txBody>
      <dsp:txXfrm>
        <a:off x="6221577" y="2092718"/>
        <a:ext cx="454685" cy="454685"/>
      </dsp:txXfrm>
    </dsp:sp>
    <dsp:sp modelId="{AF529B22-1A89-4E32-8A48-E14391D8D71A}">
      <dsp:nvSpPr>
        <dsp:cNvPr id="0" name=""/>
        <dsp:cNvSpPr/>
      </dsp:nvSpPr>
      <dsp:spPr>
        <a:xfrm>
          <a:off x="6655346" y="2897162"/>
          <a:ext cx="454685" cy="454685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12771136"/>
            <a:satOff val="-53098"/>
            <a:lumOff val="-4485"/>
            <a:alphaOff val="0"/>
          </a:schemeClr>
        </a:solidFill>
        <a:ln w="22225" cap="flat" cmpd="sng" algn="ctr">
          <a:solidFill>
            <a:schemeClr val="accent3">
              <a:tint val="40000"/>
              <a:alpha val="90000"/>
              <a:hueOff val="12771136"/>
              <a:satOff val="-53098"/>
              <a:lumOff val="-448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100" kern="1200"/>
        </a:p>
      </dsp:txBody>
      <dsp:txXfrm>
        <a:off x="6655346" y="2897162"/>
        <a:ext cx="454685" cy="45468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739D846-031F-4D35-82B3-2977A9C9D775}">
      <dsp:nvSpPr>
        <dsp:cNvPr id="0" name=""/>
        <dsp:cNvSpPr/>
      </dsp:nvSpPr>
      <dsp:spPr>
        <a:xfrm>
          <a:off x="2515703" y="471148"/>
          <a:ext cx="36462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4620" y="4572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2688133" y="514892"/>
        <a:ext cx="19761" cy="3952"/>
      </dsp:txXfrm>
    </dsp:sp>
    <dsp:sp modelId="{AC128762-9941-4DC8-8F77-C71AC795567B}">
      <dsp:nvSpPr>
        <dsp:cNvPr id="0" name=""/>
        <dsp:cNvSpPr/>
      </dsp:nvSpPr>
      <dsp:spPr>
        <a:xfrm>
          <a:off x="799152" y="1363"/>
          <a:ext cx="1718350" cy="103101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>
              <a:latin typeface="Comic Sans MS" pitchFamily="66" charset="0"/>
            </a:rPr>
            <a:t>La resolución de problemas</a:t>
          </a:r>
          <a:endParaRPr lang="es-MX" sz="900" kern="1200" dirty="0"/>
        </a:p>
      </dsp:txBody>
      <dsp:txXfrm>
        <a:off x="799152" y="1363"/>
        <a:ext cx="1718350" cy="1031010"/>
      </dsp:txXfrm>
    </dsp:sp>
    <dsp:sp modelId="{9BB52066-414A-4F1E-B1A2-0C176B87E587}">
      <dsp:nvSpPr>
        <dsp:cNvPr id="0" name=""/>
        <dsp:cNvSpPr/>
      </dsp:nvSpPr>
      <dsp:spPr>
        <a:xfrm>
          <a:off x="4629275" y="471148"/>
          <a:ext cx="36462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4620" y="45720"/>
              </a:lnTo>
            </a:path>
          </a:pathLst>
        </a:custGeom>
        <a:noFill/>
        <a:ln w="15875" cap="flat" cmpd="sng" algn="ctr">
          <a:solidFill>
            <a:schemeClr val="accent3">
              <a:hueOff val="1660658"/>
              <a:satOff val="-5306"/>
              <a:lumOff val="-134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4801705" y="514892"/>
        <a:ext cx="19761" cy="3952"/>
      </dsp:txXfrm>
    </dsp:sp>
    <dsp:sp modelId="{B134AC1D-ED4C-4956-B731-EFEAFB363FBC}">
      <dsp:nvSpPr>
        <dsp:cNvPr id="0" name=""/>
        <dsp:cNvSpPr/>
      </dsp:nvSpPr>
      <dsp:spPr>
        <a:xfrm>
          <a:off x="2912724" y="1363"/>
          <a:ext cx="1718350" cy="1031010"/>
        </a:xfrm>
        <a:prstGeom prst="rect">
          <a:avLst/>
        </a:prstGeom>
        <a:solidFill>
          <a:schemeClr val="accent3">
            <a:hueOff val="1453076"/>
            <a:satOff val="-4643"/>
            <a:lumOff val="-1176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Comic Sans MS" pitchFamily="66" charset="0"/>
            </a:rPr>
            <a:t>La habilidad de comunicarse de una forma diferente</a:t>
          </a:r>
          <a:endParaRPr lang="es-MX" sz="900" kern="1200" dirty="0" smtClean="0">
            <a:latin typeface="Comic Sans MS" pitchFamily="66" charset="0"/>
          </a:endParaRPr>
        </a:p>
      </dsp:txBody>
      <dsp:txXfrm>
        <a:off x="2912724" y="1363"/>
        <a:ext cx="1718350" cy="1031010"/>
      </dsp:txXfrm>
    </dsp:sp>
    <dsp:sp modelId="{02378419-1973-45EF-B1AD-8EA5B0153DE7}">
      <dsp:nvSpPr>
        <dsp:cNvPr id="0" name=""/>
        <dsp:cNvSpPr/>
      </dsp:nvSpPr>
      <dsp:spPr>
        <a:xfrm>
          <a:off x="1658328" y="1030574"/>
          <a:ext cx="4227143" cy="364620"/>
        </a:xfrm>
        <a:custGeom>
          <a:avLst/>
          <a:gdLst/>
          <a:ahLst/>
          <a:cxnLst/>
          <a:rect l="0" t="0" r="0" b="0"/>
          <a:pathLst>
            <a:path>
              <a:moveTo>
                <a:pt x="4227143" y="0"/>
              </a:moveTo>
              <a:lnTo>
                <a:pt x="4227143" y="199410"/>
              </a:lnTo>
              <a:lnTo>
                <a:pt x="0" y="199410"/>
              </a:lnTo>
              <a:lnTo>
                <a:pt x="0" y="364620"/>
              </a:lnTo>
            </a:path>
          </a:pathLst>
        </a:custGeom>
        <a:noFill/>
        <a:ln w="15875" cap="flat" cmpd="sng" algn="ctr">
          <a:solidFill>
            <a:schemeClr val="accent3">
              <a:hueOff val="3321316"/>
              <a:satOff val="-10613"/>
              <a:lumOff val="-268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3665760" y="1210908"/>
        <a:ext cx="212278" cy="3952"/>
      </dsp:txXfrm>
    </dsp:sp>
    <dsp:sp modelId="{F9CAB5CC-C667-4ACD-8188-AB56BF40ADDC}">
      <dsp:nvSpPr>
        <dsp:cNvPr id="0" name=""/>
        <dsp:cNvSpPr/>
      </dsp:nvSpPr>
      <dsp:spPr>
        <a:xfrm>
          <a:off x="5026296" y="1363"/>
          <a:ext cx="1718350" cy="1031010"/>
        </a:xfrm>
        <a:prstGeom prst="rect">
          <a:avLst/>
        </a:prstGeom>
        <a:solidFill>
          <a:schemeClr val="accent3">
            <a:hueOff val="2906152"/>
            <a:satOff val="-9286"/>
            <a:lumOff val="-2353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Comic Sans MS" pitchFamily="66" charset="0"/>
            </a:rPr>
            <a:t>Expresar sus experiencias y vivencias</a:t>
          </a:r>
          <a:endParaRPr lang="es-MX" sz="900" kern="1200" dirty="0" smtClean="0">
            <a:latin typeface="Comic Sans MS" pitchFamily="66" charset="0"/>
          </a:endParaRPr>
        </a:p>
      </dsp:txBody>
      <dsp:txXfrm>
        <a:off x="5026296" y="1363"/>
        <a:ext cx="1718350" cy="1031010"/>
      </dsp:txXfrm>
    </dsp:sp>
    <dsp:sp modelId="{FBF24F7B-3933-499E-8205-D87A003C5D93}">
      <dsp:nvSpPr>
        <dsp:cNvPr id="0" name=""/>
        <dsp:cNvSpPr/>
      </dsp:nvSpPr>
      <dsp:spPr>
        <a:xfrm>
          <a:off x="2515703" y="1897380"/>
          <a:ext cx="36462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4620" y="45720"/>
              </a:lnTo>
            </a:path>
          </a:pathLst>
        </a:custGeom>
        <a:noFill/>
        <a:ln w="15875" cap="flat" cmpd="sng" algn="ctr">
          <a:solidFill>
            <a:schemeClr val="accent3">
              <a:hueOff val="4981975"/>
              <a:satOff val="-15919"/>
              <a:lumOff val="-403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2688133" y="1941123"/>
        <a:ext cx="19761" cy="3952"/>
      </dsp:txXfrm>
    </dsp:sp>
    <dsp:sp modelId="{7A145418-327A-4EB7-86EB-F63CDDDBF03B}">
      <dsp:nvSpPr>
        <dsp:cNvPr id="0" name=""/>
        <dsp:cNvSpPr/>
      </dsp:nvSpPr>
      <dsp:spPr>
        <a:xfrm>
          <a:off x="799152" y="1427594"/>
          <a:ext cx="1718350" cy="1031010"/>
        </a:xfrm>
        <a:prstGeom prst="rect">
          <a:avLst/>
        </a:prstGeom>
        <a:solidFill>
          <a:schemeClr val="accent3">
            <a:hueOff val="4359228"/>
            <a:satOff val="-13929"/>
            <a:lumOff val="-3529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Comic Sans MS" pitchFamily="66" charset="0"/>
            </a:rPr>
            <a:t>La creatividad</a:t>
          </a:r>
          <a:endParaRPr lang="es-MX" sz="900" kern="1200" dirty="0" smtClean="0">
            <a:latin typeface="Comic Sans MS" pitchFamily="66" charset="0"/>
          </a:endParaRPr>
        </a:p>
      </dsp:txBody>
      <dsp:txXfrm>
        <a:off x="799152" y="1427594"/>
        <a:ext cx="1718350" cy="1031010"/>
      </dsp:txXfrm>
    </dsp:sp>
    <dsp:sp modelId="{63CAFE53-40A0-452E-8A1F-6F551548DE95}">
      <dsp:nvSpPr>
        <dsp:cNvPr id="0" name=""/>
        <dsp:cNvSpPr/>
      </dsp:nvSpPr>
      <dsp:spPr>
        <a:xfrm>
          <a:off x="4629275" y="1897380"/>
          <a:ext cx="36462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4620" y="45720"/>
              </a:lnTo>
            </a:path>
          </a:pathLst>
        </a:custGeom>
        <a:noFill/>
        <a:ln w="15875" cap="flat" cmpd="sng" algn="ctr">
          <a:solidFill>
            <a:schemeClr val="accent3">
              <a:hueOff val="6642633"/>
              <a:satOff val="-21226"/>
              <a:lumOff val="-537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4801705" y="1941123"/>
        <a:ext cx="19761" cy="3952"/>
      </dsp:txXfrm>
    </dsp:sp>
    <dsp:sp modelId="{1C62BB71-A998-419E-971B-7E7BCAE8044E}">
      <dsp:nvSpPr>
        <dsp:cNvPr id="0" name=""/>
        <dsp:cNvSpPr/>
      </dsp:nvSpPr>
      <dsp:spPr>
        <a:xfrm>
          <a:off x="2912724" y="1427594"/>
          <a:ext cx="1718350" cy="1031010"/>
        </a:xfrm>
        <a:prstGeom prst="rect">
          <a:avLst/>
        </a:prstGeom>
        <a:solidFill>
          <a:schemeClr val="accent3">
            <a:hueOff val="5812304"/>
            <a:satOff val="-18573"/>
            <a:lumOff val="-4706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Comic Sans MS" pitchFamily="66" charset="0"/>
            </a:rPr>
            <a:t>La experimentación y la investigación</a:t>
          </a:r>
          <a:endParaRPr lang="es-MX" sz="900" kern="1200" dirty="0" smtClean="0">
            <a:latin typeface="Comic Sans MS" pitchFamily="66" charset="0"/>
          </a:endParaRPr>
        </a:p>
      </dsp:txBody>
      <dsp:txXfrm>
        <a:off x="2912724" y="1427594"/>
        <a:ext cx="1718350" cy="1031010"/>
      </dsp:txXfrm>
    </dsp:sp>
    <dsp:sp modelId="{1D8F7C41-21D3-4480-BC62-589891F78B16}">
      <dsp:nvSpPr>
        <dsp:cNvPr id="0" name=""/>
        <dsp:cNvSpPr/>
      </dsp:nvSpPr>
      <dsp:spPr>
        <a:xfrm>
          <a:off x="1658328" y="2456805"/>
          <a:ext cx="4227143" cy="364620"/>
        </a:xfrm>
        <a:custGeom>
          <a:avLst/>
          <a:gdLst/>
          <a:ahLst/>
          <a:cxnLst/>
          <a:rect l="0" t="0" r="0" b="0"/>
          <a:pathLst>
            <a:path>
              <a:moveTo>
                <a:pt x="4227143" y="0"/>
              </a:moveTo>
              <a:lnTo>
                <a:pt x="4227143" y="199410"/>
              </a:lnTo>
              <a:lnTo>
                <a:pt x="0" y="199410"/>
              </a:lnTo>
              <a:lnTo>
                <a:pt x="0" y="364620"/>
              </a:lnTo>
            </a:path>
          </a:pathLst>
        </a:custGeom>
        <a:noFill/>
        <a:ln w="15875" cap="flat" cmpd="sng" algn="ctr">
          <a:solidFill>
            <a:schemeClr val="accent3">
              <a:hueOff val="8303291"/>
              <a:satOff val="-26532"/>
              <a:lumOff val="-672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3665760" y="2637139"/>
        <a:ext cx="212278" cy="3952"/>
      </dsp:txXfrm>
    </dsp:sp>
    <dsp:sp modelId="{490103A6-F680-4545-8770-B40EC3325939}">
      <dsp:nvSpPr>
        <dsp:cNvPr id="0" name=""/>
        <dsp:cNvSpPr/>
      </dsp:nvSpPr>
      <dsp:spPr>
        <a:xfrm>
          <a:off x="5026296" y="1427594"/>
          <a:ext cx="1718350" cy="1031010"/>
        </a:xfrm>
        <a:prstGeom prst="rect">
          <a:avLst/>
        </a:prstGeom>
        <a:solidFill>
          <a:schemeClr val="accent3">
            <a:hueOff val="7265380"/>
            <a:satOff val="-23216"/>
            <a:lumOff val="-5882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Comic Sans MS" pitchFamily="66" charset="0"/>
            </a:rPr>
            <a:t>El desarrollo del pensamiento abstracto</a:t>
          </a:r>
          <a:endParaRPr lang="es-MX" sz="900" kern="1200" dirty="0" smtClean="0">
            <a:latin typeface="Comic Sans MS" pitchFamily="66" charset="0"/>
          </a:endParaRPr>
        </a:p>
      </dsp:txBody>
      <dsp:txXfrm>
        <a:off x="5026296" y="1427594"/>
        <a:ext cx="1718350" cy="1031010"/>
      </dsp:txXfrm>
    </dsp:sp>
    <dsp:sp modelId="{29B762AF-E316-4158-BB60-8876AF06AE0E}">
      <dsp:nvSpPr>
        <dsp:cNvPr id="0" name=""/>
        <dsp:cNvSpPr/>
      </dsp:nvSpPr>
      <dsp:spPr>
        <a:xfrm>
          <a:off x="2515703" y="3323611"/>
          <a:ext cx="36462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4620" y="45720"/>
              </a:lnTo>
            </a:path>
          </a:pathLst>
        </a:custGeom>
        <a:noFill/>
        <a:ln w="15875" cap="flat" cmpd="sng" algn="ctr">
          <a:solidFill>
            <a:schemeClr val="accent3">
              <a:hueOff val="9963950"/>
              <a:satOff val="-31839"/>
              <a:lumOff val="-806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2688133" y="3367355"/>
        <a:ext cx="19761" cy="3952"/>
      </dsp:txXfrm>
    </dsp:sp>
    <dsp:sp modelId="{5A1BA28D-CBE1-4CA9-B76C-EE759F508E55}">
      <dsp:nvSpPr>
        <dsp:cNvPr id="0" name=""/>
        <dsp:cNvSpPr/>
      </dsp:nvSpPr>
      <dsp:spPr>
        <a:xfrm>
          <a:off x="799152" y="2853825"/>
          <a:ext cx="1718350" cy="1031010"/>
        </a:xfrm>
        <a:prstGeom prst="rect">
          <a:avLst/>
        </a:prstGeom>
        <a:solidFill>
          <a:schemeClr val="accent3">
            <a:hueOff val="8718455"/>
            <a:satOff val="-27859"/>
            <a:lumOff val="-7059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Comic Sans MS" pitchFamily="66" charset="0"/>
            </a:rPr>
            <a:t>El equilibrio y la coordinación motriz</a:t>
          </a:r>
          <a:endParaRPr lang="es-MX" sz="900" kern="1200" dirty="0" smtClean="0">
            <a:latin typeface="Comic Sans MS" pitchFamily="66" charset="0"/>
          </a:endParaRPr>
        </a:p>
      </dsp:txBody>
      <dsp:txXfrm>
        <a:off x="799152" y="2853825"/>
        <a:ext cx="1718350" cy="1031010"/>
      </dsp:txXfrm>
    </dsp:sp>
    <dsp:sp modelId="{30800AB0-3B97-4CC4-96E1-1AEB1D88FB7E}">
      <dsp:nvSpPr>
        <dsp:cNvPr id="0" name=""/>
        <dsp:cNvSpPr/>
      </dsp:nvSpPr>
      <dsp:spPr>
        <a:xfrm>
          <a:off x="4629275" y="3323611"/>
          <a:ext cx="36462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4620" y="45720"/>
              </a:lnTo>
            </a:path>
          </a:pathLst>
        </a:custGeom>
        <a:noFill/>
        <a:ln w="15875" cap="flat" cmpd="sng" algn="ctr">
          <a:solidFill>
            <a:schemeClr val="accent3">
              <a:hueOff val="11624607"/>
              <a:satOff val="-37145"/>
              <a:lumOff val="-9412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4801705" y="3367355"/>
        <a:ext cx="19761" cy="3952"/>
      </dsp:txXfrm>
    </dsp:sp>
    <dsp:sp modelId="{6B1255B9-C84B-4D58-A67C-BF5AE917E7D4}">
      <dsp:nvSpPr>
        <dsp:cNvPr id="0" name=""/>
        <dsp:cNvSpPr/>
      </dsp:nvSpPr>
      <dsp:spPr>
        <a:xfrm>
          <a:off x="2912724" y="2853825"/>
          <a:ext cx="1718350" cy="1031010"/>
        </a:xfrm>
        <a:prstGeom prst="rect">
          <a:avLst/>
        </a:prstGeom>
        <a:solidFill>
          <a:schemeClr val="accent3">
            <a:hueOff val="10171532"/>
            <a:satOff val="-32502"/>
            <a:lumOff val="-8235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Comic Sans MS" pitchFamily="66" charset="0"/>
            </a:rPr>
            <a:t>Aprender de manera relajada y agradable los valores</a:t>
          </a:r>
          <a:endParaRPr lang="es-MX" sz="900" kern="1200" dirty="0" smtClean="0">
            <a:latin typeface="Comic Sans MS" pitchFamily="66" charset="0"/>
          </a:endParaRPr>
        </a:p>
      </dsp:txBody>
      <dsp:txXfrm>
        <a:off x="2912724" y="2853825"/>
        <a:ext cx="1718350" cy="1031010"/>
      </dsp:txXfrm>
    </dsp:sp>
    <dsp:sp modelId="{61D0E7E4-BA23-4FCE-AB62-9F49CB02008A}">
      <dsp:nvSpPr>
        <dsp:cNvPr id="0" name=""/>
        <dsp:cNvSpPr/>
      </dsp:nvSpPr>
      <dsp:spPr>
        <a:xfrm>
          <a:off x="5026296" y="2853825"/>
          <a:ext cx="1718350" cy="1031010"/>
        </a:xfrm>
        <a:prstGeom prst="rect">
          <a:avLst/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>
              <a:latin typeface="Comic Sans MS" pitchFamily="66" charset="0"/>
            </a:rPr>
            <a:t>Proporciona placer y   satisfacción en los niños</a:t>
          </a:r>
        </a:p>
      </dsp:txBody>
      <dsp:txXfrm>
        <a:off x="5026296" y="2853825"/>
        <a:ext cx="1718350" cy="103101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2DD8E6C-379D-4FD5-9465-FA20823AA4D7}">
      <dsp:nvSpPr>
        <dsp:cNvPr id="0" name=""/>
        <dsp:cNvSpPr/>
      </dsp:nvSpPr>
      <dsp:spPr>
        <a:xfrm>
          <a:off x="1607547" y="562867"/>
          <a:ext cx="3392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39204" y="45720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1767904" y="606738"/>
        <a:ext cx="18490" cy="3698"/>
      </dsp:txXfrm>
    </dsp:sp>
    <dsp:sp modelId="{54DB144B-A1BB-4AA3-9275-FAEC3C87040D}">
      <dsp:nvSpPr>
        <dsp:cNvPr id="0" name=""/>
        <dsp:cNvSpPr/>
      </dsp:nvSpPr>
      <dsp:spPr>
        <a:xfrm>
          <a:off x="1501" y="126233"/>
          <a:ext cx="1607846" cy="96470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>
              <a:latin typeface="Comic Sans MS" pitchFamily="66" charset="0"/>
            </a:rPr>
            <a:t>Conocer las características propias del grupo</a:t>
          </a:r>
          <a:endParaRPr lang="es-MX" sz="800" kern="1200" dirty="0"/>
        </a:p>
      </dsp:txBody>
      <dsp:txXfrm>
        <a:off x="1501" y="126233"/>
        <a:ext cx="1607846" cy="964707"/>
      </dsp:txXfrm>
    </dsp:sp>
    <dsp:sp modelId="{6FB35758-7C52-439E-8D68-FDD3557204BC}">
      <dsp:nvSpPr>
        <dsp:cNvPr id="0" name=""/>
        <dsp:cNvSpPr/>
      </dsp:nvSpPr>
      <dsp:spPr>
        <a:xfrm>
          <a:off x="3585197" y="562867"/>
          <a:ext cx="3392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39204" y="45720"/>
              </a:lnTo>
            </a:path>
          </a:pathLst>
        </a:custGeom>
        <a:noFill/>
        <a:ln w="15875" cap="flat" cmpd="sng" algn="ctr">
          <a:solidFill>
            <a:schemeClr val="accent5">
              <a:hueOff val="839819"/>
              <a:satOff val="1185"/>
              <a:lumOff val="-14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3745554" y="606738"/>
        <a:ext cx="18490" cy="3698"/>
      </dsp:txXfrm>
    </dsp:sp>
    <dsp:sp modelId="{CDE56450-BE8C-4D05-924D-01CE55658201}">
      <dsp:nvSpPr>
        <dsp:cNvPr id="0" name=""/>
        <dsp:cNvSpPr/>
      </dsp:nvSpPr>
      <dsp:spPr>
        <a:xfrm>
          <a:off x="1979151" y="126233"/>
          <a:ext cx="1607846" cy="964707"/>
        </a:xfrm>
        <a:prstGeom prst="rect">
          <a:avLst/>
        </a:prstGeom>
        <a:solidFill>
          <a:schemeClr val="accent5">
            <a:hueOff val="746506"/>
            <a:satOff val="1053"/>
            <a:lumOff val="-131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>
              <a:latin typeface="Comic Sans MS" pitchFamily="66" charset="0"/>
            </a:rPr>
            <a:t>Conocer la intencionalidad del juego</a:t>
          </a:r>
        </a:p>
      </dsp:txBody>
      <dsp:txXfrm>
        <a:off x="1979151" y="126233"/>
        <a:ext cx="1607846" cy="964707"/>
      </dsp:txXfrm>
    </dsp:sp>
    <dsp:sp modelId="{B3B4F723-E746-43D1-89F5-DCC4912031E4}">
      <dsp:nvSpPr>
        <dsp:cNvPr id="0" name=""/>
        <dsp:cNvSpPr/>
      </dsp:nvSpPr>
      <dsp:spPr>
        <a:xfrm>
          <a:off x="5562848" y="562867"/>
          <a:ext cx="3392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39204" y="45720"/>
              </a:lnTo>
            </a:path>
          </a:pathLst>
        </a:custGeom>
        <a:noFill/>
        <a:ln w="15875" cap="flat" cmpd="sng" algn="ctr">
          <a:solidFill>
            <a:schemeClr val="accent5">
              <a:hueOff val="1679638"/>
              <a:satOff val="2370"/>
              <a:lumOff val="-29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5723205" y="606738"/>
        <a:ext cx="18490" cy="3698"/>
      </dsp:txXfrm>
    </dsp:sp>
    <dsp:sp modelId="{B12A9C98-A65A-46A5-B6BA-B28245B099C2}">
      <dsp:nvSpPr>
        <dsp:cNvPr id="0" name=""/>
        <dsp:cNvSpPr/>
      </dsp:nvSpPr>
      <dsp:spPr>
        <a:xfrm>
          <a:off x="3956802" y="126233"/>
          <a:ext cx="1607846" cy="964707"/>
        </a:xfrm>
        <a:prstGeom prst="rect">
          <a:avLst/>
        </a:prstGeom>
        <a:solidFill>
          <a:schemeClr val="accent5">
            <a:hueOff val="1493012"/>
            <a:satOff val="2106"/>
            <a:lumOff val="-261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>
              <a:latin typeface="Comic Sans MS" pitchFamily="66" charset="0"/>
            </a:rPr>
            <a:t>Utilizar el juego como herramienta principal de aprendizajes en los pequeños</a:t>
          </a:r>
        </a:p>
      </dsp:txBody>
      <dsp:txXfrm>
        <a:off x="3956802" y="126233"/>
        <a:ext cx="1607846" cy="964707"/>
      </dsp:txXfrm>
    </dsp:sp>
    <dsp:sp modelId="{11C2EA9C-7D4C-44CF-A0E4-F9B5CF8CCB56}">
      <dsp:nvSpPr>
        <dsp:cNvPr id="0" name=""/>
        <dsp:cNvSpPr/>
      </dsp:nvSpPr>
      <dsp:spPr>
        <a:xfrm>
          <a:off x="805424" y="1089141"/>
          <a:ext cx="5932951" cy="339204"/>
        </a:xfrm>
        <a:custGeom>
          <a:avLst/>
          <a:gdLst/>
          <a:ahLst/>
          <a:cxnLst/>
          <a:rect l="0" t="0" r="0" b="0"/>
          <a:pathLst>
            <a:path>
              <a:moveTo>
                <a:pt x="5932951" y="0"/>
              </a:moveTo>
              <a:lnTo>
                <a:pt x="5932951" y="186702"/>
              </a:lnTo>
              <a:lnTo>
                <a:pt x="0" y="186702"/>
              </a:lnTo>
              <a:lnTo>
                <a:pt x="0" y="339204"/>
              </a:lnTo>
            </a:path>
          </a:pathLst>
        </a:custGeom>
        <a:noFill/>
        <a:ln w="15875" cap="flat" cmpd="sng" algn="ctr">
          <a:solidFill>
            <a:schemeClr val="accent5">
              <a:hueOff val="2519458"/>
              <a:satOff val="3555"/>
              <a:lumOff val="-44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3623288" y="1256894"/>
        <a:ext cx="297223" cy="3698"/>
      </dsp:txXfrm>
    </dsp:sp>
    <dsp:sp modelId="{5B6360A3-389D-457B-B27E-0CE2E4BF8606}">
      <dsp:nvSpPr>
        <dsp:cNvPr id="0" name=""/>
        <dsp:cNvSpPr/>
      </dsp:nvSpPr>
      <dsp:spPr>
        <a:xfrm>
          <a:off x="5934452" y="126233"/>
          <a:ext cx="1607846" cy="964707"/>
        </a:xfrm>
        <a:prstGeom prst="rect">
          <a:avLst/>
        </a:prstGeom>
        <a:solidFill>
          <a:schemeClr val="accent5">
            <a:hueOff val="2239518"/>
            <a:satOff val="3160"/>
            <a:lumOff val="-392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smtClean="0">
              <a:latin typeface="Comic Sans MS" pitchFamily="66" charset="0"/>
            </a:rPr>
            <a:t>Establecer buenas relaciones y comunicación </a:t>
          </a:r>
          <a:endParaRPr lang="es-MX" sz="800" kern="1200" dirty="0" smtClean="0">
            <a:latin typeface="Comic Sans MS" pitchFamily="66" charset="0"/>
          </a:endParaRPr>
        </a:p>
      </dsp:txBody>
      <dsp:txXfrm>
        <a:off x="5934452" y="126233"/>
        <a:ext cx="1607846" cy="964707"/>
      </dsp:txXfrm>
    </dsp:sp>
    <dsp:sp modelId="{892D695A-1E76-4CB0-B727-82E19996D608}">
      <dsp:nvSpPr>
        <dsp:cNvPr id="0" name=""/>
        <dsp:cNvSpPr/>
      </dsp:nvSpPr>
      <dsp:spPr>
        <a:xfrm>
          <a:off x="1607547" y="1897380"/>
          <a:ext cx="3392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39204" y="45720"/>
              </a:lnTo>
            </a:path>
          </a:pathLst>
        </a:custGeom>
        <a:noFill/>
        <a:ln w="15875" cap="flat" cmpd="sng" algn="ctr">
          <a:solidFill>
            <a:schemeClr val="accent5">
              <a:hueOff val="3359277"/>
              <a:satOff val="4740"/>
              <a:lumOff val="-58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1767904" y="1941250"/>
        <a:ext cx="18490" cy="3698"/>
      </dsp:txXfrm>
    </dsp:sp>
    <dsp:sp modelId="{CE68E519-2ED1-48E2-BDE0-BF825CFF87C7}">
      <dsp:nvSpPr>
        <dsp:cNvPr id="0" name=""/>
        <dsp:cNvSpPr/>
      </dsp:nvSpPr>
      <dsp:spPr>
        <a:xfrm>
          <a:off x="1501" y="1460746"/>
          <a:ext cx="1607846" cy="964707"/>
        </a:xfrm>
        <a:prstGeom prst="rect">
          <a:avLst/>
        </a:prstGeom>
        <a:solidFill>
          <a:schemeClr val="accent5">
            <a:hueOff val="2986024"/>
            <a:satOff val="4213"/>
            <a:lumOff val="-523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smtClean="0">
              <a:latin typeface="Comic Sans MS" pitchFamily="66" charset="0"/>
            </a:rPr>
            <a:t>Favorecer la participación de todos</a:t>
          </a:r>
          <a:endParaRPr lang="es-MX" sz="800" kern="1200" dirty="0" smtClean="0">
            <a:latin typeface="Comic Sans MS" pitchFamily="66" charset="0"/>
          </a:endParaRPr>
        </a:p>
      </dsp:txBody>
      <dsp:txXfrm>
        <a:off x="1501" y="1460746"/>
        <a:ext cx="1607846" cy="964707"/>
      </dsp:txXfrm>
    </dsp:sp>
    <dsp:sp modelId="{A1864E2B-1C55-418A-8B0E-71599A4A17C3}">
      <dsp:nvSpPr>
        <dsp:cNvPr id="0" name=""/>
        <dsp:cNvSpPr/>
      </dsp:nvSpPr>
      <dsp:spPr>
        <a:xfrm>
          <a:off x="3585197" y="1897380"/>
          <a:ext cx="3392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39204" y="45720"/>
              </a:lnTo>
            </a:path>
          </a:pathLst>
        </a:custGeom>
        <a:noFill/>
        <a:ln w="15875" cap="flat" cmpd="sng" algn="ctr">
          <a:solidFill>
            <a:schemeClr val="accent5">
              <a:hueOff val="4199096"/>
              <a:satOff val="5924"/>
              <a:lumOff val="-73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3745554" y="1941250"/>
        <a:ext cx="18490" cy="3698"/>
      </dsp:txXfrm>
    </dsp:sp>
    <dsp:sp modelId="{6E70577A-B7EC-4B3D-A35D-B408C58EF27A}">
      <dsp:nvSpPr>
        <dsp:cNvPr id="0" name=""/>
        <dsp:cNvSpPr/>
      </dsp:nvSpPr>
      <dsp:spPr>
        <a:xfrm>
          <a:off x="1979151" y="1460746"/>
          <a:ext cx="1607846" cy="964707"/>
        </a:xfrm>
        <a:prstGeom prst="rect">
          <a:avLst/>
        </a:prstGeom>
        <a:solidFill>
          <a:schemeClr val="accent5">
            <a:hueOff val="3732530"/>
            <a:satOff val="5266"/>
            <a:lumOff val="-653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smtClean="0">
              <a:latin typeface="Comic Sans MS" pitchFamily="66" charset="0"/>
            </a:rPr>
            <a:t>Propiciar un ambiente agradable para que se desarrolle</a:t>
          </a:r>
          <a:endParaRPr lang="es-MX" sz="800" kern="1200" dirty="0" smtClean="0">
            <a:latin typeface="Comic Sans MS" pitchFamily="66" charset="0"/>
          </a:endParaRPr>
        </a:p>
      </dsp:txBody>
      <dsp:txXfrm>
        <a:off x="1979151" y="1460746"/>
        <a:ext cx="1607846" cy="964707"/>
      </dsp:txXfrm>
    </dsp:sp>
    <dsp:sp modelId="{25ECD55F-A395-4368-86F6-22BA260BD5F8}">
      <dsp:nvSpPr>
        <dsp:cNvPr id="0" name=""/>
        <dsp:cNvSpPr/>
      </dsp:nvSpPr>
      <dsp:spPr>
        <a:xfrm>
          <a:off x="5562848" y="1897380"/>
          <a:ext cx="3392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39204" y="45720"/>
              </a:lnTo>
            </a:path>
          </a:pathLst>
        </a:custGeom>
        <a:noFill/>
        <a:ln w="15875" cap="flat" cmpd="sng" algn="ctr">
          <a:solidFill>
            <a:schemeClr val="accent5">
              <a:hueOff val="5038915"/>
              <a:satOff val="7109"/>
              <a:lumOff val="-882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5723205" y="1941250"/>
        <a:ext cx="18490" cy="3698"/>
      </dsp:txXfrm>
    </dsp:sp>
    <dsp:sp modelId="{A71AE579-F620-48CF-ACD1-D4D5771C7CBE}">
      <dsp:nvSpPr>
        <dsp:cNvPr id="0" name=""/>
        <dsp:cNvSpPr/>
      </dsp:nvSpPr>
      <dsp:spPr>
        <a:xfrm>
          <a:off x="3956802" y="1460746"/>
          <a:ext cx="1607846" cy="964707"/>
        </a:xfrm>
        <a:prstGeom prst="rect">
          <a:avLst/>
        </a:prstGeom>
        <a:solidFill>
          <a:schemeClr val="accent5">
            <a:hueOff val="4479036"/>
            <a:satOff val="6319"/>
            <a:lumOff val="-784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smtClean="0">
              <a:latin typeface="Comic Sans MS" pitchFamily="66" charset="0"/>
            </a:rPr>
            <a:t>Proponer diferentes estrategias y materiales</a:t>
          </a:r>
          <a:endParaRPr lang="es-MX" sz="800" kern="1200" dirty="0" smtClean="0">
            <a:latin typeface="Comic Sans MS" pitchFamily="66" charset="0"/>
          </a:endParaRPr>
        </a:p>
      </dsp:txBody>
      <dsp:txXfrm>
        <a:off x="3956802" y="1460746"/>
        <a:ext cx="1607846" cy="964707"/>
      </dsp:txXfrm>
    </dsp:sp>
    <dsp:sp modelId="{8BA1C5C5-1D9D-43B9-A932-6578ABB8A29D}">
      <dsp:nvSpPr>
        <dsp:cNvPr id="0" name=""/>
        <dsp:cNvSpPr/>
      </dsp:nvSpPr>
      <dsp:spPr>
        <a:xfrm>
          <a:off x="805424" y="2423653"/>
          <a:ext cx="5932951" cy="339204"/>
        </a:xfrm>
        <a:custGeom>
          <a:avLst/>
          <a:gdLst/>
          <a:ahLst/>
          <a:cxnLst/>
          <a:rect l="0" t="0" r="0" b="0"/>
          <a:pathLst>
            <a:path>
              <a:moveTo>
                <a:pt x="5932951" y="0"/>
              </a:moveTo>
              <a:lnTo>
                <a:pt x="5932951" y="186702"/>
              </a:lnTo>
              <a:lnTo>
                <a:pt x="0" y="186702"/>
              </a:lnTo>
              <a:lnTo>
                <a:pt x="0" y="339204"/>
              </a:lnTo>
            </a:path>
          </a:pathLst>
        </a:custGeom>
        <a:noFill/>
        <a:ln w="15875" cap="flat" cmpd="sng" algn="ctr">
          <a:solidFill>
            <a:schemeClr val="accent5">
              <a:hueOff val="5878734"/>
              <a:satOff val="8294"/>
              <a:lumOff val="-102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3623288" y="2591407"/>
        <a:ext cx="297223" cy="3698"/>
      </dsp:txXfrm>
    </dsp:sp>
    <dsp:sp modelId="{FC99DAA2-3D7C-4616-984C-A99B70165513}">
      <dsp:nvSpPr>
        <dsp:cNvPr id="0" name=""/>
        <dsp:cNvSpPr/>
      </dsp:nvSpPr>
      <dsp:spPr>
        <a:xfrm>
          <a:off x="5934452" y="1460746"/>
          <a:ext cx="1607846" cy="964707"/>
        </a:xfrm>
        <a:prstGeom prst="rect">
          <a:avLst/>
        </a:prstGeom>
        <a:solidFill>
          <a:schemeClr val="accent5">
            <a:hueOff val="5225542"/>
            <a:satOff val="7373"/>
            <a:lumOff val="-915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smtClean="0">
              <a:latin typeface="Comic Sans MS" pitchFamily="66" charset="0"/>
            </a:rPr>
            <a:t>Orientar a los niños a que busquen compañeros de juego</a:t>
          </a:r>
          <a:endParaRPr lang="es-MX" sz="800" kern="1200" dirty="0" smtClean="0">
            <a:latin typeface="Comic Sans MS" pitchFamily="66" charset="0"/>
          </a:endParaRPr>
        </a:p>
      </dsp:txBody>
      <dsp:txXfrm>
        <a:off x="5934452" y="1460746"/>
        <a:ext cx="1607846" cy="964707"/>
      </dsp:txXfrm>
    </dsp:sp>
    <dsp:sp modelId="{B2EC8E41-F077-4F83-A379-5BF0226A4E33}">
      <dsp:nvSpPr>
        <dsp:cNvPr id="0" name=""/>
        <dsp:cNvSpPr/>
      </dsp:nvSpPr>
      <dsp:spPr>
        <a:xfrm>
          <a:off x="1607547" y="3231892"/>
          <a:ext cx="3392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39204" y="45720"/>
              </a:lnTo>
            </a:path>
          </a:pathLst>
        </a:custGeom>
        <a:noFill/>
        <a:ln w="15875" cap="flat" cmpd="sng" algn="ctr">
          <a:solidFill>
            <a:schemeClr val="accent5">
              <a:hueOff val="6718553"/>
              <a:satOff val="9479"/>
              <a:lumOff val="-117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1767904" y="3275763"/>
        <a:ext cx="18490" cy="3698"/>
      </dsp:txXfrm>
    </dsp:sp>
    <dsp:sp modelId="{031E71E9-B45C-4B27-88F4-54A5D1AB0C88}">
      <dsp:nvSpPr>
        <dsp:cNvPr id="0" name=""/>
        <dsp:cNvSpPr/>
      </dsp:nvSpPr>
      <dsp:spPr>
        <a:xfrm>
          <a:off x="1501" y="2795258"/>
          <a:ext cx="1607846" cy="964707"/>
        </a:xfrm>
        <a:prstGeom prst="rect">
          <a:avLst/>
        </a:prstGeom>
        <a:solidFill>
          <a:schemeClr val="accent5">
            <a:hueOff val="5972048"/>
            <a:satOff val="8426"/>
            <a:lumOff val="-1045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smtClean="0">
              <a:latin typeface="Comic Sans MS" pitchFamily="66" charset="0"/>
            </a:rPr>
            <a:t>Establecer normas y  reglas</a:t>
          </a:r>
          <a:endParaRPr lang="es-MX" sz="800" kern="1200" dirty="0" smtClean="0">
            <a:latin typeface="Comic Sans MS" pitchFamily="66" charset="0"/>
          </a:endParaRPr>
        </a:p>
      </dsp:txBody>
      <dsp:txXfrm>
        <a:off x="1501" y="2795258"/>
        <a:ext cx="1607846" cy="964707"/>
      </dsp:txXfrm>
    </dsp:sp>
    <dsp:sp modelId="{20257032-F345-46D2-B99F-9F7DF6B6060B}">
      <dsp:nvSpPr>
        <dsp:cNvPr id="0" name=""/>
        <dsp:cNvSpPr/>
      </dsp:nvSpPr>
      <dsp:spPr>
        <a:xfrm>
          <a:off x="1979151" y="2795258"/>
          <a:ext cx="1607846" cy="964707"/>
        </a:xfrm>
        <a:prstGeom prst="rect">
          <a:avLst/>
        </a:prstGeom>
        <a:solidFill>
          <a:schemeClr val="accent5">
            <a:hueOff val="6718553"/>
            <a:satOff val="9479"/>
            <a:lumOff val="-1176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>
              <a:latin typeface="Comic Sans MS" pitchFamily="66" charset="0"/>
            </a:rPr>
            <a:t>Potencializar todos los campos de desarrollo</a:t>
          </a:r>
        </a:p>
      </dsp:txBody>
      <dsp:txXfrm>
        <a:off x="1979151" y="2795258"/>
        <a:ext cx="1607846" cy="964707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E124D0-9A28-4D6B-973A-D62695AA087B}">
      <dsp:nvSpPr>
        <dsp:cNvPr id="0" name=""/>
        <dsp:cNvSpPr/>
      </dsp:nvSpPr>
      <dsp:spPr>
        <a:xfrm>
          <a:off x="3164449" y="1541"/>
          <a:ext cx="1214901" cy="4568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Pensamiento Matemático</a:t>
          </a:r>
          <a:endParaRPr lang="es-MX" sz="900" kern="1200" dirty="0"/>
        </a:p>
      </dsp:txBody>
      <dsp:txXfrm>
        <a:off x="3164449" y="1541"/>
        <a:ext cx="1214901" cy="456837"/>
      </dsp:txXfrm>
    </dsp:sp>
    <dsp:sp modelId="{F539AD1D-1790-4213-9127-0F695D43EEB9}">
      <dsp:nvSpPr>
        <dsp:cNvPr id="0" name=""/>
        <dsp:cNvSpPr/>
      </dsp:nvSpPr>
      <dsp:spPr>
        <a:xfrm rot="5400000">
          <a:off x="3686243" y="469799"/>
          <a:ext cx="171313" cy="2055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800" kern="1200"/>
        </a:p>
      </dsp:txBody>
      <dsp:txXfrm rot="5400000">
        <a:off x="3686243" y="469799"/>
        <a:ext cx="171313" cy="205576"/>
      </dsp:txXfrm>
    </dsp:sp>
    <dsp:sp modelId="{7BEBF1E9-D848-44EF-B6B9-2AEB116B7C7B}">
      <dsp:nvSpPr>
        <dsp:cNvPr id="0" name=""/>
        <dsp:cNvSpPr/>
      </dsp:nvSpPr>
      <dsp:spPr>
        <a:xfrm>
          <a:off x="3164449" y="686797"/>
          <a:ext cx="1214901" cy="45683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Lenguaje y Comunicación</a:t>
          </a:r>
          <a:endParaRPr lang="es-MX" sz="900" kern="1200" dirty="0"/>
        </a:p>
      </dsp:txBody>
      <dsp:txXfrm>
        <a:off x="3164449" y="686797"/>
        <a:ext cx="1214901" cy="456837"/>
      </dsp:txXfrm>
    </dsp:sp>
    <dsp:sp modelId="{397EEFA2-4B3E-441E-8A31-A3F243B87ED1}">
      <dsp:nvSpPr>
        <dsp:cNvPr id="0" name=""/>
        <dsp:cNvSpPr/>
      </dsp:nvSpPr>
      <dsp:spPr>
        <a:xfrm rot="5400000">
          <a:off x="3686243" y="1155055"/>
          <a:ext cx="171313" cy="2055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800" kern="1200"/>
        </a:p>
      </dsp:txBody>
      <dsp:txXfrm rot="5400000">
        <a:off x="3686243" y="1155055"/>
        <a:ext cx="171313" cy="205576"/>
      </dsp:txXfrm>
    </dsp:sp>
    <dsp:sp modelId="{54FCA1C7-5AD2-48B9-A98E-1ACD02D53259}">
      <dsp:nvSpPr>
        <dsp:cNvPr id="0" name=""/>
        <dsp:cNvSpPr/>
      </dsp:nvSpPr>
      <dsp:spPr>
        <a:xfrm>
          <a:off x="3164449" y="1372053"/>
          <a:ext cx="1214901" cy="45683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Expresión y Apreciación Artísticas</a:t>
          </a:r>
          <a:endParaRPr lang="es-MX" sz="900" kern="1200" dirty="0"/>
        </a:p>
      </dsp:txBody>
      <dsp:txXfrm>
        <a:off x="3164449" y="1372053"/>
        <a:ext cx="1214901" cy="456837"/>
      </dsp:txXfrm>
    </dsp:sp>
    <dsp:sp modelId="{8FD9BC47-08FB-479A-9019-8607AFFD0FDC}">
      <dsp:nvSpPr>
        <dsp:cNvPr id="0" name=""/>
        <dsp:cNvSpPr/>
      </dsp:nvSpPr>
      <dsp:spPr>
        <a:xfrm rot="5400000">
          <a:off x="3686243" y="1840311"/>
          <a:ext cx="171313" cy="2055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800" kern="1200"/>
        </a:p>
      </dsp:txBody>
      <dsp:txXfrm rot="5400000">
        <a:off x="3686243" y="1840311"/>
        <a:ext cx="171313" cy="205576"/>
      </dsp:txXfrm>
    </dsp:sp>
    <dsp:sp modelId="{58EED2D8-2ACD-4410-A46C-3D4C281B2EB0}">
      <dsp:nvSpPr>
        <dsp:cNvPr id="0" name=""/>
        <dsp:cNvSpPr/>
      </dsp:nvSpPr>
      <dsp:spPr>
        <a:xfrm>
          <a:off x="3164449" y="2057309"/>
          <a:ext cx="1214901" cy="45683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Exploración y Conocimiento del Mundo</a:t>
          </a:r>
          <a:endParaRPr lang="es-MX" sz="900" kern="1200" dirty="0"/>
        </a:p>
      </dsp:txBody>
      <dsp:txXfrm>
        <a:off x="3164449" y="2057309"/>
        <a:ext cx="1214901" cy="456837"/>
      </dsp:txXfrm>
    </dsp:sp>
    <dsp:sp modelId="{4DFFAD99-70CD-485E-A206-5D64B3A002E6}">
      <dsp:nvSpPr>
        <dsp:cNvPr id="0" name=""/>
        <dsp:cNvSpPr/>
      </dsp:nvSpPr>
      <dsp:spPr>
        <a:xfrm rot="5400000">
          <a:off x="3686243" y="2525567"/>
          <a:ext cx="171313" cy="2055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800" kern="1200"/>
        </a:p>
      </dsp:txBody>
      <dsp:txXfrm rot="5400000">
        <a:off x="3686243" y="2525567"/>
        <a:ext cx="171313" cy="205576"/>
      </dsp:txXfrm>
    </dsp:sp>
    <dsp:sp modelId="{DCAC4DCF-64A2-4416-AECE-B06B55369519}">
      <dsp:nvSpPr>
        <dsp:cNvPr id="0" name=""/>
        <dsp:cNvSpPr/>
      </dsp:nvSpPr>
      <dsp:spPr>
        <a:xfrm>
          <a:off x="3164449" y="2742565"/>
          <a:ext cx="1214901" cy="45683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Desarrollo Físico y Salud</a:t>
          </a:r>
          <a:endParaRPr lang="es-MX" sz="900" kern="1200" dirty="0"/>
        </a:p>
      </dsp:txBody>
      <dsp:txXfrm>
        <a:off x="3164449" y="2742565"/>
        <a:ext cx="1214901" cy="456837"/>
      </dsp:txXfrm>
    </dsp:sp>
    <dsp:sp modelId="{7A0179EC-24E7-4CF8-B087-241EAE169F92}">
      <dsp:nvSpPr>
        <dsp:cNvPr id="0" name=""/>
        <dsp:cNvSpPr/>
      </dsp:nvSpPr>
      <dsp:spPr>
        <a:xfrm rot="5400000">
          <a:off x="3686243" y="3210823"/>
          <a:ext cx="171313" cy="2055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800" kern="1200"/>
        </a:p>
      </dsp:txBody>
      <dsp:txXfrm rot="5400000">
        <a:off x="3686243" y="3210823"/>
        <a:ext cx="171313" cy="205576"/>
      </dsp:txXfrm>
    </dsp:sp>
    <dsp:sp modelId="{B813F410-25FC-4126-B145-231AAC476953}">
      <dsp:nvSpPr>
        <dsp:cNvPr id="0" name=""/>
        <dsp:cNvSpPr/>
      </dsp:nvSpPr>
      <dsp:spPr>
        <a:xfrm>
          <a:off x="3164449" y="3427821"/>
          <a:ext cx="1214901" cy="4568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Desarrollo Personal y Social</a:t>
          </a:r>
          <a:endParaRPr lang="es-MX" sz="900" kern="1200" dirty="0"/>
        </a:p>
      </dsp:txBody>
      <dsp:txXfrm>
        <a:off x="3164449" y="3427821"/>
        <a:ext cx="1214901" cy="456837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692754-1B52-4E73-8371-7FAFA04C1E3A}">
      <dsp:nvSpPr>
        <dsp:cNvPr id="0" name=""/>
        <dsp:cNvSpPr/>
      </dsp:nvSpPr>
      <dsp:spPr>
        <a:xfrm rot="5400000">
          <a:off x="1045802" y="651603"/>
          <a:ext cx="1015666" cy="12266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6F266F-4BC6-4F41-A4B7-79DFEABA6610}">
      <dsp:nvSpPr>
        <dsp:cNvPr id="0" name=""/>
        <dsp:cNvSpPr/>
      </dsp:nvSpPr>
      <dsp:spPr>
        <a:xfrm>
          <a:off x="1277804" y="976"/>
          <a:ext cx="1362893" cy="8177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>
              <a:latin typeface="Comic Sans MS" pitchFamily="66" charset="0"/>
            </a:rPr>
            <a:t>Todo tipo de juegos</a:t>
          </a:r>
          <a:endParaRPr lang="es-MX" sz="900" kern="1200" dirty="0"/>
        </a:p>
      </dsp:txBody>
      <dsp:txXfrm>
        <a:off x="1277804" y="976"/>
        <a:ext cx="1362893" cy="817736"/>
      </dsp:txXfrm>
    </dsp:sp>
    <dsp:sp modelId="{CA9C6B12-4C37-4729-AB68-32FF5916716C}">
      <dsp:nvSpPr>
        <dsp:cNvPr id="0" name=""/>
        <dsp:cNvSpPr/>
      </dsp:nvSpPr>
      <dsp:spPr>
        <a:xfrm rot="5400000">
          <a:off x="1045802" y="1673773"/>
          <a:ext cx="1015666" cy="122660"/>
        </a:xfrm>
        <a:prstGeom prst="rect">
          <a:avLst/>
        </a:prstGeom>
        <a:solidFill>
          <a:schemeClr val="accent3">
            <a:hueOff val="1162461"/>
            <a:satOff val="-3714"/>
            <a:lumOff val="-9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5FD8B0-0536-4DDD-99EC-F4ED0F3BA0CE}">
      <dsp:nvSpPr>
        <dsp:cNvPr id="0" name=""/>
        <dsp:cNvSpPr/>
      </dsp:nvSpPr>
      <dsp:spPr>
        <a:xfrm>
          <a:off x="1277804" y="1023146"/>
          <a:ext cx="1362893" cy="817736"/>
        </a:xfrm>
        <a:prstGeom prst="roundRect">
          <a:avLst>
            <a:gd name="adj" fmla="val 10000"/>
          </a:avLst>
        </a:prstGeom>
        <a:solidFill>
          <a:schemeClr val="accent3">
            <a:hueOff val="1056782"/>
            <a:satOff val="-3377"/>
            <a:lumOff val="-856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Comic Sans MS" pitchFamily="66" charset="0"/>
            </a:rPr>
            <a:t>De mesa</a:t>
          </a:r>
          <a:endParaRPr lang="es-MX" sz="900" kern="1200" dirty="0" smtClean="0">
            <a:latin typeface="Comic Sans MS" pitchFamily="66" charset="0"/>
          </a:endParaRPr>
        </a:p>
      </dsp:txBody>
      <dsp:txXfrm>
        <a:off x="1277804" y="1023146"/>
        <a:ext cx="1362893" cy="817736"/>
      </dsp:txXfrm>
    </dsp:sp>
    <dsp:sp modelId="{20F1C05B-3AB4-4160-801B-C723D056967E}">
      <dsp:nvSpPr>
        <dsp:cNvPr id="0" name=""/>
        <dsp:cNvSpPr/>
      </dsp:nvSpPr>
      <dsp:spPr>
        <a:xfrm rot="5400000">
          <a:off x="1045802" y="2695943"/>
          <a:ext cx="1015666" cy="122660"/>
        </a:xfrm>
        <a:prstGeom prst="rect">
          <a:avLst/>
        </a:prstGeom>
        <a:solidFill>
          <a:schemeClr val="accent3">
            <a:hueOff val="2324921"/>
            <a:satOff val="-7429"/>
            <a:lumOff val="-188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31C3AD-837E-4947-B7DC-B22A1D32F2C9}">
      <dsp:nvSpPr>
        <dsp:cNvPr id="0" name=""/>
        <dsp:cNvSpPr/>
      </dsp:nvSpPr>
      <dsp:spPr>
        <a:xfrm>
          <a:off x="1277804" y="2045317"/>
          <a:ext cx="1362893" cy="817736"/>
        </a:xfrm>
        <a:prstGeom prst="roundRect">
          <a:avLst>
            <a:gd name="adj" fmla="val 10000"/>
          </a:avLst>
        </a:prstGeom>
        <a:solidFill>
          <a:schemeClr val="accent3">
            <a:hueOff val="2113565"/>
            <a:satOff val="-6754"/>
            <a:lumOff val="-1711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Comic Sans MS" pitchFamily="66" charset="0"/>
            </a:rPr>
            <a:t>De movimiento</a:t>
          </a:r>
          <a:endParaRPr lang="es-MX" sz="900" kern="1200" dirty="0" smtClean="0">
            <a:latin typeface="Comic Sans MS" pitchFamily="66" charset="0"/>
          </a:endParaRPr>
        </a:p>
      </dsp:txBody>
      <dsp:txXfrm>
        <a:off x="1277804" y="2045317"/>
        <a:ext cx="1362893" cy="817736"/>
      </dsp:txXfrm>
    </dsp:sp>
    <dsp:sp modelId="{C133DCAA-B010-4303-9BF1-ABD196633C80}">
      <dsp:nvSpPr>
        <dsp:cNvPr id="0" name=""/>
        <dsp:cNvSpPr/>
      </dsp:nvSpPr>
      <dsp:spPr>
        <a:xfrm>
          <a:off x="1556887" y="3207028"/>
          <a:ext cx="1806144" cy="122660"/>
        </a:xfrm>
        <a:prstGeom prst="rect">
          <a:avLst/>
        </a:prstGeom>
        <a:solidFill>
          <a:schemeClr val="accent3">
            <a:hueOff val="3487382"/>
            <a:satOff val="-11144"/>
            <a:lumOff val="-282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B7C2AE-E716-4126-872C-987A8191321B}">
      <dsp:nvSpPr>
        <dsp:cNvPr id="0" name=""/>
        <dsp:cNvSpPr/>
      </dsp:nvSpPr>
      <dsp:spPr>
        <a:xfrm>
          <a:off x="1277804" y="3067487"/>
          <a:ext cx="1362893" cy="817736"/>
        </a:xfrm>
        <a:prstGeom prst="roundRect">
          <a:avLst>
            <a:gd name="adj" fmla="val 10000"/>
          </a:avLst>
        </a:prstGeom>
        <a:solidFill>
          <a:schemeClr val="accent3">
            <a:hueOff val="3170348"/>
            <a:satOff val="-10130"/>
            <a:lumOff val="-2567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Comic Sans MS" pitchFamily="66" charset="0"/>
            </a:rPr>
            <a:t>De imitación</a:t>
          </a:r>
          <a:endParaRPr lang="es-MX" sz="900" kern="1200" dirty="0" smtClean="0">
            <a:latin typeface="Comic Sans MS" pitchFamily="66" charset="0"/>
          </a:endParaRPr>
        </a:p>
      </dsp:txBody>
      <dsp:txXfrm>
        <a:off x="1277804" y="3067487"/>
        <a:ext cx="1362893" cy="817736"/>
      </dsp:txXfrm>
    </dsp:sp>
    <dsp:sp modelId="{46D5A9C7-8839-49CB-91EB-DBE31E299D04}">
      <dsp:nvSpPr>
        <dsp:cNvPr id="0" name=""/>
        <dsp:cNvSpPr/>
      </dsp:nvSpPr>
      <dsp:spPr>
        <a:xfrm rot="16200000">
          <a:off x="2858450" y="2695943"/>
          <a:ext cx="1015666" cy="122660"/>
        </a:xfrm>
        <a:prstGeom prst="rect">
          <a:avLst/>
        </a:prstGeom>
        <a:solidFill>
          <a:schemeClr val="accent3">
            <a:hueOff val="4649843"/>
            <a:satOff val="-14858"/>
            <a:lumOff val="-3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5816D4-33CE-43FE-9609-CD3738F82ACF}">
      <dsp:nvSpPr>
        <dsp:cNvPr id="0" name=""/>
        <dsp:cNvSpPr/>
      </dsp:nvSpPr>
      <dsp:spPr>
        <a:xfrm>
          <a:off x="3090453" y="3067487"/>
          <a:ext cx="1362893" cy="817736"/>
        </a:xfrm>
        <a:prstGeom prst="roundRect">
          <a:avLst>
            <a:gd name="adj" fmla="val 10000"/>
          </a:avLst>
        </a:prstGeom>
        <a:solidFill>
          <a:schemeClr val="accent3">
            <a:hueOff val="4227130"/>
            <a:satOff val="-13507"/>
            <a:lumOff val="-3423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Comic Sans MS" pitchFamily="66" charset="0"/>
            </a:rPr>
            <a:t>Miméticos</a:t>
          </a:r>
          <a:endParaRPr lang="es-MX" sz="900" kern="1200" dirty="0" smtClean="0">
            <a:latin typeface="Comic Sans MS" pitchFamily="66" charset="0"/>
          </a:endParaRPr>
        </a:p>
      </dsp:txBody>
      <dsp:txXfrm>
        <a:off x="3090453" y="3067487"/>
        <a:ext cx="1362893" cy="817736"/>
      </dsp:txXfrm>
    </dsp:sp>
    <dsp:sp modelId="{3DB6F71B-2058-4663-BED9-AD094B15EA4D}">
      <dsp:nvSpPr>
        <dsp:cNvPr id="0" name=""/>
        <dsp:cNvSpPr/>
      </dsp:nvSpPr>
      <dsp:spPr>
        <a:xfrm rot="16200000">
          <a:off x="2858450" y="1673773"/>
          <a:ext cx="1015666" cy="122660"/>
        </a:xfrm>
        <a:prstGeom prst="rect">
          <a:avLst/>
        </a:prstGeom>
        <a:solidFill>
          <a:schemeClr val="accent3">
            <a:hueOff val="5812304"/>
            <a:satOff val="-18573"/>
            <a:lumOff val="-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508173-3C7E-4E6D-A605-CD2AA3F502F8}">
      <dsp:nvSpPr>
        <dsp:cNvPr id="0" name=""/>
        <dsp:cNvSpPr/>
      </dsp:nvSpPr>
      <dsp:spPr>
        <a:xfrm>
          <a:off x="3090453" y="2045317"/>
          <a:ext cx="1362893" cy="817736"/>
        </a:xfrm>
        <a:prstGeom prst="roundRect">
          <a:avLst>
            <a:gd name="adj" fmla="val 10000"/>
          </a:avLst>
        </a:prstGeom>
        <a:solidFill>
          <a:schemeClr val="accent3">
            <a:hueOff val="5283913"/>
            <a:satOff val="-16884"/>
            <a:lumOff val="-4278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Comic Sans MS" pitchFamily="66" charset="0"/>
            </a:rPr>
            <a:t>Con padres de familia</a:t>
          </a:r>
          <a:endParaRPr lang="es-MX" sz="900" kern="1200" dirty="0" smtClean="0">
            <a:latin typeface="Comic Sans MS" pitchFamily="66" charset="0"/>
          </a:endParaRPr>
        </a:p>
      </dsp:txBody>
      <dsp:txXfrm>
        <a:off x="3090453" y="2045317"/>
        <a:ext cx="1362893" cy="817736"/>
      </dsp:txXfrm>
    </dsp:sp>
    <dsp:sp modelId="{92A20261-07D2-4CBB-A1EE-4C3A4B4EC918}">
      <dsp:nvSpPr>
        <dsp:cNvPr id="0" name=""/>
        <dsp:cNvSpPr/>
      </dsp:nvSpPr>
      <dsp:spPr>
        <a:xfrm rot="16200000">
          <a:off x="2858450" y="651603"/>
          <a:ext cx="1015666" cy="122660"/>
        </a:xfrm>
        <a:prstGeom prst="rect">
          <a:avLst/>
        </a:prstGeom>
        <a:solidFill>
          <a:schemeClr val="accent3">
            <a:hueOff val="6974765"/>
            <a:satOff val="-22287"/>
            <a:lumOff val="-564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C29A77-BF5A-4814-9E71-F23505FDD5E7}">
      <dsp:nvSpPr>
        <dsp:cNvPr id="0" name=""/>
        <dsp:cNvSpPr/>
      </dsp:nvSpPr>
      <dsp:spPr>
        <a:xfrm>
          <a:off x="3090453" y="1023146"/>
          <a:ext cx="1362893" cy="817736"/>
        </a:xfrm>
        <a:prstGeom prst="roundRect">
          <a:avLst>
            <a:gd name="adj" fmla="val 10000"/>
          </a:avLst>
        </a:prstGeom>
        <a:solidFill>
          <a:schemeClr val="accent3">
            <a:hueOff val="6340695"/>
            <a:satOff val="-20261"/>
            <a:lumOff val="-5134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Comic Sans MS" pitchFamily="66" charset="0"/>
            </a:rPr>
            <a:t>Juegos motores</a:t>
          </a:r>
          <a:endParaRPr lang="es-MX" sz="900" kern="1200" dirty="0" smtClean="0">
            <a:latin typeface="Comic Sans MS" pitchFamily="66" charset="0"/>
          </a:endParaRPr>
        </a:p>
      </dsp:txBody>
      <dsp:txXfrm>
        <a:off x="3090453" y="1023146"/>
        <a:ext cx="1362893" cy="817736"/>
      </dsp:txXfrm>
    </dsp:sp>
    <dsp:sp modelId="{02A70F5A-FA56-40AB-844E-5325D913BE47}">
      <dsp:nvSpPr>
        <dsp:cNvPr id="0" name=""/>
        <dsp:cNvSpPr/>
      </dsp:nvSpPr>
      <dsp:spPr>
        <a:xfrm>
          <a:off x="3369535" y="140517"/>
          <a:ext cx="1806144" cy="122660"/>
        </a:xfrm>
        <a:prstGeom prst="rect">
          <a:avLst/>
        </a:prstGeom>
        <a:solidFill>
          <a:schemeClr val="accent3">
            <a:hueOff val="8137225"/>
            <a:satOff val="-26002"/>
            <a:lumOff val="-6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6B9D31-8C9E-422A-93BE-F9F08A61263F}">
      <dsp:nvSpPr>
        <dsp:cNvPr id="0" name=""/>
        <dsp:cNvSpPr/>
      </dsp:nvSpPr>
      <dsp:spPr>
        <a:xfrm>
          <a:off x="3090453" y="976"/>
          <a:ext cx="1362893" cy="817736"/>
        </a:xfrm>
        <a:prstGeom prst="roundRect">
          <a:avLst>
            <a:gd name="adj" fmla="val 10000"/>
          </a:avLst>
        </a:prstGeom>
        <a:solidFill>
          <a:schemeClr val="accent3">
            <a:hueOff val="7397477"/>
            <a:satOff val="-23638"/>
            <a:lumOff val="-5989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Comic Sans MS" pitchFamily="66" charset="0"/>
            </a:rPr>
            <a:t>Juegos con coros</a:t>
          </a:r>
          <a:endParaRPr lang="es-MX" sz="900" kern="1200" dirty="0" smtClean="0">
            <a:latin typeface="Comic Sans MS" pitchFamily="66" charset="0"/>
          </a:endParaRPr>
        </a:p>
      </dsp:txBody>
      <dsp:txXfrm>
        <a:off x="3090453" y="976"/>
        <a:ext cx="1362893" cy="817736"/>
      </dsp:txXfrm>
    </dsp:sp>
    <dsp:sp modelId="{8AB13DBE-99FC-42BB-9989-8B4DD5022DE3}">
      <dsp:nvSpPr>
        <dsp:cNvPr id="0" name=""/>
        <dsp:cNvSpPr/>
      </dsp:nvSpPr>
      <dsp:spPr>
        <a:xfrm rot="5400000">
          <a:off x="4671099" y="651603"/>
          <a:ext cx="1015666" cy="122660"/>
        </a:xfrm>
        <a:prstGeom prst="rect">
          <a:avLst/>
        </a:prstGeom>
        <a:solidFill>
          <a:schemeClr val="accent3">
            <a:hueOff val="9299686"/>
            <a:satOff val="-29716"/>
            <a:lumOff val="-75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8C8475-76FE-410E-BCF6-C5A44FBEE1A9}">
      <dsp:nvSpPr>
        <dsp:cNvPr id="0" name=""/>
        <dsp:cNvSpPr/>
      </dsp:nvSpPr>
      <dsp:spPr>
        <a:xfrm>
          <a:off x="4903101" y="976"/>
          <a:ext cx="1362893" cy="817736"/>
        </a:xfrm>
        <a:prstGeom prst="roundRect">
          <a:avLst>
            <a:gd name="adj" fmla="val 10000"/>
          </a:avLst>
        </a:prstGeom>
        <a:solidFill>
          <a:schemeClr val="accent3">
            <a:hueOff val="8454260"/>
            <a:satOff val="-27015"/>
            <a:lumOff val="-6845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Comic Sans MS" pitchFamily="66" charset="0"/>
            </a:rPr>
            <a:t>Juegos sensorios</a:t>
          </a:r>
          <a:endParaRPr lang="es-MX" sz="900" kern="1200" dirty="0" smtClean="0">
            <a:latin typeface="Comic Sans MS" pitchFamily="66" charset="0"/>
          </a:endParaRPr>
        </a:p>
      </dsp:txBody>
      <dsp:txXfrm>
        <a:off x="4903101" y="976"/>
        <a:ext cx="1362893" cy="817736"/>
      </dsp:txXfrm>
    </dsp:sp>
    <dsp:sp modelId="{2290D157-DFF7-4A6B-A3D3-FD1C6458A2AD}">
      <dsp:nvSpPr>
        <dsp:cNvPr id="0" name=""/>
        <dsp:cNvSpPr/>
      </dsp:nvSpPr>
      <dsp:spPr>
        <a:xfrm rot="5400000">
          <a:off x="4671099" y="1673773"/>
          <a:ext cx="1015666" cy="122660"/>
        </a:xfrm>
        <a:prstGeom prst="rect">
          <a:avLst/>
        </a:prstGeom>
        <a:solidFill>
          <a:schemeClr val="accent3">
            <a:hueOff val="10462147"/>
            <a:satOff val="-33430"/>
            <a:lumOff val="-847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A578C2-4F23-464D-87C1-ED9AF8924117}">
      <dsp:nvSpPr>
        <dsp:cNvPr id="0" name=""/>
        <dsp:cNvSpPr/>
      </dsp:nvSpPr>
      <dsp:spPr>
        <a:xfrm>
          <a:off x="4903101" y="1023146"/>
          <a:ext cx="1362893" cy="817736"/>
        </a:xfrm>
        <a:prstGeom prst="roundRect">
          <a:avLst>
            <a:gd name="adj" fmla="val 10000"/>
          </a:avLst>
        </a:prstGeom>
        <a:solidFill>
          <a:schemeClr val="accent3">
            <a:hueOff val="9511042"/>
            <a:satOff val="-30391"/>
            <a:lumOff val="-7701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Comic Sans MS" pitchFamily="66" charset="0"/>
            </a:rPr>
            <a:t>Juegos con digitales</a:t>
          </a:r>
          <a:endParaRPr lang="es-MX" sz="900" kern="1200" dirty="0" smtClean="0">
            <a:latin typeface="Comic Sans MS" pitchFamily="66" charset="0"/>
          </a:endParaRPr>
        </a:p>
      </dsp:txBody>
      <dsp:txXfrm>
        <a:off x="4903101" y="1023146"/>
        <a:ext cx="1362893" cy="817736"/>
      </dsp:txXfrm>
    </dsp:sp>
    <dsp:sp modelId="{2BC685AA-274E-4ACC-9DB8-55E51B4CBD03}">
      <dsp:nvSpPr>
        <dsp:cNvPr id="0" name=""/>
        <dsp:cNvSpPr/>
      </dsp:nvSpPr>
      <dsp:spPr>
        <a:xfrm rot="5400000">
          <a:off x="4671099" y="2695943"/>
          <a:ext cx="1015666" cy="122660"/>
        </a:xfrm>
        <a:prstGeom prst="rect">
          <a:avLst/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4A7E16-CC30-41FC-80E7-9BF8FAE22A9A}">
      <dsp:nvSpPr>
        <dsp:cNvPr id="0" name=""/>
        <dsp:cNvSpPr/>
      </dsp:nvSpPr>
      <dsp:spPr>
        <a:xfrm>
          <a:off x="4903101" y="2045317"/>
          <a:ext cx="1362893" cy="817736"/>
        </a:xfrm>
        <a:prstGeom prst="roundRect">
          <a:avLst>
            <a:gd name="adj" fmla="val 10000"/>
          </a:avLst>
        </a:prstGeom>
        <a:solidFill>
          <a:schemeClr val="accent3">
            <a:hueOff val="10567825"/>
            <a:satOff val="-33768"/>
            <a:lumOff val="-8556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Comic Sans MS" pitchFamily="66" charset="0"/>
            </a:rPr>
            <a:t>Juegos con personajes</a:t>
          </a:r>
          <a:endParaRPr lang="es-MX" sz="900" kern="1200" dirty="0" smtClean="0">
            <a:latin typeface="Comic Sans MS" pitchFamily="66" charset="0"/>
          </a:endParaRPr>
        </a:p>
      </dsp:txBody>
      <dsp:txXfrm>
        <a:off x="4903101" y="2045317"/>
        <a:ext cx="1362893" cy="817736"/>
      </dsp:txXfrm>
    </dsp:sp>
    <dsp:sp modelId="{BA149E4B-5C2A-4B29-A767-543D0E9E045E}">
      <dsp:nvSpPr>
        <dsp:cNvPr id="0" name=""/>
        <dsp:cNvSpPr/>
      </dsp:nvSpPr>
      <dsp:spPr>
        <a:xfrm>
          <a:off x="4903101" y="3067487"/>
          <a:ext cx="1362893" cy="817736"/>
        </a:xfrm>
        <a:prstGeom prst="roundRect">
          <a:avLst>
            <a:gd name="adj" fmla="val 10000"/>
          </a:avLst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>
              <a:latin typeface="Comic Sans MS" pitchFamily="66" charset="0"/>
            </a:rPr>
            <a:t>Juegos tradicionales</a:t>
          </a:r>
        </a:p>
      </dsp:txBody>
      <dsp:txXfrm>
        <a:off x="4903101" y="3067487"/>
        <a:ext cx="1362893" cy="8177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F3B9-6240-42A7-8079-8CB8C02CEF70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31309-D3E4-4C4A-8F96-E8EF86847BF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F3B9-6240-42A7-8079-8CB8C02CEF70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31309-D3E4-4C4A-8F96-E8EF86847B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F3B9-6240-42A7-8079-8CB8C02CEF70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31309-D3E4-4C4A-8F96-E8EF86847B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F3B9-6240-42A7-8079-8CB8C02CEF70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31309-D3E4-4C4A-8F96-E8EF86847B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F3B9-6240-42A7-8079-8CB8C02CEF70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31309-D3E4-4C4A-8F96-E8EF86847BF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F3B9-6240-42A7-8079-8CB8C02CEF70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31309-D3E4-4C4A-8F96-E8EF86847B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F3B9-6240-42A7-8079-8CB8C02CEF70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31309-D3E4-4C4A-8F96-E8EF86847BF6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F3B9-6240-42A7-8079-8CB8C02CEF70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31309-D3E4-4C4A-8F96-E8EF86847B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F3B9-6240-42A7-8079-8CB8C02CEF70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31309-D3E4-4C4A-8F96-E8EF86847B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F3B9-6240-42A7-8079-8CB8C02CEF70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31309-D3E4-4C4A-8F96-E8EF86847BF6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F3B9-6240-42A7-8079-8CB8C02CEF70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31309-D3E4-4C4A-8F96-E8EF86847B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6D5FF3B9-6240-42A7-8079-8CB8C02CEF70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1F031309-D3E4-4C4A-8F96-E8EF86847BF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Estrategia Básica de Aprendizaje</a:t>
            </a:r>
            <a:br>
              <a:rPr lang="es-MX" dirty="0" smtClean="0"/>
            </a:br>
            <a:r>
              <a:rPr lang="es-MX" dirty="0" smtClean="0"/>
              <a:t>«Aprendizaje a través del juego» 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MX" dirty="0" smtClean="0"/>
              <a:t>Ciclo </a:t>
            </a:r>
            <a:r>
              <a:rPr lang="es-MX" smtClean="0"/>
              <a:t>Escolar </a:t>
            </a:r>
            <a:r>
              <a:rPr lang="es-MX" smtClean="0"/>
              <a:t>2015-2016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29884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Referentes teóricos 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27273504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63363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El juego ayuda al niño a: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71333176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15682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Favorece en el niño: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75416541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32034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Papel de la Educadora: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25587555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93304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Campos que favorece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85377099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91803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Actividades: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95387388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78750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29</TotalTime>
  <Words>236</Words>
  <Application>Microsoft Office PowerPoint</Application>
  <PresentationFormat>Presentación en pantalla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NewsPrint</vt:lpstr>
      <vt:lpstr>Estrategia Básica de Aprendizaje «Aprendizaje a través del juego» </vt:lpstr>
      <vt:lpstr>Referentes teóricos </vt:lpstr>
      <vt:lpstr>El juego ayuda al niño a:</vt:lpstr>
      <vt:lpstr>Favorece en el niño:</vt:lpstr>
      <vt:lpstr>Papel de la Educadora:</vt:lpstr>
      <vt:lpstr>Campos que favorece</vt:lpstr>
      <vt:lpstr>Actividades: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 Básica de Aprendizaje «Aprendizaje a través del juego»</dc:title>
  <dc:creator>Claudia</dc:creator>
  <cp:lastModifiedBy>paty</cp:lastModifiedBy>
  <cp:revision>7</cp:revision>
  <dcterms:created xsi:type="dcterms:W3CDTF">2013-08-20T15:23:53Z</dcterms:created>
  <dcterms:modified xsi:type="dcterms:W3CDTF">2016-02-16T04:29:51Z</dcterms:modified>
</cp:coreProperties>
</file>