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87C49-A05F-468E-8C28-E871035C9C89}" type="doc">
      <dgm:prSet loTypeId="urn:microsoft.com/office/officeart/2005/8/layout/b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75094F9E-9A2A-4D9C-8EEF-242775CD29FE}">
      <dgm:prSet phldrT="[Texto]"/>
      <dgm:spPr/>
      <dgm:t>
        <a:bodyPr/>
        <a:lstStyle/>
        <a:p>
          <a:r>
            <a:rPr lang="es-MX" dirty="0" smtClean="0"/>
            <a:t>La libre expresión</a:t>
          </a:r>
          <a:endParaRPr lang="es-MX" dirty="0"/>
        </a:p>
      </dgm:t>
    </dgm:pt>
    <dgm:pt modelId="{25FB38D9-6078-4D5B-8A03-228CF53B650B}" type="parTrans" cxnId="{15A9D9F2-1F6A-4468-8C16-AC1E81B0F15D}">
      <dgm:prSet/>
      <dgm:spPr/>
      <dgm:t>
        <a:bodyPr/>
        <a:lstStyle/>
        <a:p>
          <a:endParaRPr lang="es-MX"/>
        </a:p>
      </dgm:t>
    </dgm:pt>
    <dgm:pt modelId="{3AE36FC2-4287-4460-8810-05E2042F1C9D}" type="sibTrans" cxnId="{15A9D9F2-1F6A-4468-8C16-AC1E81B0F15D}">
      <dgm:prSet/>
      <dgm:spPr/>
      <dgm:t>
        <a:bodyPr/>
        <a:lstStyle/>
        <a:p>
          <a:endParaRPr lang="es-MX"/>
        </a:p>
      </dgm:t>
    </dgm:pt>
    <dgm:pt modelId="{38C80B78-00F8-4C71-8473-735BA8EDCF62}">
      <dgm:prSet/>
      <dgm:spPr/>
      <dgm:t>
        <a:bodyPr/>
        <a:lstStyle/>
        <a:p>
          <a:r>
            <a:rPr lang="es-MX" dirty="0" smtClean="0"/>
            <a:t>Expresiones mas claras y precisas</a:t>
          </a:r>
        </a:p>
      </dgm:t>
    </dgm:pt>
    <dgm:pt modelId="{4E13D7ED-C27C-43B8-94B6-9EC8BDFD7F97}" type="parTrans" cxnId="{0749D07B-5684-436A-8962-88DF86C8E1FD}">
      <dgm:prSet/>
      <dgm:spPr/>
      <dgm:t>
        <a:bodyPr/>
        <a:lstStyle/>
        <a:p>
          <a:endParaRPr lang="es-MX"/>
        </a:p>
      </dgm:t>
    </dgm:pt>
    <dgm:pt modelId="{67027604-DCFF-48F0-89E7-48FEAAD31B49}" type="sibTrans" cxnId="{0749D07B-5684-436A-8962-88DF86C8E1FD}">
      <dgm:prSet/>
      <dgm:spPr/>
      <dgm:t>
        <a:bodyPr/>
        <a:lstStyle/>
        <a:p>
          <a:endParaRPr lang="es-MX"/>
        </a:p>
      </dgm:t>
    </dgm:pt>
    <dgm:pt modelId="{39E5DE5D-AC77-4A1D-9971-C7568B4DCD20}">
      <dgm:prSet/>
      <dgm:spPr/>
      <dgm:t>
        <a:bodyPr/>
        <a:lstStyle/>
        <a:p>
          <a:r>
            <a:rPr lang="es-MX" dirty="0" smtClean="0"/>
            <a:t>Ampliar el vocabulario y favorecer la pronunciación.</a:t>
          </a:r>
        </a:p>
      </dgm:t>
    </dgm:pt>
    <dgm:pt modelId="{01E41D76-3B52-4049-9528-21C2E192B349}" type="parTrans" cxnId="{41C5C5F7-ABF9-4322-B5AF-986AFC380CDC}">
      <dgm:prSet/>
      <dgm:spPr/>
      <dgm:t>
        <a:bodyPr/>
        <a:lstStyle/>
        <a:p>
          <a:endParaRPr lang="es-MX"/>
        </a:p>
      </dgm:t>
    </dgm:pt>
    <dgm:pt modelId="{6F89A885-D77D-41CA-8EE1-66EA8F933E47}" type="sibTrans" cxnId="{41C5C5F7-ABF9-4322-B5AF-986AFC380CDC}">
      <dgm:prSet/>
      <dgm:spPr/>
      <dgm:t>
        <a:bodyPr/>
        <a:lstStyle/>
        <a:p>
          <a:endParaRPr lang="es-MX"/>
        </a:p>
      </dgm:t>
    </dgm:pt>
    <dgm:pt modelId="{66D66B08-B459-4873-98D0-D13B49F2988E}">
      <dgm:prSet/>
      <dgm:spPr/>
      <dgm:t>
        <a:bodyPr/>
        <a:lstStyle/>
        <a:p>
          <a:r>
            <a:rPr lang="es-MX" dirty="0" smtClean="0"/>
            <a:t>Expresión escrita</a:t>
          </a:r>
        </a:p>
      </dgm:t>
    </dgm:pt>
    <dgm:pt modelId="{C85DAF79-E356-4630-9F26-C95EBEF43B12}" type="parTrans" cxnId="{9B203685-0EB6-4D86-8B8D-7614357D39A2}">
      <dgm:prSet/>
      <dgm:spPr/>
      <dgm:t>
        <a:bodyPr/>
        <a:lstStyle/>
        <a:p>
          <a:endParaRPr lang="es-MX"/>
        </a:p>
      </dgm:t>
    </dgm:pt>
    <dgm:pt modelId="{BC449D58-1BFE-4151-A4DF-920E97F95B3B}" type="sibTrans" cxnId="{9B203685-0EB6-4D86-8B8D-7614357D39A2}">
      <dgm:prSet/>
      <dgm:spPr/>
      <dgm:t>
        <a:bodyPr/>
        <a:lstStyle/>
        <a:p>
          <a:endParaRPr lang="es-MX"/>
        </a:p>
      </dgm:t>
    </dgm:pt>
    <dgm:pt modelId="{2E1EC558-DE58-4FBD-937E-4C9E87853A30}">
      <dgm:prSet/>
      <dgm:spPr/>
      <dgm:t>
        <a:bodyPr/>
        <a:lstStyle/>
        <a:p>
          <a:r>
            <a:rPr lang="es-MX" dirty="0" smtClean="0"/>
            <a:t>Enriquecer  experiencias</a:t>
          </a:r>
        </a:p>
      </dgm:t>
    </dgm:pt>
    <dgm:pt modelId="{20B322F8-3B39-4894-B283-4E570A2D689F}" type="parTrans" cxnId="{01F64789-5FB2-471D-81AF-5DF8A8907322}">
      <dgm:prSet/>
      <dgm:spPr/>
      <dgm:t>
        <a:bodyPr/>
        <a:lstStyle/>
        <a:p>
          <a:endParaRPr lang="es-MX"/>
        </a:p>
      </dgm:t>
    </dgm:pt>
    <dgm:pt modelId="{438619C0-EBD4-48AC-B386-613E338DBBAF}" type="sibTrans" cxnId="{01F64789-5FB2-471D-81AF-5DF8A8907322}">
      <dgm:prSet/>
      <dgm:spPr/>
      <dgm:t>
        <a:bodyPr/>
        <a:lstStyle/>
        <a:p>
          <a:endParaRPr lang="es-MX"/>
        </a:p>
      </dgm:t>
    </dgm:pt>
    <dgm:pt modelId="{EB23B018-BC81-4AF4-AC77-515BCF25FE05}">
      <dgm:prSet/>
      <dgm:spPr/>
      <dgm:t>
        <a:bodyPr/>
        <a:lstStyle/>
        <a:p>
          <a:r>
            <a:rPr lang="es-MX" dirty="0" smtClean="0"/>
            <a:t>Interesarse en las ideas y comentarios de sus compañeros.</a:t>
          </a:r>
        </a:p>
      </dgm:t>
    </dgm:pt>
    <dgm:pt modelId="{BA4E38F1-A687-4B70-A1D3-5A3483EAB8AD}" type="parTrans" cxnId="{273BBCA3-573F-4C98-A2FE-3B638271CB3C}">
      <dgm:prSet/>
      <dgm:spPr/>
      <dgm:t>
        <a:bodyPr/>
        <a:lstStyle/>
        <a:p>
          <a:endParaRPr lang="es-MX"/>
        </a:p>
      </dgm:t>
    </dgm:pt>
    <dgm:pt modelId="{46B20FC7-26FF-4EAD-899F-703D7C18FC8C}" type="sibTrans" cxnId="{273BBCA3-573F-4C98-A2FE-3B638271CB3C}">
      <dgm:prSet/>
      <dgm:spPr/>
      <dgm:t>
        <a:bodyPr/>
        <a:lstStyle/>
        <a:p>
          <a:endParaRPr lang="es-MX"/>
        </a:p>
      </dgm:t>
    </dgm:pt>
    <dgm:pt modelId="{18B25E9A-E5EE-4E96-A8FB-30BB4B5C8F87}">
      <dgm:prSet/>
      <dgm:spPr/>
      <dgm:t>
        <a:bodyPr/>
        <a:lstStyle/>
        <a:p>
          <a:r>
            <a:rPr lang="es-MX" dirty="0" smtClean="0"/>
            <a:t>La seguridad de expresar su punto de vista ante los demás</a:t>
          </a:r>
        </a:p>
      </dgm:t>
    </dgm:pt>
    <dgm:pt modelId="{36F37F80-2137-4FA3-B11E-87DDD62484D7}" type="parTrans" cxnId="{6DC66D09-B623-4EDE-A56E-33D82356AD08}">
      <dgm:prSet/>
      <dgm:spPr/>
      <dgm:t>
        <a:bodyPr/>
        <a:lstStyle/>
        <a:p>
          <a:endParaRPr lang="es-MX"/>
        </a:p>
      </dgm:t>
    </dgm:pt>
    <dgm:pt modelId="{3102A0DE-B737-4D38-B6FB-F543C9658BB0}" type="sibTrans" cxnId="{6DC66D09-B623-4EDE-A56E-33D82356AD08}">
      <dgm:prSet/>
      <dgm:spPr/>
      <dgm:t>
        <a:bodyPr/>
        <a:lstStyle/>
        <a:p>
          <a:endParaRPr lang="es-MX"/>
        </a:p>
      </dgm:t>
    </dgm:pt>
    <dgm:pt modelId="{8A1954E2-44A7-4659-8F22-DC271C5E2B42}">
      <dgm:prSet/>
      <dgm:spPr/>
      <dgm:t>
        <a:bodyPr/>
        <a:lstStyle/>
        <a:p>
          <a:r>
            <a:rPr lang="es-MX" dirty="0" smtClean="0"/>
            <a:t>Intercambio experiencias</a:t>
          </a:r>
        </a:p>
      </dgm:t>
    </dgm:pt>
    <dgm:pt modelId="{A0E01B1F-9EE5-4E3A-8EE4-96F3134CA303}" type="parTrans" cxnId="{68CEE650-FDC0-4029-96CB-563D1C0E49BF}">
      <dgm:prSet/>
      <dgm:spPr/>
      <dgm:t>
        <a:bodyPr/>
        <a:lstStyle/>
        <a:p>
          <a:endParaRPr lang="es-MX"/>
        </a:p>
      </dgm:t>
    </dgm:pt>
    <dgm:pt modelId="{A17920B7-495F-42E6-974E-36E52E9A3051}" type="sibTrans" cxnId="{68CEE650-FDC0-4029-96CB-563D1C0E49BF}">
      <dgm:prSet/>
      <dgm:spPr/>
      <dgm:t>
        <a:bodyPr/>
        <a:lstStyle/>
        <a:p>
          <a:endParaRPr lang="es-MX"/>
        </a:p>
      </dgm:t>
    </dgm:pt>
    <dgm:pt modelId="{449E48B9-D50A-41DD-BFBA-78F7A126749C}">
      <dgm:prSet/>
      <dgm:spPr/>
      <dgm:t>
        <a:bodyPr/>
        <a:lstStyle/>
        <a:p>
          <a:r>
            <a:rPr lang="es-MX" dirty="0" smtClean="0"/>
            <a:t>Cuestionar sobre lo que desea saber</a:t>
          </a:r>
        </a:p>
      </dgm:t>
    </dgm:pt>
    <dgm:pt modelId="{B188D9B6-16F4-4A9B-84BD-04AC6AFA6F0C}" type="parTrans" cxnId="{07165589-2BFB-4156-8C95-B45A175DEEA8}">
      <dgm:prSet/>
      <dgm:spPr/>
      <dgm:t>
        <a:bodyPr/>
        <a:lstStyle/>
        <a:p>
          <a:endParaRPr lang="es-MX"/>
        </a:p>
      </dgm:t>
    </dgm:pt>
    <dgm:pt modelId="{300351F3-C754-4A1D-945B-B02A3E372B15}" type="sibTrans" cxnId="{07165589-2BFB-4156-8C95-B45A175DEEA8}">
      <dgm:prSet/>
      <dgm:spPr/>
      <dgm:t>
        <a:bodyPr/>
        <a:lstStyle/>
        <a:p>
          <a:endParaRPr lang="es-MX"/>
        </a:p>
      </dgm:t>
    </dgm:pt>
    <dgm:pt modelId="{F4D5231D-2EB0-4961-AC37-4829577DC8FC}">
      <dgm:prSet/>
      <dgm:spPr/>
      <dgm:t>
        <a:bodyPr/>
        <a:lstStyle/>
        <a:p>
          <a:r>
            <a:rPr lang="es-MX" dirty="0" smtClean="0"/>
            <a:t>El saber escuchar</a:t>
          </a:r>
        </a:p>
      </dgm:t>
    </dgm:pt>
    <dgm:pt modelId="{1E4A519B-4C32-4396-8FC1-D089C80A3CA6}" type="parTrans" cxnId="{C1C49E36-7CD2-4E4D-8FCD-BA3D80BE787A}">
      <dgm:prSet/>
      <dgm:spPr/>
      <dgm:t>
        <a:bodyPr/>
        <a:lstStyle/>
        <a:p>
          <a:endParaRPr lang="es-MX"/>
        </a:p>
      </dgm:t>
    </dgm:pt>
    <dgm:pt modelId="{C227873A-371C-48ED-88B1-D12449E3B856}" type="sibTrans" cxnId="{C1C49E36-7CD2-4E4D-8FCD-BA3D80BE787A}">
      <dgm:prSet/>
      <dgm:spPr/>
      <dgm:t>
        <a:bodyPr/>
        <a:lstStyle/>
        <a:p>
          <a:endParaRPr lang="es-MX"/>
        </a:p>
      </dgm:t>
    </dgm:pt>
    <dgm:pt modelId="{D3F8244D-CB9B-4272-8853-D94F3B58100C}">
      <dgm:prSet/>
      <dgm:spPr/>
      <dgm:t>
        <a:bodyPr/>
        <a:lstStyle/>
        <a:p>
          <a:r>
            <a:rPr lang="es-MX" dirty="0" smtClean="0"/>
            <a:t>Representación de sucesos de su vida</a:t>
          </a:r>
        </a:p>
      </dgm:t>
    </dgm:pt>
    <dgm:pt modelId="{6ED4B87C-DB8F-4B15-AB1D-5D9F6AFB8203}" type="parTrans" cxnId="{A8363B1C-AFE9-4291-A4B9-8A7CF5C9DE5A}">
      <dgm:prSet/>
      <dgm:spPr/>
      <dgm:t>
        <a:bodyPr/>
        <a:lstStyle/>
        <a:p>
          <a:endParaRPr lang="es-MX"/>
        </a:p>
      </dgm:t>
    </dgm:pt>
    <dgm:pt modelId="{0FEF7DC2-82EF-4E6A-A6B2-52A1D414AE1C}" type="sibTrans" cxnId="{A8363B1C-AFE9-4291-A4B9-8A7CF5C9DE5A}">
      <dgm:prSet/>
      <dgm:spPr/>
      <dgm:t>
        <a:bodyPr/>
        <a:lstStyle/>
        <a:p>
          <a:endParaRPr lang="es-MX"/>
        </a:p>
      </dgm:t>
    </dgm:pt>
    <dgm:pt modelId="{317C2034-14B1-4E6C-B1D1-C97A74264B57}">
      <dgm:prSet/>
      <dgm:spPr/>
      <dgm:t>
        <a:bodyPr/>
        <a:lstStyle/>
        <a:p>
          <a:r>
            <a:rPr lang="es-MX" dirty="0" smtClean="0"/>
            <a:t>Competencias Comunicativas</a:t>
          </a:r>
        </a:p>
      </dgm:t>
    </dgm:pt>
    <dgm:pt modelId="{2B0CE0B1-9922-4C7D-B491-1F10FE08A2CD}" type="parTrans" cxnId="{5FAFF390-FDCC-4353-BBBF-507B9D7AF6CD}">
      <dgm:prSet/>
      <dgm:spPr/>
      <dgm:t>
        <a:bodyPr/>
        <a:lstStyle/>
        <a:p>
          <a:endParaRPr lang="es-MX"/>
        </a:p>
      </dgm:t>
    </dgm:pt>
    <dgm:pt modelId="{F350F3FB-56AC-4407-B842-FF10DFE3A8B8}" type="sibTrans" cxnId="{5FAFF390-FDCC-4353-BBBF-507B9D7AF6CD}">
      <dgm:prSet/>
      <dgm:spPr/>
      <dgm:t>
        <a:bodyPr/>
        <a:lstStyle/>
        <a:p>
          <a:endParaRPr lang="es-MX"/>
        </a:p>
      </dgm:t>
    </dgm:pt>
    <dgm:pt modelId="{EB08D4D5-E408-442C-9C38-7349D4501FC7}" type="pres">
      <dgm:prSet presAssocID="{49E87C49-A05F-468E-8C28-E871035C9C8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57B74BFA-9A6C-4CF0-A2DC-0CBEBEB12A38}" type="pres">
      <dgm:prSet presAssocID="{75094F9E-9A2A-4D9C-8EEF-242775CD29FE}" presName="compNode" presStyleCnt="0"/>
      <dgm:spPr/>
    </dgm:pt>
    <dgm:pt modelId="{67C0ACA1-481F-4F1A-9F32-9B30EE7B0B4B}" type="pres">
      <dgm:prSet presAssocID="{75094F9E-9A2A-4D9C-8EEF-242775CD29FE}" presName="dummyConnPt" presStyleCnt="0"/>
      <dgm:spPr/>
    </dgm:pt>
    <dgm:pt modelId="{5C51AE9E-E908-4F90-8A0F-73EE58E7225D}" type="pres">
      <dgm:prSet presAssocID="{75094F9E-9A2A-4D9C-8EEF-242775CD29FE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2A1AA0-7FA4-402D-A1E3-6079ADD5F07F}" type="pres">
      <dgm:prSet presAssocID="{3AE36FC2-4287-4460-8810-05E2042F1C9D}" presName="sibTrans" presStyleLbl="bgSibTrans2D1" presStyleIdx="0" presStyleCnt="11"/>
      <dgm:spPr/>
      <dgm:t>
        <a:bodyPr/>
        <a:lstStyle/>
        <a:p>
          <a:endParaRPr lang="es-MX"/>
        </a:p>
      </dgm:t>
    </dgm:pt>
    <dgm:pt modelId="{D274E4CF-EC90-42DF-90A1-C0D7A5B2C2C8}" type="pres">
      <dgm:prSet presAssocID="{38C80B78-00F8-4C71-8473-735BA8EDCF62}" presName="compNode" presStyleCnt="0"/>
      <dgm:spPr/>
    </dgm:pt>
    <dgm:pt modelId="{A4033BBC-F99B-46FB-BAE8-5E711AAD7034}" type="pres">
      <dgm:prSet presAssocID="{38C80B78-00F8-4C71-8473-735BA8EDCF62}" presName="dummyConnPt" presStyleCnt="0"/>
      <dgm:spPr/>
    </dgm:pt>
    <dgm:pt modelId="{CE0D2A0F-0E54-4F09-AF1E-4A32748BA69D}" type="pres">
      <dgm:prSet presAssocID="{38C80B78-00F8-4C71-8473-735BA8EDCF62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452F9F-BCAD-42D7-8410-1EDA243D5D3B}" type="pres">
      <dgm:prSet presAssocID="{67027604-DCFF-48F0-89E7-48FEAAD31B49}" presName="sibTrans" presStyleLbl="bgSibTrans2D1" presStyleIdx="1" presStyleCnt="11"/>
      <dgm:spPr/>
      <dgm:t>
        <a:bodyPr/>
        <a:lstStyle/>
        <a:p>
          <a:endParaRPr lang="es-MX"/>
        </a:p>
      </dgm:t>
    </dgm:pt>
    <dgm:pt modelId="{BD06B80A-D339-403F-A5A1-954CBB52CADA}" type="pres">
      <dgm:prSet presAssocID="{39E5DE5D-AC77-4A1D-9971-C7568B4DCD20}" presName="compNode" presStyleCnt="0"/>
      <dgm:spPr/>
    </dgm:pt>
    <dgm:pt modelId="{598C772F-AEB9-409B-8A36-721A1A527865}" type="pres">
      <dgm:prSet presAssocID="{39E5DE5D-AC77-4A1D-9971-C7568B4DCD20}" presName="dummyConnPt" presStyleCnt="0"/>
      <dgm:spPr/>
    </dgm:pt>
    <dgm:pt modelId="{D009A3E1-A5E8-4B19-8935-0DEC86D41A2B}" type="pres">
      <dgm:prSet presAssocID="{39E5DE5D-AC77-4A1D-9971-C7568B4DCD20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4D640E-5D4F-40F8-85D6-2DF98A55B0C1}" type="pres">
      <dgm:prSet presAssocID="{6F89A885-D77D-41CA-8EE1-66EA8F933E47}" presName="sibTrans" presStyleLbl="bgSibTrans2D1" presStyleIdx="2" presStyleCnt="11"/>
      <dgm:spPr/>
      <dgm:t>
        <a:bodyPr/>
        <a:lstStyle/>
        <a:p>
          <a:endParaRPr lang="es-MX"/>
        </a:p>
      </dgm:t>
    </dgm:pt>
    <dgm:pt modelId="{4E4B49E7-622A-4BFF-A697-14445CFCE015}" type="pres">
      <dgm:prSet presAssocID="{66D66B08-B459-4873-98D0-D13B49F2988E}" presName="compNode" presStyleCnt="0"/>
      <dgm:spPr/>
    </dgm:pt>
    <dgm:pt modelId="{21264D8F-EBD7-4C3F-A6DF-E0018AC596C6}" type="pres">
      <dgm:prSet presAssocID="{66D66B08-B459-4873-98D0-D13B49F2988E}" presName="dummyConnPt" presStyleCnt="0"/>
      <dgm:spPr/>
    </dgm:pt>
    <dgm:pt modelId="{3D76BB4B-07DC-44A1-818E-0D8B4B0E7909}" type="pres">
      <dgm:prSet presAssocID="{66D66B08-B459-4873-98D0-D13B49F2988E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EFEDB4-973E-4458-9077-8049CBE1F8F9}" type="pres">
      <dgm:prSet presAssocID="{BC449D58-1BFE-4151-A4DF-920E97F95B3B}" presName="sibTrans" presStyleLbl="bgSibTrans2D1" presStyleIdx="3" presStyleCnt="11"/>
      <dgm:spPr/>
      <dgm:t>
        <a:bodyPr/>
        <a:lstStyle/>
        <a:p>
          <a:endParaRPr lang="es-MX"/>
        </a:p>
      </dgm:t>
    </dgm:pt>
    <dgm:pt modelId="{85FA9D15-80CA-4618-8502-9500254791F8}" type="pres">
      <dgm:prSet presAssocID="{2E1EC558-DE58-4FBD-937E-4C9E87853A30}" presName="compNode" presStyleCnt="0"/>
      <dgm:spPr/>
    </dgm:pt>
    <dgm:pt modelId="{C72FDCAD-52D4-4020-84EA-83E78FFC7633}" type="pres">
      <dgm:prSet presAssocID="{2E1EC558-DE58-4FBD-937E-4C9E87853A30}" presName="dummyConnPt" presStyleCnt="0"/>
      <dgm:spPr/>
    </dgm:pt>
    <dgm:pt modelId="{AEE33C4D-C222-409F-B27B-42638A5C8CBD}" type="pres">
      <dgm:prSet presAssocID="{2E1EC558-DE58-4FBD-937E-4C9E87853A30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1BA05C-AC38-4DEA-A210-0122854793EF}" type="pres">
      <dgm:prSet presAssocID="{438619C0-EBD4-48AC-B386-613E338DBBAF}" presName="sibTrans" presStyleLbl="bgSibTrans2D1" presStyleIdx="4" presStyleCnt="11"/>
      <dgm:spPr/>
      <dgm:t>
        <a:bodyPr/>
        <a:lstStyle/>
        <a:p>
          <a:endParaRPr lang="es-MX"/>
        </a:p>
      </dgm:t>
    </dgm:pt>
    <dgm:pt modelId="{CD14D264-047F-4430-81CE-EBDD65BE201D}" type="pres">
      <dgm:prSet presAssocID="{EB23B018-BC81-4AF4-AC77-515BCF25FE05}" presName="compNode" presStyleCnt="0"/>
      <dgm:spPr/>
    </dgm:pt>
    <dgm:pt modelId="{83BD97A4-083B-4CBE-9C06-62DF21C281D9}" type="pres">
      <dgm:prSet presAssocID="{EB23B018-BC81-4AF4-AC77-515BCF25FE05}" presName="dummyConnPt" presStyleCnt="0"/>
      <dgm:spPr/>
    </dgm:pt>
    <dgm:pt modelId="{E7FB6A0E-DFE6-46FB-AA33-CFCD6630BB3A}" type="pres">
      <dgm:prSet presAssocID="{EB23B018-BC81-4AF4-AC77-515BCF25FE05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212BB9-1FAB-4FC9-B0EA-6630D4D114FF}" type="pres">
      <dgm:prSet presAssocID="{46B20FC7-26FF-4EAD-899F-703D7C18FC8C}" presName="sibTrans" presStyleLbl="bgSibTrans2D1" presStyleIdx="5" presStyleCnt="11"/>
      <dgm:spPr/>
      <dgm:t>
        <a:bodyPr/>
        <a:lstStyle/>
        <a:p>
          <a:endParaRPr lang="es-MX"/>
        </a:p>
      </dgm:t>
    </dgm:pt>
    <dgm:pt modelId="{E73B3AB5-01A6-4D60-A1AF-9DDA69E39F4D}" type="pres">
      <dgm:prSet presAssocID="{18B25E9A-E5EE-4E96-A8FB-30BB4B5C8F87}" presName="compNode" presStyleCnt="0"/>
      <dgm:spPr/>
    </dgm:pt>
    <dgm:pt modelId="{4A3D1B00-D888-49C4-BAD6-9198548A22C6}" type="pres">
      <dgm:prSet presAssocID="{18B25E9A-E5EE-4E96-A8FB-30BB4B5C8F87}" presName="dummyConnPt" presStyleCnt="0"/>
      <dgm:spPr/>
    </dgm:pt>
    <dgm:pt modelId="{DB742723-4603-450F-88EB-52ED74F3FAE5}" type="pres">
      <dgm:prSet presAssocID="{18B25E9A-E5EE-4E96-A8FB-30BB4B5C8F87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C9089E-67C9-4E28-8D1D-D902FB9BE790}" type="pres">
      <dgm:prSet presAssocID="{3102A0DE-B737-4D38-B6FB-F543C9658BB0}" presName="sibTrans" presStyleLbl="bgSibTrans2D1" presStyleIdx="6" presStyleCnt="11"/>
      <dgm:spPr/>
      <dgm:t>
        <a:bodyPr/>
        <a:lstStyle/>
        <a:p>
          <a:endParaRPr lang="es-MX"/>
        </a:p>
      </dgm:t>
    </dgm:pt>
    <dgm:pt modelId="{DC2E74F4-AC79-4153-A268-DA9FBBF63A82}" type="pres">
      <dgm:prSet presAssocID="{8A1954E2-44A7-4659-8F22-DC271C5E2B42}" presName="compNode" presStyleCnt="0"/>
      <dgm:spPr/>
    </dgm:pt>
    <dgm:pt modelId="{71393411-D14D-495B-A0D7-769A1AD93106}" type="pres">
      <dgm:prSet presAssocID="{8A1954E2-44A7-4659-8F22-DC271C5E2B42}" presName="dummyConnPt" presStyleCnt="0"/>
      <dgm:spPr/>
    </dgm:pt>
    <dgm:pt modelId="{C9894AD5-1DA1-4151-BCFF-3840D581A8F3}" type="pres">
      <dgm:prSet presAssocID="{8A1954E2-44A7-4659-8F22-DC271C5E2B42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031D72-15BF-45A2-991C-80B10745E095}" type="pres">
      <dgm:prSet presAssocID="{A17920B7-495F-42E6-974E-36E52E9A3051}" presName="sibTrans" presStyleLbl="bgSibTrans2D1" presStyleIdx="7" presStyleCnt="11"/>
      <dgm:spPr/>
      <dgm:t>
        <a:bodyPr/>
        <a:lstStyle/>
        <a:p>
          <a:endParaRPr lang="es-MX"/>
        </a:p>
      </dgm:t>
    </dgm:pt>
    <dgm:pt modelId="{371C38CB-7C84-437A-88C1-C1DB324932A1}" type="pres">
      <dgm:prSet presAssocID="{449E48B9-D50A-41DD-BFBA-78F7A126749C}" presName="compNode" presStyleCnt="0"/>
      <dgm:spPr/>
    </dgm:pt>
    <dgm:pt modelId="{931CB87B-1304-49D2-A54E-1B1459720C44}" type="pres">
      <dgm:prSet presAssocID="{449E48B9-D50A-41DD-BFBA-78F7A126749C}" presName="dummyConnPt" presStyleCnt="0"/>
      <dgm:spPr/>
    </dgm:pt>
    <dgm:pt modelId="{B62093B7-7E0B-4967-A2B9-772A57464C98}" type="pres">
      <dgm:prSet presAssocID="{449E48B9-D50A-41DD-BFBA-78F7A126749C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6B313F-4AFC-41B4-A6A6-D3E8528DA0CE}" type="pres">
      <dgm:prSet presAssocID="{300351F3-C754-4A1D-945B-B02A3E372B15}" presName="sibTrans" presStyleLbl="bgSibTrans2D1" presStyleIdx="8" presStyleCnt="11"/>
      <dgm:spPr/>
      <dgm:t>
        <a:bodyPr/>
        <a:lstStyle/>
        <a:p>
          <a:endParaRPr lang="es-MX"/>
        </a:p>
      </dgm:t>
    </dgm:pt>
    <dgm:pt modelId="{17B0F076-0D23-4D3A-B9BE-6B5DC57B9910}" type="pres">
      <dgm:prSet presAssocID="{F4D5231D-2EB0-4961-AC37-4829577DC8FC}" presName="compNode" presStyleCnt="0"/>
      <dgm:spPr/>
    </dgm:pt>
    <dgm:pt modelId="{3AC8B2AC-6103-486D-A426-CF593500EB50}" type="pres">
      <dgm:prSet presAssocID="{F4D5231D-2EB0-4961-AC37-4829577DC8FC}" presName="dummyConnPt" presStyleCnt="0"/>
      <dgm:spPr/>
    </dgm:pt>
    <dgm:pt modelId="{B7814C05-91E9-451C-966E-7115E2DEA16F}" type="pres">
      <dgm:prSet presAssocID="{F4D5231D-2EB0-4961-AC37-4829577DC8FC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8CDB3F-DE0B-4035-85B1-07D0A71270E0}" type="pres">
      <dgm:prSet presAssocID="{C227873A-371C-48ED-88B1-D12449E3B856}" presName="sibTrans" presStyleLbl="bgSibTrans2D1" presStyleIdx="9" presStyleCnt="11"/>
      <dgm:spPr/>
      <dgm:t>
        <a:bodyPr/>
        <a:lstStyle/>
        <a:p>
          <a:endParaRPr lang="es-MX"/>
        </a:p>
      </dgm:t>
    </dgm:pt>
    <dgm:pt modelId="{452E9FD9-253B-4196-8AAA-4F0C39B645AC}" type="pres">
      <dgm:prSet presAssocID="{D3F8244D-CB9B-4272-8853-D94F3B58100C}" presName="compNode" presStyleCnt="0"/>
      <dgm:spPr/>
    </dgm:pt>
    <dgm:pt modelId="{3F747A4F-9ECF-4706-8620-B9D96BAA8DE0}" type="pres">
      <dgm:prSet presAssocID="{D3F8244D-CB9B-4272-8853-D94F3B58100C}" presName="dummyConnPt" presStyleCnt="0"/>
      <dgm:spPr/>
    </dgm:pt>
    <dgm:pt modelId="{D19B0E9B-67F5-4CBA-8676-BA601D548E16}" type="pres">
      <dgm:prSet presAssocID="{D3F8244D-CB9B-4272-8853-D94F3B58100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2736A3-7CC7-4EFE-928C-75962649993A}" type="pres">
      <dgm:prSet presAssocID="{0FEF7DC2-82EF-4E6A-A6B2-52A1D414AE1C}" presName="sibTrans" presStyleLbl="bgSibTrans2D1" presStyleIdx="10" presStyleCnt="11"/>
      <dgm:spPr/>
      <dgm:t>
        <a:bodyPr/>
        <a:lstStyle/>
        <a:p>
          <a:endParaRPr lang="es-MX"/>
        </a:p>
      </dgm:t>
    </dgm:pt>
    <dgm:pt modelId="{5631126F-910D-4FD2-AA6A-E28D81C01DD7}" type="pres">
      <dgm:prSet presAssocID="{317C2034-14B1-4E6C-B1D1-C97A74264B57}" presName="compNode" presStyleCnt="0"/>
      <dgm:spPr/>
    </dgm:pt>
    <dgm:pt modelId="{F061F5A1-35AF-4A4E-A86F-83146C3DA280}" type="pres">
      <dgm:prSet presAssocID="{317C2034-14B1-4E6C-B1D1-C97A74264B57}" presName="dummyConnPt" presStyleCnt="0"/>
      <dgm:spPr/>
    </dgm:pt>
    <dgm:pt modelId="{8B65783A-B7C9-4E05-A6BE-952A76807ED3}" type="pres">
      <dgm:prSet presAssocID="{317C2034-14B1-4E6C-B1D1-C97A74264B5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FFE1746-63DD-4697-B62E-6DFFCBD03B3F}" type="presOf" srcId="{D3F8244D-CB9B-4272-8853-D94F3B58100C}" destId="{D19B0E9B-67F5-4CBA-8676-BA601D548E16}" srcOrd="0" destOrd="0" presId="urn:microsoft.com/office/officeart/2005/8/layout/bProcess4"/>
    <dgm:cxn modelId="{0749D07B-5684-436A-8962-88DF86C8E1FD}" srcId="{49E87C49-A05F-468E-8C28-E871035C9C89}" destId="{38C80B78-00F8-4C71-8473-735BA8EDCF62}" srcOrd="1" destOrd="0" parTransId="{4E13D7ED-C27C-43B8-94B6-9EC8BDFD7F97}" sibTransId="{67027604-DCFF-48F0-89E7-48FEAAD31B49}"/>
    <dgm:cxn modelId="{2174AED9-EC61-4AC3-BFFA-E5B5392BE344}" type="presOf" srcId="{18B25E9A-E5EE-4E96-A8FB-30BB4B5C8F87}" destId="{DB742723-4603-450F-88EB-52ED74F3FAE5}" srcOrd="0" destOrd="0" presId="urn:microsoft.com/office/officeart/2005/8/layout/bProcess4"/>
    <dgm:cxn modelId="{F8444121-466B-43E0-A3AF-A85B632D1EE7}" type="presOf" srcId="{46B20FC7-26FF-4EAD-899F-703D7C18FC8C}" destId="{65212BB9-1FAB-4FC9-B0EA-6630D4D114FF}" srcOrd="0" destOrd="0" presId="urn:microsoft.com/office/officeart/2005/8/layout/bProcess4"/>
    <dgm:cxn modelId="{DE05D0DF-2404-4EFE-9713-126698D9B975}" type="presOf" srcId="{38C80B78-00F8-4C71-8473-735BA8EDCF62}" destId="{CE0D2A0F-0E54-4F09-AF1E-4A32748BA69D}" srcOrd="0" destOrd="0" presId="urn:microsoft.com/office/officeart/2005/8/layout/bProcess4"/>
    <dgm:cxn modelId="{6DC66D09-B623-4EDE-A56E-33D82356AD08}" srcId="{49E87C49-A05F-468E-8C28-E871035C9C89}" destId="{18B25E9A-E5EE-4E96-A8FB-30BB4B5C8F87}" srcOrd="6" destOrd="0" parTransId="{36F37F80-2137-4FA3-B11E-87DDD62484D7}" sibTransId="{3102A0DE-B737-4D38-B6FB-F543C9658BB0}"/>
    <dgm:cxn modelId="{A8363B1C-AFE9-4291-A4B9-8A7CF5C9DE5A}" srcId="{49E87C49-A05F-468E-8C28-E871035C9C89}" destId="{D3F8244D-CB9B-4272-8853-D94F3B58100C}" srcOrd="10" destOrd="0" parTransId="{6ED4B87C-DB8F-4B15-AB1D-5D9F6AFB8203}" sibTransId="{0FEF7DC2-82EF-4E6A-A6B2-52A1D414AE1C}"/>
    <dgm:cxn modelId="{4A9F83DD-D5C3-4491-B2E3-35C5D16060C7}" type="presOf" srcId="{2E1EC558-DE58-4FBD-937E-4C9E87853A30}" destId="{AEE33C4D-C222-409F-B27B-42638A5C8CBD}" srcOrd="0" destOrd="0" presId="urn:microsoft.com/office/officeart/2005/8/layout/bProcess4"/>
    <dgm:cxn modelId="{09DE5466-0164-423C-9722-A506A78B27B5}" type="presOf" srcId="{F4D5231D-2EB0-4961-AC37-4829577DC8FC}" destId="{B7814C05-91E9-451C-966E-7115E2DEA16F}" srcOrd="0" destOrd="0" presId="urn:microsoft.com/office/officeart/2005/8/layout/bProcess4"/>
    <dgm:cxn modelId="{15A9D9F2-1F6A-4468-8C16-AC1E81B0F15D}" srcId="{49E87C49-A05F-468E-8C28-E871035C9C89}" destId="{75094F9E-9A2A-4D9C-8EEF-242775CD29FE}" srcOrd="0" destOrd="0" parTransId="{25FB38D9-6078-4D5B-8A03-228CF53B650B}" sibTransId="{3AE36FC2-4287-4460-8810-05E2042F1C9D}"/>
    <dgm:cxn modelId="{68CEE650-FDC0-4029-96CB-563D1C0E49BF}" srcId="{49E87C49-A05F-468E-8C28-E871035C9C89}" destId="{8A1954E2-44A7-4659-8F22-DC271C5E2B42}" srcOrd="7" destOrd="0" parTransId="{A0E01B1F-9EE5-4E3A-8EE4-96F3134CA303}" sibTransId="{A17920B7-495F-42E6-974E-36E52E9A3051}"/>
    <dgm:cxn modelId="{A8F0D37C-DD20-4853-9D59-BBA86EC44409}" type="presOf" srcId="{EB23B018-BC81-4AF4-AC77-515BCF25FE05}" destId="{E7FB6A0E-DFE6-46FB-AA33-CFCD6630BB3A}" srcOrd="0" destOrd="0" presId="urn:microsoft.com/office/officeart/2005/8/layout/bProcess4"/>
    <dgm:cxn modelId="{B906AE1D-9515-4232-A9C9-5D2074683681}" type="presOf" srcId="{66D66B08-B459-4873-98D0-D13B49F2988E}" destId="{3D76BB4B-07DC-44A1-818E-0D8B4B0E7909}" srcOrd="0" destOrd="0" presId="urn:microsoft.com/office/officeart/2005/8/layout/bProcess4"/>
    <dgm:cxn modelId="{9B203685-0EB6-4D86-8B8D-7614357D39A2}" srcId="{49E87C49-A05F-468E-8C28-E871035C9C89}" destId="{66D66B08-B459-4873-98D0-D13B49F2988E}" srcOrd="3" destOrd="0" parTransId="{C85DAF79-E356-4630-9F26-C95EBEF43B12}" sibTransId="{BC449D58-1BFE-4151-A4DF-920E97F95B3B}"/>
    <dgm:cxn modelId="{01F64789-5FB2-471D-81AF-5DF8A8907322}" srcId="{49E87C49-A05F-468E-8C28-E871035C9C89}" destId="{2E1EC558-DE58-4FBD-937E-4C9E87853A30}" srcOrd="4" destOrd="0" parTransId="{20B322F8-3B39-4894-B283-4E570A2D689F}" sibTransId="{438619C0-EBD4-48AC-B386-613E338DBBAF}"/>
    <dgm:cxn modelId="{07165589-2BFB-4156-8C95-B45A175DEEA8}" srcId="{49E87C49-A05F-468E-8C28-E871035C9C89}" destId="{449E48B9-D50A-41DD-BFBA-78F7A126749C}" srcOrd="8" destOrd="0" parTransId="{B188D9B6-16F4-4A9B-84BD-04AC6AFA6F0C}" sibTransId="{300351F3-C754-4A1D-945B-B02A3E372B15}"/>
    <dgm:cxn modelId="{B1147E16-6A23-43F2-8127-5A0A34E36A36}" type="presOf" srcId="{67027604-DCFF-48F0-89E7-48FEAAD31B49}" destId="{5F452F9F-BCAD-42D7-8410-1EDA243D5D3B}" srcOrd="0" destOrd="0" presId="urn:microsoft.com/office/officeart/2005/8/layout/bProcess4"/>
    <dgm:cxn modelId="{CBBA1CAB-E3BE-497F-8918-98BB20F0078B}" type="presOf" srcId="{0FEF7DC2-82EF-4E6A-A6B2-52A1D414AE1C}" destId="{AD2736A3-7CC7-4EFE-928C-75962649993A}" srcOrd="0" destOrd="0" presId="urn:microsoft.com/office/officeart/2005/8/layout/bProcess4"/>
    <dgm:cxn modelId="{273BBCA3-573F-4C98-A2FE-3B638271CB3C}" srcId="{49E87C49-A05F-468E-8C28-E871035C9C89}" destId="{EB23B018-BC81-4AF4-AC77-515BCF25FE05}" srcOrd="5" destOrd="0" parTransId="{BA4E38F1-A687-4B70-A1D3-5A3483EAB8AD}" sibTransId="{46B20FC7-26FF-4EAD-899F-703D7C18FC8C}"/>
    <dgm:cxn modelId="{F61D5D28-B517-4EF3-95C0-308404A7D0E0}" type="presOf" srcId="{C227873A-371C-48ED-88B1-D12449E3B856}" destId="{C98CDB3F-DE0B-4035-85B1-07D0A71270E0}" srcOrd="0" destOrd="0" presId="urn:microsoft.com/office/officeart/2005/8/layout/bProcess4"/>
    <dgm:cxn modelId="{7C431885-50B8-48E2-BF24-670622F199B8}" type="presOf" srcId="{300351F3-C754-4A1D-945B-B02A3E372B15}" destId="{066B313F-4AFC-41B4-A6A6-D3E8528DA0CE}" srcOrd="0" destOrd="0" presId="urn:microsoft.com/office/officeart/2005/8/layout/bProcess4"/>
    <dgm:cxn modelId="{4FB2C351-2F98-43F4-AFBC-E38FE7A5625E}" type="presOf" srcId="{3102A0DE-B737-4D38-B6FB-F543C9658BB0}" destId="{92C9089E-67C9-4E28-8D1D-D902FB9BE790}" srcOrd="0" destOrd="0" presId="urn:microsoft.com/office/officeart/2005/8/layout/bProcess4"/>
    <dgm:cxn modelId="{3FDF1F16-CD2B-4C00-AB67-14AFEFA0BE80}" type="presOf" srcId="{3AE36FC2-4287-4460-8810-05E2042F1C9D}" destId="{B42A1AA0-7FA4-402D-A1E3-6079ADD5F07F}" srcOrd="0" destOrd="0" presId="urn:microsoft.com/office/officeart/2005/8/layout/bProcess4"/>
    <dgm:cxn modelId="{41C5C5F7-ABF9-4322-B5AF-986AFC380CDC}" srcId="{49E87C49-A05F-468E-8C28-E871035C9C89}" destId="{39E5DE5D-AC77-4A1D-9971-C7568B4DCD20}" srcOrd="2" destOrd="0" parTransId="{01E41D76-3B52-4049-9528-21C2E192B349}" sibTransId="{6F89A885-D77D-41CA-8EE1-66EA8F933E47}"/>
    <dgm:cxn modelId="{2A385FD3-2116-4E47-A1D0-F01EC787C809}" type="presOf" srcId="{39E5DE5D-AC77-4A1D-9971-C7568B4DCD20}" destId="{D009A3E1-A5E8-4B19-8935-0DEC86D41A2B}" srcOrd="0" destOrd="0" presId="urn:microsoft.com/office/officeart/2005/8/layout/bProcess4"/>
    <dgm:cxn modelId="{3D7AE030-8747-466C-8714-CD2521ECB435}" type="presOf" srcId="{438619C0-EBD4-48AC-B386-613E338DBBAF}" destId="{5C1BA05C-AC38-4DEA-A210-0122854793EF}" srcOrd="0" destOrd="0" presId="urn:microsoft.com/office/officeart/2005/8/layout/bProcess4"/>
    <dgm:cxn modelId="{765E60F3-82D7-4E29-82C7-DCF5675B40FA}" type="presOf" srcId="{A17920B7-495F-42E6-974E-36E52E9A3051}" destId="{21031D72-15BF-45A2-991C-80B10745E095}" srcOrd="0" destOrd="0" presId="urn:microsoft.com/office/officeart/2005/8/layout/bProcess4"/>
    <dgm:cxn modelId="{0404487C-9A81-484E-97C6-527929EA93DB}" type="presOf" srcId="{6F89A885-D77D-41CA-8EE1-66EA8F933E47}" destId="{C04D640E-5D4F-40F8-85D6-2DF98A55B0C1}" srcOrd="0" destOrd="0" presId="urn:microsoft.com/office/officeart/2005/8/layout/bProcess4"/>
    <dgm:cxn modelId="{CB1372C9-8E1D-4B06-B513-C114479DA2F9}" type="presOf" srcId="{BC449D58-1BFE-4151-A4DF-920E97F95B3B}" destId="{8AEFEDB4-973E-4458-9077-8049CBE1F8F9}" srcOrd="0" destOrd="0" presId="urn:microsoft.com/office/officeart/2005/8/layout/bProcess4"/>
    <dgm:cxn modelId="{C1C49E36-7CD2-4E4D-8FCD-BA3D80BE787A}" srcId="{49E87C49-A05F-468E-8C28-E871035C9C89}" destId="{F4D5231D-2EB0-4961-AC37-4829577DC8FC}" srcOrd="9" destOrd="0" parTransId="{1E4A519B-4C32-4396-8FC1-D089C80A3CA6}" sibTransId="{C227873A-371C-48ED-88B1-D12449E3B856}"/>
    <dgm:cxn modelId="{4326A26A-0EB3-4680-8DCD-EA1A7EF40360}" type="presOf" srcId="{449E48B9-D50A-41DD-BFBA-78F7A126749C}" destId="{B62093B7-7E0B-4967-A2B9-772A57464C98}" srcOrd="0" destOrd="0" presId="urn:microsoft.com/office/officeart/2005/8/layout/bProcess4"/>
    <dgm:cxn modelId="{5FAFF390-FDCC-4353-BBBF-507B9D7AF6CD}" srcId="{49E87C49-A05F-468E-8C28-E871035C9C89}" destId="{317C2034-14B1-4E6C-B1D1-C97A74264B57}" srcOrd="11" destOrd="0" parTransId="{2B0CE0B1-9922-4C7D-B491-1F10FE08A2CD}" sibTransId="{F350F3FB-56AC-4407-B842-FF10DFE3A8B8}"/>
    <dgm:cxn modelId="{AE1E5F0B-C031-46AB-B411-3F310CAD2A1C}" type="presOf" srcId="{8A1954E2-44A7-4659-8F22-DC271C5E2B42}" destId="{C9894AD5-1DA1-4151-BCFF-3840D581A8F3}" srcOrd="0" destOrd="0" presId="urn:microsoft.com/office/officeart/2005/8/layout/bProcess4"/>
    <dgm:cxn modelId="{6A2BCDBD-349A-42F3-AA3D-48B55B92069A}" type="presOf" srcId="{317C2034-14B1-4E6C-B1D1-C97A74264B57}" destId="{8B65783A-B7C9-4E05-A6BE-952A76807ED3}" srcOrd="0" destOrd="0" presId="urn:microsoft.com/office/officeart/2005/8/layout/bProcess4"/>
    <dgm:cxn modelId="{B5338972-A28B-45EE-895E-2C01152F2824}" type="presOf" srcId="{49E87C49-A05F-468E-8C28-E871035C9C89}" destId="{EB08D4D5-E408-442C-9C38-7349D4501FC7}" srcOrd="0" destOrd="0" presId="urn:microsoft.com/office/officeart/2005/8/layout/bProcess4"/>
    <dgm:cxn modelId="{ADE1F176-7C32-475A-94FE-A8ECC46FBF04}" type="presOf" srcId="{75094F9E-9A2A-4D9C-8EEF-242775CD29FE}" destId="{5C51AE9E-E908-4F90-8A0F-73EE58E7225D}" srcOrd="0" destOrd="0" presId="urn:microsoft.com/office/officeart/2005/8/layout/bProcess4"/>
    <dgm:cxn modelId="{28AA4B41-2046-441E-8B7E-6FCF02E9410B}" type="presParOf" srcId="{EB08D4D5-E408-442C-9C38-7349D4501FC7}" destId="{57B74BFA-9A6C-4CF0-A2DC-0CBEBEB12A38}" srcOrd="0" destOrd="0" presId="urn:microsoft.com/office/officeart/2005/8/layout/bProcess4"/>
    <dgm:cxn modelId="{10EFBD70-0DC5-4480-B420-A94A211F5958}" type="presParOf" srcId="{57B74BFA-9A6C-4CF0-A2DC-0CBEBEB12A38}" destId="{67C0ACA1-481F-4F1A-9F32-9B30EE7B0B4B}" srcOrd="0" destOrd="0" presId="urn:microsoft.com/office/officeart/2005/8/layout/bProcess4"/>
    <dgm:cxn modelId="{783C81BE-4DD7-47A9-A9D1-48A0FE77F1D6}" type="presParOf" srcId="{57B74BFA-9A6C-4CF0-A2DC-0CBEBEB12A38}" destId="{5C51AE9E-E908-4F90-8A0F-73EE58E7225D}" srcOrd="1" destOrd="0" presId="urn:microsoft.com/office/officeart/2005/8/layout/bProcess4"/>
    <dgm:cxn modelId="{9CD26ECD-4C70-4A4A-9822-45320EAD60FF}" type="presParOf" srcId="{EB08D4D5-E408-442C-9C38-7349D4501FC7}" destId="{B42A1AA0-7FA4-402D-A1E3-6079ADD5F07F}" srcOrd="1" destOrd="0" presId="urn:microsoft.com/office/officeart/2005/8/layout/bProcess4"/>
    <dgm:cxn modelId="{76448312-A762-4C05-9A75-8B5F6C0127B7}" type="presParOf" srcId="{EB08D4D5-E408-442C-9C38-7349D4501FC7}" destId="{D274E4CF-EC90-42DF-90A1-C0D7A5B2C2C8}" srcOrd="2" destOrd="0" presId="urn:microsoft.com/office/officeart/2005/8/layout/bProcess4"/>
    <dgm:cxn modelId="{5BDF51A2-52AA-4CB1-AAF9-ABD3603EDC27}" type="presParOf" srcId="{D274E4CF-EC90-42DF-90A1-C0D7A5B2C2C8}" destId="{A4033BBC-F99B-46FB-BAE8-5E711AAD7034}" srcOrd="0" destOrd="0" presId="urn:microsoft.com/office/officeart/2005/8/layout/bProcess4"/>
    <dgm:cxn modelId="{76630F46-DBFD-4E43-A8AA-4C402B61A77E}" type="presParOf" srcId="{D274E4CF-EC90-42DF-90A1-C0D7A5B2C2C8}" destId="{CE0D2A0F-0E54-4F09-AF1E-4A32748BA69D}" srcOrd="1" destOrd="0" presId="urn:microsoft.com/office/officeart/2005/8/layout/bProcess4"/>
    <dgm:cxn modelId="{7002BD7B-1C26-4D6D-A170-37609B3D34EE}" type="presParOf" srcId="{EB08D4D5-E408-442C-9C38-7349D4501FC7}" destId="{5F452F9F-BCAD-42D7-8410-1EDA243D5D3B}" srcOrd="3" destOrd="0" presId="urn:microsoft.com/office/officeart/2005/8/layout/bProcess4"/>
    <dgm:cxn modelId="{FA0A5B7F-0F04-4F64-8344-EA38D65D01D8}" type="presParOf" srcId="{EB08D4D5-E408-442C-9C38-7349D4501FC7}" destId="{BD06B80A-D339-403F-A5A1-954CBB52CADA}" srcOrd="4" destOrd="0" presId="urn:microsoft.com/office/officeart/2005/8/layout/bProcess4"/>
    <dgm:cxn modelId="{6FD1E74B-0DC0-4664-A06A-F0C23386E503}" type="presParOf" srcId="{BD06B80A-D339-403F-A5A1-954CBB52CADA}" destId="{598C772F-AEB9-409B-8A36-721A1A527865}" srcOrd="0" destOrd="0" presId="urn:microsoft.com/office/officeart/2005/8/layout/bProcess4"/>
    <dgm:cxn modelId="{C00E91C0-7746-418E-B859-3D13D742E27D}" type="presParOf" srcId="{BD06B80A-D339-403F-A5A1-954CBB52CADA}" destId="{D009A3E1-A5E8-4B19-8935-0DEC86D41A2B}" srcOrd="1" destOrd="0" presId="urn:microsoft.com/office/officeart/2005/8/layout/bProcess4"/>
    <dgm:cxn modelId="{85E66F98-91A8-42BA-8E2B-83E44EB797A0}" type="presParOf" srcId="{EB08D4D5-E408-442C-9C38-7349D4501FC7}" destId="{C04D640E-5D4F-40F8-85D6-2DF98A55B0C1}" srcOrd="5" destOrd="0" presId="urn:microsoft.com/office/officeart/2005/8/layout/bProcess4"/>
    <dgm:cxn modelId="{A4E6B6E3-BCAD-44C3-ADC1-20948FDFFB4D}" type="presParOf" srcId="{EB08D4D5-E408-442C-9C38-7349D4501FC7}" destId="{4E4B49E7-622A-4BFF-A697-14445CFCE015}" srcOrd="6" destOrd="0" presId="urn:microsoft.com/office/officeart/2005/8/layout/bProcess4"/>
    <dgm:cxn modelId="{10B691E3-8DAB-4689-AA0E-974E363160F7}" type="presParOf" srcId="{4E4B49E7-622A-4BFF-A697-14445CFCE015}" destId="{21264D8F-EBD7-4C3F-A6DF-E0018AC596C6}" srcOrd="0" destOrd="0" presId="urn:microsoft.com/office/officeart/2005/8/layout/bProcess4"/>
    <dgm:cxn modelId="{DB43C7D3-AC3A-47AC-9FF5-DCD00EFCCCB3}" type="presParOf" srcId="{4E4B49E7-622A-4BFF-A697-14445CFCE015}" destId="{3D76BB4B-07DC-44A1-818E-0D8B4B0E7909}" srcOrd="1" destOrd="0" presId="urn:microsoft.com/office/officeart/2005/8/layout/bProcess4"/>
    <dgm:cxn modelId="{9A0C9F0F-ABFF-42AC-AE69-6BFAB17A58AD}" type="presParOf" srcId="{EB08D4D5-E408-442C-9C38-7349D4501FC7}" destId="{8AEFEDB4-973E-4458-9077-8049CBE1F8F9}" srcOrd="7" destOrd="0" presId="urn:microsoft.com/office/officeart/2005/8/layout/bProcess4"/>
    <dgm:cxn modelId="{F19EC99D-8B53-41DC-BB67-318599D6706B}" type="presParOf" srcId="{EB08D4D5-E408-442C-9C38-7349D4501FC7}" destId="{85FA9D15-80CA-4618-8502-9500254791F8}" srcOrd="8" destOrd="0" presId="urn:microsoft.com/office/officeart/2005/8/layout/bProcess4"/>
    <dgm:cxn modelId="{8C2C34CD-CC76-4BA6-9AF4-A9C3CA961D70}" type="presParOf" srcId="{85FA9D15-80CA-4618-8502-9500254791F8}" destId="{C72FDCAD-52D4-4020-84EA-83E78FFC7633}" srcOrd="0" destOrd="0" presId="urn:microsoft.com/office/officeart/2005/8/layout/bProcess4"/>
    <dgm:cxn modelId="{7D3AD6C2-AE1D-4DBD-BD36-60F99297FAB2}" type="presParOf" srcId="{85FA9D15-80CA-4618-8502-9500254791F8}" destId="{AEE33C4D-C222-409F-B27B-42638A5C8CBD}" srcOrd="1" destOrd="0" presId="urn:microsoft.com/office/officeart/2005/8/layout/bProcess4"/>
    <dgm:cxn modelId="{26EE7C7D-FE49-46BF-93D5-8DB4D059D7E6}" type="presParOf" srcId="{EB08D4D5-E408-442C-9C38-7349D4501FC7}" destId="{5C1BA05C-AC38-4DEA-A210-0122854793EF}" srcOrd="9" destOrd="0" presId="urn:microsoft.com/office/officeart/2005/8/layout/bProcess4"/>
    <dgm:cxn modelId="{7EDE0893-FB6D-4BA3-8964-ADBBF2F59A3C}" type="presParOf" srcId="{EB08D4D5-E408-442C-9C38-7349D4501FC7}" destId="{CD14D264-047F-4430-81CE-EBDD65BE201D}" srcOrd="10" destOrd="0" presId="urn:microsoft.com/office/officeart/2005/8/layout/bProcess4"/>
    <dgm:cxn modelId="{260BAA6D-E660-4249-9632-CF7B4AC7DF68}" type="presParOf" srcId="{CD14D264-047F-4430-81CE-EBDD65BE201D}" destId="{83BD97A4-083B-4CBE-9C06-62DF21C281D9}" srcOrd="0" destOrd="0" presId="urn:microsoft.com/office/officeart/2005/8/layout/bProcess4"/>
    <dgm:cxn modelId="{6F4AD18B-E53F-4361-A262-A2A240B8EC96}" type="presParOf" srcId="{CD14D264-047F-4430-81CE-EBDD65BE201D}" destId="{E7FB6A0E-DFE6-46FB-AA33-CFCD6630BB3A}" srcOrd="1" destOrd="0" presId="urn:microsoft.com/office/officeart/2005/8/layout/bProcess4"/>
    <dgm:cxn modelId="{EDC9507B-7FBE-4FA6-B6EC-BA89FA6E7E87}" type="presParOf" srcId="{EB08D4D5-E408-442C-9C38-7349D4501FC7}" destId="{65212BB9-1FAB-4FC9-B0EA-6630D4D114FF}" srcOrd="11" destOrd="0" presId="urn:microsoft.com/office/officeart/2005/8/layout/bProcess4"/>
    <dgm:cxn modelId="{A71735CE-0F85-4D60-9F74-AB416443C466}" type="presParOf" srcId="{EB08D4D5-E408-442C-9C38-7349D4501FC7}" destId="{E73B3AB5-01A6-4D60-A1AF-9DDA69E39F4D}" srcOrd="12" destOrd="0" presId="urn:microsoft.com/office/officeart/2005/8/layout/bProcess4"/>
    <dgm:cxn modelId="{7F80B40A-C6A9-4FD4-B5CE-E41A0600344E}" type="presParOf" srcId="{E73B3AB5-01A6-4D60-A1AF-9DDA69E39F4D}" destId="{4A3D1B00-D888-49C4-BAD6-9198548A22C6}" srcOrd="0" destOrd="0" presId="urn:microsoft.com/office/officeart/2005/8/layout/bProcess4"/>
    <dgm:cxn modelId="{6B0EE16A-6BC6-422D-92FB-A051C21F32DD}" type="presParOf" srcId="{E73B3AB5-01A6-4D60-A1AF-9DDA69E39F4D}" destId="{DB742723-4603-450F-88EB-52ED74F3FAE5}" srcOrd="1" destOrd="0" presId="urn:microsoft.com/office/officeart/2005/8/layout/bProcess4"/>
    <dgm:cxn modelId="{6D2BD3F9-D1A3-48F6-8CC7-6231F28A03FE}" type="presParOf" srcId="{EB08D4D5-E408-442C-9C38-7349D4501FC7}" destId="{92C9089E-67C9-4E28-8D1D-D902FB9BE790}" srcOrd="13" destOrd="0" presId="urn:microsoft.com/office/officeart/2005/8/layout/bProcess4"/>
    <dgm:cxn modelId="{811F5B80-8084-4467-BC1B-0DF072811D91}" type="presParOf" srcId="{EB08D4D5-E408-442C-9C38-7349D4501FC7}" destId="{DC2E74F4-AC79-4153-A268-DA9FBBF63A82}" srcOrd="14" destOrd="0" presId="urn:microsoft.com/office/officeart/2005/8/layout/bProcess4"/>
    <dgm:cxn modelId="{C08E0197-2C31-471F-B0AB-1C6F2ADEA9D8}" type="presParOf" srcId="{DC2E74F4-AC79-4153-A268-DA9FBBF63A82}" destId="{71393411-D14D-495B-A0D7-769A1AD93106}" srcOrd="0" destOrd="0" presId="urn:microsoft.com/office/officeart/2005/8/layout/bProcess4"/>
    <dgm:cxn modelId="{29BC1A67-054E-4DF9-BEB4-77E3DF6D88E4}" type="presParOf" srcId="{DC2E74F4-AC79-4153-A268-DA9FBBF63A82}" destId="{C9894AD5-1DA1-4151-BCFF-3840D581A8F3}" srcOrd="1" destOrd="0" presId="urn:microsoft.com/office/officeart/2005/8/layout/bProcess4"/>
    <dgm:cxn modelId="{6AB80340-13E3-44D9-BFCA-DBFF9EB684C1}" type="presParOf" srcId="{EB08D4D5-E408-442C-9C38-7349D4501FC7}" destId="{21031D72-15BF-45A2-991C-80B10745E095}" srcOrd="15" destOrd="0" presId="urn:microsoft.com/office/officeart/2005/8/layout/bProcess4"/>
    <dgm:cxn modelId="{9539124A-DDCD-439E-B7F8-860F7E993840}" type="presParOf" srcId="{EB08D4D5-E408-442C-9C38-7349D4501FC7}" destId="{371C38CB-7C84-437A-88C1-C1DB324932A1}" srcOrd="16" destOrd="0" presId="urn:microsoft.com/office/officeart/2005/8/layout/bProcess4"/>
    <dgm:cxn modelId="{6DCA9AD9-AB45-4E58-AC4E-28AE77F2922C}" type="presParOf" srcId="{371C38CB-7C84-437A-88C1-C1DB324932A1}" destId="{931CB87B-1304-49D2-A54E-1B1459720C44}" srcOrd="0" destOrd="0" presId="urn:microsoft.com/office/officeart/2005/8/layout/bProcess4"/>
    <dgm:cxn modelId="{EC1C1A18-BDFF-4BCB-BF27-6D3388CEBC9D}" type="presParOf" srcId="{371C38CB-7C84-437A-88C1-C1DB324932A1}" destId="{B62093B7-7E0B-4967-A2B9-772A57464C98}" srcOrd="1" destOrd="0" presId="urn:microsoft.com/office/officeart/2005/8/layout/bProcess4"/>
    <dgm:cxn modelId="{0A0C567B-FDBF-40F9-9A9D-9D5088DB1718}" type="presParOf" srcId="{EB08D4D5-E408-442C-9C38-7349D4501FC7}" destId="{066B313F-4AFC-41B4-A6A6-D3E8528DA0CE}" srcOrd="17" destOrd="0" presId="urn:microsoft.com/office/officeart/2005/8/layout/bProcess4"/>
    <dgm:cxn modelId="{779C5993-98E1-49D0-B114-BEBCED58CA40}" type="presParOf" srcId="{EB08D4D5-E408-442C-9C38-7349D4501FC7}" destId="{17B0F076-0D23-4D3A-B9BE-6B5DC57B9910}" srcOrd="18" destOrd="0" presId="urn:microsoft.com/office/officeart/2005/8/layout/bProcess4"/>
    <dgm:cxn modelId="{067BCF05-951E-4637-9FF4-D66F957459F4}" type="presParOf" srcId="{17B0F076-0D23-4D3A-B9BE-6B5DC57B9910}" destId="{3AC8B2AC-6103-486D-A426-CF593500EB50}" srcOrd="0" destOrd="0" presId="urn:microsoft.com/office/officeart/2005/8/layout/bProcess4"/>
    <dgm:cxn modelId="{5D790254-BF7D-4A64-8E00-3BF83E593754}" type="presParOf" srcId="{17B0F076-0D23-4D3A-B9BE-6B5DC57B9910}" destId="{B7814C05-91E9-451C-966E-7115E2DEA16F}" srcOrd="1" destOrd="0" presId="urn:microsoft.com/office/officeart/2005/8/layout/bProcess4"/>
    <dgm:cxn modelId="{9275D62C-8C63-4D31-8FEE-1864A8608579}" type="presParOf" srcId="{EB08D4D5-E408-442C-9C38-7349D4501FC7}" destId="{C98CDB3F-DE0B-4035-85B1-07D0A71270E0}" srcOrd="19" destOrd="0" presId="urn:microsoft.com/office/officeart/2005/8/layout/bProcess4"/>
    <dgm:cxn modelId="{F9D4B3F1-28DC-4477-86C8-FD9A5E4EF928}" type="presParOf" srcId="{EB08D4D5-E408-442C-9C38-7349D4501FC7}" destId="{452E9FD9-253B-4196-8AAA-4F0C39B645AC}" srcOrd="20" destOrd="0" presId="urn:microsoft.com/office/officeart/2005/8/layout/bProcess4"/>
    <dgm:cxn modelId="{AFF6259C-2BED-4DD0-B038-642AF1CE841F}" type="presParOf" srcId="{452E9FD9-253B-4196-8AAA-4F0C39B645AC}" destId="{3F747A4F-9ECF-4706-8620-B9D96BAA8DE0}" srcOrd="0" destOrd="0" presId="urn:microsoft.com/office/officeart/2005/8/layout/bProcess4"/>
    <dgm:cxn modelId="{DEBE729E-7E73-42B0-A21E-BB4DDE9E52B0}" type="presParOf" srcId="{452E9FD9-253B-4196-8AAA-4F0C39B645AC}" destId="{D19B0E9B-67F5-4CBA-8676-BA601D548E16}" srcOrd="1" destOrd="0" presId="urn:microsoft.com/office/officeart/2005/8/layout/bProcess4"/>
    <dgm:cxn modelId="{226158AF-CDDC-4E6D-B7EC-975B5F0BCDDA}" type="presParOf" srcId="{EB08D4D5-E408-442C-9C38-7349D4501FC7}" destId="{AD2736A3-7CC7-4EFE-928C-75962649993A}" srcOrd="21" destOrd="0" presId="urn:microsoft.com/office/officeart/2005/8/layout/bProcess4"/>
    <dgm:cxn modelId="{B55CF5C4-08DC-4F7F-BCB1-F2C428EC845D}" type="presParOf" srcId="{EB08D4D5-E408-442C-9C38-7349D4501FC7}" destId="{5631126F-910D-4FD2-AA6A-E28D81C01DD7}" srcOrd="22" destOrd="0" presId="urn:microsoft.com/office/officeart/2005/8/layout/bProcess4"/>
    <dgm:cxn modelId="{97861B08-0990-4B00-A1EA-6328507E76B5}" type="presParOf" srcId="{5631126F-910D-4FD2-AA6A-E28D81C01DD7}" destId="{F061F5A1-35AF-4A4E-A86F-83146C3DA280}" srcOrd="0" destOrd="0" presId="urn:microsoft.com/office/officeart/2005/8/layout/bProcess4"/>
    <dgm:cxn modelId="{6353707A-8FBC-4194-A0E4-FAFFE74A9031}" type="presParOf" srcId="{5631126F-910D-4FD2-AA6A-E28D81C01DD7}" destId="{8B65783A-B7C9-4E05-A6BE-952A76807ED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9DC500-E79E-4E67-96F4-03B22C3C63AF}" type="doc">
      <dgm:prSet loTypeId="urn:microsoft.com/office/officeart/2005/8/layout/b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1EA9FB12-F50F-4EE0-A89B-19943F6C0308}">
      <dgm:prSet phldrT="[Texto]"/>
      <dgm:spPr/>
      <dgm:t>
        <a:bodyPr/>
        <a:lstStyle/>
        <a:p>
          <a:r>
            <a:rPr lang="es-MX" dirty="0" smtClean="0"/>
            <a:t>Copiar textos</a:t>
          </a:r>
          <a:endParaRPr lang="es-MX" dirty="0"/>
        </a:p>
      </dgm:t>
    </dgm:pt>
    <dgm:pt modelId="{B98BF526-D77D-49A6-ADD4-DFEF94236847}" type="parTrans" cxnId="{4A7D8BC3-BBAC-4938-91E6-B5DC6216D3FA}">
      <dgm:prSet/>
      <dgm:spPr/>
      <dgm:t>
        <a:bodyPr/>
        <a:lstStyle/>
        <a:p>
          <a:endParaRPr lang="es-MX"/>
        </a:p>
      </dgm:t>
    </dgm:pt>
    <dgm:pt modelId="{642721CE-0A09-4449-AC6E-0F0DD60A8FE1}" type="sibTrans" cxnId="{4A7D8BC3-BBAC-4938-91E6-B5DC6216D3FA}">
      <dgm:prSet/>
      <dgm:spPr/>
      <dgm:t>
        <a:bodyPr/>
        <a:lstStyle/>
        <a:p>
          <a:endParaRPr lang="es-MX"/>
        </a:p>
      </dgm:t>
    </dgm:pt>
    <dgm:pt modelId="{D7876ABB-3CF2-4C02-902E-0962C0CD5009}">
      <dgm:prSet/>
      <dgm:spPr/>
      <dgm:t>
        <a:bodyPr/>
        <a:lstStyle/>
        <a:p>
          <a:r>
            <a:rPr lang="es-MX" smtClean="0"/>
            <a:t>Componer</a:t>
          </a:r>
          <a:endParaRPr lang="es-MX" dirty="0" smtClean="0"/>
        </a:p>
      </dgm:t>
    </dgm:pt>
    <dgm:pt modelId="{10265BED-79BD-415D-BF6B-91A9D776FC1E}" type="parTrans" cxnId="{C752C56D-3845-4231-8B39-C3109AD510DE}">
      <dgm:prSet/>
      <dgm:spPr/>
      <dgm:t>
        <a:bodyPr/>
        <a:lstStyle/>
        <a:p>
          <a:endParaRPr lang="es-MX"/>
        </a:p>
      </dgm:t>
    </dgm:pt>
    <dgm:pt modelId="{8C3BF4DE-6838-4986-9FE8-2CE6AF8027E3}" type="sibTrans" cxnId="{C752C56D-3845-4231-8B39-C3109AD510DE}">
      <dgm:prSet/>
      <dgm:spPr/>
      <dgm:t>
        <a:bodyPr/>
        <a:lstStyle/>
        <a:p>
          <a:endParaRPr lang="es-MX"/>
        </a:p>
      </dgm:t>
    </dgm:pt>
    <dgm:pt modelId="{CFFEFA8C-0334-4F71-833E-78F0DFCB2B2F}">
      <dgm:prSet/>
      <dgm:spPr/>
      <dgm:t>
        <a:bodyPr/>
        <a:lstStyle/>
        <a:p>
          <a:r>
            <a:rPr lang="es-MX" smtClean="0"/>
            <a:t>Ilustrar</a:t>
          </a:r>
          <a:endParaRPr lang="es-MX" dirty="0" smtClean="0"/>
        </a:p>
      </dgm:t>
    </dgm:pt>
    <dgm:pt modelId="{DA50C26E-2386-436C-BE3A-A1CBD537FB6A}" type="parTrans" cxnId="{31AA9EEC-4516-48D7-B8A0-32B736126905}">
      <dgm:prSet/>
      <dgm:spPr/>
      <dgm:t>
        <a:bodyPr/>
        <a:lstStyle/>
        <a:p>
          <a:endParaRPr lang="es-MX"/>
        </a:p>
      </dgm:t>
    </dgm:pt>
    <dgm:pt modelId="{137BB96C-1000-46C5-8A5E-58427A9C11FF}" type="sibTrans" cxnId="{31AA9EEC-4516-48D7-B8A0-32B736126905}">
      <dgm:prSet/>
      <dgm:spPr/>
      <dgm:t>
        <a:bodyPr/>
        <a:lstStyle/>
        <a:p>
          <a:endParaRPr lang="es-MX"/>
        </a:p>
      </dgm:t>
    </dgm:pt>
    <dgm:pt modelId="{7B1F1177-C73E-43B0-9B1A-FE71EBAA59FC}">
      <dgm:prSet/>
      <dgm:spPr/>
      <dgm:t>
        <a:bodyPr/>
        <a:lstStyle/>
        <a:p>
          <a:r>
            <a:rPr lang="es-MX" smtClean="0"/>
            <a:t>Dibujar</a:t>
          </a:r>
          <a:endParaRPr lang="es-MX" dirty="0" smtClean="0"/>
        </a:p>
      </dgm:t>
    </dgm:pt>
    <dgm:pt modelId="{4973A059-9520-447A-B0DA-652B937A3534}" type="parTrans" cxnId="{6E4B8214-FA0D-47C8-999F-50FFC730D307}">
      <dgm:prSet/>
      <dgm:spPr/>
      <dgm:t>
        <a:bodyPr/>
        <a:lstStyle/>
        <a:p>
          <a:endParaRPr lang="es-MX"/>
        </a:p>
      </dgm:t>
    </dgm:pt>
    <dgm:pt modelId="{E8FBC36F-0A73-4937-AFD1-1A8A2FACB1CF}" type="sibTrans" cxnId="{6E4B8214-FA0D-47C8-999F-50FFC730D307}">
      <dgm:prSet/>
      <dgm:spPr/>
      <dgm:t>
        <a:bodyPr/>
        <a:lstStyle/>
        <a:p>
          <a:endParaRPr lang="es-MX"/>
        </a:p>
      </dgm:t>
    </dgm:pt>
    <dgm:pt modelId="{5786320E-BB88-434F-817D-DE93FE1C8E6B}">
      <dgm:prSet/>
      <dgm:spPr/>
      <dgm:t>
        <a:bodyPr/>
        <a:lstStyle/>
        <a:p>
          <a:r>
            <a:rPr lang="es-MX" smtClean="0"/>
            <a:t>Intercambiar textos</a:t>
          </a:r>
          <a:endParaRPr lang="es-MX" dirty="0" smtClean="0"/>
        </a:p>
      </dgm:t>
    </dgm:pt>
    <dgm:pt modelId="{29F9B78A-F20E-425C-979B-E68BAD75BE22}" type="parTrans" cxnId="{2F81574A-8ABD-416B-999D-EEE74CFAEBC3}">
      <dgm:prSet/>
      <dgm:spPr/>
      <dgm:t>
        <a:bodyPr/>
        <a:lstStyle/>
        <a:p>
          <a:endParaRPr lang="es-MX"/>
        </a:p>
      </dgm:t>
    </dgm:pt>
    <dgm:pt modelId="{8FBDFD0E-E536-4313-A655-434F29178DBA}" type="sibTrans" cxnId="{2F81574A-8ABD-416B-999D-EEE74CFAEBC3}">
      <dgm:prSet/>
      <dgm:spPr/>
      <dgm:t>
        <a:bodyPr/>
        <a:lstStyle/>
        <a:p>
          <a:endParaRPr lang="es-MX"/>
        </a:p>
      </dgm:t>
    </dgm:pt>
    <dgm:pt modelId="{02819961-22A3-4CA3-A9E9-3DED29120E6E}">
      <dgm:prSet/>
      <dgm:spPr/>
      <dgm:t>
        <a:bodyPr/>
        <a:lstStyle/>
        <a:p>
          <a:r>
            <a:rPr lang="es-MX" smtClean="0"/>
            <a:t>Producir sonidos</a:t>
          </a:r>
          <a:endParaRPr lang="es-MX" dirty="0" smtClean="0"/>
        </a:p>
      </dgm:t>
    </dgm:pt>
    <dgm:pt modelId="{57F70485-D333-40B2-83F1-7285DA2905CE}" type="parTrans" cxnId="{D6E32883-22A2-4F0C-A10D-A6A38BAAD287}">
      <dgm:prSet/>
      <dgm:spPr/>
      <dgm:t>
        <a:bodyPr/>
        <a:lstStyle/>
        <a:p>
          <a:endParaRPr lang="es-MX"/>
        </a:p>
      </dgm:t>
    </dgm:pt>
    <dgm:pt modelId="{AB337FA7-2344-44B0-9D62-9FD8581AA73A}" type="sibTrans" cxnId="{D6E32883-22A2-4F0C-A10D-A6A38BAAD287}">
      <dgm:prSet/>
      <dgm:spPr/>
      <dgm:t>
        <a:bodyPr/>
        <a:lstStyle/>
        <a:p>
          <a:endParaRPr lang="es-MX"/>
        </a:p>
      </dgm:t>
    </dgm:pt>
    <dgm:pt modelId="{36FCAE04-F919-49D8-86D7-678C7FCC96F3}">
      <dgm:prSet/>
      <dgm:spPr/>
      <dgm:t>
        <a:bodyPr/>
        <a:lstStyle/>
        <a:p>
          <a:r>
            <a:rPr lang="es-MX" smtClean="0"/>
            <a:t>Hablar en voz baja y en voz alta</a:t>
          </a:r>
          <a:endParaRPr lang="es-MX" dirty="0" smtClean="0"/>
        </a:p>
      </dgm:t>
    </dgm:pt>
    <dgm:pt modelId="{4E33A3B2-E5F7-405B-8979-CBE0124282F9}" type="parTrans" cxnId="{7CCBA398-CFF7-4EB4-8BC9-23E856E01A0A}">
      <dgm:prSet/>
      <dgm:spPr/>
      <dgm:t>
        <a:bodyPr/>
        <a:lstStyle/>
        <a:p>
          <a:endParaRPr lang="es-MX"/>
        </a:p>
      </dgm:t>
    </dgm:pt>
    <dgm:pt modelId="{05D97E37-221D-4A95-B95B-2BC33EE3BDA1}" type="sibTrans" cxnId="{7CCBA398-CFF7-4EB4-8BC9-23E856E01A0A}">
      <dgm:prSet/>
      <dgm:spPr/>
      <dgm:t>
        <a:bodyPr/>
        <a:lstStyle/>
        <a:p>
          <a:endParaRPr lang="es-MX"/>
        </a:p>
      </dgm:t>
    </dgm:pt>
    <dgm:pt modelId="{6AB02446-6BF2-4E83-A8FE-A2E2325F0F22}">
      <dgm:prSet/>
      <dgm:spPr/>
      <dgm:t>
        <a:bodyPr/>
        <a:lstStyle/>
        <a:p>
          <a:r>
            <a:rPr lang="es-MX" smtClean="0"/>
            <a:t>Repetir rimas, cantos y recitaciones</a:t>
          </a:r>
          <a:endParaRPr lang="es-MX" dirty="0" smtClean="0"/>
        </a:p>
      </dgm:t>
    </dgm:pt>
    <dgm:pt modelId="{334FCDD6-6635-4959-B65B-56E335FD0FB5}" type="parTrans" cxnId="{16B8F941-8B4F-4ACF-B432-75E56C646C27}">
      <dgm:prSet/>
      <dgm:spPr/>
      <dgm:t>
        <a:bodyPr/>
        <a:lstStyle/>
        <a:p>
          <a:endParaRPr lang="es-MX"/>
        </a:p>
      </dgm:t>
    </dgm:pt>
    <dgm:pt modelId="{5F4E63F1-BFD3-4169-8C18-06DF7F2C5AE6}" type="sibTrans" cxnId="{16B8F941-8B4F-4ACF-B432-75E56C646C27}">
      <dgm:prSet/>
      <dgm:spPr/>
      <dgm:t>
        <a:bodyPr/>
        <a:lstStyle/>
        <a:p>
          <a:endParaRPr lang="es-MX"/>
        </a:p>
      </dgm:t>
    </dgm:pt>
    <dgm:pt modelId="{30FB28DC-3F62-4CFA-ADB7-7094278FE0B1}">
      <dgm:prSet/>
      <dgm:spPr/>
      <dgm:t>
        <a:bodyPr/>
        <a:lstStyle/>
        <a:p>
          <a:r>
            <a:rPr lang="es-MX" smtClean="0"/>
            <a:t>Escuchar cuentos en grabadoras</a:t>
          </a:r>
          <a:endParaRPr lang="es-MX" dirty="0" smtClean="0"/>
        </a:p>
      </dgm:t>
    </dgm:pt>
    <dgm:pt modelId="{44017DB3-DE96-44F3-A5AF-B2DDD9CAAB32}" type="parTrans" cxnId="{9037672A-1ACD-4FFB-8C60-25AC924397BC}">
      <dgm:prSet/>
      <dgm:spPr/>
      <dgm:t>
        <a:bodyPr/>
        <a:lstStyle/>
        <a:p>
          <a:endParaRPr lang="es-MX"/>
        </a:p>
      </dgm:t>
    </dgm:pt>
    <dgm:pt modelId="{025C2A6D-5856-4279-8E86-2B70BBEB8F7E}" type="sibTrans" cxnId="{9037672A-1ACD-4FFB-8C60-25AC924397BC}">
      <dgm:prSet/>
      <dgm:spPr/>
      <dgm:t>
        <a:bodyPr/>
        <a:lstStyle/>
        <a:p>
          <a:endParaRPr lang="es-MX"/>
        </a:p>
      </dgm:t>
    </dgm:pt>
    <dgm:pt modelId="{F174483D-2E68-4EEB-946A-E1775464A52C}">
      <dgm:prSet/>
      <dgm:spPr/>
      <dgm:t>
        <a:bodyPr/>
        <a:lstStyle/>
        <a:p>
          <a:r>
            <a:rPr lang="es-MX" smtClean="0"/>
            <a:t>Platicar sobre sus conocimientos</a:t>
          </a:r>
          <a:endParaRPr lang="es-MX" dirty="0" smtClean="0"/>
        </a:p>
      </dgm:t>
    </dgm:pt>
    <dgm:pt modelId="{FBF13D61-7F36-4BAA-92BD-06913E497AB6}" type="parTrans" cxnId="{3EC30EF9-FFB5-4D93-91EC-A7C15E02FBE4}">
      <dgm:prSet/>
      <dgm:spPr/>
      <dgm:t>
        <a:bodyPr/>
        <a:lstStyle/>
        <a:p>
          <a:endParaRPr lang="es-MX"/>
        </a:p>
      </dgm:t>
    </dgm:pt>
    <dgm:pt modelId="{74F9336C-2267-4F70-A072-D4C12C153647}" type="sibTrans" cxnId="{3EC30EF9-FFB5-4D93-91EC-A7C15E02FBE4}">
      <dgm:prSet/>
      <dgm:spPr/>
      <dgm:t>
        <a:bodyPr/>
        <a:lstStyle/>
        <a:p>
          <a:endParaRPr lang="es-MX"/>
        </a:p>
      </dgm:t>
    </dgm:pt>
    <dgm:pt modelId="{ED687562-892B-4663-B86C-4A2C4BC45646}">
      <dgm:prSet/>
      <dgm:spPr/>
      <dgm:t>
        <a:bodyPr/>
        <a:lstStyle/>
        <a:p>
          <a:r>
            <a:rPr lang="es-MX" smtClean="0"/>
            <a:t>Agrupar objetos cuyos nombres empiezan igual</a:t>
          </a:r>
          <a:endParaRPr lang="es-MX" dirty="0" smtClean="0"/>
        </a:p>
      </dgm:t>
    </dgm:pt>
    <dgm:pt modelId="{6A637A2D-5E66-4A25-B7FB-ECA878675DFF}" type="parTrans" cxnId="{F790D6C1-5271-4C98-B53A-BBE8528F2290}">
      <dgm:prSet/>
      <dgm:spPr/>
      <dgm:t>
        <a:bodyPr/>
        <a:lstStyle/>
        <a:p>
          <a:endParaRPr lang="es-MX"/>
        </a:p>
      </dgm:t>
    </dgm:pt>
    <dgm:pt modelId="{F339B5A8-8F73-4A67-A059-205C16EC4297}" type="sibTrans" cxnId="{F790D6C1-5271-4C98-B53A-BBE8528F2290}">
      <dgm:prSet/>
      <dgm:spPr/>
      <dgm:t>
        <a:bodyPr/>
        <a:lstStyle/>
        <a:p>
          <a:endParaRPr lang="es-MX"/>
        </a:p>
      </dgm:t>
    </dgm:pt>
    <dgm:pt modelId="{DA6C9A05-76E4-459A-9C90-30F630893731}">
      <dgm:prSet/>
      <dgm:spPr/>
      <dgm:t>
        <a:bodyPr/>
        <a:lstStyle/>
        <a:p>
          <a:r>
            <a:rPr lang="es-MX" smtClean="0"/>
            <a:t>Trabalenguas</a:t>
          </a:r>
          <a:endParaRPr lang="es-MX" dirty="0" smtClean="0"/>
        </a:p>
      </dgm:t>
    </dgm:pt>
    <dgm:pt modelId="{BD8EE00A-FC57-4232-AAD6-061D7192A81B}" type="parTrans" cxnId="{83A945F0-B3E6-41F4-BAA7-7E956B70E4FE}">
      <dgm:prSet/>
      <dgm:spPr/>
      <dgm:t>
        <a:bodyPr/>
        <a:lstStyle/>
        <a:p>
          <a:endParaRPr lang="es-MX"/>
        </a:p>
      </dgm:t>
    </dgm:pt>
    <dgm:pt modelId="{BD451D88-4A37-4820-BFD2-26D240A854E6}" type="sibTrans" cxnId="{83A945F0-B3E6-41F4-BAA7-7E956B70E4FE}">
      <dgm:prSet/>
      <dgm:spPr/>
      <dgm:t>
        <a:bodyPr/>
        <a:lstStyle/>
        <a:p>
          <a:endParaRPr lang="es-MX"/>
        </a:p>
      </dgm:t>
    </dgm:pt>
    <dgm:pt modelId="{D06FFF6D-B1D5-4F55-A5BE-7848C6F07D24}">
      <dgm:prSet/>
      <dgm:spPr/>
      <dgm:t>
        <a:bodyPr/>
        <a:lstStyle/>
        <a:p>
          <a:r>
            <a:rPr lang="es-MX" smtClean="0"/>
            <a:t>Emitir palabras con popote en la boca</a:t>
          </a:r>
          <a:endParaRPr lang="es-MX" dirty="0" smtClean="0"/>
        </a:p>
      </dgm:t>
    </dgm:pt>
    <dgm:pt modelId="{EE7F788C-F6A9-452B-8A66-34DCABCF1976}" type="parTrans" cxnId="{8C6FEB09-0111-4255-A26E-8DEAAE8C84D4}">
      <dgm:prSet/>
      <dgm:spPr/>
      <dgm:t>
        <a:bodyPr/>
        <a:lstStyle/>
        <a:p>
          <a:endParaRPr lang="es-MX"/>
        </a:p>
      </dgm:t>
    </dgm:pt>
    <dgm:pt modelId="{C25763F6-AB57-48EF-AEDC-EC95BCC2F75A}" type="sibTrans" cxnId="{8C6FEB09-0111-4255-A26E-8DEAAE8C84D4}">
      <dgm:prSet/>
      <dgm:spPr/>
      <dgm:t>
        <a:bodyPr/>
        <a:lstStyle/>
        <a:p>
          <a:endParaRPr lang="es-MX"/>
        </a:p>
      </dgm:t>
    </dgm:pt>
    <dgm:pt modelId="{4F4757AA-D7CA-4541-9E2B-D6497C9F61EE}">
      <dgm:prSet/>
      <dgm:spPr/>
      <dgm:t>
        <a:bodyPr/>
        <a:lstStyle/>
        <a:p>
          <a:r>
            <a:rPr lang="es-MX" smtClean="0"/>
            <a:t>Soplar una pluma</a:t>
          </a:r>
          <a:endParaRPr lang="es-MX" dirty="0" smtClean="0"/>
        </a:p>
      </dgm:t>
    </dgm:pt>
    <dgm:pt modelId="{05C7DB0E-43F1-441E-B74A-606248FB3765}" type="parTrans" cxnId="{39D12575-9F04-4278-824C-96F4C373D7EF}">
      <dgm:prSet/>
      <dgm:spPr/>
      <dgm:t>
        <a:bodyPr/>
        <a:lstStyle/>
        <a:p>
          <a:endParaRPr lang="es-MX"/>
        </a:p>
      </dgm:t>
    </dgm:pt>
    <dgm:pt modelId="{CA9C774B-060E-4CEE-BA13-D3D6882C184B}" type="sibTrans" cxnId="{39D12575-9F04-4278-824C-96F4C373D7EF}">
      <dgm:prSet/>
      <dgm:spPr/>
      <dgm:t>
        <a:bodyPr/>
        <a:lstStyle/>
        <a:p>
          <a:endParaRPr lang="es-MX"/>
        </a:p>
      </dgm:t>
    </dgm:pt>
    <dgm:pt modelId="{3E4002F9-2BB3-4AF8-BD11-8A1A2A1A19FB}">
      <dgm:prSet/>
      <dgm:spPr/>
      <dgm:t>
        <a:bodyPr/>
        <a:lstStyle/>
        <a:p>
          <a:r>
            <a:rPr lang="es-MX" smtClean="0"/>
            <a:t>Palmear palabras </a:t>
          </a:r>
          <a:endParaRPr lang="es-MX" dirty="0" smtClean="0"/>
        </a:p>
      </dgm:t>
    </dgm:pt>
    <dgm:pt modelId="{E341C8D2-ADCF-4616-B60C-6FCC55B678BD}" type="parTrans" cxnId="{6B9A7332-53CA-4A32-851A-A8E516EF6EFA}">
      <dgm:prSet/>
      <dgm:spPr/>
      <dgm:t>
        <a:bodyPr/>
        <a:lstStyle/>
        <a:p>
          <a:endParaRPr lang="es-MX"/>
        </a:p>
      </dgm:t>
    </dgm:pt>
    <dgm:pt modelId="{BBA8B010-C7FB-4EFF-8378-E16DE992679D}" type="sibTrans" cxnId="{6B9A7332-53CA-4A32-851A-A8E516EF6EFA}">
      <dgm:prSet/>
      <dgm:spPr/>
      <dgm:t>
        <a:bodyPr/>
        <a:lstStyle/>
        <a:p>
          <a:endParaRPr lang="es-MX"/>
        </a:p>
      </dgm:t>
    </dgm:pt>
    <dgm:pt modelId="{526C9C3E-547F-4650-B629-17C7B666415C}">
      <dgm:prSet/>
      <dgm:spPr/>
      <dgm:t>
        <a:bodyPr/>
        <a:lstStyle/>
        <a:p>
          <a:r>
            <a:rPr lang="es-MX" smtClean="0"/>
            <a:t>Escuchar palabras desconocidas</a:t>
          </a:r>
          <a:endParaRPr lang="es-MX" dirty="0" smtClean="0"/>
        </a:p>
      </dgm:t>
    </dgm:pt>
    <dgm:pt modelId="{981EFD96-FA09-44EB-9F7D-8714B8E25252}" type="parTrans" cxnId="{80E9FE5B-62F4-43BE-B8EE-DA7A7EA92463}">
      <dgm:prSet/>
      <dgm:spPr/>
      <dgm:t>
        <a:bodyPr/>
        <a:lstStyle/>
        <a:p>
          <a:endParaRPr lang="es-MX"/>
        </a:p>
      </dgm:t>
    </dgm:pt>
    <dgm:pt modelId="{5453E439-4D8C-46F9-802E-F561AB834D51}" type="sibTrans" cxnId="{80E9FE5B-62F4-43BE-B8EE-DA7A7EA92463}">
      <dgm:prSet/>
      <dgm:spPr/>
      <dgm:t>
        <a:bodyPr/>
        <a:lstStyle/>
        <a:p>
          <a:endParaRPr lang="es-MX"/>
        </a:p>
      </dgm:t>
    </dgm:pt>
    <dgm:pt modelId="{EB7230D3-488A-43B2-8B86-A27AEC7EF048}" type="pres">
      <dgm:prSet presAssocID="{009DC500-E79E-4E67-96F4-03B22C3C63A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DF4EAFF3-4B1A-4D07-BA8D-0772407048BC}" type="pres">
      <dgm:prSet presAssocID="{1EA9FB12-F50F-4EE0-A89B-19943F6C0308}" presName="compNode" presStyleCnt="0"/>
      <dgm:spPr/>
    </dgm:pt>
    <dgm:pt modelId="{93E33C2A-9AF4-428E-A5F2-1C2123DDCC85}" type="pres">
      <dgm:prSet presAssocID="{1EA9FB12-F50F-4EE0-A89B-19943F6C0308}" presName="dummyConnPt" presStyleCnt="0"/>
      <dgm:spPr/>
    </dgm:pt>
    <dgm:pt modelId="{FC5F0283-8B81-4170-85CE-1700FF0394F4}" type="pres">
      <dgm:prSet presAssocID="{1EA9FB12-F50F-4EE0-A89B-19943F6C0308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3BADEF-D00C-422D-8697-64833A2FD684}" type="pres">
      <dgm:prSet presAssocID="{642721CE-0A09-4449-AC6E-0F0DD60A8FE1}" presName="sibTrans" presStyleLbl="bgSibTrans2D1" presStyleIdx="0" presStyleCnt="15"/>
      <dgm:spPr/>
      <dgm:t>
        <a:bodyPr/>
        <a:lstStyle/>
        <a:p>
          <a:endParaRPr lang="es-MX"/>
        </a:p>
      </dgm:t>
    </dgm:pt>
    <dgm:pt modelId="{6CB6AE7E-CC1E-4B7C-8734-858FC0E8775E}" type="pres">
      <dgm:prSet presAssocID="{D7876ABB-3CF2-4C02-902E-0962C0CD5009}" presName="compNode" presStyleCnt="0"/>
      <dgm:spPr/>
    </dgm:pt>
    <dgm:pt modelId="{D8A6E7B3-5268-4BB0-B2AB-97069F2FCFB6}" type="pres">
      <dgm:prSet presAssocID="{D7876ABB-3CF2-4C02-902E-0962C0CD5009}" presName="dummyConnPt" presStyleCnt="0"/>
      <dgm:spPr/>
    </dgm:pt>
    <dgm:pt modelId="{32A238AD-62B6-4D34-8CF9-532D45653AE4}" type="pres">
      <dgm:prSet presAssocID="{D7876ABB-3CF2-4C02-902E-0962C0CD5009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711347-1FBE-4DEA-9525-9A96A8E91F97}" type="pres">
      <dgm:prSet presAssocID="{8C3BF4DE-6838-4986-9FE8-2CE6AF8027E3}" presName="sibTrans" presStyleLbl="bgSibTrans2D1" presStyleIdx="1" presStyleCnt="15"/>
      <dgm:spPr/>
      <dgm:t>
        <a:bodyPr/>
        <a:lstStyle/>
        <a:p>
          <a:endParaRPr lang="es-MX"/>
        </a:p>
      </dgm:t>
    </dgm:pt>
    <dgm:pt modelId="{E6BE69EE-4AF6-4995-B4B5-E82653D2E4AA}" type="pres">
      <dgm:prSet presAssocID="{CFFEFA8C-0334-4F71-833E-78F0DFCB2B2F}" presName="compNode" presStyleCnt="0"/>
      <dgm:spPr/>
    </dgm:pt>
    <dgm:pt modelId="{E1187680-68A0-48DC-9884-073E361EA604}" type="pres">
      <dgm:prSet presAssocID="{CFFEFA8C-0334-4F71-833E-78F0DFCB2B2F}" presName="dummyConnPt" presStyleCnt="0"/>
      <dgm:spPr/>
    </dgm:pt>
    <dgm:pt modelId="{F4D7BA41-A123-4CE9-8D3B-9B25815CFE4F}" type="pres">
      <dgm:prSet presAssocID="{CFFEFA8C-0334-4F71-833E-78F0DFCB2B2F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B33CC1-3875-49B5-9B6B-CCD83511A387}" type="pres">
      <dgm:prSet presAssocID="{137BB96C-1000-46C5-8A5E-58427A9C11FF}" presName="sibTrans" presStyleLbl="bgSibTrans2D1" presStyleIdx="2" presStyleCnt="15"/>
      <dgm:spPr/>
      <dgm:t>
        <a:bodyPr/>
        <a:lstStyle/>
        <a:p>
          <a:endParaRPr lang="es-MX"/>
        </a:p>
      </dgm:t>
    </dgm:pt>
    <dgm:pt modelId="{FAF8E1DC-5ABE-4F8B-98F2-E1178AB69C8D}" type="pres">
      <dgm:prSet presAssocID="{7B1F1177-C73E-43B0-9B1A-FE71EBAA59FC}" presName="compNode" presStyleCnt="0"/>
      <dgm:spPr/>
    </dgm:pt>
    <dgm:pt modelId="{B69FDD62-A2E9-43D6-B09A-A87AF9E41118}" type="pres">
      <dgm:prSet presAssocID="{7B1F1177-C73E-43B0-9B1A-FE71EBAA59FC}" presName="dummyConnPt" presStyleCnt="0"/>
      <dgm:spPr/>
    </dgm:pt>
    <dgm:pt modelId="{D00BDE70-9BAD-4535-A314-D20A5AC7C504}" type="pres">
      <dgm:prSet presAssocID="{7B1F1177-C73E-43B0-9B1A-FE71EBAA59FC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633EC5-B215-4324-8704-7DA65E46029B}" type="pres">
      <dgm:prSet presAssocID="{E8FBC36F-0A73-4937-AFD1-1A8A2FACB1CF}" presName="sibTrans" presStyleLbl="bgSibTrans2D1" presStyleIdx="3" presStyleCnt="15"/>
      <dgm:spPr/>
      <dgm:t>
        <a:bodyPr/>
        <a:lstStyle/>
        <a:p>
          <a:endParaRPr lang="es-MX"/>
        </a:p>
      </dgm:t>
    </dgm:pt>
    <dgm:pt modelId="{B49263DA-10E4-48B4-9A25-5B7CC4B998F0}" type="pres">
      <dgm:prSet presAssocID="{5786320E-BB88-434F-817D-DE93FE1C8E6B}" presName="compNode" presStyleCnt="0"/>
      <dgm:spPr/>
    </dgm:pt>
    <dgm:pt modelId="{F98B5A0C-9FCC-4CC9-AFC2-F789A3C9D039}" type="pres">
      <dgm:prSet presAssocID="{5786320E-BB88-434F-817D-DE93FE1C8E6B}" presName="dummyConnPt" presStyleCnt="0"/>
      <dgm:spPr/>
    </dgm:pt>
    <dgm:pt modelId="{C708DA43-F048-4403-89E7-8CB4894B3617}" type="pres">
      <dgm:prSet presAssocID="{5786320E-BB88-434F-817D-DE93FE1C8E6B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DD7623-A995-47C3-8365-EF920CE0F4C1}" type="pres">
      <dgm:prSet presAssocID="{8FBDFD0E-E536-4313-A655-434F29178DBA}" presName="sibTrans" presStyleLbl="bgSibTrans2D1" presStyleIdx="4" presStyleCnt="15"/>
      <dgm:spPr/>
      <dgm:t>
        <a:bodyPr/>
        <a:lstStyle/>
        <a:p>
          <a:endParaRPr lang="es-MX"/>
        </a:p>
      </dgm:t>
    </dgm:pt>
    <dgm:pt modelId="{76D21578-C53C-4F1C-B9E9-17BEC23E5038}" type="pres">
      <dgm:prSet presAssocID="{02819961-22A3-4CA3-A9E9-3DED29120E6E}" presName="compNode" presStyleCnt="0"/>
      <dgm:spPr/>
    </dgm:pt>
    <dgm:pt modelId="{5EE76229-A3A4-4EDC-AF3A-06B2B34C4EEE}" type="pres">
      <dgm:prSet presAssocID="{02819961-22A3-4CA3-A9E9-3DED29120E6E}" presName="dummyConnPt" presStyleCnt="0"/>
      <dgm:spPr/>
    </dgm:pt>
    <dgm:pt modelId="{02FD33A4-C269-4A75-8082-3DADF31DF87E}" type="pres">
      <dgm:prSet presAssocID="{02819961-22A3-4CA3-A9E9-3DED29120E6E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FAF3D8-7A70-44EF-8DBC-334BFD4A0C32}" type="pres">
      <dgm:prSet presAssocID="{AB337FA7-2344-44B0-9D62-9FD8581AA73A}" presName="sibTrans" presStyleLbl="bgSibTrans2D1" presStyleIdx="5" presStyleCnt="15"/>
      <dgm:spPr/>
      <dgm:t>
        <a:bodyPr/>
        <a:lstStyle/>
        <a:p>
          <a:endParaRPr lang="es-MX"/>
        </a:p>
      </dgm:t>
    </dgm:pt>
    <dgm:pt modelId="{C0001D93-DD12-47F4-B9CF-22F8191A73D9}" type="pres">
      <dgm:prSet presAssocID="{36FCAE04-F919-49D8-86D7-678C7FCC96F3}" presName="compNode" presStyleCnt="0"/>
      <dgm:spPr/>
    </dgm:pt>
    <dgm:pt modelId="{1D69421D-C1F4-409A-A364-325E9B7DEB12}" type="pres">
      <dgm:prSet presAssocID="{36FCAE04-F919-49D8-86D7-678C7FCC96F3}" presName="dummyConnPt" presStyleCnt="0"/>
      <dgm:spPr/>
    </dgm:pt>
    <dgm:pt modelId="{599A9C98-8BB6-4F2A-AE41-87153DEA9CCC}" type="pres">
      <dgm:prSet presAssocID="{36FCAE04-F919-49D8-86D7-678C7FCC96F3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D474B6-BFFB-4A32-8BBD-B6229C381227}" type="pres">
      <dgm:prSet presAssocID="{05D97E37-221D-4A95-B95B-2BC33EE3BDA1}" presName="sibTrans" presStyleLbl="bgSibTrans2D1" presStyleIdx="6" presStyleCnt="15"/>
      <dgm:spPr/>
      <dgm:t>
        <a:bodyPr/>
        <a:lstStyle/>
        <a:p>
          <a:endParaRPr lang="es-MX"/>
        </a:p>
      </dgm:t>
    </dgm:pt>
    <dgm:pt modelId="{EA12E88E-5AF0-42F9-B241-01937370ACA6}" type="pres">
      <dgm:prSet presAssocID="{6AB02446-6BF2-4E83-A8FE-A2E2325F0F22}" presName="compNode" presStyleCnt="0"/>
      <dgm:spPr/>
    </dgm:pt>
    <dgm:pt modelId="{7409A3A4-9E38-4004-8995-6B05FE929E67}" type="pres">
      <dgm:prSet presAssocID="{6AB02446-6BF2-4E83-A8FE-A2E2325F0F22}" presName="dummyConnPt" presStyleCnt="0"/>
      <dgm:spPr/>
    </dgm:pt>
    <dgm:pt modelId="{18FCD155-F1C6-4FAB-8A77-163014A835A8}" type="pres">
      <dgm:prSet presAssocID="{6AB02446-6BF2-4E83-A8FE-A2E2325F0F22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014606-1745-44A4-8B72-D1B444B5DC52}" type="pres">
      <dgm:prSet presAssocID="{5F4E63F1-BFD3-4169-8C18-06DF7F2C5AE6}" presName="sibTrans" presStyleLbl="bgSibTrans2D1" presStyleIdx="7" presStyleCnt="15"/>
      <dgm:spPr/>
      <dgm:t>
        <a:bodyPr/>
        <a:lstStyle/>
        <a:p>
          <a:endParaRPr lang="es-MX"/>
        </a:p>
      </dgm:t>
    </dgm:pt>
    <dgm:pt modelId="{3FA6796A-F259-415F-8F83-8CC36C662B6E}" type="pres">
      <dgm:prSet presAssocID="{30FB28DC-3F62-4CFA-ADB7-7094278FE0B1}" presName="compNode" presStyleCnt="0"/>
      <dgm:spPr/>
    </dgm:pt>
    <dgm:pt modelId="{E58756C0-07D0-4543-9CB1-5C7974BBE16C}" type="pres">
      <dgm:prSet presAssocID="{30FB28DC-3F62-4CFA-ADB7-7094278FE0B1}" presName="dummyConnPt" presStyleCnt="0"/>
      <dgm:spPr/>
    </dgm:pt>
    <dgm:pt modelId="{1D19EB95-14A8-4FB1-B6C3-F74A84F5863C}" type="pres">
      <dgm:prSet presAssocID="{30FB28DC-3F62-4CFA-ADB7-7094278FE0B1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E9C6D3-FA12-43B0-9DF9-DF1AD63F4929}" type="pres">
      <dgm:prSet presAssocID="{025C2A6D-5856-4279-8E86-2B70BBEB8F7E}" presName="sibTrans" presStyleLbl="bgSibTrans2D1" presStyleIdx="8" presStyleCnt="15"/>
      <dgm:spPr/>
      <dgm:t>
        <a:bodyPr/>
        <a:lstStyle/>
        <a:p>
          <a:endParaRPr lang="es-MX"/>
        </a:p>
      </dgm:t>
    </dgm:pt>
    <dgm:pt modelId="{F531C85E-C625-4D04-8B49-5CD38D3F3308}" type="pres">
      <dgm:prSet presAssocID="{F174483D-2E68-4EEB-946A-E1775464A52C}" presName="compNode" presStyleCnt="0"/>
      <dgm:spPr/>
    </dgm:pt>
    <dgm:pt modelId="{E8BBB152-A2F9-4CE7-BD37-717B745D92F4}" type="pres">
      <dgm:prSet presAssocID="{F174483D-2E68-4EEB-946A-E1775464A52C}" presName="dummyConnPt" presStyleCnt="0"/>
      <dgm:spPr/>
    </dgm:pt>
    <dgm:pt modelId="{F56A37C3-F347-4D87-8C1F-1A88790B222F}" type="pres">
      <dgm:prSet presAssocID="{F174483D-2E68-4EEB-946A-E1775464A52C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69BDFC-66D1-4BAC-8756-0526FA0882DC}" type="pres">
      <dgm:prSet presAssocID="{74F9336C-2267-4F70-A072-D4C12C153647}" presName="sibTrans" presStyleLbl="bgSibTrans2D1" presStyleIdx="9" presStyleCnt="15"/>
      <dgm:spPr/>
      <dgm:t>
        <a:bodyPr/>
        <a:lstStyle/>
        <a:p>
          <a:endParaRPr lang="es-MX"/>
        </a:p>
      </dgm:t>
    </dgm:pt>
    <dgm:pt modelId="{B17E9849-842A-4BB6-AD23-686E21E12EF9}" type="pres">
      <dgm:prSet presAssocID="{ED687562-892B-4663-B86C-4A2C4BC45646}" presName="compNode" presStyleCnt="0"/>
      <dgm:spPr/>
    </dgm:pt>
    <dgm:pt modelId="{9E165DED-BBEF-4BC4-9355-29F5183353F4}" type="pres">
      <dgm:prSet presAssocID="{ED687562-892B-4663-B86C-4A2C4BC45646}" presName="dummyConnPt" presStyleCnt="0"/>
      <dgm:spPr/>
    </dgm:pt>
    <dgm:pt modelId="{09F04B56-2C3C-40BA-94E8-E08342B55CF3}" type="pres">
      <dgm:prSet presAssocID="{ED687562-892B-4663-B86C-4A2C4BC45646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18271C-8AA5-4697-981A-A3D90D74E458}" type="pres">
      <dgm:prSet presAssocID="{F339B5A8-8F73-4A67-A059-205C16EC4297}" presName="sibTrans" presStyleLbl="bgSibTrans2D1" presStyleIdx="10" presStyleCnt="15"/>
      <dgm:spPr/>
      <dgm:t>
        <a:bodyPr/>
        <a:lstStyle/>
        <a:p>
          <a:endParaRPr lang="es-MX"/>
        </a:p>
      </dgm:t>
    </dgm:pt>
    <dgm:pt modelId="{452F9137-DDCF-482A-820A-45DA4C6F17B9}" type="pres">
      <dgm:prSet presAssocID="{DA6C9A05-76E4-459A-9C90-30F630893731}" presName="compNode" presStyleCnt="0"/>
      <dgm:spPr/>
    </dgm:pt>
    <dgm:pt modelId="{398F2003-4ED2-430B-924A-3F98B72C46E0}" type="pres">
      <dgm:prSet presAssocID="{DA6C9A05-76E4-459A-9C90-30F630893731}" presName="dummyConnPt" presStyleCnt="0"/>
      <dgm:spPr/>
    </dgm:pt>
    <dgm:pt modelId="{8BDFBED4-E6D6-47DB-AD07-E7DD35822FA2}" type="pres">
      <dgm:prSet presAssocID="{DA6C9A05-76E4-459A-9C90-30F630893731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F32E60-31C8-4F06-94B1-72E2621D9408}" type="pres">
      <dgm:prSet presAssocID="{BD451D88-4A37-4820-BFD2-26D240A854E6}" presName="sibTrans" presStyleLbl="bgSibTrans2D1" presStyleIdx="11" presStyleCnt="15"/>
      <dgm:spPr/>
      <dgm:t>
        <a:bodyPr/>
        <a:lstStyle/>
        <a:p>
          <a:endParaRPr lang="es-MX"/>
        </a:p>
      </dgm:t>
    </dgm:pt>
    <dgm:pt modelId="{A9A879CF-90F3-4B05-B9D4-0778FB69F3AB}" type="pres">
      <dgm:prSet presAssocID="{D06FFF6D-B1D5-4F55-A5BE-7848C6F07D24}" presName="compNode" presStyleCnt="0"/>
      <dgm:spPr/>
    </dgm:pt>
    <dgm:pt modelId="{F2E24797-BFF1-4A0C-8F36-7F72B500573D}" type="pres">
      <dgm:prSet presAssocID="{D06FFF6D-B1D5-4F55-A5BE-7848C6F07D24}" presName="dummyConnPt" presStyleCnt="0"/>
      <dgm:spPr/>
    </dgm:pt>
    <dgm:pt modelId="{23BE100E-EDA5-4B52-A96B-8FAE7BEA1A5F}" type="pres">
      <dgm:prSet presAssocID="{D06FFF6D-B1D5-4F55-A5BE-7848C6F07D24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5BA097-E54D-441A-B7C7-AFBF3D7AE325}" type="pres">
      <dgm:prSet presAssocID="{C25763F6-AB57-48EF-AEDC-EC95BCC2F75A}" presName="sibTrans" presStyleLbl="bgSibTrans2D1" presStyleIdx="12" presStyleCnt="15"/>
      <dgm:spPr/>
      <dgm:t>
        <a:bodyPr/>
        <a:lstStyle/>
        <a:p>
          <a:endParaRPr lang="es-MX"/>
        </a:p>
      </dgm:t>
    </dgm:pt>
    <dgm:pt modelId="{546B892C-FADA-44B7-B474-A6CCBECC43DD}" type="pres">
      <dgm:prSet presAssocID="{4F4757AA-D7CA-4541-9E2B-D6497C9F61EE}" presName="compNode" presStyleCnt="0"/>
      <dgm:spPr/>
    </dgm:pt>
    <dgm:pt modelId="{CAE65F5F-1D7D-4EE6-BF94-5E7521EB8051}" type="pres">
      <dgm:prSet presAssocID="{4F4757AA-D7CA-4541-9E2B-D6497C9F61EE}" presName="dummyConnPt" presStyleCnt="0"/>
      <dgm:spPr/>
    </dgm:pt>
    <dgm:pt modelId="{410042DE-29F7-4AB1-9801-EE792B773DEA}" type="pres">
      <dgm:prSet presAssocID="{4F4757AA-D7CA-4541-9E2B-D6497C9F61EE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841B8B-9759-4E8B-A857-ECD35F4A56AA}" type="pres">
      <dgm:prSet presAssocID="{CA9C774B-060E-4CEE-BA13-D3D6882C184B}" presName="sibTrans" presStyleLbl="bgSibTrans2D1" presStyleIdx="13" presStyleCnt="15"/>
      <dgm:spPr/>
      <dgm:t>
        <a:bodyPr/>
        <a:lstStyle/>
        <a:p>
          <a:endParaRPr lang="es-MX"/>
        </a:p>
      </dgm:t>
    </dgm:pt>
    <dgm:pt modelId="{38F94DA3-3A58-4CAB-ACDF-01BF76CE44E2}" type="pres">
      <dgm:prSet presAssocID="{3E4002F9-2BB3-4AF8-BD11-8A1A2A1A19FB}" presName="compNode" presStyleCnt="0"/>
      <dgm:spPr/>
    </dgm:pt>
    <dgm:pt modelId="{C0A9DE32-D8BF-420F-8E11-0A2D89094A28}" type="pres">
      <dgm:prSet presAssocID="{3E4002F9-2BB3-4AF8-BD11-8A1A2A1A19FB}" presName="dummyConnPt" presStyleCnt="0"/>
      <dgm:spPr/>
    </dgm:pt>
    <dgm:pt modelId="{25B1E51F-82FC-4219-A8F2-E1E3612CE9F9}" type="pres">
      <dgm:prSet presAssocID="{3E4002F9-2BB3-4AF8-BD11-8A1A2A1A19FB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695604-B412-4B7F-A82F-463A9DE84ED6}" type="pres">
      <dgm:prSet presAssocID="{BBA8B010-C7FB-4EFF-8378-E16DE992679D}" presName="sibTrans" presStyleLbl="bgSibTrans2D1" presStyleIdx="14" presStyleCnt="15"/>
      <dgm:spPr/>
      <dgm:t>
        <a:bodyPr/>
        <a:lstStyle/>
        <a:p>
          <a:endParaRPr lang="es-MX"/>
        </a:p>
      </dgm:t>
    </dgm:pt>
    <dgm:pt modelId="{11D4327C-A099-4F43-A0A1-220B355B2B88}" type="pres">
      <dgm:prSet presAssocID="{526C9C3E-547F-4650-B629-17C7B666415C}" presName="compNode" presStyleCnt="0"/>
      <dgm:spPr/>
    </dgm:pt>
    <dgm:pt modelId="{F32CB5FC-8949-4FCB-A28C-C7E1095ACAFC}" type="pres">
      <dgm:prSet presAssocID="{526C9C3E-547F-4650-B629-17C7B666415C}" presName="dummyConnPt" presStyleCnt="0"/>
      <dgm:spPr/>
    </dgm:pt>
    <dgm:pt modelId="{5EEDFD47-8405-4A9E-8804-3C077A41E03D}" type="pres">
      <dgm:prSet presAssocID="{526C9C3E-547F-4650-B629-17C7B666415C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3307F1B-057E-4EB1-B911-B32F656A4CE6}" type="presOf" srcId="{36FCAE04-F919-49D8-86D7-678C7FCC96F3}" destId="{599A9C98-8BB6-4F2A-AE41-87153DEA9CCC}" srcOrd="0" destOrd="0" presId="urn:microsoft.com/office/officeart/2005/8/layout/bProcess4"/>
    <dgm:cxn modelId="{1F9D156A-E4E8-49CF-B55D-5A01BD8B3F87}" type="presOf" srcId="{526C9C3E-547F-4650-B629-17C7B666415C}" destId="{5EEDFD47-8405-4A9E-8804-3C077A41E03D}" srcOrd="0" destOrd="0" presId="urn:microsoft.com/office/officeart/2005/8/layout/bProcess4"/>
    <dgm:cxn modelId="{C752C56D-3845-4231-8B39-C3109AD510DE}" srcId="{009DC500-E79E-4E67-96F4-03B22C3C63AF}" destId="{D7876ABB-3CF2-4C02-902E-0962C0CD5009}" srcOrd="1" destOrd="0" parTransId="{10265BED-79BD-415D-BF6B-91A9D776FC1E}" sibTransId="{8C3BF4DE-6838-4986-9FE8-2CE6AF8027E3}"/>
    <dgm:cxn modelId="{8C6FEB09-0111-4255-A26E-8DEAAE8C84D4}" srcId="{009DC500-E79E-4E67-96F4-03B22C3C63AF}" destId="{D06FFF6D-B1D5-4F55-A5BE-7848C6F07D24}" srcOrd="12" destOrd="0" parTransId="{EE7F788C-F6A9-452B-8A66-34DCABCF1976}" sibTransId="{C25763F6-AB57-48EF-AEDC-EC95BCC2F75A}"/>
    <dgm:cxn modelId="{80E9FE5B-62F4-43BE-B8EE-DA7A7EA92463}" srcId="{009DC500-E79E-4E67-96F4-03B22C3C63AF}" destId="{526C9C3E-547F-4650-B629-17C7B666415C}" srcOrd="15" destOrd="0" parTransId="{981EFD96-FA09-44EB-9F7D-8714B8E25252}" sibTransId="{5453E439-4D8C-46F9-802E-F561AB834D51}"/>
    <dgm:cxn modelId="{3589023A-7E9C-4157-B5C9-E92B1C7F4F48}" type="presOf" srcId="{BBA8B010-C7FB-4EFF-8378-E16DE992679D}" destId="{40695604-B412-4B7F-A82F-463A9DE84ED6}" srcOrd="0" destOrd="0" presId="urn:microsoft.com/office/officeart/2005/8/layout/bProcess4"/>
    <dgm:cxn modelId="{0BC20B97-3FDB-4181-ACEB-A0EA37393BD4}" type="presOf" srcId="{05D97E37-221D-4A95-B95B-2BC33EE3BDA1}" destId="{4CD474B6-BFFB-4A32-8BBD-B6229C381227}" srcOrd="0" destOrd="0" presId="urn:microsoft.com/office/officeart/2005/8/layout/bProcess4"/>
    <dgm:cxn modelId="{0CC84583-AEB0-4773-92C0-0B04FE63212A}" type="presOf" srcId="{5786320E-BB88-434F-817D-DE93FE1C8E6B}" destId="{C708DA43-F048-4403-89E7-8CB4894B3617}" srcOrd="0" destOrd="0" presId="urn:microsoft.com/office/officeart/2005/8/layout/bProcess4"/>
    <dgm:cxn modelId="{BD6F84DB-1F1F-48D1-B774-2B340F64AAEA}" type="presOf" srcId="{74F9336C-2267-4F70-A072-D4C12C153647}" destId="{8169BDFC-66D1-4BAC-8756-0526FA0882DC}" srcOrd="0" destOrd="0" presId="urn:microsoft.com/office/officeart/2005/8/layout/bProcess4"/>
    <dgm:cxn modelId="{CF012546-C9E7-465E-A6E6-F938F87E4EDD}" type="presOf" srcId="{7B1F1177-C73E-43B0-9B1A-FE71EBAA59FC}" destId="{D00BDE70-9BAD-4535-A314-D20A5AC7C504}" srcOrd="0" destOrd="0" presId="urn:microsoft.com/office/officeart/2005/8/layout/bProcess4"/>
    <dgm:cxn modelId="{4A14A823-BEE8-488F-BB30-63966E0199C7}" type="presOf" srcId="{137BB96C-1000-46C5-8A5E-58427A9C11FF}" destId="{D0B33CC1-3875-49B5-9B6B-CCD83511A387}" srcOrd="0" destOrd="0" presId="urn:microsoft.com/office/officeart/2005/8/layout/bProcess4"/>
    <dgm:cxn modelId="{3EC30EF9-FFB5-4D93-91EC-A7C15E02FBE4}" srcId="{009DC500-E79E-4E67-96F4-03B22C3C63AF}" destId="{F174483D-2E68-4EEB-946A-E1775464A52C}" srcOrd="9" destOrd="0" parTransId="{FBF13D61-7F36-4BAA-92BD-06913E497AB6}" sibTransId="{74F9336C-2267-4F70-A072-D4C12C153647}"/>
    <dgm:cxn modelId="{2924159A-1ED2-45D0-A888-CD059E1F8B28}" type="presOf" srcId="{AB337FA7-2344-44B0-9D62-9FD8581AA73A}" destId="{31FAF3D8-7A70-44EF-8DBC-334BFD4A0C32}" srcOrd="0" destOrd="0" presId="urn:microsoft.com/office/officeart/2005/8/layout/bProcess4"/>
    <dgm:cxn modelId="{A3C95B1E-2648-4A2F-932F-C4AE8D4AE9F2}" type="presOf" srcId="{ED687562-892B-4663-B86C-4A2C4BC45646}" destId="{09F04B56-2C3C-40BA-94E8-E08342B55CF3}" srcOrd="0" destOrd="0" presId="urn:microsoft.com/office/officeart/2005/8/layout/bProcess4"/>
    <dgm:cxn modelId="{E1EFC739-7ECA-4CDC-B987-67A1EC84B609}" type="presOf" srcId="{8C3BF4DE-6838-4986-9FE8-2CE6AF8027E3}" destId="{2C711347-1FBE-4DEA-9525-9A96A8E91F97}" srcOrd="0" destOrd="0" presId="urn:microsoft.com/office/officeart/2005/8/layout/bProcess4"/>
    <dgm:cxn modelId="{D6E32883-22A2-4F0C-A10D-A6A38BAAD287}" srcId="{009DC500-E79E-4E67-96F4-03B22C3C63AF}" destId="{02819961-22A3-4CA3-A9E9-3DED29120E6E}" srcOrd="5" destOrd="0" parTransId="{57F70485-D333-40B2-83F1-7285DA2905CE}" sibTransId="{AB337FA7-2344-44B0-9D62-9FD8581AA73A}"/>
    <dgm:cxn modelId="{4A7D8BC3-BBAC-4938-91E6-B5DC6216D3FA}" srcId="{009DC500-E79E-4E67-96F4-03B22C3C63AF}" destId="{1EA9FB12-F50F-4EE0-A89B-19943F6C0308}" srcOrd="0" destOrd="0" parTransId="{B98BF526-D77D-49A6-ADD4-DFEF94236847}" sibTransId="{642721CE-0A09-4449-AC6E-0F0DD60A8FE1}"/>
    <dgm:cxn modelId="{44B86DC7-6468-44C5-9668-C3C752DB0B0F}" type="presOf" srcId="{4F4757AA-D7CA-4541-9E2B-D6497C9F61EE}" destId="{410042DE-29F7-4AB1-9801-EE792B773DEA}" srcOrd="0" destOrd="0" presId="urn:microsoft.com/office/officeart/2005/8/layout/bProcess4"/>
    <dgm:cxn modelId="{CA0B255B-9CB0-4BE2-99E7-1FC5FCEEAC21}" type="presOf" srcId="{3E4002F9-2BB3-4AF8-BD11-8A1A2A1A19FB}" destId="{25B1E51F-82FC-4219-A8F2-E1E3612CE9F9}" srcOrd="0" destOrd="0" presId="urn:microsoft.com/office/officeart/2005/8/layout/bProcess4"/>
    <dgm:cxn modelId="{397F1EAB-B978-4F5D-A5D3-77816BFD37EB}" type="presOf" srcId="{025C2A6D-5856-4279-8E86-2B70BBEB8F7E}" destId="{27E9C6D3-FA12-43B0-9DF9-DF1AD63F4929}" srcOrd="0" destOrd="0" presId="urn:microsoft.com/office/officeart/2005/8/layout/bProcess4"/>
    <dgm:cxn modelId="{73A2A5BB-91C7-4BE9-8628-758C273F0D58}" type="presOf" srcId="{E8FBC36F-0A73-4937-AFD1-1A8A2FACB1CF}" destId="{FA633EC5-B215-4324-8704-7DA65E46029B}" srcOrd="0" destOrd="0" presId="urn:microsoft.com/office/officeart/2005/8/layout/bProcess4"/>
    <dgm:cxn modelId="{41664FF6-BF02-4501-B94E-4960CCF790BA}" type="presOf" srcId="{009DC500-E79E-4E67-96F4-03B22C3C63AF}" destId="{EB7230D3-488A-43B2-8B86-A27AEC7EF048}" srcOrd="0" destOrd="0" presId="urn:microsoft.com/office/officeart/2005/8/layout/bProcess4"/>
    <dgm:cxn modelId="{6E4B8214-FA0D-47C8-999F-50FFC730D307}" srcId="{009DC500-E79E-4E67-96F4-03B22C3C63AF}" destId="{7B1F1177-C73E-43B0-9B1A-FE71EBAA59FC}" srcOrd="3" destOrd="0" parTransId="{4973A059-9520-447A-B0DA-652B937A3534}" sibTransId="{E8FBC36F-0A73-4937-AFD1-1A8A2FACB1CF}"/>
    <dgm:cxn modelId="{5CDA963D-061B-4813-98B5-D701B9B6A539}" type="presOf" srcId="{02819961-22A3-4CA3-A9E9-3DED29120E6E}" destId="{02FD33A4-C269-4A75-8082-3DADF31DF87E}" srcOrd="0" destOrd="0" presId="urn:microsoft.com/office/officeart/2005/8/layout/bProcess4"/>
    <dgm:cxn modelId="{588A9B16-FD33-4B0C-98F8-15F93E48B068}" type="presOf" srcId="{8FBDFD0E-E536-4313-A655-434F29178DBA}" destId="{B6DD7623-A995-47C3-8365-EF920CE0F4C1}" srcOrd="0" destOrd="0" presId="urn:microsoft.com/office/officeart/2005/8/layout/bProcess4"/>
    <dgm:cxn modelId="{83A945F0-B3E6-41F4-BAA7-7E956B70E4FE}" srcId="{009DC500-E79E-4E67-96F4-03B22C3C63AF}" destId="{DA6C9A05-76E4-459A-9C90-30F630893731}" srcOrd="11" destOrd="0" parTransId="{BD8EE00A-FC57-4232-AAD6-061D7192A81B}" sibTransId="{BD451D88-4A37-4820-BFD2-26D240A854E6}"/>
    <dgm:cxn modelId="{8371DEA3-8634-4B9D-8BA0-6184FCD9DE11}" type="presOf" srcId="{CA9C774B-060E-4CEE-BA13-D3D6882C184B}" destId="{CB841B8B-9759-4E8B-A857-ECD35F4A56AA}" srcOrd="0" destOrd="0" presId="urn:microsoft.com/office/officeart/2005/8/layout/bProcess4"/>
    <dgm:cxn modelId="{16B8F941-8B4F-4ACF-B432-75E56C646C27}" srcId="{009DC500-E79E-4E67-96F4-03B22C3C63AF}" destId="{6AB02446-6BF2-4E83-A8FE-A2E2325F0F22}" srcOrd="7" destOrd="0" parTransId="{334FCDD6-6635-4959-B65B-56E335FD0FB5}" sibTransId="{5F4E63F1-BFD3-4169-8C18-06DF7F2C5AE6}"/>
    <dgm:cxn modelId="{52CAE63C-0811-4A47-895B-F093F5A73FDA}" type="presOf" srcId="{6AB02446-6BF2-4E83-A8FE-A2E2325F0F22}" destId="{18FCD155-F1C6-4FAB-8A77-163014A835A8}" srcOrd="0" destOrd="0" presId="urn:microsoft.com/office/officeart/2005/8/layout/bProcess4"/>
    <dgm:cxn modelId="{062E7D6F-AB23-4A01-9FE0-CE98F454199E}" type="presOf" srcId="{1EA9FB12-F50F-4EE0-A89B-19943F6C0308}" destId="{FC5F0283-8B81-4170-85CE-1700FF0394F4}" srcOrd="0" destOrd="0" presId="urn:microsoft.com/office/officeart/2005/8/layout/bProcess4"/>
    <dgm:cxn modelId="{39D12575-9F04-4278-824C-96F4C373D7EF}" srcId="{009DC500-E79E-4E67-96F4-03B22C3C63AF}" destId="{4F4757AA-D7CA-4541-9E2B-D6497C9F61EE}" srcOrd="13" destOrd="0" parTransId="{05C7DB0E-43F1-441E-B74A-606248FB3765}" sibTransId="{CA9C774B-060E-4CEE-BA13-D3D6882C184B}"/>
    <dgm:cxn modelId="{A077EB1C-4D41-4A93-B9F7-22F3B90FBEEA}" type="presOf" srcId="{CFFEFA8C-0334-4F71-833E-78F0DFCB2B2F}" destId="{F4D7BA41-A123-4CE9-8D3B-9B25815CFE4F}" srcOrd="0" destOrd="0" presId="urn:microsoft.com/office/officeart/2005/8/layout/bProcess4"/>
    <dgm:cxn modelId="{9037672A-1ACD-4FFB-8C60-25AC924397BC}" srcId="{009DC500-E79E-4E67-96F4-03B22C3C63AF}" destId="{30FB28DC-3F62-4CFA-ADB7-7094278FE0B1}" srcOrd="8" destOrd="0" parTransId="{44017DB3-DE96-44F3-A5AF-B2DDD9CAAB32}" sibTransId="{025C2A6D-5856-4279-8E86-2B70BBEB8F7E}"/>
    <dgm:cxn modelId="{E4318366-FB07-4366-A355-C04894052FB0}" type="presOf" srcId="{DA6C9A05-76E4-459A-9C90-30F630893731}" destId="{8BDFBED4-E6D6-47DB-AD07-E7DD35822FA2}" srcOrd="0" destOrd="0" presId="urn:microsoft.com/office/officeart/2005/8/layout/bProcess4"/>
    <dgm:cxn modelId="{ED568702-3583-45C6-A9E3-2BAA1DECEBFF}" type="presOf" srcId="{D7876ABB-3CF2-4C02-902E-0962C0CD5009}" destId="{32A238AD-62B6-4D34-8CF9-532D45653AE4}" srcOrd="0" destOrd="0" presId="urn:microsoft.com/office/officeart/2005/8/layout/bProcess4"/>
    <dgm:cxn modelId="{31AA9EEC-4516-48D7-B8A0-32B736126905}" srcId="{009DC500-E79E-4E67-96F4-03B22C3C63AF}" destId="{CFFEFA8C-0334-4F71-833E-78F0DFCB2B2F}" srcOrd="2" destOrd="0" parTransId="{DA50C26E-2386-436C-BE3A-A1CBD537FB6A}" sibTransId="{137BB96C-1000-46C5-8A5E-58427A9C11FF}"/>
    <dgm:cxn modelId="{6B9A7332-53CA-4A32-851A-A8E516EF6EFA}" srcId="{009DC500-E79E-4E67-96F4-03B22C3C63AF}" destId="{3E4002F9-2BB3-4AF8-BD11-8A1A2A1A19FB}" srcOrd="14" destOrd="0" parTransId="{E341C8D2-ADCF-4616-B60C-6FCC55B678BD}" sibTransId="{BBA8B010-C7FB-4EFF-8378-E16DE992679D}"/>
    <dgm:cxn modelId="{C7B3A603-1AA2-4F53-A93E-14F0C79580C1}" type="presOf" srcId="{BD451D88-4A37-4820-BFD2-26D240A854E6}" destId="{77F32E60-31C8-4F06-94B1-72E2621D9408}" srcOrd="0" destOrd="0" presId="urn:microsoft.com/office/officeart/2005/8/layout/bProcess4"/>
    <dgm:cxn modelId="{6D64CEC6-038E-40EC-BE70-9CA7E6206CE3}" type="presOf" srcId="{30FB28DC-3F62-4CFA-ADB7-7094278FE0B1}" destId="{1D19EB95-14A8-4FB1-B6C3-F74A84F5863C}" srcOrd="0" destOrd="0" presId="urn:microsoft.com/office/officeart/2005/8/layout/bProcess4"/>
    <dgm:cxn modelId="{049B0BC1-77FD-4C2E-8565-B5F79803F27B}" type="presOf" srcId="{5F4E63F1-BFD3-4169-8C18-06DF7F2C5AE6}" destId="{A1014606-1745-44A4-8B72-D1B444B5DC52}" srcOrd="0" destOrd="0" presId="urn:microsoft.com/office/officeart/2005/8/layout/bProcess4"/>
    <dgm:cxn modelId="{455C5D92-E494-4B74-9E73-34C6C1D8E596}" type="presOf" srcId="{F339B5A8-8F73-4A67-A059-205C16EC4297}" destId="{AF18271C-8AA5-4697-981A-A3D90D74E458}" srcOrd="0" destOrd="0" presId="urn:microsoft.com/office/officeart/2005/8/layout/bProcess4"/>
    <dgm:cxn modelId="{48BE275D-7636-4235-9B3D-2831AA5D8FA0}" type="presOf" srcId="{F174483D-2E68-4EEB-946A-E1775464A52C}" destId="{F56A37C3-F347-4D87-8C1F-1A88790B222F}" srcOrd="0" destOrd="0" presId="urn:microsoft.com/office/officeart/2005/8/layout/bProcess4"/>
    <dgm:cxn modelId="{26C5ADCA-91B5-4C5B-AC66-04008E98475F}" type="presOf" srcId="{642721CE-0A09-4449-AC6E-0F0DD60A8FE1}" destId="{F53BADEF-D00C-422D-8697-64833A2FD684}" srcOrd="0" destOrd="0" presId="urn:microsoft.com/office/officeart/2005/8/layout/bProcess4"/>
    <dgm:cxn modelId="{EEFADD4A-E07E-457F-A524-47C0CC97E78B}" type="presOf" srcId="{D06FFF6D-B1D5-4F55-A5BE-7848C6F07D24}" destId="{23BE100E-EDA5-4B52-A96B-8FAE7BEA1A5F}" srcOrd="0" destOrd="0" presId="urn:microsoft.com/office/officeart/2005/8/layout/bProcess4"/>
    <dgm:cxn modelId="{7CCBA398-CFF7-4EB4-8BC9-23E856E01A0A}" srcId="{009DC500-E79E-4E67-96F4-03B22C3C63AF}" destId="{36FCAE04-F919-49D8-86D7-678C7FCC96F3}" srcOrd="6" destOrd="0" parTransId="{4E33A3B2-E5F7-405B-8979-CBE0124282F9}" sibTransId="{05D97E37-221D-4A95-B95B-2BC33EE3BDA1}"/>
    <dgm:cxn modelId="{F5A61400-090A-4445-A79F-EBB61FEE76F0}" type="presOf" srcId="{C25763F6-AB57-48EF-AEDC-EC95BCC2F75A}" destId="{9E5BA097-E54D-441A-B7C7-AFBF3D7AE325}" srcOrd="0" destOrd="0" presId="urn:microsoft.com/office/officeart/2005/8/layout/bProcess4"/>
    <dgm:cxn modelId="{2F81574A-8ABD-416B-999D-EEE74CFAEBC3}" srcId="{009DC500-E79E-4E67-96F4-03B22C3C63AF}" destId="{5786320E-BB88-434F-817D-DE93FE1C8E6B}" srcOrd="4" destOrd="0" parTransId="{29F9B78A-F20E-425C-979B-E68BAD75BE22}" sibTransId="{8FBDFD0E-E536-4313-A655-434F29178DBA}"/>
    <dgm:cxn modelId="{F790D6C1-5271-4C98-B53A-BBE8528F2290}" srcId="{009DC500-E79E-4E67-96F4-03B22C3C63AF}" destId="{ED687562-892B-4663-B86C-4A2C4BC45646}" srcOrd="10" destOrd="0" parTransId="{6A637A2D-5E66-4A25-B7FB-ECA878675DFF}" sibTransId="{F339B5A8-8F73-4A67-A059-205C16EC4297}"/>
    <dgm:cxn modelId="{EEFECAFF-F4E0-4C8E-9A85-8C9652D75237}" type="presParOf" srcId="{EB7230D3-488A-43B2-8B86-A27AEC7EF048}" destId="{DF4EAFF3-4B1A-4D07-BA8D-0772407048BC}" srcOrd="0" destOrd="0" presId="urn:microsoft.com/office/officeart/2005/8/layout/bProcess4"/>
    <dgm:cxn modelId="{73C04720-80CA-4214-BEE9-C3C8E9103977}" type="presParOf" srcId="{DF4EAFF3-4B1A-4D07-BA8D-0772407048BC}" destId="{93E33C2A-9AF4-428E-A5F2-1C2123DDCC85}" srcOrd="0" destOrd="0" presId="urn:microsoft.com/office/officeart/2005/8/layout/bProcess4"/>
    <dgm:cxn modelId="{E1A5FF5C-62E3-47EA-86CB-C26385FD5775}" type="presParOf" srcId="{DF4EAFF3-4B1A-4D07-BA8D-0772407048BC}" destId="{FC5F0283-8B81-4170-85CE-1700FF0394F4}" srcOrd="1" destOrd="0" presId="urn:microsoft.com/office/officeart/2005/8/layout/bProcess4"/>
    <dgm:cxn modelId="{72E5F37E-1A05-40E1-8E3E-483D2323B300}" type="presParOf" srcId="{EB7230D3-488A-43B2-8B86-A27AEC7EF048}" destId="{F53BADEF-D00C-422D-8697-64833A2FD684}" srcOrd="1" destOrd="0" presId="urn:microsoft.com/office/officeart/2005/8/layout/bProcess4"/>
    <dgm:cxn modelId="{9E665F9C-32BD-4F59-8E67-809FC594B437}" type="presParOf" srcId="{EB7230D3-488A-43B2-8B86-A27AEC7EF048}" destId="{6CB6AE7E-CC1E-4B7C-8734-858FC0E8775E}" srcOrd="2" destOrd="0" presId="urn:microsoft.com/office/officeart/2005/8/layout/bProcess4"/>
    <dgm:cxn modelId="{E7DB362D-9DCC-48C7-B5B6-822A56671A1F}" type="presParOf" srcId="{6CB6AE7E-CC1E-4B7C-8734-858FC0E8775E}" destId="{D8A6E7B3-5268-4BB0-B2AB-97069F2FCFB6}" srcOrd="0" destOrd="0" presId="urn:microsoft.com/office/officeart/2005/8/layout/bProcess4"/>
    <dgm:cxn modelId="{5401A622-6E75-4A7A-8CC1-F9FBB2840FFD}" type="presParOf" srcId="{6CB6AE7E-CC1E-4B7C-8734-858FC0E8775E}" destId="{32A238AD-62B6-4D34-8CF9-532D45653AE4}" srcOrd="1" destOrd="0" presId="urn:microsoft.com/office/officeart/2005/8/layout/bProcess4"/>
    <dgm:cxn modelId="{38D090B7-15EB-4E08-9A57-FEB7B5853BAD}" type="presParOf" srcId="{EB7230D3-488A-43B2-8B86-A27AEC7EF048}" destId="{2C711347-1FBE-4DEA-9525-9A96A8E91F97}" srcOrd="3" destOrd="0" presId="urn:microsoft.com/office/officeart/2005/8/layout/bProcess4"/>
    <dgm:cxn modelId="{274C9505-DF52-4D8E-A53A-911841BE20D7}" type="presParOf" srcId="{EB7230D3-488A-43B2-8B86-A27AEC7EF048}" destId="{E6BE69EE-4AF6-4995-B4B5-E82653D2E4AA}" srcOrd="4" destOrd="0" presId="urn:microsoft.com/office/officeart/2005/8/layout/bProcess4"/>
    <dgm:cxn modelId="{D9A7B201-15B5-4805-A9A8-7D28AF222D38}" type="presParOf" srcId="{E6BE69EE-4AF6-4995-B4B5-E82653D2E4AA}" destId="{E1187680-68A0-48DC-9884-073E361EA604}" srcOrd="0" destOrd="0" presId="urn:microsoft.com/office/officeart/2005/8/layout/bProcess4"/>
    <dgm:cxn modelId="{3B620926-F766-459D-8DC4-4802153EEA3B}" type="presParOf" srcId="{E6BE69EE-4AF6-4995-B4B5-E82653D2E4AA}" destId="{F4D7BA41-A123-4CE9-8D3B-9B25815CFE4F}" srcOrd="1" destOrd="0" presId="urn:microsoft.com/office/officeart/2005/8/layout/bProcess4"/>
    <dgm:cxn modelId="{5C42FB36-6408-45EE-AAE3-F5D0C3FF7356}" type="presParOf" srcId="{EB7230D3-488A-43B2-8B86-A27AEC7EF048}" destId="{D0B33CC1-3875-49B5-9B6B-CCD83511A387}" srcOrd="5" destOrd="0" presId="urn:microsoft.com/office/officeart/2005/8/layout/bProcess4"/>
    <dgm:cxn modelId="{32112B89-9B1C-44A0-8731-6EB2840D95C0}" type="presParOf" srcId="{EB7230D3-488A-43B2-8B86-A27AEC7EF048}" destId="{FAF8E1DC-5ABE-4F8B-98F2-E1178AB69C8D}" srcOrd="6" destOrd="0" presId="urn:microsoft.com/office/officeart/2005/8/layout/bProcess4"/>
    <dgm:cxn modelId="{7659BE62-48B4-4112-9C8B-32837D4AEE9D}" type="presParOf" srcId="{FAF8E1DC-5ABE-4F8B-98F2-E1178AB69C8D}" destId="{B69FDD62-A2E9-43D6-B09A-A87AF9E41118}" srcOrd="0" destOrd="0" presId="urn:microsoft.com/office/officeart/2005/8/layout/bProcess4"/>
    <dgm:cxn modelId="{AE837EF0-370D-4284-A245-554CD8E950CE}" type="presParOf" srcId="{FAF8E1DC-5ABE-4F8B-98F2-E1178AB69C8D}" destId="{D00BDE70-9BAD-4535-A314-D20A5AC7C504}" srcOrd="1" destOrd="0" presId="urn:microsoft.com/office/officeart/2005/8/layout/bProcess4"/>
    <dgm:cxn modelId="{553D9B92-EBC8-42B2-B1BC-FA028D5D6EC4}" type="presParOf" srcId="{EB7230D3-488A-43B2-8B86-A27AEC7EF048}" destId="{FA633EC5-B215-4324-8704-7DA65E46029B}" srcOrd="7" destOrd="0" presId="urn:microsoft.com/office/officeart/2005/8/layout/bProcess4"/>
    <dgm:cxn modelId="{68D88F8C-14D3-4C8C-914F-D22753103C02}" type="presParOf" srcId="{EB7230D3-488A-43B2-8B86-A27AEC7EF048}" destId="{B49263DA-10E4-48B4-9A25-5B7CC4B998F0}" srcOrd="8" destOrd="0" presId="urn:microsoft.com/office/officeart/2005/8/layout/bProcess4"/>
    <dgm:cxn modelId="{511AEA62-0DCB-43B7-8613-425506E13C48}" type="presParOf" srcId="{B49263DA-10E4-48B4-9A25-5B7CC4B998F0}" destId="{F98B5A0C-9FCC-4CC9-AFC2-F789A3C9D039}" srcOrd="0" destOrd="0" presId="urn:microsoft.com/office/officeart/2005/8/layout/bProcess4"/>
    <dgm:cxn modelId="{D09CFF59-0773-4A0A-B7FD-4BBA00E3861E}" type="presParOf" srcId="{B49263DA-10E4-48B4-9A25-5B7CC4B998F0}" destId="{C708DA43-F048-4403-89E7-8CB4894B3617}" srcOrd="1" destOrd="0" presId="urn:microsoft.com/office/officeart/2005/8/layout/bProcess4"/>
    <dgm:cxn modelId="{72BAE8A2-A28B-464C-8559-81537CF39F10}" type="presParOf" srcId="{EB7230D3-488A-43B2-8B86-A27AEC7EF048}" destId="{B6DD7623-A995-47C3-8365-EF920CE0F4C1}" srcOrd="9" destOrd="0" presId="urn:microsoft.com/office/officeart/2005/8/layout/bProcess4"/>
    <dgm:cxn modelId="{4119DB29-3AD5-4075-9DAD-C5D66B8D1462}" type="presParOf" srcId="{EB7230D3-488A-43B2-8B86-A27AEC7EF048}" destId="{76D21578-C53C-4F1C-B9E9-17BEC23E5038}" srcOrd="10" destOrd="0" presId="urn:microsoft.com/office/officeart/2005/8/layout/bProcess4"/>
    <dgm:cxn modelId="{44A09015-D3C0-4ECD-BD92-E7FBF1AAF73F}" type="presParOf" srcId="{76D21578-C53C-4F1C-B9E9-17BEC23E5038}" destId="{5EE76229-A3A4-4EDC-AF3A-06B2B34C4EEE}" srcOrd="0" destOrd="0" presId="urn:microsoft.com/office/officeart/2005/8/layout/bProcess4"/>
    <dgm:cxn modelId="{5627D190-422C-4C2B-B5D2-479340E64E87}" type="presParOf" srcId="{76D21578-C53C-4F1C-B9E9-17BEC23E5038}" destId="{02FD33A4-C269-4A75-8082-3DADF31DF87E}" srcOrd="1" destOrd="0" presId="urn:microsoft.com/office/officeart/2005/8/layout/bProcess4"/>
    <dgm:cxn modelId="{4E3DDB87-2EC8-46E5-B125-4310B5FCAECD}" type="presParOf" srcId="{EB7230D3-488A-43B2-8B86-A27AEC7EF048}" destId="{31FAF3D8-7A70-44EF-8DBC-334BFD4A0C32}" srcOrd="11" destOrd="0" presId="urn:microsoft.com/office/officeart/2005/8/layout/bProcess4"/>
    <dgm:cxn modelId="{E6F73246-ECE7-451F-986A-6C895B0C7B0A}" type="presParOf" srcId="{EB7230D3-488A-43B2-8B86-A27AEC7EF048}" destId="{C0001D93-DD12-47F4-B9CF-22F8191A73D9}" srcOrd="12" destOrd="0" presId="urn:microsoft.com/office/officeart/2005/8/layout/bProcess4"/>
    <dgm:cxn modelId="{2A47C67F-79DF-468D-A4C8-ED13F89C8345}" type="presParOf" srcId="{C0001D93-DD12-47F4-B9CF-22F8191A73D9}" destId="{1D69421D-C1F4-409A-A364-325E9B7DEB12}" srcOrd="0" destOrd="0" presId="urn:microsoft.com/office/officeart/2005/8/layout/bProcess4"/>
    <dgm:cxn modelId="{8BFF2AE5-2B5F-40A3-871A-E2FFE90630F7}" type="presParOf" srcId="{C0001D93-DD12-47F4-B9CF-22F8191A73D9}" destId="{599A9C98-8BB6-4F2A-AE41-87153DEA9CCC}" srcOrd="1" destOrd="0" presId="urn:microsoft.com/office/officeart/2005/8/layout/bProcess4"/>
    <dgm:cxn modelId="{00FE5C5A-0C9F-4408-BE4D-DAE93F62B555}" type="presParOf" srcId="{EB7230D3-488A-43B2-8B86-A27AEC7EF048}" destId="{4CD474B6-BFFB-4A32-8BBD-B6229C381227}" srcOrd="13" destOrd="0" presId="urn:microsoft.com/office/officeart/2005/8/layout/bProcess4"/>
    <dgm:cxn modelId="{657E87A2-4557-46E4-80C2-18D43A7701C2}" type="presParOf" srcId="{EB7230D3-488A-43B2-8B86-A27AEC7EF048}" destId="{EA12E88E-5AF0-42F9-B241-01937370ACA6}" srcOrd="14" destOrd="0" presId="urn:microsoft.com/office/officeart/2005/8/layout/bProcess4"/>
    <dgm:cxn modelId="{05EAA856-7CB1-4FC4-A6F5-36BC80D026CE}" type="presParOf" srcId="{EA12E88E-5AF0-42F9-B241-01937370ACA6}" destId="{7409A3A4-9E38-4004-8995-6B05FE929E67}" srcOrd="0" destOrd="0" presId="urn:microsoft.com/office/officeart/2005/8/layout/bProcess4"/>
    <dgm:cxn modelId="{E87EF2F6-9CDF-4771-A8A2-49A8E3B9BB88}" type="presParOf" srcId="{EA12E88E-5AF0-42F9-B241-01937370ACA6}" destId="{18FCD155-F1C6-4FAB-8A77-163014A835A8}" srcOrd="1" destOrd="0" presId="urn:microsoft.com/office/officeart/2005/8/layout/bProcess4"/>
    <dgm:cxn modelId="{C23500DA-26A9-4033-A657-7636C21FE96E}" type="presParOf" srcId="{EB7230D3-488A-43B2-8B86-A27AEC7EF048}" destId="{A1014606-1745-44A4-8B72-D1B444B5DC52}" srcOrd="15" destOrd="0" presId="urn:microsoft.com/office/officeart/2005/8/layout/bProcess4"/>
    <dgm:cxn modelId="{F05706D4-605D-4FAD-A5D7-2B5AB5FA95BD}" type="presParOf" srcId="{EB7230D3-488A-43B2-8B86-A27AEC7EF048}" destId="{3FA6796A-F259-415F-8F83-8CC36C662B6E}" srcOrd="16" destOrd="0" presId="urn:microsoft.com/office/officeart/2005/8/layout/bProcess4"/>
    <dgm:cxn modelId="{A8A4623F-8987-4EDB-9A59-4729056FA3EC}" type="presParOf" srcId="{3FA6796A-F259-415F-8F83-8CC36C662B6E}" destId="{E58756C0-07D0-4543-9CB1-5C7974BBE16C}" srcOrd="0" destOrd="0" presId="urn:microsoft.com/office/officeart/2005/8/layout/bProcess4"/>
    <dgm:cxn modelId="{3AEBD3CE-6794-4D29-8ECD-BBDB9904C4F8}" type="presParOf" srcId="{3FA6796A-F259-415F-8F83-8CC36C662B6E}" destId="{1D19EB95-14A8-4FB1-B6C3-F74A84F5863C}" srcOrd="1" destOrd="0" presId="urn:microsoft.com/office/officeart/2005/8/layout/bProcess4"/>
    <dgm:cxn modelId="{2AB55E3F-9E7D-4C5F-9EA3-3C764FC64403}" type="presParOf" srcId="{EB7230D3-488A-43B2-8B86-A27AEC7EF048}" destId="{27E9C6D3-FA12-43B0-9DF9-DF1AD63F4929}" srcOrd="17" destOrd="0" presId="urn:microsoft.com/office/officeart/2005/8/layout/bProcess4"/>
    <dgm:cxn modelId="{BB94A35A-4D08-4575-9EA1-64609C8DEEA6}" type="presParOf" srcId="{EB7230D3-488A-43B2-8B86-A27AEC7EF048}" destId="{F531C85E-C625-4D04-8B49-5CD38D3F3308}" srcOrd="18" destOrd="0" presId="urn:microsoft.com/office/officeart/2005/8/layout/bProcess4"/>
    <dgm:cxn modelId="{070A03A2-9BB0-4A78-AAB9-C022BE1AA65E}" type="presParOf" srcId="{F531C85E-C625-4D04-8B49-5CD38D3F3308}" destId="{E8BBB152-A2F9-4CE7-BD37-717B745D92F4}" srcOrd="0" destOrd="0" presId="urn:microsoft.com/office/officeart/2005/8/layout/bProcess4"/>
    <dgm:cxn modelId="{DE77B4FF-3D3D-4826-9891-C32AF6A771D6}" type="presParOf" srcId="{F531C85E-C625-4D04-8B49-5CD38D3F3308}" destId="{F56A37C3-F347-4D87-8C1F-1A88790B222F}" srcOrd="1" destOrd="0" presId="urn:microsoft.com/office/officeart/2005/8/layout/bProcess4"/>
    <dgm:cxn modelId="{230BB916-3589-4E64-88F8-D4191A6B5B6F}" type="presParOf" srcId="{EB7230D3-488A-43B2-8B86-A27AEC7EF048}" destId="{8169BDFC-66D1-4BAC-8756-0526FA0882DC}" srcOrd="19" destOrd="0" presId="urn:microsoft.com/office/officeart/2005/8/layout/bProcess4"/>
    <dgm:cxn modelId="{8EE0B9AB-A009-4EC8-A3D6-11F8994D341E}" type="presParOf" srcId="{EB7230D3-488A-43B2-8B86-A27AEC7EF048}" destId="{B17E9849-842A-4BB6-AD23-686E21E12EF9}" srcOrd="20" destOrd="0" presId="urn:microsoft.com/office/officeart/2005/8/layout/bProcess4"/>
    <dgm:cxn modelId="{E87D6632-2F32-4EF9-852D-5987AA8433DB}" type="presParOf" srcId="{B17E9849-842A-4BB6-AD23-686E21E12EF9}" destId="{9E165DED-BBEF-4BC4-9355-29F5183353F4}" srcOrd="0" destOrd="0" presId="urn:microsoft.com/office/officeart/2005/8/layout/bProcess4"/>
    <dgm:cxn modelId="{02792107-78FD-49D9-A30C-092E5ACD4283}" type="presParOf" srcId="{B17E9849-842A-4BB6-AD23-686E21E12EF9}" destId="{09F04B56-2C3C-40BA-94E8-E08342B55CF3}" srcOrd="1" destOrd="0" presId="urn:microsoft.com/office/officeart/2005/8/layout/bProcess4"/>
    <dgm:cxn modelId="{636D58C8-D315-4A94-8BF7-6E5981243DFE}" type="presParOf" srcId="{EB7230D3-488A-43B2-8B86-A27AEC7EF048}" destId="{AF18271C-8AA5-4697-981A-A3D90D74E458}" srcOrd="21" destOrd="0" presId="urn:microsoft.com/office/officeart/2005/8/layout/bProcess4"/>
    <dgm:cxn modelId="{909CF1BE-960F-4F82-9208-BF93F7C718DA}" type="presParOf" srcId="{EB7230D3-488A-43B2-8B86-A27AEC7EF048}" destId="{452F9137-DDCF-482A-820A-45DA4C6F17B9}" srcOrd="22" destOrd="0" presId="urn:microsoft.com/office/officeart/2005/8/layout/bProcess4"/>
    <dgm:cxn modelId="{4456EFB7-BC03-4696-A48F-B7618206A8C9}" type="presParOf" srcId="{452F9137-DDCF-482A-820A-45DA4C6F17B9}" destId="{398F2003-4ED2-430B-924A-3F98B72C46E0}" srcOrd="0" destOrd="0" presId="urn:microsoft.com/office/officeart/2005/8/layout/bProcess4"/>
    <dgm:cxn modelId="{DD9CFD5F-31A7-47A9-98CF-2421EC87F34B}" type="presParOf" srcId="{452F9137-DDCF-482A-820A-45DA4C6F17B9}" destId="{8BDFBED4-E6D6-47DB-AD07-E7DD35822FA2}" srcOrd="1" destOrd="0" presId="urn:microsoft.com/office/officeart/2005/8/layout/bProcess4"/>
    <dgm:cxn modelId="{B9E59384-3F17-46A5-BDB1-38CD3F7306A6}" type="presParOf" srcId="{EB7230D3-488A-43B2-8B86-A27AEC7EF048}" destId="{77F32E60-31C8-4F06-94B1-72E2621D9408}" srcOrd="23" destOrd="0" presId="urn:microsoft.com/office/officeart/2005/8/layout/bProcess4"/>
    <dgm:cxn modelId="{99E22767-2563-434E-8A00-C11231E449D2}" type="presParOf" srcId="{EB7230D3-488A-43B2-8B86-A27AEC7EF048}" destId="{A9A879CF-90F3-4B05-B9D4-0778FB69F3AB}" srcOrd="24" destOrd="0" presId="urn:microsoft.com/office/officeart/2005/8/layout/bProcess4"/>
    <dgm:cxn modelId="{A8511B4D-CAFE-4036-8D44-9A76698D803A}" type="presParOf" srcId="{A9A879CF-90F3-4B05-B9D4-0778FB69F3AB}" destId="{F2E24797-BFF1-4A0C-8F36-7F72B500573D}" srcOrd="0" destOrd="0" presId="urn:microsoft.com/office/officeart/2005/8/layout/bProcess4"/>
    <dgm:cxn modelId="{5ED9CA16-F299-4488-813D-25287E38A929}" type="presParOf" srcId="{A9A879CF-90F3-4B05-B9D4-0778FB69F3AB}" destId="{23BE100E-EDA5-4B52-A96B-8FAE7BEA1A5F}" srcOrd="1" destOrd="0" presId="urn:microsoft.com/office/officeart/2005/8/layout/bProcess4"/>
    <dgm:cxn modelId="{2A0882D1-E562-47A7-8333-8125302F9A21}" type="presParOf" srcId="{EB7230D3-488A-43B2-8B86-A27AEC7EF048}" destId="{9E5BA097-E54D-441A-B7C7-AFBF3D7AE325}" srcOrd="25" destOrd="0" presId="urn:microsoft.com/office/officeart/2005/8/layout/bProcess4"/>
    <dgm:cxn modelId="{72B220FA-7BA9-4048-B632-8BC0686F4942}" type="presParOf" srcId="{EB7230D3-488A-43B2-8B86-A27AEC7EF048}" destId="{546B892C-FADA-44B7-B474-A6CCBECC43DD}" srcOrd="26" destOrd="0" presId="urn:microsoft.com/office/officeart/2005/8/layout/bProcess4"/>
    <dgm:cxn modelId="{5AFBFB56-BA16-4CFE-AE8E-D491A98EDD8D}" type="presParOf" srcId="{546B892C-FADA-44B7-B474-A6CCBECC43DD}" destId="{CAE65F5F-1D7D-4EE6-BF94-5E7521EB8051}" srcOrd="0" destOrd="0" presId="urn:microsoft.com/office/officeart/2005/8/layout/bProcess4"/>
    <dgm:cxn modelId="{24BA6775-A60D-4C2C-9BF0-C327B93FCC3A}" type="presParOf" srcId="{546B892C-FADA-44B7-B474-A6CCBECC43DD}" destId="{410042DE-29F7-4AB1-9801-EE792B773DEA}" srcOrd="1" destOrd="0" presId="urn:microsoft.com/office/officeart/2005/8/layout/bProcess4"/>
    <dgm:cxn modelId="{40C0006E-62FE-4F8C-B103-04D919D315FA}" type="presParOf" srcId="{EB7230D3-488A-43B2-8B86-A27AEC7EF048}" destId="{CB841B8B-9759-4E8B-A857-ECD35F4A56AA}" srcOrd="27" destOrd="0" presId="urn:microsoft.com/office/officeart/2005/8/layout/bProcess4"/>
    <dgm:cxn modelId="{DF366EEA-5D9E-4CD4-8F95-83BE3D374F17}" type="presParOf" srcId="{EB7230D3-488A-43B2-8B86-A27AEC7EF048}" destId="{38F94DA3-3A58-4CAB-ACDF-01BF76CE44E2}" srcOrd="28" destOrd="0" presId="urn:microsoft.com/office/officeart/2005/8/layout/bProcess4"/>
    <dgm:cxn modelId="{B84B1052-CC34-441E-A5DB-E324D5849580}" type="presParOf" srcId="{38F94DA3-3A58-4CAB-ACDF-01BF76CE44E2}" destId="{C0A9DE32-D8BF-420F-8E11-0A2D89094A28}" srcOrd="0" destOrd="0" presId="urn:microsoft.com/office/officeart/2005/8/layout/bProcess4"/>
    <dgm:cxn modelId="{2CE0F299-4FE1-49C9-804F-2B312491B5D4}" type="presParOf" srcId="{38F94DA3-3A58-4CAB-ACDF-01BF76CE44E2}" destId="{25B1E51F-82FC-4219-A8F2-E1E3612CE9F9}" srcOrd="1" destOrd="0" presId="urn:microsoft.com/office/officeart/2005/8/layout/bProcess4"/>
    <dgm:cxn modelId="{59D84CD0-5CFB-4D9E-9D28-94626DD17A76}" type="presParOf" srcId="{EB7230D3-488A-43B2-8B86-A27AEC7EF048}" destId="{40695604-B412-4B7F-A82F-463A9DE84ED6}" srcOrd="29" destOrd="0" presId="urn:microsoft.com/office/officeart/2005/8/layout/bProcess4"/>
    <dgm:cxn modelId="{1AF703D2-EC0C-470E-A4C5-E81A5F9611CC}" type="presParOf" srcId="{EB7230D3-488A-43B2-8B86-A27AEC7EF048}" destId="{11D4327C-A099-4F43-A0A1-220B355B2B88}" srcOrd="30" destOrd="0" presId="urn:microsoft.com/office/officeart/2005/8/layout/bProcess4"/>
    <dgm:cxn modelId="{2FEE415F-AC6D-4008-B235-B3490DBD2770}" type="presParOf" srcId="{11D4327C-A099-4F43-A0A1-220B355B2B88}" destId="{F32CB5FC-8949-4FCB-A28C-C7E1095ACAFC}" srcOrd="0" destOrd="0" presId="urn:microsoft.com/office/officeart/2005/8/layout/bProcess4"/>
    <dgm:cxn modelId="{0C33B204-29FD-436C-ABDB-9333B9DB86E3}" type="presParOf" srcId="{11D4327C-A099-4F43-A0A1-220B355B2B88}" destId="{5EEDFD47-8405-4A9E-8804-3C077A41E03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4B6D6D-4AC3-4B04-8417-079DA13CC5A8}" type="doc">
      <dgm:prSet loTypeId="urn:microsoft.com/office/officeart/2005/8/layout/cycle7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C29693A3-182D-4D62-B996-AAD15C492D04}">
      <dgm:prSet phldrT="[Texto]"/>
      <dgm:spPr/>
      <dgm:t>
        <a:bodyPr/>
        <a:lstStyle/>
        <a:p>
          <a:r>
            <a:rPr lang="es-MX" dirty="0" smtClean="0"/>
            <a:t>La estructura del lenguaje se vuelve mas compleja.</a:t>
          </a:r>
          <a:endParaRPr lang="es-MX" dirty="0"/>
        </a:p>
      </dgm:t>
    </dgm:pt>
    <dgm:pt modelId="{32763EC2-B96A-410C-915A-F3E7678E6EFF}" type="parTrans" cxnId="{E4BF8DF6-ABF1-4C2E-A2B7-971DCB5E6A53}">
      <dgm:prSet/>
      <dgm:spPr/>
      <dgm:t>
        <a:bodyPr/>
        <a:lstStyle/>
        <a:p>
          <a:endParaRPr lang="es-MX"/>
        </a:p>
      </dgm:t>
    </dgm:pt>
    <dgm:pt modelId="{EF3592E0-4283-490E-8D33-E1CC21327B58}" type="sibTrans" cxnId="{E4BF8DF6-ABF1-4C2E-A2B7-971DCB5E6A53}">
      <dgm:prSet/>
      <dgm:spPr/>
      <dgm:t>
        <a:bodyPr/>
        <a:lstStyle/>
        <a:p>
          <a:endParaRPr lang="es-MX" dirty="0"/>
        </a:p>
      </dgm:t>
    </dgm:pt>
    <dgm:pt modelId="{DCA1553F-94CC-4565-96F3-7ACC2378AC64}">
      <dgm:prSet/>
      <dgm:spPr/>
      <dgm:t>
        <a:bodyPr/>
        <a:lstStyle/>
        <a:p>
          <a:r>
            <a:rPr lang="es-MX" dirty="0" smtClean="0"/>
            <a:t>El desarrollo de capacidades cognitivas.</a:t>
          </a:r>
        </a:p>
      </dgm:t>
    </dgm:pt>
    <dgm:pt modelId="{C5D1B4A2-6493-46FE-962F-D43604151451}" type="parTrans" cxnId="{B837DC4F-B650-4AFF-820D-8940461856C9}">
      <dgm:prSet/>
      <dgm:spPr/>
      <dgm:t>
        <a:bodyPr/>
        <a:lstStyle/>
        <a:p>
          <a:endParaRPr lang="es-MX"/>
        </a:p>
      </dgm:t>
    </dgm:pt>
    <dgm:pt modelId="{618F0A14-CE2E-4F43-9CD2-62553D5BE67B}" type="sibTrans" cxnId="{B837DC4F-B650-4AFF-820D-8940461856C9}">
      <dgm:prSet/>
      <dgm:spPr/>
      <dgm:t>
        <a:bodyPr/>
        <a:lstStyle/>
        <a:p>
          <a:endParaRPr lang="es-MX" dirty="0"/>
        </a:p>
      </dgm:t>
    </dgm:pt>
    <dgm:pt modelId="{52527947-0909-49CB-9430-522F5A30C591}">
      <dgm:prSet/>
      <dgm:spPr/>
      <dgm:t>
        <a:bodyPr/>
        <a:lstStyle/>
        <a:p>
          <a:r>
            <a:rPr lang="es-MX" dirty="0" smtClean="0"/>
            <a:t>Aprende a diferenciar entre palabras que son socialmente aceptables y las que no lo son.</a:t>
          </a:r>
        </a:p>
      </dgm:t>
    </dgm:pt>
    <dgm:pt modelId="{225ED8E9-FA23-4326-926D-D56B7E4F84A8}" type="parTrans" cxnId="{AD531E4D-C947-4603-A86B-795E866A27D6}">
      <dgm:prSet/>
      <dgm:spPr/>
      <dgm:t>
        <a:bodyPr/>
        <a:lstStyle/>
        <a:p>
          <a:endParaRPr lang="es-MX"/>
        </a:p>
      </dgm:t>
    </dgm:pt>
    <dgm:pt modelId="{6D682892-F622-4583-92A2-485755384AE9}" type="sibTrans" cxnId="{AD531E4D-C947-4603-A86B-795E866A27D6}">
      <dgm:prSet/>
      <dgm:spPr/>
      <dgm:t>
        <a:bodyPr/>
        <a:lstStyle/>
        <a:p>
          <a:endParaRPr lang="es-MX" dirty="0"/>
        </a:p>
      </dgm:t>
    </dgm:pt>
    <dgm:pt modelId="{2D5E7DED-832E-4EC8-BAF2-1A224145CCE1}">
      <dgm:prSet/>
      <dgm:spPr/>
      <dgm:t>
        <a:bodyPr/>
        <a:lstStyle/>
        <a:p>
          <a:r>
            <a:rPr lang="es-MX" dirty="0" smtClean="0"/>
            <a:t>Permite a los niños hablar frente aun grupo por un tiempo limitado y usar el lenguaje para expresarse.</a:t>
          </a:r>
        </a:p>
      </dgm:t>
    </dgm:pt>
    <dgm:pt modelId="{D539D16B-AF2B-4E01-A171-15ABF57D6F52}" type="parTrans" cxnId="{A46B9D00-5FC9-45C5-BE93-C516D61A9B31}">
      <dgm:prSet/>
      <dgm:spPr/>
      <dgm:t>
        <a:bodyPr/>
        <a:lstStyle/>
        <a:p>
          <a:endParaRPr lang="es-MX"/>
        </a:p>
      </dgm:t>
    </dgm:pt>
    <dgm:pt modelId="{1E8F5890-1FDB-4E93-8680-E321F6B3FCFE}" type="sibTrans" cxnId="{A46B9D00-5FC9-45C5-BE93-C516D61A9B31}">
      <dgm:prSet/>
      <dgm:spPr/>
      <dgm:t>
        <a:bodyPr/>
        <a:lstStyle/>
        <a:p>
          <a:endParaRPr lang="es-MX" dirty="0"/>
        </a:p>
      </dgm:t>
    </dgm:pt>
    <dgm:pt modelId="{9A27221E-2A35-4274-9836-C19899CFE718}" type="pres">
      <dgm:prSet presAssocID="{014B6D6D-4AC3-4B04-8417-079DA13CC5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DCF0D6F-EBD1-4A40-9CD3-DCE56FA4B4EA}" type="pres">
      <dgm:prSet presAssocID="{C29693A3-182D-4D62-B996-AAD15C492D0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2085F4-CF40-4E67-92BC-63E608012166}" type="pres">
      <dgm:prSet presAssocID="{EF3592E0-4283-490E-8D33-E1CC21327B58}" presName="sibTrans" presStyleLbl="sibTrans2D1" presStyleIdx="0" presStyleCnt="4"/>
      <dgm:spPr/>
      <dgm:t>
        <a:bodyPr/>
        <a:lstStyle/>
        <a:p>
          <a:endParaRPr lang="es-MX"/>
        </a:p>
      </dgm:t>
    </dgm:pt>
    <dgm:pt modelId="{DF0C1EFD-EDFA-46F3-BF9F-D970668EA52C}" type="pres">
      <dgm:prSet presAssocID="{EF3592E0-4283-490E-8D33-E1CC21327B58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94F7AF71-C41B-42BD-9E51-83E5F639AF32}" type="pres">
      <dgm:prSet presAssocID="{DCA1553F-94CC-4565-96F3-7ACC2378AC6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4145B9-C0C2-403E-B56F-B2E68BEA9A6B}" type="pres">
      <dgm:prSet presAssocID="{618F0A14-CE2E-4F43-9CD2-62553D5BE67B}" presName="sibTrans" presStyleLbl="sibTrans2D1" presStyleIdx="1" presStyleCnt="4"/>
      <dgm:spPr/>
      <dgm:t>
        <a:bodyPr/>
        <a:lstStyle/>
        <a:p>
          <a:endParaRPr lang="es-MX"/>
        </a:p>
      </dgm:t>
    </dgm:pt>
    <dgm:pt modelId="{77C7B368-1A6A-4744-A963-595343291612}" type="pres">
      <dgm:prSet presAssocID="{618F0A14-CE2E-4F43-9CD2-62553D5BE67B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DA8E0583-AC61-4193-9408-C0C2AC5C2876}" type="pres">
      <dgm:prSet presAssocID="{52527947-0909-49CB-9430-522F5A30C59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825603-7142-49AA-A49F-CCF778A52B71}" type="pres">
      <dgm:prSet presAssocID="{6D682892-F622-4583-92A2-485755384AE9}" presName="sibTrans" presStyleLbl="sibTrans2D1" presStyleIdx="2" presStyleCnt="4"/>
      <dgm:spPr/>
      <dgm:t>
        <a:bodyPr/>
        <a:lstStyle/>
        <a:p>
          <a:endParaRPr lang="es-MX"/>
        </a:p>
      </dgm:t>
    </dgm:pt>
    <dgm:pt modelId="{7DFD7E9D-104D-4782-97F5-BF410F6C0286}" type="pres">
      <dgm:prSet presAssocID="{6D682892-F622-4583-92A2-485755384AE9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6CA4F07C-647B-40B5-8827-54B7F68DD17B}" type="pres">
      <dgm:prSet presAssocID="{2D5E7DED-832E-4EC8-BAF2-1A224145CCE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7FDB91-5229-4B85-B86E-93B5403C43DA}" type="pres">
      <dgm:prSet presAssocID="{1E8F5890-1FDB-4E93-8680-E321F6B3FCFE}" presName="sibTrans" presStyleLbl="sibTrans2D1" presStyleIdx="3" presStyleCnt="4"/>
      <dgm:spPr/>
      <dgm:t>
        <a:bodyPr/>
        <a:lstStyle/>
        <a:p>
          <a:endParaRPr lang="es-MX"/>
        </a:p>
      </dgm:t>
    </dgm:pt>
    <dgm:pt modelId="{BCE37DDF-FC2C-4D59-8818-E488D970499C}" type="pres">
      <dgm:prSet presAssocID="{1E8F5890-1FDB-4E93-8680-E321F6B3FCFE}" presName="connectorText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C8E9738B-5130-4933-B8AD-2B6AA7D05DD7}" type="presOf" srcId="{6D682892-F622-4583-92A2-485755384AE9}" destId="{7DFD7E9D-104D-4782-97F5-BF410F6C0286}" srcOrd="1" destOrd="0" presId="urn:microsoft.com/office/officeart/2005/8/layout/cycle7"/>
    <dgm:cxn modelId="{D1728E80-6FE6-41E8-9A95-4FA6BEDFC373}" type="presOf" srcId="{2D5E7DED-832E-4EC8-BAF2-1A224145CCE1}" destId="{6CA4F07C-647B-40B5-8827-54B7F68DD17B}" srcOrd="0" destOrd="0" presId="urn:microsoft.com/office/officeart/2005/8/layout/cycle7"/>
    <dgm:cxn modelId="{8FD22F5E-5640-4E86-A54F-BCF3B8FC88F3}" type="presOf" srcId="{EF3592E0-4283-490E-8D33-E1CC21327B58}" destId="{DF0C1EFD-EDFA-46F3-BF9F-D970668EA52C}" srcOrd="1" destOrd="0" presId="urn:microsoft.com/office/officeart/2005/8/layout/cycle7"/>
    <dgm:cxn modelId="{2A3915FC-3A62-40B9-8925-2F586E57FE56}" type="presOf" srcId="{C29693A3-182D-4D62-B996-AAD15C492D04}" destId="{6DCF0D6F-EBD1-4A40-9CD3-DCE56FA4B4EA}" srcOrd="0" destOrd="0" presId="urn:microsoft.com/office/officeart/2005/8/layout/cycle7"/>
    <dgm:cxn modelId="{D953D255-1B10-4F91-AF24-C02BF391CDF9}" type="presOf" srcId="{1E8F5890-1FDB-4E93-8680-E321F6B3FCFE}" destId="{BCE37DDF-FC2C-4D59-8818-E488D970499C}" srcOrd="1" destOrd="0" presId="urn:microsoft.com/office/officeart/2005/8/layout/cycle7"/>
    <dgm:cxn modelId="{F9556ACD-C388-4B06-9950-D426AFA57FB3}" type="presOf" srcId="{EF3592E0-4283-490E-8D33-E1CC21327B58}" destId="{432085F4-CF40-4E67-92BC-63E608012166}" srcOrd="0" destOrd="0" presId="urn:microsoft.com/office/officeart/2005/8/layout/cycle7"/>
    <dgm:cxn modelId="{DE987DFC-2754-4809-ADDD-50819FEF0296}" type="presOf" srcId="{DCA1553F-94CC-4565-96F3-7ACC2378AC64}" destId="{94F7AF71-C41B-42BD-9E51-83E5F639AF32}" srcOrd="0" destOrd="0" presId="urn:microsoft.com/office/officeart/2005/8/layout/cycle7"/>
    <dgm:cxn modelId="{06DAEA96-DFB8-4238-BE11-BC4B801AAAB1}" type="presOf" srcId="{1E8F5890-1FDB-4E93-8680-E321F6B3FCFE}" destId="{DB7FDB91-5229-4B85-B86E-93B5403C43DA}" srcOrd="0" destOrd="0" presId="urn:microsoft.com/office/officeart/2005/8/layout/cycle7"/>
    <dgm:cxn modelId="{E4BF8DF6-ABF1-4C2E-A2B7-971DCB5E6A53}" srcId="{014B6D6D-4AC3-4B04-8417-079DA13CC5A8}" destId="{C29693A3-182D-4D62-B996-AAD15C492D04}" srcOrd="0" destOrd="0" parTransId="{32763EC2-B96A-410C-915A-F3E7678E6EFF}" sibTransId="{EF3592E0-4283-490E-8D33-E1CC21327B58}"/>
    <dgm:cxn modelId="{5487E421-C1F5-4AEC-BF7F-924044EABA0C}" type="presOf" srcId="{618F0A14-CE2E-4F43-9CD2-62553D5BE67B}" destId="{014145B9-C0C2-403E-B56F-B2E68BEA9A6B}" srcOrd="0" destOrd="0" presId="urn:microsoft.com/office/officeart/2005/8/layout/cycle7"/>
    <dgm:cxn modelId="{B837DC4F-B650-4AFF-820D-8940461856C9}" srcId="{014B6D6D-4AC3-4B04-8417-079DA13CC5A8}" destId="{DCA1553F-94CC-4565-96F3-7ACC2378AC64}" srcOrd="1" destOrd="0" parTransId="{C5D1B4A2-6493-46FE-962F-D43604151451}" sibTransId="{618F0A14-CE2E-4F43-9CD2-62553D5BE67B}"/>
    <dgm:cxn modelId="{0326B932-2B6E-4EC1-B707-EB4D913CCD69}" type="presOf" srcId="{618F0A14-CE2E-4F43-9CD2-62553D5BE67B}" destId="{77C7B368-1A6A-4744-A963-595343291612}" srcOrd="1" destOrd="0" presId="urn:microsoft.com/office/officeart/2005/8/layout/cycle7"/>
    <dgm:cxn modelId="{100501E3-0C2F-4DFD-BD92-3EDF254C05F4}" type="presOf" srcId="{52527947-0909-49CB-9430-522F5A30C591}" destId="{DA8E0583-AC61-4193-9408-C0C2AC5C2876}" srcOrd="0" destOrd="0" presId="urn:microsoft.com/office/officeart/2005/8/layout/cycle7"/>
    <dgm:cxn modelId="{DC596B40-33C8-43E3-9B5B-AAC726FA37A8}" type="presOf" srcId="{6D682892-F622-4583-92A2-485755384AE9}" destId="{35825603-7142-49AA-A49F-CCF778A52B71}" srcOrd="0" destOrd="0" presId="urn:microsoft.com/office/officeart/2005/8/layout/cycle7"/>
    <dgm:cxn modelId="{AD531E4D-C947-4603-A86B-795E866A27D6}" srcId="{014B6D6D-4AC3-4B04-8417-079DA13CC5A8}" destId="{52527947-0909-49CB-9430-522F5A30C591}" srcOrd="2" destOrd="0" parTransId="{225ED8E9-FA23-4326-926D-D56B7E4F84A8}" sibTransId="{6D682892-F622-4583-92A2-485755384AE9}"/>
    <dgm:cxn modelId="{A46B9D00-5FC9-45C5-BE93-C516D61A9B31}" srcId="{014B6D6D-4AC3-4B04-8417-079DA13CC5A8}" destId="{2D5E7DED-832E-4EC8-BAF2-1A224145CCE1}" srcOrd="3" destOrd="0" parTransId="{D539D16B-AF2B-4E01-A171-15ABF57D6F52}" sibTransId="{1E8F5890-1FDB-4E93-8680-E321F6B3FCFE}"/>
    <dgm:cxn modelId="{CF53A1D8-179A-4C62-9C8E-2E3798583557}" type="presOf" srcId="{014B6D6D-4AC3-4B04-8417-079DA13CC5A8}" destId="{9A27221E-2A35-4274-9836-C19899CFE718}" srcOrd="0" destOrd="0" presId="urn:microsoft.com/office/officeart/2005/8/layout/cycle7"/>
    <dgm:cxn modelId="{2F9F1711-F69C-4BFF-AA9B-D71415589F9B}" type="presParOf" srcId="{9A27221E-2A35-4274-9836-C19899CFE718}" destId="{6DCF0D6F-EBD1-4A40-9CD3-DCE56FA4B4EA}" srcOrd="0" destOrd="0" presId="urn:microsoft.com/office/officeart/2005/8/layout/cycle7"/>
    <dgm:cxn modelId="{38771ABA-8F61-4981-AA6A-CAEDE21CB448}" type="presParOf" srcId="{9A27221E-2A35-4274-9836-C19899CFE718}" destId="{432085F4-CF40-4E67-92BC-63E608012166}" srcOrd="1" destOrd="0" presId="urn:microsoft.com/office/officeart/2005/8/layout/cycle7"/>
    <dgm:cxn modelId="{1177503D-9883-42D5-99CD-88FF09386A0D}" type="presParOf" srcId="{432085F4-CF40-4E67-92BC-63E608012166}" destId="{DF0C1EFD-EDFA-46F3-BF9F-D970668EA52C}" srcOrd="0" destOrd="0" presId="urn:microsoft.com/office/officeart/2005/8/layout/cycle7"/>
    <dgm:cxn modelId="{0A3F80B4-B8D6-4E8F-9DB0-B07E17AC32F2}" type="presParOf" srcId="{9A27221E-2A35-4274-9836-C19899CFE718}" destId="{94F7AF71-C41B-42BD-9E51-83E5F639AF32}" srcOrd="2" destOrd="0" presId="urn:microsoft.com/office/officeart/2005/8/layout/cycle7"/>
    <dgm:cxn modelId="{0DE6AB4E-8E3A-4455-AD47-223A0703D365}" type="presParOf" srcId="{9A27221E-2A35-4274-9836-C19899CFE718}" destId="{014145B9-C0C2-403E-B56F-B2E68BEA9A6B}" srcOrd="3" destOrd="0" presId="urn:microsoft.com/office/officeart/2005/8/layout/cycle7"/>
    <dgm:cxn modelId="{EBBC363E-A83A-40B7-AEE7-BC61B0057DCF}" type="presParOf" srcId="{014145B9-C0C2-403E-B56F-B2E68BEA9A6B}" destId="{77C7B368-1A6A-4744-A963-595343291612}" srcOrd="0" destOrd="0" presId="urn:microsoft.com/office/officeart/2005/8/layout/cycle7"/>
    <dgm:cxn modelId="{67905DD7-9D1E-4F10-AF64-B3992CD2E791}" type="presParOf" srcId="{9A27221E-2A35-4274-9836-C19899CFE718}" destId="{DA8E0583-AC61-4193-9408-C0C2AC5C2876}" srcOrd="4" destOrd="0" presId="urn:microsoft.com/office/officeart/2005/8/layout/cycle7"/>
    <dgm:cxn modelId="{38E0BBFB-87FE-497E-940C-A1E969DC9E12}" type="presParOf" srcId="{9A27221E-2A35-4274-9836-C19899CFE718}" destId="{35825603-7142-49AA-A49F-CCF778A52B71}" srcOrd="5" destOrd="0" presId="urn:microsoft.com/office/officeart/2005/8/layout/cycle7"/>
    <dgm:cxn modelId="{D953066F-32B0-4CA7-8FAB-1638F962512B}" type="presParOf" srcId="{35825603-7142-49AA-A49F-CCF778A52B71}" destId="{7DFD7E9D-104D-4782-97F5-BF410F6C0286}" srcOrd="0" destOrd="0" presId="urn:microsoft.com/office/officeart/2005/8/layout/cycle7"/>
    <dgm:cxn modelId="{C3DD1A6E-610F-4142-901A-6C47F62D0C71}" type="presParOf" srcId="{9A27221E-2A35-4274-9836-C19899CFE718}" destId="{6CA4F07C-647B-40B5-8827-54B7F68DD17B}" srcOrd="6" destOrd="0" presId="urn:microsoft.com/office/officeart/2005/8/layout/cycle7"/>
    <dgm:cxn modelId="{B177CE7C-8D71-42B2-AC06-8A7AF5942325}" type="presParOf" srcId="{9A27221E-2A35-4274-9836-C19899CFE718}" destId="{DB7FDB91-5229-4B85-B86E-93B5403C43DA}" srcOrd="7" destOrd="0" presId="urn:microsoft.com/office/officeart/2005/8/layout/cycle7"/>
    <dgm:cxn modelId="{F02F0ACE-F4CE-476B-B3A9-52C0A65D66A4}" type="presParOf" srcId="{DB7FDB91-5229-4B85-B86E-93B5403C43DA}" destId="{BCE37DDF-FC2C-4D59-8818-E488D970499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E3E7DA-77E1-474B-B954-BF5274029782}" type="doc">
      <dgm:prSet loTypeId="urn:microsoft.com/office/officeart/2005/8/layout/b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9D73CEBF-37E6-4E4A-8404-F03C0BCFEC12}">
      <dgm:prSet phldrT="[Texto]"/>
      <dgm:spPr/>
      <dgm:t>
        <a:bodyPr/>
        <a:lstStyle/>
        <a:p>
          <a:r>
            <a:rPr lang="es-MX" dirty="0" smtClean="0"/>
            <a:t>Considerar los intereses y necesidades de los niños</a:t>
          </a:r>
          <a:endParaRPr lang="es-MX" dirty="0"/>
        </a:p>
      </dgm:t>
    </dgm:pt>
    <dgm:pt modelId="{578A7FF1-3189-42A6-AC43-E0D015763B17}" type="parTrans" cxnId="{C354BDD8-1B5F-4D57-B94B-6F67FB6D5D6E}">
      <dgm:prSet/>
      <dgm:spPr/>
      <dgm:t>
        <a:bodyPr/>
        <a:lstStyle/>
        <a:p>
          <a:endParaRPr lang="es-MX"/>
        </a:p>
      </dgm:t>
    </dgm:pt>
    <dgm:pt modelId="{3895FCAA-D92A-4F49-B0DA-49553629EBC5}" type="sibTrans" cxnId="{C354BDD8-1B5F-4D57-B94B-6F67FB6D5D6E}">
      <dgm:prSet/>
      <dgm:spPr/>
      <dgm:t>
        <a:bodyPr/>
        <a:lstStyle/>
        <a:p>
          <a:endParaRPr lang="es-MX"/>
        </a:p>
      </dgm:t>
    </dgm:pt>
    <dgm:pt modelId="{378A3091-FEF4-4367-8B5B-C9AAC762C3C1}">
      <dgm:prSet/>
      <dgm:spPr/>
      <dgm:t>
        <a:bodyPr/>
        <a:lstStyle/>
        <a:p>
          <a:r>
            <a:rPr lang="es-MX" dirty="0" smtClean="0"/>
            <a:t>Hacerlos entender que existen formas mas apropiadas de expresarse</a:t>
          </a:r>
          <a:endParaRPr lang="es-MX" dirty="0"/>
        </a:p>
      </dgm:t>
    </dgm:pt>
    <dgm:pt modelId="{F2E6181C-50FB-4BC9-9808-C3B22DE3B37B}" type="parTrans" cxnId="{C13E961D-0134-4439-AD8E-887E30292B38}">
      <dgm:prSet/>
      <dgm:spPr/>
      <dgm:t>
        <a:bodyPr/>
        <a:lstStyle/>
        <a:p>
          <a:endParaRPr lang="es-MX"/>
        </a:p>
      </dgm:t>
    </dgm:pt>
    <dgm:pt modelId="{46B73DA3-0ADE-469D-9BB0-B4559E7C9D02}" type="sibTrans" cxnId="{C13E961D-0134-4439-AD8E-887E30292B38}">
      <dgm:prSet/>
      <dgm:spPr/>
      <dgm:t>
        <a:bodyPr/>
        <a:lstStyle/>
        <a:p>
          <a:endParaRPr lang="es-MX"/>
        </a:p>
      </dgm:t>
    </dgm:pt>
    <dgm:pt modelId="{3D0FFC86-4BD6-4541-91A4-93FCE5FE831D}">
      <dgm:prSet/>
      <dgm:spPr/>
      <dgm:t>
        <a:bodyPr/>
        <a:lstStyle/>
        <a:p>
          <a:r>
            <a:rPr lang="es-MX" dirty="0" smtClean="0"/>
            <a:t> Escuchar a los niños cundo se expresan libremente, para poder detectar aportaciones significativas</a:t>
          </a:r>
        </a:p>
      </dgm:t>
    </dgm:pt>
    <dgm:pt modelId="{57EC1BA2-97D0-417C-BF2B-5672015BC91C}" type="parTrans" cxnId="{7C246874-AF93-4971-897C-62150B6634CA}">
      <dgm:prSet/>
      <dgm:spPr/>
      <dgm:t>
        <a:bodyPr/>
        <a:lstStyle/>
        <a:p>
          <a:endParaRPr lang="es-MX"/>
        </a:p>
      </dgm:t>
    </dgm:pt>
    <dgm:pt modelId="{80611D21-6DFC-4B2E-93BA-CCB3A4F6BF3F}" type="sibTrans" cxnId="{7C246874-AF93-4971-897C-62150B6634CA}">
      <dgm:prSet/>
      <dgm:spPr/>
      <dgm:t>
        <a:bodyPr/>
        <a:lstStyle/>
        <a:p>
          <a:endParaRPr lang="es-MX"/>
        </a:p>
      </dgm:t>
    </dgm:pt>
    <dgm:pt modelId="{970FAF7B-CF81-47AE-8FA5-25B00D38F0F1}">
      <dgm:prSet/>
      <dgm:spPr/>
      <dgm:t>
        <a:bodyPr/>
        <a:lstStyle/>
        <a:p>
          <a:r>
            <a:rPr lang="es-MX" dirty="0" smtClean="0"/>
            <a:t>Ayudarlos a aprender a regular su habla para dar a otros niños la oportunidad de hablar. </a:t>
          </a:r>
        </a:p>
      </dgm:t>
    </dgm:pt>
    <dgm:pt modelId="{10ECCA33-F868-40B6-BED3-D95132F042F1}" type="parTrans" cxnId="{887B3F34-6080-4A97-A157-BA66FABB8F9E}">
      <dgm:prSet/>
      <dgm:spPr/>
      <dgm:t>
        <a:bodyPr/>
        <a:lstStyle/>
        <a:p>
          <a:endParaRPr lang="es-MX"/>
        </a:p>
      </dgm:t>
    </dgm:pt>
    <dgm:pt modelId="{8D4C1F8D-0DAA-481C-9DB4-B97FE99779EA}" type="sibTrans" cxnId="{887B3F34-6080-4A97-A157-BA66FABB8F9E}">
      <dgm:prSet/>
      <dgm:spPr/>
      <dgm:t>
        <a:bodyPr/>
        <a:lstStyle/>
        <a:p>
          <a:endParaRPr lang="es-MX"/>
        </a:p>
      </dgm:t>
    </dgm:pt>
    <dgm:pt modelId="{A48731E0-0473-4301-BE65-6C3A4D8F607F}">
      <dgm:prSet/>
      <dgm:spPr/>
      <dgm:t>
        <a:bodyPr/>
        <a:lstStyle/>
        <a:p>
          <a:r>
            <a:rPr lang="es-MX" dirty="0" smtClean="0"/>
            <a:t>Escucharlo con atención</a:t>
          </a:r>
        </a:p>
      </dgm:t>
    </dgm:pt>
    <dgm:pt modelId="{CAD83FA9-D3EB-46B5-B5D7-A734ABD14262}" type="parTrans" cxnId="{F821D1ED-1BB8-4FE0-9F3E-13C36168BFF4}">
      <dgm:prSet/>
      <dgm:spPr/>
      <dgm:t>
        <a:bodyPr/>
        <a:lstStyle/>
        <a:p>
          <a:endParaRPr lang="es-MX"/>
        </a:p>
      </dgm:t>
    </dgm:pt>
    <dgm:pt modelId="{EBF900BA-A23B-4600-B1E8-995981852090}" type="sibTrans" cxnId="{F821D1ED-1BB8-4FE0-9F3E-13C36168BFF4}">
      <dgm:prSet/>
      <dgm:spPr/>
      <dgm:t>
        <a:bodyPr/>
        <a:lstStyle/>
        <a:p>
          <a:endParaRPr lang="es-MX"/>
        </a:p>
      </dgm:t>
    </dgm:pt>
    <dgm:pt modelId="{4E8545B1-005B-40FF-92C0-8F1BADA8EE0A}">
      <dgm:prSet/>
      <dgm:spPr/>
      <dgm:t>
        <a:bodyPr/>
        <a:lstStyle/>
        <a:p>
          <a:r>
            <a:rPr lang="es-MX" dirty="0" smtClean="0"/>
            <a:t>Corregir con prudencia</a:t>
          </a:r>
        </a:p>
      </dgm:t>
    </dgm:pt>
    <dgm:pt modelId="{863956DA-9665-4A0C-97FF-F8A27DEC2451}" type="parTrans" cxnId="{83B1ABF8-94CF-43FA-82A8-106B4DB136F8}">
      <dgm:prSet/>
      <dgm:spPr/>
      <dgm:t>
        <a:bodyPr/>
        <a:lstStyle/>
        <a:p>
          <a:endParaRPr lang="es-MX"/>
        </a:p>
      </dgm:t>
    </dgm:pt>
    <dgm:pt modelId="{CEF97674-60A3-438C-90B8-8E6BBF1A42D5}" type="sibTrans" cxnId="{83B1ABF8-94CF-43FA-82A8-106B4DB136F8}">
      <dgm:prSet/>
      <dgm:spPr/>
      <dgm:t>
        <a:bodyPr/>
        <a:lstStyle/>
        <a:p>
          <a:endParaRPr lang="es-MX"/>
        </a:p>
      </dgm:t>
    </dgm:pt>
    <dgm:pt modelId="{CEE031EE-1EC1-4D16-9F4F-AC8F817574FE}">
      <dgm:prSet/>
      <dgm:spPr/>
      <dgm:t>
        <a:bodyPr/>
        <a:lstStyle/>
        <a:p>
          <a:r>
            <a:rPr lang="es-MX" dirty="0" smtClean="0"/>
            <a:t>Evitar las mofas</a:t>
          </a:r>
        </a:p>
      </dgm:t>
    </dgm:pt>
    <dgm:pt modelId="{493845D6-CF0E-4AE2-8547-89A345BE8CB8}" type="parTrans" cxnId="{CC957D3C-AA53-408F-AD57-EFE3A58484D2}">
      <dgm:prSet/>
      <dgm:spPr/>
      <dgm:t>
        <a:bodyPr/>
        <a:lstStyle/>
        <a:p>
          <a:endParaRPr lang="es-MX"/>
        </a:p>
      </dgm:t>
    </dgm:pt>
    <dgm:pt modelId="{902EDFD8-4B06-4E43-B63C-69A4F0BFAC03}" type="sibTrans" cxnId="{CC957D3C-AA53-408F-AD57-EFE3A58484D2}">
      <dgm:prSet/>
      <dgm:spPr/>
      <dgm:t>
        <a:bodyPr/>
        <a:lstStyle/>
        <a:p>
          <a:endParaRPr lang="es-MX"/>
        </a:p>
      </dgm:t>
    </dgm:pt>
    <dgm:pt modelId="{B41F51DF-DD88-417C-AEC3-A9EF38E6B16A}">
      <dgm:prSet/>
      <dgm:spPr/>
      <dgm:t>
        <a:bodyPr/>
        <a:lstStyle/>
        <a:p>
          <a:r>
            <a:rPr lang="es-MX" dirty="0" smtClean="0"/>
            <a:t>Propiciar situaciones que favorezcan la expresión oral</a:t>
          </a:r>
        </a:p>
      </dgm:t>
    </dgm:pt>
    <dgm:pt modelId="{A8B5C757-6908-403F-B19D-259E5D6094A5}" type="parTrans" cxnId="{B8FD3A9A-A7F1-49FE-8BCA-18097B6CFE67}">
      <dgm:prSet/>
      <dgm:spPr/>
      <dgm:t>
        <a:bodyPr/>
        <a:lstStyle/>
        <a:p>
          <a:endParaRPr lang="es-MX"/>
        </a:p>
      </dgm:t>
    </dgm:pt>
    <dgm:pt modelId="{9570EF63-4115-4C85-849C-FCA8FC802821}" type="sibTrans" cxnId="{B8FD3A9A-A7F1-49FE-8BCA-18097B6CFE67}">
      <dgm:prSet/>
      <dgm:spPr/>
      <dgm:t>
        <a:bodyPr/>
        <a:lstStyle/>
        <a:p>
          <a:endParaRPr lang="es-MX"/>
        </a:p>
      </dgm:t>
    </dgm:pt>
    <dgm:pt modelId="{5C9A93B1-0E4E-4321-9C2B-53041ED5D77F}">
      <dgm:prSet/>
      <dgm:spPr/>
      <dgm:t>
        <a:bodyPr/>
        <a:lstStyle/>
        <a:p>
          <a:r>
            <a:rPr lang="es-MX" dirty="0" smtClean="0"/>
            <a:t>Redactar pequeños textos que impriman lo expresado por ellos mismo y que retraten su vida cotidiana.</a:t>
          </a:r>
        </a:p>
      </dgm:t>
    </dgm:pt>
    <dgm:pt modelId="{56E08B64-3A4A-4801-B6CF-E21DC050FCB0}" type="parTrans" cxnId="{EF389099-91F4-44FB-9DE7-356AC7558AE6}">
      <dgm:prSet/>
      <dgm:spPr/>
      <dgm:t>
        <a:bodyPr/>
        <a:lstStyle/>
        <a:p>
          <a:endParaRPr lang="es-MX"/>
        </a:p>
      </dgm:t>
    </dgm:pt>
    <dgm:pt modelId="{67B5D6A2-D11B-479D-A206-5DB190EB98A4}" type="sibTrans" cxnId="{EF389099-91F4-44FB-9DE7-356AC7558AE6}">
      <dgm:prSet/>
      <dgm:spPr/>
      <dgm:t>
        <a:bodyPr/>
        <a:lstStyle/>
        <a:p>
          <a:endParaRPr lang="es-MX"/>
        </a:p>
      </dgm:t>
    </dgm:pt>
    <dgm:pt modelId="{F684521C-B4CC-40FA-B63B-ED7FEF748A05}">
      <dgm:prSet/>
      <dgm:spPr/>
      <dgm:t>
        <a:bodyPr/>
        <a:lstStyle/>
        <a:p>
          <a:r>
            <a:rPr lang="es-MX" dirty="0" smtClean="0"/>
            <a:t>Creatividad en el diseño de situaciones de Aprendizaje</a:t>
          </a:r>
          <a:endParaRPr lang="es-MX" dirty="0"/>
        </a:p>
      </dgm:t>
    </dgm:pt>
    <dgm:pt modelId="{FFC5BFE9-DDD0-4E43-9579-2114B78CBFD8}" type="parTrans" cxnId="{D8B57267-0F68-4466-B89D-D55CD54BEC50}">
      <dgm:prSet/>
      <dgm:spPr/>
      <dgm:t>
        <a:bodyPr/>
        <a:lstStyle/>
        <a:p>
          <a:endParaRPr lang="es-MX"/>
        </a:p>
      </dgm:t>
    </dgm:pt>
    <dgm:pt modelId="{2C1C779F-2E84-417C-B001-17472B9E9BDC}" type="sibTrans" cxnId="{D8B57267-0F68-4466-B89D-D55CD54BEC50}">
      <dgm:prSet/>
      <dgm:spPr/>
      <dgm:t>
        <a:bodyPr/>
        <a:lstStyle/>
        <a:p>
          <a:endParaRPr lang="es-MX"/>
        </a:p>
      </dgm:t>
    </dgm:pt>
    <dgm:pt modelId="{CDBE9421-B8B5-4E15-B853-7C4E49A06731}" type="pres">
      <dgm:prSet presAssocID="{59E3E7DA-77E1-474B-B954-BF527402978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687D8500-062C-46AC-ADAC-FFDBBB4DE7F8}" type="pres">
      <dgm:prSet presAssocID="{9D73CEBF-37E6-4E4A-8404-F03C0BCFEC12}" presName="compNode" presStyleCnt="0"/>
      <dgm:spPr/>
    </dgm:pt>
    <dgm:pt modelId="{61A9D86D-81ED-467A-B85C-A804C5BCFE9A}" type="pres">
      <dgm:prSet presAssocID="{9D73CEBF-37E6-4E4A-8404-F03C0BCFEC12}" presName="dummyConnPt" presStyleCnt="0"/>
      <dgm:spPr/>
    </dgm:pt>
    <dgm:pt modelId="{3375139E-CB5B-4E1E-83B0-69BCFEB54F9D}" type="pres">
      <dgm:prSet presAssocID="{9D73CEBF-37E6-4E4A-8404-F03C0BCFEC1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91604D-3CCB-4600-ACD6-410C5BA55051}" type="pres">
      <dgm:prSet presAssocID="{3895FCAA-D92A-4F49-B0DA-49553629EBC5}" presName="sibTrans" presStyleLbl="bgSibTrans2D1" presStyleIdx="0" presStyleCnt="9"/>
      <dgm:spPr/>
      <dgm:t>
        <a:bodyPr/>
        <a:lstStyle/>
        <a:p>
          <a:endParaRPr lang="es-MX"/>
        </a:p>
      </dgm:t>
    </dgm:pt>
    <dgm:pt modelId="{44C78CF8-1504-4995-9C7F-9090C8C92ACB}" type="pres">
      <dgm:prSet presAssocID="{3D0FFC86-4BD6-4541-91A4-93FCE5FE831D}" presName="compNode" presStyleCnt="0"/>
      <dgm:spPr/>
    </dgm:pt>
    <dgm:pt modelId="{4297C6C9-56E0-426A-BB13-4C6680BDA64B}" type="pres">
      <dgm:prSet presAssocID="{3D0FFC86-4BD6-4541-91A4-93FCE5FE831D}" presName="dummyConnPt" presStyleCnt="0"/>
      <dgm:spPr/>
    </dgm:pt>
    <dgm:pt modelId="{EB5ECDA8-D7E2-4965-8D8E-0B5A94E49D54}" type="pres">
      <dgm:prSet presAssocID="{3D0FFC86-4BD6-4541-91A4-93FCE5FE831D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2EF7BB-184F-407A-B6D0-4F3457C2F813}" type="pres">
      <dgm:prSet presAssocID="{80611D21-6DFC-4B2E-93BA-CCB3A4F6BF3F}" presName="sibTrans" presStyleLbl="bgSibTrans2D1" presStyleIdx="1" presStyleCnt="9"/>
      <dgm:spPr/>
      <dgm:t>
        <a:bodyPr/>
        <a:lstStyle/>
        <a:p>
          <a:endParaRPr lang="es-MX"/>
        </a:p>
      </dgm:t>
    </dgm:pt>
    <dgm:pt modelId="{F66D4647-6855-4370-B74C-7DF5E0BEF505}" type="pres">
      <dgm:prSet presAssocID="{5C9A93B1-0E4E-4321-9C2B-53041ED5D77F}" presName="compNode" presStyleCnt="0"/>
      <dgm:spPr/>
    </dgm:pt>
    <dgm:pt modelId="{E39BA357-3BD3-44B4-A114-2DF0D62D3CB8}" type="pres">
      <dgm:prSet presAssocID="{5C9A93B1-0E4E-4321-9C2B-53041ED5D77F}" presName="dummyConnPt" presStyleCnt="0"/>
      <dgm:spPr/>
    </dgm:pt>
    <dgm:pt modelId="{60C5956C-4E6C-401B-8EF6-2B11049240FE}" type="pres">
      <dgm:prSet presAssocID="{5C9A93B1-0E4E-4321-9C2B-53041ED5D77F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0E72EC-BB7E-4EB5-B618-F43BACCDC092}" type="pres">
      <dgm:prSet presAssocID="{67B5D6A2-D11B-479D-A206-5DB190EB98A4}" presName="sibTrans" presStyleLbl="bgSibTrans2D1" presStyleIdx="2" presStyleCnt="9"/>
      <dgm:spPr/>
      <dgm:t>
        <a:bodyPr/>
        <a:lstStyle/>
        <a:p>
          <a:endParaRPr lang="es-MX"/>
        </a:p>
      </dgm:t>
    </dgm:pt>
    <dgm:pt modelId="{578D3C11-2E21-4272-9370-6224AD3DEF50}" type="pres">
      <dgm:prSet presAssocID="{970FAF7B-CF81-47AE-8FA5-25B00D38F0F1}" presName="compNode" presStyleCnt="0"/>
      <dgm:spPr/>
    </dgm:pt>
    <dgm:pt modelId="{93324168-C33D-4F0A-ABB9-F3961EC3D75C}" type="pres">
      <dgm:prSet presAssocID="{970FAF7B-CF81-47AE-8FA5-25B00D38F0F1}" presName="dummyConnPt" presStyleCnt="0"/>
      <dgm:spPr/>
    </dgm:pt>
    <dgm:pt modelId="{FEBDCBB5-56EC-445B-8B60-9DFF61D46E39}" type="pres">
      <dgm:prSet presAssocID="{970FAF7B-CF81-47AE-8FA5-25B00D38F0F1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90839C-4EC9-48DD-A0C0-011E3D0A5647}" type="pres">
      <dgm:prSet presAssocID="{8D4C1F8D-0DAA-481C-9DB4-B97FE99779EA}" presName="sibTrans" presStyleLbl="bgSibTrans2D1" presStyleIdx="3" presStyleCnt="9"/>
      <dgm:spPr/>
      <dgm:t>
        <a:bodyPr/>
        <a:lstStyle/>
        <a:p>
          <a:endParaRPr lang="es-MX"/>
        </a:p>
      </dgm:t>
    </dgm:pt>
    <dgm:pt modelId="{C6475F42-632E-4831-AE73-4039B54FCA88}" type="pres">
      <dgm:prSet presAssocID="{A48731E0-0473-4301-BE65-6C3A4D8F607F}" presName="compNode" presStyleCnt="0"/>
      <dgm:spPr/>
    </dgm:pt>
    <dgm:pt modelId="{D623BEF9-CAF4-467A-B252-A30DE77737BA}" type="pres">
      <dgm:prSet presAssocID="{A48731E0-0473-4301-BE65-6C3A4D8F607F}" presName="dummyConnPt" presStyleCnt="0"/>
      <dgm:spPr/>
    </dgm:pt>
    <dgm:pt modelId="{9ECF0830-5C25-49C1-BDB0-2EE56930C4EF}" type="pres">
      <dgm:prSet presAssocID="{A48731E0-0473-4301-BE65-6C3A4D8F607F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22189E-248F-48EA-BF35-CCC1A3C2E0A8}" type="pres">
      <dgm:prSet presAssocID="{EBF900BA-A23B-4600-B1E8-995981852090}" presName="sibTrans" presStyleLbl="bgSibTrans2D1" presStyleIdx="4" presStyleCnt="9"/>
      <dgm:spPr/>
      <dgm:t>
        <a:bodyPr/>
        <a:lstStyle/>
        <a:p>
          <a:endParaRPr lang="es-MX"/>
        </a:p>
      </dgm:t>
    </dgm:pt>
    <dgm:pt modelId="{EF4C0793-6C6B-4C04-8189-6E4D807F95BC}" type="pres">
      <dgm:prSet presAssocID="{4E8545B1-005B-40FF-92C0-8F1BADA8EE0A}" presName="compNode" presStyleCnt="0"/>
      <dgm:spPr/>
    </dgm:pt>
    <dgm:pt modelId="{7C286705-A317-41AC-873B-18872110E1EF}" type="pres">
      <dgm:prSet presAssocID="{4E8545B1-005B-40FF-92C0-8F1BADA8EE0A}" presName="dummyConnPt" presStyleCnt="0"/>
      <dgm:spPr/>
    </dgm:pt>
    <dgm:pt modelId="{64F51084-CFBC-4BA9-BD10-7202BCCC0A10}" type="pres">
      <dgm:prSet presAssocID="{4E8545B1-005B-40FF-92C0-8F1BADA8EE0A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EB5999-BC5B-4FAA-910B-93020A81B92B}" type="pres">
      <dgm:prSet presAssocID="{CEF97674-60A3-438C-90B8-8E6BBF1A42D5}" presName="sibTrans" presStyleLbl="bgSibTrans2D1" presStyleIdx="5" presStyleCnt="9"/>
      <dgm:spPr/>
      <dgm:t>
        <a:bodyPr/>
        <a:lstStyle/>
        <a:p>
          <a:endParaRPr lang="es-MX"/>
        </a:p>
      </dgm:t>
    </dgm:pt>
    <dgm:pt modelId="{C78ABA8B-560A-4904-B0E9-E0AD7D5F6F64}" type="pres">
      <dgm:prSet presAssocID="{CEE031EE-1EC1-4D16-9F4F-AC8F817574FE}" presName="compNode" presStyleCnt="0"/>
      <dgm:spPr/>
    </dgm:pt>
    <dgm:pt modelId="{E25D713D-8329-4EA8-A713-A145D25182D8}" type="pres">
      <dgm:prSet presAssocID="{CEE031EE-1EC1-4D16-9F4F-AC8F817574FE}" presName="dummyConnPt" presStyleCnt="0"/>
      <dgm:spPr/>
    </dgm:pt>
    <dgm:pt modelId="{94150DB8-5C46-442B-8CEA-FD61D94FEEC2}" type="pres">
      <dgm:prSet presAssocID="{CEE031EE-1EC1-4D16-9F4F-AC8F817574FE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414B15-DFB1-4BE9-AB91-7BEB26B300D1}" type="pres">
      <dgm:prSet presAssocID="{902EDFD8-4B06-4E43-B63C-69A4F0BFAC03}" presName="sibTrans" presStyleLbl="bgSibTrans2D1" presStyleIdx="6" presStyleCnt="9"/>
      <dgm:spPr/>
      <dgm:t>
        <a:bodyPr/>
        <a:lstStyle/>
        <a:p>
          <a:endParaRPr lang="es-MX"/>
        </a:p>
      </dgm:t>
    </dgm:pt>
    <dgm:pt modelId="{D52C9807-1B11-450A-A1BD-42D96B9F8C14}" type="pres">
      <dgm:prSet presAssocID="{B41F51DF-DD88-417C-AEC3-A9EF38E6B16A}" presName="compNode" presStyleCnt="0"/>
      <dgm:spPr/>
    </dgm:pt>
    <dgm:pt modelId="{F2BE22BA-5BF0-423F-866A-6580C4538CC2}" type="pres">
      <dgm:prSet presAssocID="{B41F51DF-DD88-417C-AEC3-A9EF38E6B16A}" presName="dummyConnPt" presStyleCnt="0"/>
      <dgm:spPr/>
    </dgm:pt>
    <dgm:pt modelId="{65FC0BCF-6E88-4292-9287-F35EF604DDED}" type="pres">
      <dgm:prSet presAssocID="{B41F51DF-DD88-417C-AEC3-A9EF38E6B16A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B5D2F7-5D9F-4ABB-9712-2CD915D88465}" type="pres">
      <dgm:prSet presAssocID="{9570EF63-4115-4C85-849C-FCA8FC802821}" presName="sibTrans" presStyleLbl="bgSibTrans2D1" presStyleIdx="7" presStyleCnt="9"/>
      <dgm:spPr/>
      <dgm:t>
        <a:bodyPr/>
        <a:lstStyle/>
        <a:p>
          <a:endParaRPr lang="es-MX"/>
        </a:p>
      </dgm:t>
    </dgm:pt>
    <dgm:pt modelId="{37C34211-47A7-4C32-849C-2921E53489F2}" type="pres">
      <dgm:prSet presAssocID="{378A3091-FEF4-4367-8B5B-C9AAC762C3C1}" presName="compNode" presStyleCnt="0"/>
      <dgm:spPr/>
    </dgm:pt>
    <dgm:pt modelId="{57DCE20E-3A45-4512-9FEC-D52CEF917CD5}" type="pres">
      <dgm:prSet presAssocID="{378A3091-FEF4-4367-8B5B-C9AAC762C3C1}" presName="dummyConnPt" presStyleCnt="0"/>
      <dgm:spPr/>
    </dgm:pt>
    <dgm:pt modelId="{798FD118-EFD2-4A8F-82CD-99904288547E}" type="pres">
      <dgm:prSet presAssocID="{378A3091-FEF4-4367-8B5B-C9AAC762C3C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A184FF-824F-414B-A4A6-214F9DFB9510}" type="pres">
      <dgm:prSet presAssocID="{46B73DA3-0ADE-469D-9BB0-B4559E7C9D02}" presName="sibTrans" presStyleLbl="bgSibTrans2D1" presStyleIdx="8" presStyleCnt="9"/>
      <dgm:spPr/>
      <dgm:t>
        <a:bodyPr/>
        <a:lstStyle/>
        <a:p>
          <a:endParaRPr lang="es-MX"/>
        </a:p>
      </dgm:t>
    </dgm:pt>
    <dgm:pt modelId="{AD355EEB-5B07-404E-8BBE-36D9F60FD530}" type="pres">
      <dgm:prSet presAssocID="{F684521C-B4CC-40FA-B63B-ED7FEF748A05}" presName="compNode" presStyleCnt="0"/>
      <dgm:spPr/>
    </dgm:pt>
    <dgm:pt modelId="{430C747A-64D4-4E83-8191-97B2B489AFE1}" type="pres">
      <dgm:prSet presAssocID="{F684521C-B4CC-40FA-B63B-ED7FEF748A05}" presName="dummyConnPt" presStyleCnt="0"/>
      <dgm:spPr/>
    </dgm:pt>
    <dgm:pt modelId="{19FD990D-DA69-4404-ACAF-06F774752578}" type="pres">
      <dgm:prSet presAssocID="{F684521C-B4CC-40FA-B63B-ED7FEF748A05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D2579D3-0439-4908-AC20-6B955FFF03C6}" type="presOf" srcId="{B41F51DF-DD88-417C-AEC3-A9EF38E6B16A}" destId="{65FC0BCF-6E88-4292-9287-F35EF604DDED}" srcOrd="0" destOrd="0" presId="urn:microsoft.com/office/officeart/2005/8/layout/bProcess4"/>
    <dgm:cxn modelId="{E3790C75-3A8A-4D91-9366-17EBB054157C}" type="presOf" srcId="{F684521C-B4CC-40FA-B63B-ED7FEF748A05}" destId="{19FD990D-DA69-4404-ACAF-06F774752578}" srcOrd="0" destOrd="0" presId="urn:microsoft.com/office/officeart/2005/8/layout/bProcess4"/>
    <dgm:cxn modelId="{DAF5AC1B-3606-4364-A24E-16165E58F6A1}" type="presOf" srcId="{46B73DA3-0ADE-469D-9BB0-B4559E7C9D02}" destId="{08A184FF-824F-414B-A4A6-214F9DFB9510}" srcOrd="0" destOrd="0" presId="urn:microsoft.com/office/officeart/2005/8/layout/bProcess4"/>
    <dgm:cxn modelId="{DAA1794C-17C7-476C-B0C9-0E3700094A6D}" type="presOf" srcId="{80611D21-6DFC-4B2E-93BA-CCB3A4F6BF3F}" destId="{682EF7BB-184F-407A-B6D0-4F3457C2F813}" srcOrd="0" destOrd="0" presId="urn:microsoft.com/office/officeart/2005/8/layout/bProcess4"/>
    <dgm:cxn modelId="{19AD76CB-8D7D-453F-9711-D85A9365E159}" type="presOf" srcId="{8D4C1F8D-0DAA-481C-9DB4-B97FE99779EA}" destId="{AD90839C-4EC9-48DD-A0C0-011E3D0A5647}" srcOrd="0" destOrd="0" presId="urn:microsoft.com/office/officeart/2005/8/layout/bProcess4"/>
    <dgm:cxn modelId="{C13E961D-0134-4439-AD8E-887E30292B38}" srcId="{59E3E7DA-77E1-474B-B954-BF5274029782}" destId="{378A3091-FEF4-4367-8B5B-C9AAC762C3C1}" srcOrd="8" destOrd="0" parTransId="{F2E6181C-50FB-4BC9-9808-C3B22DE3B37B}" sibTransId="{46B73DA3-0ADE-469D-9BB0-B4559E7C9D02}"/>
    <dgm:cxn modelId="{C4D54C7B-5F43-44FD-B274-056717ED502C}" type="presOf" srcId="{378A3091-FEF4-4367-8B5B-C9AAC762C3C1}" destId="{798FD118-EFD2-4A8F-82CD-99904288547E}" srcOrd="0" destOrd="0" presId="urn:microsoft.com/office/officeart/2005/8/layout/bProcess4"/>
    <dgm:cxn modelId="{40501354-1C3E-409C-8FE3-44D3B88D7BDE}" type="presOf" srcId="{3895FCAA-D92A-4F49-B0DA-49553629EBC5}" destId="{3E91604D-3CCB-4600-ACD6-410C5BA55051}" srcOrd="0" destOrd="0" presId="urn:microsoft.com/office/officeart/2005/8/layout/bProcess4"/>
    <dgm:cxn modelId="{8FC983C3-9FAD-4344-8B52-29FCBDA1E7F8}" type="presOf" srcId="{4E8545B1-005B-40FF-92C0-8F1BADA8EE0A}" destId="{64F51084-CFBC-4BA9-BD10-7202BCCC0A10}" srcOrd="0" destOrd="0" presId="urn:microsoft.com/office/officeart/2005/8/layout/bProcess4"/>
    <dgm:cxn modelId="{AAABBBE1-F918-4218-8D7A-EB8BA792768A}" type="presOf" srcId="{A48731E0-0473-4301-BE65-6C3A4D8F607F}" destId="{9ECF0830-5C25-49C1-BDB0-2EE56930C4EF}" srcOrd="0" destOrd="0" presId="urn:microsoft.com/office/officeart/2005/8/layout/bProcess4"/>
    <dgm:cxn modelId="{1480CF97-694C-4B92-8238-5E64E38D62E5}" type="presOf" srcId="{970FAF7B-CF81-47AE-8FA5-25B00D38F0F1}" destId="{FEBDCBB5-56EC-445B-8B60-9DFF61D46E39}" srcOrd="0" destOrd="0" presId="urn:microsoft.com/office/officeart/2005/8/layout/bProcess4"/>
    <dgm:cxn modelId="{D3990B10-8A9E-4F4F-8CC0-A0324F7997B4}" type="presOf" srcId="{CEE031EE-1EC1-4D16-9F4F-AC8F817574FE}" destId="{94150DB8-5C46-442B-8CEA-FD61D94FEEC2}" srcOrd="0" destOrd="0" presId="urn:microsoft.com/office/officeart/2005/8/layout/bProcess4"/>
    <dgm:cxn modelId="{69E9B246-CB1F-461A-9326-C07ED37CDCD7}" type="presOf" srcId="{9D73CEBF-37E6-4E4A-8404-F03C0BCFEC12}" destId="{3375139E-CB5B-4E1E-83B0-69BCFEB54F9D}" srcOrd="0" destOrd="0" presId="urn:microsoft.com/office/officeart/2005/8/layout/bProcess4"/>
    <dgm:cxn modelId="{C28A78F3-2CC5-4564-844F-DF185DF7EAF7}" type="presOf" srcId="{EBF900BA-A23B-4600-B1E8-995981852090}" destId="{C322189E-248F-48EA-BF35-CCC1A3C2E0A8}" srcOrd="0" destOrd="0" presId="urn:microsoft.com/office/officeart/2005/8/layout/bProcess4"/>
    <dgm:cxn modelId="{0586814E-60B7-4333-961D-FE2F7D626B6C}" type="presOf" srcId="{CEF97674-60A3-438C-90B8-8E6BBF1A42D5}" destId="{57EB5999-BC5B-4FAA-910B-93020A81B92B}" srcOrd="0" destOrd="0" presId="urn:microsoft.com/office/officeart/2005/8/layout/bProcess4"/>
    <dgm:cxn modelId="{7247619C-E606-4C69-849C-C4B73336AD5B}" type="presOf" srcId="{902EDFD8-4B06-4E43-B63C-69A4F0BFAC03}" destId="{50414B15-DFB1-4BE9-AB91-7BEB26B300D1}" srcOrd="0" destOrd="0" presId="urn:microsoft.com/office/officeart/2005/8/layout/bProcess4"/>
    <dgm:cxn modelId="{BE6631A0-3E04-49E8-A70A-C0FD77F807E8}" type="presOf" srcId="{67B5D6A2-D11B-479D-A206-5DB190EB98A4}" destId="{5D0E72EC-BB7E-4EB5-B618-F43BACCDC092}" srcOrd="0" destOrd="0" presId="urn:microsoft.com/office/officeart/2005/8/layout/bProcess4"/>
    <dgm:cxn modelId="{0AF99064-F4CF-49FD-87A2-61A554549DC0}" type="presOf" srcId="{59E3E7DA-77E1-474B-B954-BF5274029782}" destId="{CDBE9421-B8B5-4E15-B853-7C4E49A06731}" srcOrd="0" destOrd="0" presId="urn:microsoft.com/office/officeart/2005/8/layout/bProcess4"/>
    <dgm:cxn modelId="{CC957D3C-AA53-408F-AD57-EFE3A58484D2}" srcId="{59E3E7DA-77E1-474B-B954-BF5274029782}" destId="{CEE031EE-1EC1-4D16-9F4F-AC8F817574FE}" srcOrd="6" destOrd="0" parTransId="{493845D6-CF0E-4AE2-8547-89A345BE8CB8}" sibTransId="{902EDFD8-4B06-4E43-B63C-69A4F0BFAC03}"/>
    <dgm:cxn modelId="{8A384052-A8E7-4B84-B644-9E11DE302709}" type="presOf" srcId="{5C9A93B1-0E4E-4321-9C2B-53041ED5D77F}" destId="{60C5956C-4E6C-401B-8EF6-2B11049240FE}" srcOrd="0" destOrd="0" presId="urn:microsoft.com/office/officeart/2005/8/layout/bProcess4"/>
    <dgm:cxn modelId="{8B9DA957-DFB1-4FA4-B1D0-E48E534730E5}" type="presOf" srcId="{3D0FFC86-4BD6-4541-91A4-93FCE5FE831D}" destId="{EB5ECDA8-D7E2-4965-8D8E-0B5A94E49D54}" srcOrd="0" destOrd="0" presId="urn:microsoft.com/office/officeart/2005/8/layout/bProcess4"/>
    <dgm:cxn modelId="{D8B57267-0F68-4466-B89D-D55CD54BEC50}" srcId="{59E3E7DA-77E1-474B-B954-BF5274029782}" destId="{F684521C-B4CC-40FA-B63B-ED7FEF748A05}" srcOrd="9" destOrd="0" parTransId="{FFC5BFE9-DDD0-4E43-9579-2114B78CBFD8}" sibTransId="{2C1C779F-2E84-417C-B001-17472B9E9BDC}"/>
    <dgm:cxn modelId="{B3983662-AFE3-4EB9-B056-418AC61451B1}" type="presOf" srcId="{9570EF63-4115-4C85-849C-FCA8FC802821}" destId="{21B5D2F7-5D9F-4ABB-9712-2CD915D88465}" srcOrd="0" destOrd="0" presId="urn:microsoft.com/office/officeart/2005/8/layout/bProcess4"/>
    <dgm:cxn modelId="{B8FD3A9A-A7F1-49FE-8BCA-18097B6CFE67}" srcId="{59E3E7DA-77E1-474B-B954-BF5274029782}" destId="{B41F51DF-DD88-417C-AEC3-A9EF38E6B16A}" srcOrd="7" destOrd="0" parTransId="{A8B5C757-6908-403F-B19D-259E5D6094A5}" sibTransId="{9570EF63-4115-4C85-849C-FCA8FC802821}"/>
    <dgm:cxn modelId="{F821D1ED-1BB8-4FE0-9F3E-13C36168BFF4}" srcId="{59E3E7DA-77E1-474B-B954-BF5274029782}" destId="{A48731E0-0473-4301-BE65-6C3A4D8F607F}" srcOrd="4" destOrd="0" parTransId="{CAD83FA9-D3EB-46B5-B5D7-A734ABD14262}" sibTransId="{EBF900BA-A23B-4600-B1E8-995981852090}"/>
    <dgm:cxn modelId="{887B3F34-6080-4A97-A157-BA66FABB8F9E}" srcId="{59E3E7DA-77E1-474B-B954-BF5274029782}" destId="{970FAF7B-CF81-47AE-8FA5-25B00D38F0F1}" srcOrd="3" destOrd="0" parTransId="{10ECCA33-F868-40B6-BED3-D95132F042F1}" sibTransId="{8D4C1F8D-0DAA-481C-9DB4-B97FE99779EA}"/>
    <dgm:cxn modelId="{7C246874-AF93-4971-897C-62150B6634CA}" srcId="{59E3E7DA-77E1-474B-B954-BF5274029782}" destId="{3D0FFC86-4BD6-4541-91A4-93FCE5FE831D}" srcOrd="1" destOrd="0" parTransId="{57EC1BA2-97D0-417C-BF2B-5672015BC91C}" sibTransId="{80611D21-6DFC-4B2E-93BA-CCB3A4F6BF3F}"/>
    <dgm:cxn modelId="{EF389099-91F4-44FB-9DE7-356AC7558AE6}" srcId="{59E3E7DA-77E1-474B-B954-BF5274029782}" destId="{5C9A93B1-0E4E-4321-9C2B-53041ED5D77F}" srcOrd="2" destOrd="0" parTransId="{56E08B64-3A4A-4801-B6CF-E21DC050FCB0}" sibTransId="{67B5D6A2-D11B-479D-A206-5DB190EB98A4}"/>
    <dgm:cxn modelId="{83B1ABF8-94CF-43FA-82A8-106B4DB136F8}" srcId="{59E3E7DA-77E1-474B-B954-BF5274029782}" destId="{4E8545B1-005B-40FF-92C0-8F1BADA8EE0A}" srcOrd="5" destOrd="0" parTransId="{863956DA-9665-4A0C-97FF-F8A27DEC2451}" sibTransId="{CEF97674-60A3-438C-90B8-8E6BBF1A42D5}"/>
    <dgm:cxn modelId="{C354BDD8-1B5F-4D57-B94B-6F67FB6D5D6E}" srcId="{59E3E7DA-77E1-474B-B954-BF5274029782}" destId="{9D73CEBF-37E6-4E4A-8404-F03C0BCFEC12}" srcOrd="0" destOrd="0" parTransId="{578A7FF1-3189-42A6-AC43-E0D015763B17}" sibTransId="{3895FCAA-D92A-4F49-B0DA-49553629EBC5}"/>
    <dgm:cxn modelId="{E7030330-DA6D-486D-BCEA-5A1934A31471}" type="presParOf" srcId="{CDBE9421-B8B5-4E15-B853-7C4E49A06731}" destId="{687D8500-062C-46AC-ADAC-FFDBBB4DE7F8}" srcOrd="0" destOrd="0" presId="urn:microsoft.com/office/officeart/2005/8/layout/bProcess4"/>
    <dgm:cxn modelId="{E3290C85-EA6C-4AF7-A1CB-42392EDE8198}" type="presParOf" srcId="{687D8500-062C-46AC-ADAC-FFDBBB4DE7F8}" destId="{61A9D86D-81ED-467A-B85C-A804C5BCFE9A}" srcOrd="0" destOrd="0" presId="urn:microsoft.com/office/officeart/2005/8/layout/bProcess4"/>
    <dgm:cxn modelId="{0859D3CB-4369-4291-8384-84B257513DAD}" type="presParOf" srcId="{687D8500-062C-46AC-ADAC-FFDBBB4DE7F8}" destId="{3375139E-CB5B-4E1E-83B0-69BCFEB54F9D}" srcOrd="1" destOrd="0" presId="urn:microsoft.com/office/officeart/2005/8/layout/bProcess4"/>
    <dgm:cxn modelId="{1B9195C4-70FB-431B-B8BA-C429322FE77D}" type="presParOf" srcId="{CDBE9421-B8B5-4E15-B853-7C4E49A06731}" destId="{3E91604D-3CCB-4600-ACD6-410C5BA55051}" srcOrd="1" destOrd="0" presId="urn:microsoft.com/office/officeart/2005/8/layout/bProcess4"/>
    <dgm:cxn modelId="{22C7E5AC-EDCA-4907-8301-CA21441A2C28}" type="presParOf" srcId="{CDBE9421-B8B5-4E15-B853-7C4E49A06731}" destId="{44C78CF8-1504-4995-9C7F-9090C8C92ACB}" srcOrd="2" destOrd="0" presId="urn:microsoft.com/office/officeart/2005/8/layout/bProcess4"/>
    <dgm:cxn modelId="{02DC36E5-0CE9-4425-B7B3-0AFB6A5946CB}" type="presParOf" srcId="{44C78CF8-1504-4995-9C7F-9090C8C92ACB}" destId="{4297C6C9-56E0-426A-BB13-4C6680BDA64B}" srcOrd="0" destOrd="0" presId="urn:microsoft.com/office/officeart/2005/8/layout/bProcess4"/>
    <dgm:cxn modelId="{0DFC3BDC-A373-4D38-B92E-F5CC01303132}" type="presParOf" srcId="{44C78CF8-1504-4995-9C7F-9090C8C92ACB}" destId="{EB5ECDA8-D7E2-4965-8D8E-0B5A94E49D54}" srcOrd="1" destOrd="0" presId="urn:microsoft.com/office/officeart/2005/8/layout/bProcess4"/>
    <dgm:cxn modelId="{9AC6AC83-38C2-47A6-9E57-D6040D8F8FD3}" type="presParOf" srcId="{CDBE9421-B8B5-4E15-B853-7C4E49A06731}" destId="{682EF7BB-184F-407A-B6D0-4F3457C2F813}" srcOrd="3" destOrd="0" presId="urn:microsoft.com/office/officeart/2005/8/layout/bProcess4"/>
    <dgm:cxn modelId="{6FD77DB9-DCF3-4EF5-B1A1-B9AEEDD2ADC8}" type="presParOf" srcId="{CDBE9421-B8B5-4E15-B853-7C4E49A06731}" destId="{F66D4647-6855-4370-B74C-7DF5E0BEF505}" srcOrd="4" destOrd="0" presId="urn:microsoft.com/office/officeart/2005/8/layout/bProcess4"/>
    <dgm:cxn modelId="{A6A138B4-8B01-41B9-A223-69712E15FF00}" type="presParOf" srcId="{F66D4647-6855-4370-B74C-7DF5E0BEF505}" destId="{E39BA357-3BD3-44B4-A114-2DF0D62D3CB8}" srcOrd="0" destOrd="0" presId="urn:microsoft.com/office/officeart/2005/8/layout/bProcess4"/>
    <dgm:cxn modelId="{E8765F57-736D-47DB-B939-EFFDFCE82100}" type="presParOf" srcId="{F66D4647-6855-4370-B74C-7DF5E0BEF505}" destId="{60C5956C-4E6C-401B-8EF6-2B11049240FE}" srcOrd="1" destOrd="0" presId="urn:microsoft.com/office/officeart/2005/8/layout/bProcess4"/>
    <dgm:cxn modelId="{8CF0C911-246E-4B87-BA44-5291124FCE96}" type="presParOf" srcId="{CDBE9421-B8B5-4E15-B853-7C4E49A06731}" destId="{5D0E72EC-BB7E-4EB5-B618-F43BACCDC092}" srcOrd="5" destOrd="0" presId="urn:microsoft.com/office/officeart/2005/8/layout/bProcess4"/>
    <dgm:cxn modelId="{97B3E2E6-A60D-4AC7-9B9A-C3CA10683487}" type="presParOf" srcId="{CDBE9421-B8B5-4E15-B853-7C4E49A06731}" destId="{578D3C11-2E21-4272-9370-6224AD3DEF50}" srcOrd="6" destOrd="0" presId="urn:microsoft.com/office/officeart/2005/8/layout/bProcess4"/>
    <dgm:cxn modelId="{F7B43B36-61E5-4CDB-90BF-25C51DCD3D7E}" type="presParOf" srcId="{578D3C11-2E21-4272-9370-6224AD3DEF50}" destId="{93324168-C33D-4F0A-ABB9-F3961EC3D75C}" srcOrd="0" destOrd="0" presId="urn:microsoft.com/office/officeart/2005/8/layout/bProcess4"/>
    <dgm:cxn modelId="{C18FA118-D52D-4A3F-AA17-C8C3308E5FAD}" type="presParOf" srcId="{578D3C11-2E21-4272-9370-6224AD3DEF50}" destId="{FEBDCBB5-56EC-445B-8B60-9DFF61D46E39}" srcOrd="1" destOrd="0" presId="urn:microsoft.com/office/officeart/2005/8/layout/bProcess4"/>
    <dgm:cxn modelId="{F4224733-3301-40CC-BA79-A5AA37197CF2}" type="presParOf" srcId="{CDBE9421-B8B5-4E15-B853-7C4E49A06731}" destId="{AD90839C-4EC9-48DD-A0C0-011E3D0A5647}" srcOrd="7" destOrd="0" presId="urn:microsoft.com/office/officeart/2005/8/layout/bProcess4"/>
    <dgm:cxn modelId="{4802FB71-6E78-4F5F-91AA-ED2B0892B6F3}" type="presParOf" srcId="{CDBE9421-B8B5-4E15-B853-7C4E49A06731}" destId="{C6475F42-632E-4831-AE73-4039B54FCA88}" srcOrd="8" destOrd="0" presId="urn:microsoft.com/office/officeart/2005/8/layout/bProcess4"/>
    <dgm:cxn modelId="{0FD8BFB6-151A-4A84-843B-EB1F4B0C5C8C}" type="presParOf" srcId="{C6475F42-632E-4831-AE73-4039B54FCA88}" destId="{D623BEF9-CAF4-467A-B252-A30DE77737BA}" srcOrd="0" destOrd="0" presId="urn:microsoft.com/office/officeart/2005/8/layout/bProcess4"/>
    <dgm:cxn modelId="{D35CC08C-7DB3-4E68-8136-A711487CBB3B}" type="presParOf" srcId="{C6475F42-632E-4831-AE73-4039B54FCA88}" destId="{9ECF0830-5C25-49C1-BDB0-2EE56930C4EF}" srcOrd="1" destOrd="0" presId="urn:microsoft.com/office/officeart/2005/8/layout/bProcess4"/>
    <dgm:cxn modelId="{0E42ED89-A948-4384-93D5-0AF76C45932E}" type="presParOf" srcId="{CDBE9421-B8B5-4E15-B853-7C4E49A06731}" destId="{C322189E-248F-48EA-BF35-CCC1A3C2E0A8}" srcOrd="9" destOrd="0" presId="urn:microsoft.com/office/officeart/2005/8/layout/bProcess4"/>
    <dgm:cxn modelId="{195C7A26-2199-4947-9388-FDAC7D6215EC}" type="presParOf" srcId="{CDBE9421-B8B5-4E15-B853-7C4E49A06731}" destId="{EF4C0793-6C6B-4C04-8189-6E4D807F95BC}" srcOrd="10" destOrd="0" presId="urn:microsoft.com/office/officeart/2005/8/layout/bProcess4"/>
    <dgm:cxn modelId="{8130C8D6-79AB-4266-A6EF-A0FAC55799E8}" type="presParOf" srcId="{EF4C0793-6C6B-4C04-8189-6E4D807F95BC}" destId="{7C286705-A317-41AC-873B-18872110E1EF}" srcOrd="0" destOrd="0" presId="urn:microsoft.com/office/officeart/2005/8/layout/bProcess4"/>
    <dgm:cxn modelId="{DFF32EE5-7AB3-49DF-B70A-C3446AE7F875}" type="presParOf" srcId="{EF4C0793-6C6B-4C04-8189-6E4D807F95BC}" destId="{64F51084-CFBC-4BA9-BD10-7202BCCC0A10}" srcOrd="1" destOrd="0" presId="urn:microsoft.com/office/officeart/2005/8/layout/bProcess4"/>
    <dgm:cxn modelId="{12225A5A-9F8B-43FA-BC5E-7784EF886AC9}" type="presParOf" srcId="{CDBE9421-B8B5-4E15-B853-7C4E49A06731}" destId="{57EB5999-BC5B-4FAA-910B-93020A81B92B}" srcOrd="11" destOrd="0" presId="urn:microsoft.com/office/officeart/2005/8/layout/bProcess4"/>
    <dgm:cxn modelId="{82CEC0B7-83A4-437C-A499-9B5D2C96AF11}" type="presParOf" srcId="{CDBE9421-B8B5-4E15-B853-7C4E49A06731}" destId="{C78ABA8B-560A-4904-B0E9-E0AD7D5F6F64}" srcOrd="12" destOrd="0" presId="urn:microsoft.com/office/officeart/2005/8/layout/bProcess4"/>
    <dgm:cxn modelId="{80F5507B-AC50-4690-88DB-FD409038634E}" type="presParOf" srcId="{C78ABA8B-560A-4904-B0E9-E0AD7D5F6F64}" destId="{E25D713D-8329-4EA8-A713-A145D25182D8}" srcOrd="0" destOrd="0" presId="urn:microsoft.com/office/officeart/2005/8/layout/bProcess4"/>
    <dgm:cxn modelId="{AC59B170-E42D-4B38-8892-CEC3E797EB38}" type="presParOf" srcId="{C78ABA8B-560A-4904-B0E9-E0AD7D5F6F64}" destId="{94150DB8-5C46-442B-8CEA-FD61D94FEEC2}" srcOrd="1" destOrd="0" presId="urn:microsoft.com/office/officeart/2005/8/layout/bProcess4"/>
    <dgm:cxn modelId="{FBF57FFC-3D35-4F0A-93B6-61405A7F9EBB}" type="presParOf" srcId="{CDBE9421-B8B5-4E15-B853-7C4E49A06731}" destId="{50414B15-DFB1-4BE9-AB91-7BEB26B300D1}" srcOrd="13" destOrd="0" presId="urn:microsoft.com/office/officeart/2005/8/layout/bProcess4"/>
    <dgm:cxn modelId="{34B8A81B-08DF-44F4-836D-E56035506267}" type="presParOf" srcId="{CDBE9421-B8B5-4E15-B853-7C4E49A06731}" destId="{D52C9807-1B11-450A-A1BD-42D96B9F8C14}" srcOrd="14" destOrd="0" presId="urn:microsoft.com/office/officeart/2005/8/layout/bProcess4"/>
    <dgm:cxn modelId="{D9CF9BF1-4559-4459-BAE5-F6353BE77CD2}" type="presParOf" srcId="{D52C9807-1B11-450A-A1BD-42D96B9F8C14}" destId="{F2BE22BA-5BF0-423F-866A-6580C4538CC2}" srcOrd="0" destOrd="0" presId="urn:microsoft.com/office/officeart/2005/8/layout/bProcess4"/>
    <dgm:cxn modelId="{60B16509-B9D5-470D-8D48-749E5CA84D16}" type="presParOf" srcId="{D52C9807-1B11-450A-A1BD-42D96B9F8C14}" destId="{65FC0BCF-6E88-4292-9287-F35EF604DDED}" srcOrd="1" destOrd="0" presId="urn:microsoft.com/office/officeart/2005/8/layout/bProcess4"/>
    <dgm:cxn modelId="{A5D7D01B-72A1-462C-8DEB-F8887026A047}" type="presParOf" srcId="{CDBE9421-B8B5-4E15-B853-7C4E49A06731}" destId="{21B5D2F7-5D9F-4ABB-9712-2CD915D88465}" srcOrd="15" destOrd="0" presId="urn:microsoft.com/office/officeart/2005/8/layout/bProcess4"/>
    <dgm:cxn modelId="{B5539383-2133-49DA-BABB-2346EAB41118}" type="presParOf" srcId="{CDBE9421-B8B5-4E15-B853-7C4E49A06731}" destId="{37C34211-47A7-4C32-849C-2921E53489F2}" srcOrd="16" destOrd="0" presId="urn:microsoft.com/office/officeart/2005/8/layout/bProcess4"/>
    <dgm:cxn modelId="{D97097D5-814F-4CE4-890E-5C1D5AA1E28E}" type="presParOf" srcId="{37C34211-47A7-4C32-849C-2921E53489F2}" destId="{57DCE20E-3A45-4512-9FEC-D52CEF917CD5}" srcOrd="0" destOrd="0" presId="urn:microsoft.com/office/officeart/2005/8/layout/bProcess4"/>
    <dgm:cxn modelId="{C73DC286-C9F3-4AAB-8522-0C8437BD9EC7}" type="presParOf" srcId="{37C34211-47A7-4C32-849C-2921E53489F2}" destId="{798FD118-EFD2-4A8F-82CD-99904288547E}" srcOrd="1" destOrd="0" presId="urn:microsoft.com/office/officeart/2005/8/layout/bProcess4"/>
    <dgm:cxn modelId="{29C1C51D-CF5B-4FAA-9318-0B84213476ED}" type="presParOf" srcId="{CDBE9421-B8B5-4E15-B853-7C4E49A06731}" destId="{08A184FF-824F-414B-A4A6-214F9DFB9510}" srcOrd="17" destOrd="0" presId="urn:microsoft.com/office/officeart/2005/8/layout/bProcess4"/>
    <dgm:cxn modelId="{096C9371-E2A8-4799-846F-24E35BC6B8EB}" type="presParOf" srcId="{CDBE9421-B8B5-4E15-B853-7C4E49A06731}" destId="{AD355EEB-5B07-404E-8BBE-36D9F60FD530}" srcOrd="18" destOrd="0" presId="urn:microsoft.com/office/officeart/2005/8/layout/bProcess4"/>
    <dgm:cxn modelId="{F9F89EF9-A5A3-42C0-99AA-1EBB61C00631}" type="presParOf" srcId="{AD355EEB-5B07-404E-8BBE-36D9F60FD530}" destId="{430C747A-64D4-4E83-8191-97B2B489AFE1}" srcOrd="0" destOrd="0" presId="urn:microsoft.com/office/officeart/2005/8/layout/bProcess4"/>
    <dgm:cxn modelId="{FEF76E95-0BC6-4246-8A91-FAABDB7199D4}" type="presParOf" srcId="{AD355EEB-5B07-404E-8BBE-36D9F60FD530}" destId="{19FD990D-DA69-4404-ACAF-06F77475257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539297-D534-4E42-A60A-E0F99FA78F6E}" type="doc">
      <dgm:prSet loTypeId="urn:microsoft.com/office/officeart/2005/8/layout/cycle2" loCatId="cycle" qsTypeId="urn:microsoft.com/office/officeart/2005/8/quickstyle/simple4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5A33F240-A653-4D96-91AC-1CCFFF6041EE}">
      <dgm:prSet phldrT="[Texto]"/>
      <dgm:spPr/>
      <dgm:t>
        <a:bodyPr/>
        <a:lstStyle/>
        <a:p>
          <a:r>
            <a:rPr lang="es-MX" dirty="0" smtClean="0"/>
            <a:t>Lenguaje y Comunicación</a:t>
          </a:r>
          <a:endParaRPr lang="es-MX" dirty="0"/>
        </a:p>
      </dgm:t>
    </dgm:pt>
    <dgm:pt modelId="{AC3B5A2D-C159-42BA-A3B9-416F0A9F1590}" type="parTrans" cxnId="{6338A022-6CDA-48BB-9DCF-D8696FC574DF}">
      <dgm:prSet/>
      <dgm:spPr/>
      <dgm:t>
        <a:bodyPr/>
        <a:lstStyle/>
        <a:p>
          <a:endParaRPr lang="es-MX"/>
        </a:p>
      </dgm:t>
    </dgm:pt>
    <dgm:pt modelId="{C5F13147-6E8E-4A6F-ACFD-3D81B11898E1}" type="sibTrans" cxnId="{6338A022-6CDA-48BB-9DCF-D8696FC574DF}">
      <dgm:prSet/>
      <dgm:spPr/>
      <dgm:t>
        <a:bodyPr/>
        <a:lstStyle/>
        <a:p>
          <a:endParaRPr lang="es-MX" dirty="0"/>
        </a:p>
      </dgm:t>
    </dgm:pt>
    <dgm:pt modelId="{FF2F7199-2009-4732-BC7A-0498A908F97B}">
      <dgm:prSet phldrT="[Texto]"/>
      <dgm:spPr/>
      <dgm:t>
        <a:bodyPr/>
        <a:lstStyle/>
        <a:p>
          <a:r>
            <a:rPr lang="es-MX" dirty="0" smtClean="0"/>
            <a:t>Pensamiento Matemático</a:t>
          </a:r>
          <a:endParaRPr lang="es-MX" dirty="0"/>
        </a:p>
      </dgm:t>
    </dgm:pt>
    <dgm:pt modelId="{A7E1E241-3E66-4442-A378-FB7DF4920F7A}" type="parTrans" cxnId="{5E58B53D-899E-4CE6-B5A0-C5A655424EC4}">
      <dgm:prSet/>
      <dgm:spPr/>
      <dgm:t>
        <a:bodyPr/>
        <a:lstStyle/>
        <a:p>
          <a:endParaRPr lang="es-MX"/>
        </a:p>
      </dgm:t>
    </dgm:pt>
    <dgm:pt modelId="{39B83F58-B118-4945-9B5B-59C30F0433B8}" type="sibTrans" cxnId="{5E58B53D-899E-4CE6-B5A0-C5A655424EC4}">
      <dgm:prSet/>
      <dgm:spPr/>
      <dgm:t>
        <a:bodyPr/>
        <a:lstStyle/>
        <a:p>
          <a:endParaRPr lang="es-MX" dirty="0"/>
        </a:p>
      </dgm:t>
    </dgm:pt>
    <dgm:pt modelId="{922DFFFF-6CBC-4BFF-B7C6-55ADFF5EACD9}">
      <dgm:prSet phldrT="[Texto]"/>
      <dgm:spPr/>
      <dgm:t>
        <a:bodyPr/>
        <a:lstStyle/>
        <a:p>
          <a:r>
            <a:rPr lang="es-MX" dirty="0" smtClean="0"/>
            <a:t>Desarrollo Personal y Social</a:t>
          </a:r>
          <a:endParaRPr lang="es-MX" dirty="0"/>
        </a:p>
      </dgm:t>
    </dgm:pt>
    <dgm:pt modelId="{F2163711-6380-4F96-8170-7938E3D955C1}" type="parTrans" cxnId="{AD6122DB-A76C-4EFF-9E7E-DE455DAEA139}">
      <dgm:prSet/>
      <dgm:spPr/>
      <dgm:t>
        <a:bodyPr/>
        <a:lstStyle/>
        <a:p>
          <a:endParaRPr lang="es-MX"/>
        </a:p>
      </dgm:t>
    </dgm:pt>
    <dgm:pt modelId="{45260DE0-ACFE-4C97-B401-7416228D9449}" type="sibTrans" cxnId="{AD6122DB-A76C-4EFF-9E7E-DE455DAEA139}">
      <dgm:prSet/>
      <dgm:spPr/>
      <dgm:t>
        <a:bodyPr/>
        <a:lstStyle/>
        <a:p>
          <a:endParaRPr lang="es-MX" dirty="0"/>
        </a:p>
      </dgm:t>
    </dgm:pt>
    <dgm:pt modelId="{09D7662C-E460-4B43-A4F2-0F69F40F303F}">
      <dgm:prSet phldrT="[Texto]"/>
      <dgm:spPr/>
      <dgm:t>
        <a:bodyPr/>
        <a:lstStyle/>
        <a:p>
          <a:r>
            <a:rPr lang="es-MX" dirty="0" smtClean="0"/>
            <a:t>Expresión y Apreciación Artísticas</a:t>
          </a:r>
          <a:endParaRPr lang="es-MX" dirty="0"/>
        </a:p>
      </dgm:t>
    </dgm:pt>
    <dgm:pt modelId="{328DE54D-1337-44C7-B5B4-B9A6E3FA9B58}" type="parTrans" cxnId="{E3761546-3685-49E3-B45B-A666D914D76A}">
      <dgm:prSet/>
      <dgm:spPr/>
      <dgm:t>
        <a:bodyPr/>
        <a:lstStyle/>
        <a:p>
          <a:endParaRPr lang="es-MX"/>
        </a:p>
      </dgm:t>
    </dgm:pt>
    <dgm:pt modelId="{B60D1299-4DC3-4E82-96DE-5AB2753B3F79}" type="sibTrans" cxnId="{E3761546-3685-49E3-B45B-A666D914D76A}">
      <dgm:prSet/>
      <dgm:spPr/>
      <dgm:t>
        <a:bodyPr/>
        <a:lstStyle/>
        <a:p>
          <a:endParaRPr lang="es-MX" dirty="0"/>
        </a:p>
      </dgm:t>
    </dgm:pt>
    <dgm:pt modelId="{861E47CA-FED5-4806-B72F-9AB458E226D0}">
      <dgm:prSet phldrT="[Texto]"/>
      <dgm:spPr/>
      <dgm:t>
        <a:bodyPr/>
        <a:lstStyle/>
        <a:p>
          <a:r>
            <a:rPr lang="es-MX" dirty="0" smtClean="0"/>
            <a:t>Desarrollo Físico y Salud</a:t>
          </a:r>
          <a:endParaRPr lang="es-MX" dirty="0"/>
        </a:p>
      </dgm:t>
    </dgm:pt>
    <dgm:pt modelId="{F4D3ACAF-B002-44C6-84AB-2D9AEB79F11A}" type="parTrans" cxnId="{2B4E6551-D35F-4158-BCFD-3B2B94A58280}">
      <dgm:prSet/>
      <dgm:spPr/>
      <dgm:t>
        <a:bodyPr/>
        <a:lstStyle/>
        <a:p>
          <a:endParaRPr lang="es-MX"/>
        </a:p>
      </dgm:t>
    </dgm:pt>
    <dgm:pt modelId="{E7457533-E0A7-45DB-9700-43DE0DAC110F}" type="sibTrans" cxnId="{2B4E6551-D35F-4158-BCFD-3B2B94A58280}">
      <dgm:prSet/>
      <dgm:spPr/>
      <dgm:t>
        <a:bodyPr/>
        <a:lstStyle/>
        <a:p>
          <a:endParaRPr lang="es-MX" dirty="0"/>
        </a:p>
      </dgm:t>
    </dgm:pt>
    <dgm:pt modelId="{A83773CD-DA3D-4A6E-AF9A-CB0909DC1818}">
      <dgm:prSet phldrT="[Texto]"/>
      <dgm:spPr/>
      <dgm:t>
        <a:bodyPr/>
        <a:lstStyle/>
        <a:p>
          <a:r>
            <a:rPr lang="es-MX" dirty="0" smtClean="0"/>
            <a:t>Exploración y Conocimiento del Mundo.</a:t>
          </a:r>
          <a:endParaRPr lang="es-MX" dirty="0"/>
        </a:p>
      </dgm:t>
    </dgm:pt>
    <dgm:pt modelId="{E026DD81-2235-49B5-B721-4E5AB7B46CAE}" type="parTrans" cxnId="{751BDA42-F3D4-4414-8EA6-1461916EC169}">
      <dgm:prSet/>
      <dgm:spPr/>
      <dgm:t>
        <a:bodyPr/>
        <a:lstStyle/>
        <a:p>
          <a:endParaRPr lang="es-MX"/>
        </a:p>
      </dgm:t>
    </dgm:pt>
    <dgm:pt modelId="{432AE0A4-3921-44F5-8E52-7BA96D67BD3C}" type="sibTrans" cxnId="{751BDA42-F3D4-4414-8EA6-1461916EC169}">
      <dgm:prSet/>
      <dgm:spPr/>
      <dgm:t>
        <a:bodyPr/>
        <a:lstStyle/>
        <a:p>
          <a:endParaRPr lang="es-MX" dirty="0"/>
        </a:p>
      </dgm:t>
    </dgm:pt>
    <dgm:pt modelId="{13A5860C-3160-4F7B-8B42-AF23937ADCD1}" type="pres">
      <dgm:prSet presAssocID="{34539297-D534-4E42-A60A-E0F99FA78F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3F241D6-9A36-479F-9D95-18B558FCB0DA}" type="pres">
      <dgm:prSet presAssocID="{5A33F240-A653-4D96-91AC-1CCFFF6041E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C1EFE1-DB70-4F58-90CA-290EDA74A475}" type="pres">
      <dgm:prSet presAssocID="{C5F13147-6E8E-4A6F-ACFD-3D81B11898E1}" presName="sibTrans" presStyleLbl="sibTrans2D1" presStyleIdx="0" presStyleCnt="6"/>
      <dgm:spPr/>
      <dgm:t>
        <a:bodyPr/>
        <a:lstStyle/>
        <a:p>
          <a:endParaRPr lang="es-MX"/>
        </a:p>
      </dgm:t>
    </dgm:pt>
    <dgm:pt modelId="{3ED68C80-01FB-4CB6-936A-26984755E763}" type="pres">
      <dgm:prSet presAssocID="{C5F13147-6E8E-4A6F-ACFD-3D81B11898E1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37106E13-8A2B-4CA6-83EC-4CBB27BF3AFF}" type="pres">
      <dgm:prSet presAssocID="{FF2F7199-2009-4732-BC7A-0498A908F97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F56442-87AE-4586-A01B-EF35E08AEEF6}" type="pres">
      <dgm:prSet presAssocID="{39B83F58-B118-4945-9B5B-59C30F0433B8}" presName="sibTrans" presStyleLbl="sibTrans2D1" presStyleIdx="1" presStyleCnt="6"/>
      <dgm:spPr/>
      <dgm:t>
        <a:bodyPr/>
        <a:lstStyle/>
        <a:p>
          <a:endParaRPr lang="es-MX"/>
        </a:p>
      </dgm:t>
    </dgm:pt>
    <dgm:pt modelId="{D06D9DD5-5E81-4309-9855-ED92CC75632C}" type="pres">
      <dgm:prSet presAssocID="{39B83F58-B118-4945-9B5B-59C30F0433B8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2EAA719B-B1CB-4EE2-BC2C-8D441580029C}" type="pres">
      <dgm:prSet presAssocID="{922DFFFF-6CBC-4BFF-B7C6-55ADFF5EACD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299B66-0220-4A37-9BAE-1AB0A1551BFC}" type="pres">
      <dgm:prSet presAssocID="{45260DE0-ACFE-4C97-B401-7416228D9449}" presName="sibTrans" presStyleLbl="sibTrans2D1" presStyleIdx="2" presStyleCnt="6"/>
      <dgm:spPr/>
      <dgm:t>
        <a:bodyPr/>
        <a:lstStyle/>
        <a:p>
          <a:endParaRPr lang="es-MX"/>
        </a:p>
      </dgm:t>
    </dgm:pt>
    <dgm:pt modelId="{D1B338E0-2677-42B0-BCF3-5F54DE32EFCA}" type="pres">
      <dgm:prSet presAssocID="{45260DE0-ACFE-4C97-B401-7416228D9449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5159E7EA-8149-46EC-A5C7-46DCC8ECD899}" type="pres">
      <dgm:prSet presAssocID="{09D7662C-E460-4B43-A4F2-0F69F40F303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F47C14-501B-46A6-88A4-0003F44BA12F}" type="pres">
      <dgm:prSet presAssocID="{B60D1299-4DC3-4E82-96DE-5AB2753B3F79}" presName="sibTrans" presStyleLbl="sibTrans2D1" presStyleIdx="3" presStyleCnt="6"/>
      <dgm:spPr/>
      <dgm:t>
        <a:bodyPr/>
        <a:lstStyle/>
        <a:p>
          <a:endParaRPr lang="es-MX"/>
        </a:p>
      </dgm:t>
    </dgm:pt>
    <dgm:pt modelId="{B33874BB-181E-40D6-8E12-EDA925F62B35}" type="pres">
      <dgm:prSet presAssocID="{B60D1299-4DC3-4E82-96DE-5AB2753B3F79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91410216-F364-4752-B6AC-7A538CD12E68}" type="pres">
      <dgm:prSet presAssocID="{861E47CA-FED5-4806-B72F-9AB458E226D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A0E9FF-D4E0-4FD6-A6D7-80C309EDE617}" type="pres">
      <dgm:prSet presAssocID="{E7457533-E0A7-45DB-9700-43DE0DAC110F}" presName="sibTrans" presStyleLbl="sibTrans2D1" presStyleIdx="4" presStyleCnt="6"/>
      <dgm:spPr/>
      <dgm:t>
        <a:bodyPr/>
        <a:lstStyle/>
        <a:p>
          <a:endParaRPr lang="es-MX"/>
        </a:p>
      </dgm:t>
    </dgm:pt>
    <dgm:pt modelId="{F32F0C16-9BCF-46AA-8A55-19031C348E5F}" type="pres">
      <dgm:prSet presAssocID="{E7457533-E0A7-45DB-9700-43DE0DAC110F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A940EB3C-18EE-46C5-B6AD-01B7A9F72424}" type="pres">
      <dgm:prSet presAssocID="{A83773CD-DA3D-4A6E-AF9A-CB0909DC181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0FA9B0-310E-43D7-9D42-34ABE508DBA0}" type="pres">
      <dgm:prSet presAssocID="{432AE0A4-3921-44F5-8E52-7BA96D67BD3C}" presName="sibTrans" presStyleLbl="sibTrans2D1" presStyleIdx="5" presStyleCnt="6"/>
      <dgm:spPr/>
      <dgm:t>
        <a:bodyPr/>
        <a:lstStyle/>
        <a:p>
          <a:endParaRPr lang="es-MX"/>
        </a:p>
      </dgm:t>
    </dgm:pt>
    <dgm:pt modelId="{3D77128A-9A8B-419A-88DB-32B20013324A}" type="pres">
      <dgm:prSet presAssocID="{432AE0A4-3921-44F5-8E52-7BA96D67BD3C}" presName="connectorText" presStyleLbl="sibTrans2D1" presStyleIdx="5" presStyleCnt="6"/>
      <dgm:spPr/>
      <dgm:t>
        <a:bodyPr/>
        <a:lstStyle/>
        <a:p>
          <a:endParaRPr lang="es-MX"/>
        </a:p>
      </dgm:t>
    </dgm:pt>
  </dgm:ptLst>
  <dgm:cxnLst>
    <dgm:cxn modelId="{AC0644E8-61B8-48A3-A16B-0A149EAF3A67}" type="presOf" srcId="{09D7662C-E460-4B43-A4F2-0F69F40F303F}" destId="{5159E7EA-8149-46EC-A5C7-46DCC8ECD899}" srcOrd="0" destOrd="0" presId="urn:microsoft.com/office/officeart/2005/8/layout/cycle2"/>
    <dgm:cxn modelId="{FA66DC7C-EAAE-4B9F-B0F0-1C0BC28FFB59}" type="presOf" srcId="{432AE0A4-3921-44F5-8E52-7BA96D67BD3C}" destId="{3D77128A-9A8B-419A-88DB-32B20013324A}" srcOrd="1" destOrd="0" presId="urn:microsoft.com/office/officeart/2005/8/layout/cycle2"/>
    <dgm:cxn modelId="{B534BEAE-6FDB-4676-95D8-4039A18F5400}" type="presOf" srcId="{C5F13147-6E8E-4A6F-ACFD-3D81B11898E1}" destId="{26C1EFE1-DB70-4F58-90CA-290EDA74A475}" srcOrd="0" destOrd="0" presId="urn:microsoft.com/office/officeart/2005/8/layout/cycle2"/>
    <dgm:cxn modelId="{6338A022-6CDA-48BB-9DCF-D8696FC574DF}" srcId="{34539297-D534-4E42-A60A-E0F99FA78F6E}" destId="{5A33F240-A653-4D96-91AC-1CCFFF6041EE}" srcOrd="0" destOrd="0" parTransId="{AC3B5A2D-C159-42BA-A3B9-416F0A9F1590}" sibTransId="{C5F13147-6E8E-4A6F-ACFD-3D81B11898E1}"/>
    <dgm:cxn modelId="{0FC22C60-E560-42FB-8A5B-310EE0CFC185}" type="presOf" srcId="{39B83F58-B118-4945-9B5B-59C30F0433B8}" destId="{D06D9DD5-5E81-4309-9855-ED92CC75632C}" srcOrd="1" destOrd="0" presId="urn:microsoft.com/office/officeart/2005/8/layout/cycle2"/>
    <dgm:cxn modelId="{EA9310DB-8D83-4EEB-A5D4-A791FC787438}" type="presOf" srcId="{45260DE0-ACFE-4C97-B401-7416228D9449}" destId="{7A299B66-0220-4A37-9BAE-1AB0A1551BFC}" srcOrd="0" destOrd="0" presId="urn:microsoft.com/office/officeart/2005/8/layout/cycle2"/>
    <dgm:cxn modelId="{AB82339F-4A7D-41A0-9F61-ECE184CC9BEA}" type="presOf" srcId="{E7457533-E0A7-45DB-9700-43DE0DAC110F}" destId="{F4A0E9FF-D4E0-4FD6-A6D7-80C309EDE617}" srcOrd="0" destOrd="0" presId="urn:microsoft.com/office/officeart/2005/8/layout/cycle2"/>
    <dgm:cxn modelId="{B664BEA1-C129-4848-A1BC-753AC05FB9F1}" type="presOf" srcId="{861E47CA-FED5-4806-B72F-9AB458E226D0}" destId="{91410216-F364-4752-B6AC-7A538CD12E68}" srcOrd="0" destOrd="0" presId="urn:microsoft.com/office/officeart/2005/8/layout/cycle2"/>
    <dgm:cxn modelId="{9E2A79E5-98F7-4E61-9BC4-FEC688FC13E4}" type="presOf" srcId="{B60D1299-4DC3-4E82-96DE-5AB2753B3F79}" destId="{5DF47C14-501B-46A6-88A4-0003F44BA12F}" srcOrd="0" destOrd="0" presId="urn:microsoft.com/office/officeart/2005/8/layout/cycle2"/>
    <dgm:cxn modelId="{E3761546-3685-49E3-B45B-A666D914D76A}" srcId="{34539297-D534-4E42-A60A-E0F99FA78F6E}" destId="{09D7662C-E460-4B43-A4F2-0F69F40F303F}" srcOrd="3" destOrd="0" parTransId="{328DE54D-1337-44C7-B5B4-B9A6E3FA9B58}" sibTransId="{B60D1299-4DC3-4E82-96DE-5AB2753B3F79}"/>
    <dgm:cxn modelId="{751BDA42-F3D4-4414-8EA6-1461916EC169}" srcId="{34539297-D534-4E42-A60A-E0F99FA78F6E}" destId="{A83773CD-DA3D-4A6E-AF9A-CB0909DC1818}" srcOrd="5" destOrd="0" parTransId="{E026DD81-2235-49B5-B721-4E5AB7B46CAE}" sibTransId="{432AE0A4-3921-44F5-8E52-7BA96D67BD3C}"/>
    <dgm:cxn modelId="{D23456E5-D272-4F17-8CEB-2174503B39BE}" type="presOf" srcId="{39B83F58-B118-4945-9B5B-59C30F0433B8}" destId="{10F56442-87AE-4586-A01B-EF35E08AEEF6}" srcOrd="0" destOrd="0" presId="urn:microsoft.com/office/officeart/2005/8/layout/cycle2"/>
    <dgm:cxn modelId="{525DC89A-1ABD-4516-A6CC-0CEAACF4EB48}" type="presOf" srcId="{B60D1299-4DC3-4E82-96DE-5AB2753B3F79}" destId="{B33874BB-181E-40D6-8E12-EDA925F62B35}" srcOrd="1" destOrd="0" presId="urn:microsoft.com/office/officeart/2005/8/layout/cycle2"/>
    <dgm:cxn modelId="{AE629B9B-D71B-4D73-A1B6-DADFA8082135}" type="presOf" srcId="{432AE0A4-3921-44F5-8E52-7BA96D67BD3C}" destId="{F00FA9B0-310E-43D7-9D42-34ABE508DBA0}" srcOrd="0" destOrd="0" presId="urn:microsoft.com/office/officeart/2005/8/layout/cycle2"/>
    <dgm:cxn modelId="{9C48B5A3-26EE-4ABF-9286-D2B2B7BE5548}" type="presOf" srcId="{45260DE0-ACFE-4C97-B401-7416228D9449}" destId="{D1B338E0-2677-42B0-BCF3-5F54DE32EFCA}" srcOrd="1" destOrd="0" presId="urn:microsoft.com/office/officeart/2005/8/layout/cycle2"/>
    <dgm:cxn modelId="{2B4E6551-D35F-4158-BCFD-3B2B94A58280}" srcId="{34539297-D534-4E42-A60A-E0F99FA78F6E}" destId="{861E47CA-FED5-4806-B72F-9AB458E226D0}" srcOrd="4" destOrd="0" parTransId="{F4D3ACAF-B002-44C6-84AB-2D9AEB79F11A}" sibTransId="{E7457533-E0A7-45DB-9700-43DE0DAC110F}"/>
    <dgm:cxn modelId="{A9E75F05-FDE2-4F7D-9329-6500AD4A69A1}" type="presOf" srcId="{5A33F240-A653-4D96-91AC-1CCFFF6041EE}" destId="{33F241D6-9A36-479F-9D95-18B558FCB0DA}" srcOrd="0" destOrd="0" presId="urn:microsoft.com/office/officeart/2005/8/layout/cycle2"/>
    <dgm:cxn modelId="{3E43EF9B-5A0B-45C9-A369-48BB0C44D1C8}" type="presOf" srcId="{FF2F7199-2009-4732-BC7A-0498A908F97B}" destId="{37106E13-8A2B-4CA6-83EC-4CBB27BF3AFF}" srcOrd="0" destOrd="0" presId="urn:microsoft.com/office/officeart/2005/8/layout/cycle2"/>
    <dgm:cxn modelId="{676BF0CC-1B60-43C4-BAAE-176A209F975F}" type="presOf" srcId="{922DFFFF-6CBC-4BFF-B7C6-55ADFF5EACD9}" destId="{2EAA719B-B1CB-4EE2-BC2C-8D441580029C}" srcOrd="0" destOrd="0" presId="urn:microsoft.com/office/officeart/2005/8/layout/cycle2"/>
    <dgm:cxn modelId="{1AC92EFA-532E-4937-9E63-753BC391F59B}" type="presOf" srcId="{34539297-D534-4E42-A60A-E0F99FA78F6E}" destId="{13A5860C-3160-4F7B-8B42-AF23937ADCD1}" srcOrd="0" destOrd="0" presId="urn:microsoft.com/office/officeart/2005/8/layout/cycle2"/>
    <dgm:cxn modelId="{AD6122DB-A76C-4EFF-9E7E-DE455DAEA139}" srcId="{34539297-D534-4E42-A60A-E0F99FA78F6E}" destId="{922DFFFF-6CBC-4BFF-B7C6-55ADFF5EACD9}" srcOrd="2" destOrd="0" parTransId="{F2163711-6380-4F96-8170-7938E3D955C1}" sibTransId="{45260DE0-ACFE-4C97-B401-7416228D9449}"/>
    <dgm:cxn modelId="{66A757B8-D7F1-4398-B5AF-4FFA9F274637}" type="presOf" srcId="{C5F13147-6E8E-4A6F-ACFD-3D81B11898E1}" destId="{3ED68C80-01FB-4CB6-936A-26984755E763}" srcOrd="1" destOrd="0" presId="urn:microsoft.com/office/officeart/2005/8/layout/cycle2"/>
    <dgm:cxn modelId="{3BA86C73-09F7-4A0C-8039-858D981720FB}" type="presOf" srcId="{E7457533-E0A7-45DB-9700-43DE0DAC110F}" destId="{F32F0C16-9BCF-46AA-8A55-19031C348E5F}" srcOrd="1" destOrd="0" presId="urn:microsoft.com/office/officeart/2005/8/layout/cycle2"/>
    <dgm:cxn modelId="{243F72DE-6E46-4C79-8214-9A3F59DC6AD1}" type="presOf" srcId="{A83773CD-DA3D-4A6E-AF9A-CB0909DC1818}" destId="{A940EB3C-18EE-46C5-B6AD-01B7A9F72424}" srcOrd="0" destOrd="0" presId="urn:microsoft.com/office/officeart/2005/8/layout/cycle2"/>
    <dgm:cxn modelId="{5E58B53D-899E-4CE6-B5A0-C5A655424EC4}" srcId="{34539297-D534-4E42-A60A-E0F99FA78F6E}" destId="{FF2F7199-2009-4732-BC7A-0498A908F97B}" srcOrd="1" destOrd="0" parTransId="{A7E1E241-3E66-4442-A378-FB7DF4920F7A}" sibTransId="{39B83F58-B118-4945-9B5B-59C30F0433B8}"/>
    <dgm:cxn modelId="{128C3385-2128-4A89-A239-E2175C02999F}" type="presParOf" srcId="{13A5860C-3160-4F7B-8B42-AF23937ADCD1}" destId="{33F241D6-9A36-479F-9D95-18B558FCB0DA}" srcOrd="0" destOrd="0" presId="urn:microsoft.com/office/officeart/2005/8/layout/cycle2"/>
    <dgm:cxn modelId="{F7668741-DBB4-43EC-A3CA-676207DDE5E6}" type="presParOf" srcId="{13A5860C-3160-4F7B-8B42-AF23937ADCD1}" destId="{26C1EFE1-DB70-4F58-90CA-290EDA74A475}" srcOrd="1" destOrd="0" presId="urn:microsoft.com/office/officeart/2005/8/layout/cycle2"/>
    <dgm:cxn modelId="{47C7113E-0C81-46EB-9943-4332ABAE590C}" type="presParOf" srcId="{26C1EFE1-DB70-4F58-90CA-290EDA74A475}" destId="{3ED68C80-01FB-4CB6-936A-26984755E763}" srcOrd="0" destOrd="0" presId="urn:microsoft.com/office/officeart/2005/8/layout/cycle2"/>
    <dgm:cxn modelId="{FD54EC5F-60FC-4BAF-BC45-44711CBCABDC}" type="presParOf" srcId="{13A5860C-3160-4F7B-8B42-AF23937ADCD1}" destId="{37106E13-8A2B-4CA6-83EC-4CBB27BF3AFF}" srcOrd="2" destOrd="0" presId="urn:microsoft.com/office/officeart/2005/8/layout/cycle2"/>
    <dgm:cxn modelId="{D59D7734-25A8-4761-AC3F-D9F3ABA3C1CD}" type="presParOf" srcId="{13A5860C-3160-4F7B-8B42-AF23937ADCD1}" destId="{10F56442-87AE-4586-A01B-EF35E08AEEF6}" srcOrd="3" destOrd="0" presId="urn:microsoft.com/office/officeart/2005/8/layout/cycle2"/>
    <dgm:cxn modelId="{C893BACB-B2E3-408A-BEF5-598EA0551357}" type="presParOf" srcId="{10F56442-87AE-4586-A01B-EF35E08AEEF6}" destId="{D06D9DD5-5E81-4309-9855-ED92CC75632C}" srcOrd="0" destOrd="0" presId="urn:microsoft.com/office/officeart/2005/8/layout/cycle2"/>
    <dgm:cxn modelId="{E395CE43-BECB-424D-A91C-EF5BB155FBAD}" type="presParOf" srcId="{13A5860C-3160-4F7B-8B42-AF23937ADCD1}" destId="{2EAA719B-B1CB-4EE2-BC2C-8D441580029C}" srcOrd="4" destOrd="0" presId="urn:microsoft.com/office/officeart/2005/8/layout/cycle2"/>
    <dgm:cxn modelId="{6C7FB7D0-4807-4C57-9B9C-36C70C1F0D9F}" type="presParOf" srcId="{13A5860C-3160-4F7B-8B42-AF23937ADCD1}" destId="{7A299B66-0220-4A37-9BAE-1AB0A1551BFC}" srcOrd="5" destOrd="0" presId="urn:microsoft.com/office/officeart/2005/8/layout/cycle2"/>
    <dgm:cxn modelId="{9206AE27-6B50-4885-BC64-50E20A43B135}" type="presParOf" srcId="{7A299B66-0220-4A37-9BAE-1AB0A1551BFC}" destId="{D1B338E0-2677-42B0-BCF3-5F54DE32EFCA}" srcOrd="0" destOrd="0" presId="urn:microsoft.com/office/officeart/2005/8/layout/cycle2"/>
    <dgm:cxn modelId="{5704984C-B51E-4578-A0BD-67088E3A44C5}" type="presParOf" srcId="{13A5860C-3160-4F7B-8B42-AF23937ADCD1}" destId="{5159E7EA-8149-46EC-A5C7-46DCC8ECD899}" srcOrd="6" destOrd="0" presId="urn:microsoft.com/office/officeart/2005/8/layout/cycle2"/>
    <dgm:cxn modelId="{2679965A-94AA-4B25-B166-71A6BF8C7D67}" type="presParOf" srcId="{13A5860C-3160-4F7B-8B42-AF23937ADCD1}" destId="{5DF47C14-501B-46A6-88A4-0003F44BA12F}" srcOrd="7" destOrd="0" presId="urn:microsoft.com/office/officeart/2005/8/layout/cycle2"/>
    <dgm:cxn modelId="{81D4B0B6-E2E5-49A5-AE02-0F4B4575899A}" type="presParOf" srcId="{5DF47C14-501B-46A6-88A4-0003F44BA12F}" destId="{B33874BB-181E-40D6-8E12-EDA925F62B35}" srcOrd="0" destOrd="0" presId="urn:microsoft.com/office/officeart/2005/8/layout/cycle2"/>
    <dgm:cxn modelId="{E2A835C0-A413-4AC9-80E3-1829B5140526}" type="presParOf" srcId="{13A5860C-3160-4F7B-8B42-AF23937ADCD1}" destId="{91410216-F364-4752-B6AC-7A538CD12E68}" srcOrd="8" destOrd="0" presId="urn:microsoft.com/office/officeart/2005/8/layout/cycle2"/>
    <dgm:cxn modelId="{B0C746B3-F89F-436C-A0C1-462647D73367}" type="presParOf" srcId="{13A5860C-3160-4F7B-8B42-AF23937ADCD1}" destId="{F4A0E9FF-D4E0-4FD6-A6D7-80C309EDE617}" srcOrd="9" destOrd="0" presId="urn:microsoft.com/office/officeart/2005/8/layout/cycle2"/>
    <dgm:cxn modelId="{C792C587-759A-4109-B7C8-66F21184E43B}" type="presParOf" srcId="{F4A0E9FF-D4E0-4FD6-A6D7-80C309EDE617}" destId="{F32F0C16-9BCF-46AA-8A55-19031C348E5F}" srcOrd="0" destOrd="0" presId="urn:microsoft.com/office/officeart/2005/8/layout/cycle2"/>
    <dgm:cxn modelId="{10DB3B0F-682A-4F85-9AB1-67FC1C1A0288}" type="presParOf" srcId="{13A5860C-3160-4F7B-8B42-AF23937ADCD1}" destId="{A940EB3C-18EE-46C5-B6AD-01B7A9F72424}" srcOrd="10" destOrd="0" presId="urn:microsoft.com/office/officeart/2005/8/layout/cycle2"/>
    <dgm:cxn modelId="{C0C9DE63-574E-4137-B8DC-50F34B80A206}" type="presParOf" srcId="{13A5860C-3160-4F7B-8B42-AF23937ADCD1}" destId="{F00FA9B0-310E-43D7-9D42-34ABE508DBA0}" srcOrd="11" destOrd="0" presId="urn:microsoft.com/office/officeart/2005/8/layout/cycle2"/>
    <dgm:cxn modelId="{03681540-CCBE-444A-A077-654E6BE74DB4}" type="presParOf" srcId="{F00FA9B0-310E-43D7-9D42-34ABE508DBA0}" destId="{3D77128A-9A8B-419A-88DB-32B20013324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2A1AA0-7FA4-402D-A1E3-6079ADD5F07F}">
      <dsp:nvSpPr>
        <dsp:cNvPr id="0" name=""/>
        <dsp:cNvSpPr/>
      </dsp:nvSpPr>
      <dsp:spPr>
        <a:xfrm rot="5400000">
          <a:off x="649890" y="827033"/>
          <a:ext cx="1291358" cy="155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1AE9E-E908-4F90-8A0F-73EE58E7225D}">
      <dsp:nvSpPr>
        <dsp:cNvPr id="0" name=""/>
        <dsp:cNvSpPr/>
      </dsp:nvSpPr>
      <dsp:spPr>
        <a:xfrm>
          <a:off x="945399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libre expresión</a:t>
          </a:r>
          <a:endParaRPr lang="es-MX" sz="1100" kern="1200" dirty="0"/>
        </a:p>
      </dsp:txBody>
      <dsp:txXfrm>
        <a:off x="945399" y="586"/>
        <a:ext cx="1731912" cy="1039147"/>
      </dsp:txXfrm>
    </dsp:sp>
    <dsp:sp modelId="{5F452F9F-BCAD-42D7-8410-1EDA243D5D3B}">
      <dsp:nvSpPr>
        <dsp:cNvPr id="0" name=""/>
        <dsp:cNvSpPr/>
      </dsp:nvSpPr>
      <dsp:spPr>
        <a:xfrm rot="5400000">
          <a:off x="649890" y="2125968"/>
          <a:ext cx="1291358" cy="155872"/>
        </a:xfrm>
        <a:prstGeom prst="rect">
          <a:avLst/>
        </a:prstGeom>
        <a:solidFill>
          <a:schemeClr val="accent3">
            <a:hueOff val="1535837"/>
            <a:satOff val="-7059"/>
            <a:lumOff val="1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D2A0F-0E54-4F09-AF1E-4A32748BA69D}">
      <dsp:nvSpPr>
        <dsp:cNvPr id="0" name=""/>
        <dsp:cNvSpPr/>
      </dsp:nvSpPr>
      <dsp:spPr>
        <a:xfrm>
          <a:off x="945399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1396215"/>
            <a:satOff val="-6417"/>
            <a:lumOff val="14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Expresiones mas claras y precisas</a:t>
          </a:r>
        </a:p>
      </dsp:txBody>
      <dsp:txXfrm>
        <a:off x="945399" y="1299521"/>
        <a:ext cx="1731912" cy="1039147"/>
      </dsp:txXfrm>
    </dsp:sp>
    <dsp:sp modelId="{C04D640E-5D4F-40F8-85D6-2DF98A55B0C1}">
      <dsp:nvSpPr>
        <dsp:cNvPr id="0" name=""/>
        <dsp:cNvSpPr/>
      </dsp:nvSpPr>
      <dsp:spPr>
        <a:xfrm rot="5400000">
          <a:off x="649890" y="3424902"/>
          <a:ext cx="1291358" cy="155872"/>
        </a:xfrm>
        <a:prstGeom prst="rect">
          <a:avLst/>
        </a:prstGeom>
        <a:solidFill>
          <a:schemeClr val="accent3">
            <a:hueOff val="3071673"/>
            <a:satOff val="-14118"/>
            <a:lumOff val="3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9A3E1-A5E8-4B19-8935-0DEC86D41A2B}">
      <dsp:nvSpPr>
        <dsp:cNvPr id="0" name=""/>
        <dsp:cNvSpPr/>
      </dsp:nvSpPr>
      <dsp:spPr>
        <a:xfrm>
          <a:off x="945399" y="2598455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2792430"/>
            <a:satOff val="-12834"/>
            <a:lumOff val="29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Ampliar el vocabulario y favorecer la pronunciación.</a:t>
          </a:r>
        </a:p>
      </dsp:txBody>
      <dsp:txXfrm>
        <a:off x="945399" y="2598455"/>
        <a:ext cx="1731912" cy="1039147"/>
      </dsp:txXfrm>
    </dsp:sp>
    <dsp:sp modelId="{8AEFEDB4-973E-4458-9077-8049CBE1F8F9}">
      <dsp:nvSpPr>
        <dsp:cNvPr id="0" name=""/>
        <dsp:cNvSpPr/>
      </dsp:nvSpPr>
      <dsp:spPr>
        <a:xfrm>
          <a:off x="1299358" y="4074370"/>
          <a:ext cx="2295867" cy="155872"/>
        </a:xfrm>
        <a:prstGeom prst="rect">
          <a:avLst/>
        </a:prstGeom>
        <a:solidFill>
          <a:schemeClr val="accent3">
            <a:hueOff val="4607510"/>
            <a:satOff val="-21176"/>
            <a:lumOff val="4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6BB4B-07DC-44A1-818E-0D8B4B0E7909}">
      <dsp:nvSpPr>
        <dsp:cNvPr id="0" name=""/>
        <dsp:cNvSpPr/>
      </dsp:nvSpPr>
      <dsp:spPr>
        <a:xfrm>
          <a:off x="945399" y="3897390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4188646"/>
            <a:satOff val="-19251"/>
            <a:lumOff val="44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Expresión escrita</a:t>
          </a:r>
        </a:p>
      </dsp:txBody>
      <dsp:txXfrm>
        <a:off x="945399" y="3897390"/>
        <a:ext cx="1731912" cy="1039147"/>
      </dsp:txXfrm>
    </dsp:sp>
    <dsp:sp modelId="{5C1BA05C-AC38-4DEA-A210-0122854793EF}">
      <dsp:nvSpPr>
        <dsp:cNvPr id="0" name=""/>
        <dsp:cNvSpPr/>
      </dsp:nvSpPr>
      <dsp:spPr>
        <a:xfrm rot="16200000">
          <a:off x="2953334" y="3424902"/>
          <a:ext cx="1291358" cy="155872"/>
        </a:xfrm>
        <a:prstGeom prst="rect">
          <a:avLst/>
        </a:prstGeom>
        <a:solidFill>
          <a:schemeClr val="accent3">
            <a:hueOff val="6143347"/>
            <a:satOff val="-28235"/>
            <a:lumOff val="6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33C4D-C222-409F-B27B-42638A5C8CBD}">
      <dsp:nvSpPr>
        <dsp:cNvPr id="0" name=""/>
        <dsp:cNvSpPr/>
      </dsp:nvSpPr>
      <dsp:spPr>
        <a:xfrm>
          <a:off x="3248843" y="3897390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5584861"/>
            <a:satOff val="-25668"/>
            <a:lumOff val="598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Enriquecer  experiencias</a:t>
          </a:r>
        </a:p>
      </dsp:txBody>
      <dsp:txXfrm>
        <a:off x="3248843" y="3897390"/>
        <a:ext cx="1731912" cy="1039147"/>
      </dsp:txXfrm>
    </dsp:sp>
    <dsp:sp modelId="{65212BB9-1FAB-4FC9-B0EA-6630D4D114FF}">
      <dsp:nvSpPr>
        <dsp:cNvPr id="0" name=""/>
        <dsp:cNvSpPr/>
      </dsp:nvSpPr>
      <dsp:spPr>
        <a:xfrm rot="16200000">
          <a:off x="2953334" y="2125968"/>
          <a:ext cx="1291358" cy="155872"/>
        </a:xfrm>
        <a:prstGeom prst="rect">
          <a:avLst/>
        </a:prstGeom>
        <a:solidFill>
          <a:schemeClr val="accent3">
            <a:hueOff val="7679183"/>
            <a:satOff val="-35294"/>
            <a:lumOff val="82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B6A0E-DFE6-46FB-AA33-CFCD6630BB3A}">
      <dsp:nvSpPr>
        <dsp:cNvPr id="0" name=""/>
        <dsp:cNvSpPr/>
      </dsp:nvSpPr>
      <dsp:spPr>
        <a:xfrm>
          <a:off x="3248843" y="2598455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6981076"/>
            <a:satOff val="-32085"/>
            <a:lumOff val="74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Interesarse en las ideas y comentarios de sus compañeros.</a:t>
          </a:r>
        </a:p>
      </dsp:txBody>
      <dsp:txXfrm>
        <a:off x="3248843" y="2598455"/>
        <a:ext cx="1731912" cy="1039147"/>
      </dsp:txXfrm>
    </dsp:sp>
    <dsp:sp modelId="{92C9089E-67C9-4E28-8D1D-D902FB9BE790}">
      <dsp:nvSpPr>
        <dsp:cNvPr id="0" name=""/>
        <dsp:cNvSpPr/>
      </dsp:nvSpPr>
      <dsp:spPr>
        <a:xfrm rot="16200000">
          <a:off x="2953334" y="827033"/>
          <a:ext cx="1291358" cy="155872"/>
        </a:xfrm>
        <a:prstGeom prst="rect">
          <a:avLst/>
        </a:prstGeom>
        <a:solidFill>
          <a:schemeClr val="accent3">
            <a:hueOff val="9215021"/>
            <a:satOff val="-42353"/>
            <a:lumOff val="9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42723-4603-450F-88EB-52ED74F3FAE5}">
      <dsp:nvSpPr>
        <dsp:cNvPr id="0" name=""/>
        <dsp:cNvSpPr/>
      </dsp:nvSpPr>
      <dsp:spPr>
        <a:xfrm>
          <a:off x="3248843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8377291"/>
            <a:satOff val="-38503"/>
            <a:lumOff val="89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seguridad de expresar su punto de vista ante los demás</a:t>
          </a:r>
        </a:p>
      </dsp:txBody>
      <dsp:txXfrm>
        <a:off x="3248843" y="1299521"/>
        <a:ext cx="1731912" cy="1039147"/>
      </dsp:txXfrm>
    </dsp:sp>
    <dsp:sp modelId="{21031D72-15BF-45A2-991C-80B10745E095}">
      <dsp:nvSpPr>
        <dsp:cNvPr id="0" name=""/>
        <dsp:cNvSpPr/>
      </dsp:nvSpPr>
      <dsp:spPr>
        <a:xfrm>
          <a:off x="3602802" y="177566"/>
          <a:ext cx="2295867" cy="155872"/>
        </a:xfrm>
        <a:prstGeom prst="rect">
          <a:avLst/>
        </a:prstGeom>
        <a:solidFill>
          <a:schemeClr val="accent3">
            <a:hueOff val="10750856"/>
            <a:satOff val="-49412"/>
            <a:lumOff val="11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94AD5-1DA1-4151-BCFF-3840D581A8F3}">
      <dsp:nvSpPr>
        <dsp:cNvPr id="0" name=""/>
        <dsp:cNvSpPr/>
      </dsp:nvSpPr>
      <dsp:spPr>
        <a:xfrm>
          <a:off x="3248843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9773506"/>
            <a:satOff val="-44920"/>
            <a:lumOff val="104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Intercambio experiencias</a:t>
          </a:r>
        </a:p>
      </dsp:txBody>
      <dsp:txXfrm>
        <a:off x="3248843" y="586"/>
        <a:ext cx="1731912" cy="1039147"/>
      </dsp:txXfrm>
    </dsp:sp>
    <dsp:sp modelId="{066B313F-4AFC-41B4-A6A6-D3E8528DA0CE}">
      <dsp:nvSpPr>
        <dsp:cNvPr id="0" name=""/>
        <dsp:cNvSpPr/>
      </dsp:nvSpPr>
      <dsp:spPr>
        <a:xfrm rot="5400000">
          <a:off x="5256779" y="827033"/>
          <a:ext cx="1291358" cy="155872"/>
        </a:xfrm>
        <a:prstGeom prst="rect">
          <a:avLst/>
        </a:prstGeom>
        <a:solidFill>
          <a:schemeClr val="accent3">
            <a:hueOff val="12286694"/>
            <a:satOff val="-56470"/>
            <a:lumOff val="13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093B7-7E0B-4967-A2B9-772A57464C98}">
      <dsp:nvSpPr>
        <dsp:cNvPr id="0" name=""/>
        <dsp:cNvSpPr/>
      </dsp:nvSpPr>
      <dsp:spPr>
        <a:xfrm>
          <a:off x="5552287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11169722"/>
            <a:satOff val="-51337"/>
            <a:lumOff val="119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Cuestionar sobre lo que desea saber</a:t>
          </a:r>
        </a:p>
      </dsp:txBody>
      <dsp:txXfrm>
        <a:off x="5552287" y="586"/>
        <a:ext cx="1731912" cy="1039147"/>
      </dsp:txXfrm>
    </dsp:sp>
    <dsp:sp modelId="{C98CDB3F-DE0B-4035-85B1-07D0A71270E0}">
      <dsp:nvSpPr>
        <dsp:cNvPr id="0" name=""/>
        <dsp:cNvSpPr/>
      </dsp:nvSpPr>
      <dsp:spPr>
        <a:xfrm rot="5400000">
          <a:off x="5256779" y="2125968"/>
          <a:ext cx="1291358" cy="155872"/>
        </a:xfrm>
        <a:prstGeom prst="rect">
          <a:avLst/>
        </a:prstGeom>
        <a:solidFill>
          <a:schemeClr val="accent3">
            <a:hueOff val="13822529"/>
            <a:satOff val="-63529"/>
            <a:lumOff val="14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814C05-91E9-451C-966E-7115E2DEA16F}">
      <dsp:nvSpPr>
        <dsp:cNvPr id="0" name=""/>
        <dsp:cNvSpPr/>
      </dsp:nvSpPr>
      <dsp:spPr>
        <a:xfrm>
          <a:off x="5552287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12565936"/>
            <a:satOff val="-57754"/>
            <a:lumOff val="134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El saber escuchar</a:t>
          </a:r>
        </a:p>
      </dsp:txBody>
      <dsp:txXfrm>
        <a:off x="5552287" y="1299521"/>
        <a:ext cx="1731912" cy="1039147"/>
      </dsp:txXfrm>
    </dsp:sp>
    <dsp:sp modelId="{AD2736A3-7CC7-4EFE-928C-75962649993A}">
      <dsp:nvSpPr>
        <dsp:cNvPr id="0" name=""/>
        <dsp:cNvSpPr/>
      </dsp:nvSpPr>
      <dsp:spPr>
        <a:xfrm rot="5400000">
          <a:off x="5256779" y="3424902"/>
          <a:ext cx="1291358" cy="155872"/>
        </a:xfrm>
        <a:prstGeom prst="rect">
          <a:avLst/>
        </a:prstGeom>
        <a:solidFill>
          <a:schemeClr val="accent3">
            <a:hueOff val="15358367"/>
            <a:satOff val="-70588"/>
            <a:lumOff val="1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B0E9B-67F5-4CBA-8676-BA601D548E16}">
      <dsp:nvSpPr>
        <dsp:cNvPr id="0" name=""/>
        <dsp:cNvSpPr/>
      </dsp:nvSpPr>
      <dsp:spPr>
        <a:xfrm>
          <a:off x="5552287" y="2598455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13962152"/>
            <a:satOff val="-64171"/>
            <a:lumOff val="149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Representación de sucesos de su vida</a:t>
          </a:r>
        </a:p>
      </dsp:txBody>
      <dsp:txXfrm>
        <a:off x="5552287" y="2598455"/>
        <a:ext cx="1731912" cy="1039147"/>
      </dsp:txXfrm>
    </dsp:sp>
    <dsp:sp modelId="{8B65783A-B7C9-4E05-A6BE-952A76807ED3}">
      <dsp:nvSpPr>
        <dsp:cNvPr id="0" name=""/>
        <dsp:cNvSpPr/>
      </dsp:nvSpPr>
      <dsp:spPr>
        <a:xfrm>
          <a:off x="5552287" y="3897390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15358367"/>
            <a:satOff val="-70588"/>
            <a:lumOff val="16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Competencias Comunicativas</a:t>
          </a:r>
        </a:p>
      </dsp:txBody>
      <dsp:txXfrm>
        <a:off x="5552287" y="3897390"/>
        <a:ext cx="1731912" cy="10391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3BADEF-D00C-422D-8697-64833A2FD684}">
      <dsp:nvSpPr>
        <dsp:cNvPr id="0" name=""/>
        <dsp:cNvSpPr/>
      </dsp:nvSpPr>
      <dsp:spPr>
        <a:xfrm rot="5400000">
          <a:off x="-276890" y="907015"/>
          <a:ext cx="1228438" cy="1482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F0283-8B81-4170-85CE-1700FF0394F4}">
      <dsp:nvSpPr>
        <dsp:cNvPr id="0" name=""/>
        <dsp:cNvSpPr/>
      </dsp:nvSpPr>
      <dsp:spPr>
        <a:xfrm>
          <a:off x="4219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Copiar textos</a:t>
          </a:r>
          <a:endParaRPr lang="es-MX" sz="1100" kern="1200" dirty="0"/>
        </a:p>
      </dsp:txBody>
      <dsp:txXfrm>
        <a:off x="4219" y="120836"/>
        <a:ext cx="1647527" cy="988516"/>
      </dsp:txXfrm>
    </dsp:sp>
    <dsp:sp modelId="{2C711347-1FBE-4DEA-9525-9A96A8E91F97}">
      <dsp:nvSpPr>
        <dsp:cNvPr id="0" name=""/>
        <dsp:cNvSpPr/>
      </dsp:nvSpPr>
      <dsp:spPr>
        <a:xfrm rot="5400000">
          <a:off x="-276890" y="2142660"/>
          <a:ext cx="1228438" cy="148277"/>
        </a:xfrm>
        <a:prstGeom prst="rect">
          <a:avLst/>
        </a:prstGeom>
        <a:solidFill>
          <a:schemeClr val="accent4">
            <a:hueOff val="-1206062"/>
            <a:satOff val="3082"/>
            <a:lumOff val="-3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238AD-62B6-4D34-8CF9-532D45653AE4}">
      <dsp:nvSpPr>
        <dsp:cNvPr id="0" name=""/>
        <dsp:cNvSpPr/>
      </dsp:nvSpPr>
      <dsp:spPr>
        <a:xfrm>
          <a:off x="4219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125658"/>
            <a:satOff val="2877"/>
            <a:lumOff val="-2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Componer</a:t>
          </a:r>
          <a:endParaRPr lang="es-MX" sz="1100" kern="1200" dirty="0" smtClean="0"/>
        </a:p>
      </dsp:txBody>
      <dsp:txXfrm>
        <a:off x="4219" y="1356481"/>
        <a:ext cx="1647527" cy="988516"/>
      </dsp:txXfrm>
    </dsp:sp>
    <dsp:sp modelId="{D0B33CC1-3875-49B5-9B6B-CCD83511A387}">
      <dsp:nvSpPr>
        <dsp:cNvPr id="0" name=""/>
        <dsp:cNvSpPr/>
      </dsp:nvSpPr>
      <dsp:spPr>
        <a:xfrm rot="5400000">
          <a:off x="-276890" y="3378306"/>
          <a:ext cx="1228438" cy="148277"/>
        </a:xfrm>
        <a:prstGeom prst="rect">
          <a:avLst/>
        </a:prstGeom>
        <a:solidFill>
          <a:schemeClr val="accent4">
            <a:hueOff val="-2412125"/>
            <a:satOff val="6165"/>
            <a:lumOff val="-6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7BA41-A123-4CE9-8D3B-9B25815CFE4F}">
      <dsp:nvSpPr>
        <dsp:cNvPr id="0" name=""/>
        <dsp:cNvSpPr/>
      </dsp:nvSpPr>
      <dsp:spPr>
        <a:xfrm>
          <a:off x="4219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2251317"/>
            <a:satOff val="5754"/>
            <a:lumOff val="-5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Ilustrar</a:t>
          </a:r>
          <a:endParaRPr lang="es-MX" sz="1100" kern="1200" dirty="0" smtClean="0"/>
        </a:p>
      </dsp:txBody>
      <dsp:txXfrm>
        <a:off x="4219" y="2592127"/>
        <a:ext cx="1647527" cy="988516"/>
      </dsp:txXfrm>
    </dsp:sp>
    <dsp:sp modelId="{FA633EC5-B215-4324-8704-7DA65E46029B}">
      <dsp:nvSpPr>
        <dsp:cNvPr id="0" name=""/>
        <dsp:cNvSpPr/>
      </dsp:nvSpPr>
      <dsp:spPr>
        <a:xfrm>
          <a:off x="340931" y="3996128"/>
          <a:ext cx="2184004" cy="148277"/>
        </a:xfrm>
        <a:prstGeom prst="rect">
          <a:avLst/>
        </a:prstGeom>
        <a:solidFill>
          <a:schemeClr val="accent4">
            <a:hueOff val="-3618187"/>
            <a:satOff val="9247"/>
            <a:lumOff val="-9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BDE70-9BAD-4535-A314-D20A5AC7C504}">
      <dsp:nvSpPr>
        <dsp:cNvPr id="0" name=""/>
        <dsp:cNvSpPr/>
      </dsp:nvSpPr>
      <dsp:spPr>
        <a:xfrm>
          <a:off x="4219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3376975"/>
            <a:satOff val="8631"/>
            <a:lumOff val="-8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Dibujar</a:t>
          </a:r>
          <a:endParaRPr lang="es-MX" sz="1100" kern="1200" dirty="0" smtClean="0"/>
        </a:p>
      </dsp:txBody>
      <dsp:txXfrm>
        <a:off x="4219" y="3827772"/>
        <a:ext cx="1647527" cy="988516"/>
      </dsp:txXfrm>
    </dsp:sp>
    <dsp:sp modelId="{B6DD7623-A995-47C3-8365-EF920CE0F4C1}">
      <dsp:nvSpPr>
        <dsp:cNvPr id="0" name=""/>
        <dsp:cNvSpPr/>
      </dsp:nvSpPr>
      <dsp:spPr>
        <a:xfrm rot="16200000">
          <a:off x="1914320" y="3378306"/>
          <a:ext cx="1228438" cy="148277"/>
        </a:xfrm>
        <a:prstGeom prst="rect">
          <a:avLst/>
        </a:prstGeom>
        <a:solidFill>
          <a:schemeClr val="accent4">
            <a:hueOff val="-4824250"/>
            <a:satOff val="12330"/>
            <a:lumOff val="-12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8DA43-F048-4403-89E7-8CB4894B3617}">
      <dsp:nvSpPr>
        <dsp:cNvPr id="0" name=""/>
        <dsp:cNvSpPr/>
      </dsp:nvSpPr>
      <dsp:spPr>
        <a:xfrm>
          <a:off x="2195430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4502633"/>
            <a:satOff val="11508"/>
            <a:lumOff val="-11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Intercambiar textos</a:t>
          </a:r>
          <a:endParaRPr lang="es-MX" sz="1100" kern="1200" dirty="0" smtClean="0"/>
        </a:p>
      </dsp:txBody>
      <dsp:txXfrm>
        <a:off x="2195430" y="3827772"/>
        <a:ext cx="1647527" cy="988516"/>
      </dsp:txXfrm>
    </dsp:sp>
    <dsp:sp modelId="{31FAF3D8-7A70-44EF-8DBC-334BFD4A0C32}">
      <dsp:nvSpPr>
        <dsp:cNvPr id="0" name=""/>
        <dsp:cNvSpPr/>
      </dsp:nvSpPr>
      <dsp:spPr>
        <a:xfrm rot="16200000">
          <a:off x="1914320" y="2142660"/>
          <a:ext cx="1228438" cy="148277"/>
        </a:xfrm>
        <a:prstGeom prst="rect">
          <a:avLst/>
        </a:prstGeom>
        <a:solidFill>
          <a:schemeClr val="accent4">
            <a:hueOff val="-6030312"/>
            <a:satOff val="15412"/>
            <a:lumOff val="-15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D33A4-C269-4A75-8082-3DADF31DF87E}">
      <dsp:nvSpPr>
        <dsp:cNvPr id="0" name=""/>
        <dsp:cNvSpPr/>
      </dsp:nvSpPr>
      <dsp:spPr>
        <a:xfrm>
          <a:off x="2195430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5628291"/>
            <a:satOff val="14385"/>
            <a:lumOff val="-14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Producir sonidos</a:t>
          </a:r>
          <a:endParaRPr lang="es-MX" sz="1100" kern="1200" dirty="0" smtClean="0"/>
        </a:p>
      </dsp:txBody>
      <dsp:txXfrm>
        <a:off x="2195430" y="2592127"/>
        <a:ext cx="1647527" cy="988516"/>
      </dsp:txXfrm>
    </dsp:sp>
    <dsp:sp modelId="{4CD474B6-BFFB-4A32-8BBD-B6229C381227}">
      <dsp:nvSpPr>
        <dsp:cNvPr id="0" name=""/>
        <dsp:cNvSpPr/>
      </dsp:nvSpPr>
      <dsp:spPr>
        <a:xfrm rot="16200000">
          <a:off x="1914320" y="907015"/>
          <a:ext cx="1228438" cy="148277"/>
        </a:xfrm>
        <a:prstGeom prst="rect">
          <a:avLst/>
        </a:prstGeom>
        <a:solidFill>
          <a:schemeClr val="accent4">
            <a:hueOff val="-7236374"/>
            <a:satOff val="18495"/>
            <a:lumOff val="-18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A9C98-8BB6-4F2A-AE41-87153DEA9CCC}">
      <dsp:nvSpPr>
        <dsp:cNvPr id="0" name=""/>
        <dsp:cNvSpPr/>
      </dsp:nvSpPr>
      <dsp:spPr>
        <a:xfrm>
          <a:off x="2195430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6753949"/>
            <a:satOff val="17262"/>
            <a:lumOff val="-17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Hablar en voz baja y en voz alta</a:t>
          </a:r>
          <a:endParaRPr lang="es-MX" sz="1100" kern="1200" dirty="0" smtClean="0"/>
        </a:p>
      </dsp:txBody>
      <dsp:txXfrm>
        <a:off x="2195430" y="1356481"/>
        <a:ext cx="1647527" cy="988516"/>
      </dsp:txXfrm>
    </dsp:sp>
    <dsp:sp modelId="{A1014606-1745-44A4-8B72-D1B444B5DC52}">
      <dsp:nvSpPr>
        <dsp:cNvPr id="0" name=""/>
        <dsp:cNvSpPr/>
      </dsp:nvSpPr>
      <dsp:spPr>
        <a:xfrm>
          <a:off x="2532143" y="289192"/>
          <a:ext cx="2184004" cy="148277"/>
        </a:xfrm>
        <a:prstGeom prst="rect">
          <a:avLst/>
        </a:prstGeom>
        <a:solidFill>
          <a:schemeClr val="accent4">
            <a:hueOff val="-8442437"/>
            <a:satOff val="21577"/>
            <a:lumOff val="-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CD155-F1C6-4FAB-8A77-163014A835A8}">
      <dsp:nvSpPr>
        <dsp:cNvPr id="0" name=""/>
        <dsp:cNvSpPr/>
      </dsp:nvSpPr>
      <dsp:spPr>
        <a:xfrm>
          <a:off x="2195430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7879608"/>
            <a:satOff val="20139"/>
            <a:lumOff val="-20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Repetir rimas, cantos y recitaciones</a:t>
          </a:r>
          <a:endParaRPr lang="es-MX" sz="1100" kern="1200" dirty="0" smtClean="0"/>
        </a:p>
      </dsp:txBody>
      <dsp:txXfrm>
        <a:off x="2195430" y="120836"/>
        <a:ext cx="1647527" cy="988516"/>
      </dsp:txXfrm>
    </dsp:sp>
    <dsp:sp modelId="{27E9C6D3-FA12-43B0-9DF9-DF1AD63F4929}">
      <dsp:nvSpPr>
        <dsp:cNvPr id="0" name=""/>
        <dsp:cNvSpPr/>
      </dsp:nvSpPr>
      <dsp:spPr>
        <a:xfrm rot="5400000">
          <a:off x="4105531" y="907015"/>
          <a:ext cx="1228438" cy="148277"/>
        </a:xfrm>
        <a:prstGeom prst="rect">
          <a:avLst/>
        </a:prstGeom>
        <a:solidFill>
          <a:schemeClr val="accent4">
            <a:hueOff val="-9648499"/>
            <a:satOff val="24659"/>
            <a:lumOff val="-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9EB95-14A8-4FB1-B6C3-F74A84F5863C}">
      <dsp:nvSpPr>
        <dsp:cNvPr id="0" name=""/>
        <dsp:cNvSpPr/>
      </dsp:nvSpPr>
      <dsp:spPr>
        <a:xfrm>
          <a:off x="4386642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9005266"/>
            <a:satOff val="23015"/>
            <a:lumOff val="-23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Escuchar cuentos en grabadoras</a:t>
          </a:r>
          <a:endParaRPr lang="es-MX" sz="1100" kern="1200" dirty="0" smtClean="0"/>
        </a:p>
      </dsp:txBody>
      <dsp:txXfrm>
        <a:off x="4386642" y="120836"/>
        <a:ext cx="1647527" cy="988516"/>
      </dsp:txXfrm>
    </dsp:sp>
    <dsp:sp modelId="{8169BDFC-66D1-4BAC-8756-0526FA0882DC}">
      <dsp:nvSpPr>
        <dsp:cNvPr id="0" name=""/>
        <dsp:cNvSpPr/>
      </dsp:nvSpPr>
      <dsp:spPr>
        <a:xfrm rot="5400000">
          <a:off x="4105531" y="2142660"/>
          <a:ext cx="1228438" cy="148277"/>
        </a:xfrm>
        <a:prstGeom prst="rect">
          <a:avLst/>
        </a:prstGeom>
        <a:solidFill>
          <a:schemeClr val="accent4">
            <a:hueOff val="-10854561"/>
            <a:satOff val="27742"/>
            <a:lumOff val="-27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A37C3-F347-4D87-8C1F-1A88790B222F}">
      <dsp:nvSpPr>
        <dsp:cNvPr id="0" name=""/>
        <dsp:cNvSpPr/>
      </dsp:nvSpPr>
      <dsp:spPr>
        <a:xfrm>
          <a:off x="4386642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0130924"/>
            <a:satOff val="25892"/>
            <a:lumOff val="-25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Platicar sobre sus conocimientos</a:t>
          </a:r>
          <a:endParaRPr lang="es-MX" sz="1100" kern="1200" dirty="0" smtClean="0"/>
        </a:p>
      </dsp:txBody>
      <dsp:txXfrm>
        <a:off x="4386642" y="1356481"/>
        <a:ext cx="1647527" cy="988516"/>
      </dsp:txXfrm>
    </dsp:sp>
    <dsp:sp modelId="{AF18271C-8AA5-4697-981A-A3D90D74E458}">
      <dsp:nvSpPr>
        <dsp:cNvPr id="0" name=""/>
        <dsp:cNvSpPr/>
      </dsp:nvSpPr>
      <dsp:spPr>
        <a:xfrm rot="5400000">
          <a:off x="4105531" y="3378306"/>
          <a:ext cx="1228438" cy="148277"/>
        </a:xfrm>
        <a:prstGeom prst="rect">
          <a:avLst/>
        </a:prstGeom>
        <a:solidFill>
          <a:schemeClr val="accent4">
            <a:hueOff val="-12060623"/>
            <a:satOff val="30824"/>
            <a:lumOff val="-30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04B56-2C3C-40BA-94E8-E08342B55CF3}">
      <dsp:nvSpPr>
        <dsp:cNvPr id="0" name=""/>
        <dsp:cNvSpPr/>
      </dsp:nvSpPr>
      <dsp:spPr>
        <a:xfrm>
          <a:off x="4386642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1256583"/>
            <a:satOff val="28769"/>
            <a:lumOff val="-28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Agrupar objetos cuyos nombres empiezan igual</a:t>
          </a:r>
          <a:endParaRPr lang="es-MX" sz="1100" kern="1200" dirty="0" smtClean="0"/>
        </a:p>
      </dsp:txBody>
      <dsp:txXfrm>
        <a:off x="4386642" y="2592127"/>
        <a:ext cx="1647527" cy="988516"/>
      </dsp:txXfrm>
    </dsp:sp>
    <dsp:sp modelId="{77F32E60-31C8-4F06-94B1-72E2621D9408}">
      <dsp:nvSpPr>
        <dsp:cNvPr id="0" name=""/>
        <dsp:cNvSpPr/>
      </dsp:nvSpPr>
      <dsp:spPr>
        <a:xfrm>
          <a:off x="4723354" y="3996128"/>
          <a:ext cx="2184004" cy="148277"/>
        </a:xfrm>
        <a:prstGeom prst="rect">
          <a:avLst/>
        </a:prstGeom>
        <a:solidFill>
          <a:schemeClr val="accent4">
            <a:hueOff val="-13266686"/>
            <a:satOff val="33907"/>
            <a:lumOff val="-338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FBED4-E6D6-47DB-AD07-E7DD35822FA2}">
      <dsp:nvSpPr>
        <dsp:cNvPr id="0" name=""/>
        <dsp:cNvSpPr/>
      </dsp:nvSpPr>
      <dsp:spPr>
        <a:xfrm>
          <a:off x="4386642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2382241"/>
            <a:satOff val="31646"/>
            <a:lumOff val="-31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Trabalenguas</a:t>
          </a:r>
          <a:endParaRPr lang="es-MX" sz="1100" kern="1200" dirty="0" smtClean="0"/>
        </a:p>
      </dsp:txBody>
      <dsp:txXfrm>
        <a:off x="4386642" y="3827772"/>
        <a:ext cx="1647527" cy="988516"/>
      </dsp:txXfrm>
    </dsp:sp>
    <dsp:sp modelId="{9E5BA097-E54D-441A-B7C7-AFBF3D7AE325}">
      <dsp:nvSpPr>
        <dsp:cNvPr id="0" name=""/>
        <dsp:cNvSpPr/>
      </dsp:nvSpPr>
      <dsp:spPr>
        <a:xfrm rot="16200000">
          <a:off x="6296743" y="3378306"/>
          <a:ext cx="1228438" cy="148277"/>
        </a:xfrm>
        <a:prstGeom prst="rect">
          <a:avLst/>
        </a:prstGeom>
        <a:solidFill>
          <a:schemeClr val="accent4">
            <a:hueOff val="-14472749"/>
            <a:satOff val="36989"/>
            <a:lumOff val="-36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E100E-EDA5-4B52-A96B-8FAE7BEA1A5F}">
      <dsp:nvSpPr>
        <dsp:cNvPr id="0" name=""/>
        <dsp:cNvSpPr/>
      </dsp:nvSpPr>
      <dsp:spPr>
        <a:xfrm>
          <a:off x="6577853" y="3827772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3507898"/>
            <a:satOff val="34523"/>
            <a:lumOff val="-34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Emitir palabras con popote en la boca</a:t>
          </a:r>
          <a:endParaRPr lang="es-MX" sz="1100" kern="1200" dirty="0" smtClean="0"/>
        </a:p>
      </dsp:txBody>
      <dsp:txXfrm>
        <a:off x="6577853" y="3827772"/>
        <a:ext cx="1647527" cy="988516"/>
      </dsp:txXfrm>
    </dsp:sp>
    <dsp:sp modelId="{CB841B8B-9759-4E8B-A857-ECD35F4A56AA}">
      <dsp:nvSpPr>
        <dsp:cNvPr id="0" name=""/>
        <dsp:cNvSpPr/>
      </dsp:nvSpPr>
      <dsp:spPr>
        <a:xfrm rot="16200000">
          <a:off x="6296743" y="2142660"/>
          <a:ext cx="1228438" cy="148277"/>
        </a:xfrm>
        <a:prstGeom prst="rect">
          <a:avLst/>
        </a:prstGeom>
        <a:solidFill>
          <a:schemeClr val="accent4">
            <a:hueOff val="-15678810"/>
            <a:satOff val="40072"/>
            <a:lumOff val="-40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042DE-29F7-4AB1-9801-EE792B773DEA}">
      <dsp:nvSpPr>
        <dsp:cNvPr id="0" name=""/>
        <dsp:cNvSpPr/>
      </dsp:nvSpPr>
      <dsp:spPr>
        <a:xfrm>
          <a:off x="6577853" y="2592127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4633557"/>
            <a:satOff val="37400"/>
            <a:lumOff val="-37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Soplar una pluma</a:t>
          </a:r>
          <a:endParaRPr lang="es-MX" sz="1100" kern="1200" dirty="0" smtClean="0"/>
        </a:p>
      </dsp:txBody>
      <dsp:txXfrm>
        <a:off x="6577853" y="2592127"/>
        <a:ext cx="1647527" cy="988516"/>
      </dsp:txXfrm>
    </dsp:sp>
    <dsp:sp modelId="{40695604-B412-4B7F-A82F-463A9DE84ED6}">
      <dsp:nvSpPr>
        <dsp:cNvPr id="0" name=""/>
        <dsp:cNvSpPr/>
      </dsp:nvSpPr>
      <dsp:spPr>
        <a:xfrm rot="16200000">
          <a:off x="6296743" y="907015"/>
          <a:ext cx="1228438" cy="148277"/>
        </a:xfrm>
        <a:prstGeom prst="rect">
          <a:avLst/>
        </a:prstGeom>
        <a:solidFill>
          <a:schemeClr val="accent4">
            <a:hueOff val="-16884873"/>
            <a:satOff val="43154"/>
            <a:lumOff val="-4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1E51F-82FC-4219-A8F2-E1E3612CE9F9}">
      <dsp:nvSpPr>
        <dsp:cNvPr id="0" name=""/>
        <dsp:cNvSpPr/>
      </dsp:nvSpPr>
      <dsp:spPr>
        <a:xfrm>
          <a:off x="6577853" y="1356481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5759216"/>
            <a:satOff val="40277"/>
            <a:lumOff val="-40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Palmear palabras </a:t>
          </a:r>
          <a:endParaRPr lang="es-MX" sz="1100" kern="1200" dirty="0" smtClean="0"/>
        </a:p>
      </dsp:txBody>
      <dsp:txXfrm>
        <a:off x="6577853" y="1356481"/>
        <a:ext cx="1647527" cy="988516"/>
      </dsp:txXfrm>
    </dsp:sp>
    <dsp:sp modelId="{5EEDFD47-8405-4A9E-8804-3C077A41E03D}">
      <dsp:nvSpPr>
        <dsp:cNvPr id="0" name=""/>
        <dsp:cNvSpPr/>
      </dsp:nvSpPr>
      <dsp:spPr>
        <a:xfrm>
          <a:off x="6577853" y="120836"/>
          <a:ext cx="1647527" cy="988516"/>
        </a:xfrm>
        <a:prstGeom prst="roundRect">
          <a:avLst>
            <a:gd name="adj" fmla="val 10000"/>
          </a:avLst>
        </a:prstGeom>
        <a:solidFill>
          <a:schemeClr val="accent4">
            <a:hueOff val="-16884873"/>
            <a:satOff val="43154"/>
            <a:lumOff val="-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Escuchar palabras desconocidas</a:t>
          </a:r>
          <a:endParaRPr lang="es-MX" sz="1100" kern="1200" dirty="0" smtClean="0"/>
        </a:p>
      </dsp:txBody>
      <dsp:txXfrm>
        <a:off x="6577853" y="120836"/>
        <a:ext cx="1647527" cy="9885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CF0D6F-EBD1-4A40-9CD3-DCE56FA4B4EA}">
      <dsp:nvSpPr>
        <dsp:cNvPr id="0" name=""/>
        <dsp:cNvSpPr/>
      </dsp:nvSpPr>
      <dsp:spPr>
        <a:xfrm>
          <a:off x="3096145" y="1677"/>
          <a:ext cx="2037308" cy="10186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estructura del lenguaje se vuelve mas compleja.</a:t>
          </a:r>
          <a:endParaRPr lang="es-MX" sz="1100" kern="1200" dirty="0"/>
        </a:p>
      </dsp:txBody>
      <dsp:txXfrm>
        <a:off x="3096145" y="1677"/>
        <a:ext cx="2037308" cy="1018654"/>
      </dsp:txXfrm>
    </dsp:sp>
    <dsp:sp modelId="{432085F4-CF40-4E67-92BC-63E608012166}">
      <dsp:nvSpPr>
        <dsp:cNvPr id="0" name=""/>
        <dsp:cNvSpPr/>
      </dsp:nvSpPr>
      <dsp:spPr>
        <a:xfrm rot="2700000">
          <a:off x="4562454" y="1311518"/>
          <a:ext cx="1062248" cy="3565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/>
        </a:p>
      </dsp:txBody>
      <dsp:txXfrm rot="2700000">
        <a:off x="4562454" y="1311518"/>
        <a:ext cx="1062248" cy="356528"/>
      </dsp:txXfrm>
    </dsp:sp>
    <dsp:sp modelId="{94F7AF71-C41B-42BD-9E51-83E5F639AF32}">
      <dsp:nvSpPr>
        <dsp:cNvPr id="0" name=""/>
        <dsp:cNvSpPr/>
      </dsp:nvSpPr>
      <dsp:spPr>
        <a:xfrm>
          <a:off x="5053704" y="1959235"/>
          <a:ext cx="2037308" cy="10186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El desarrollo de capacidades cognitivas.</a:t>
          </a:r>
        </a:p>
      </dsp:txBody>
      <dsp:txXfrm>
        <a:off x="5053704" y="1959235"/>
        <a:ext cx="2037308" cy="1018654"/>
      </dsp:txXfrm>
    </dsp:sp>
    <dsp:sp modelId="{014145B9-C0C2-403E-B56F-B2E68BEA9A6B}">
      <dsp:nvSpPr>
        <dsp:cNvPr id="0" name=""/>
        <dsp:cNvSpPr/>
      </dsp:nvSpPr>
      <dsp:spPr>
        <a:xfrm rot="8100000">
          <a:off x="4562454" y="3269077"/>
          <a:ext cx="1062248" cy="3565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/>
        </a:p>
      </dsp:txBody>
      <dsp:txXfrm rot="8100000">
        <a:off x="4562454" y="3269077"/>
        <a:ext cx="1062248" cy="356528"/>
      </dsp:txXfrm>
    </dsp:sp>
    <dsp:sp modelId="{DA8E0583-AC61-4193-9408-C0C2AC5C2876}">
      <dsp:nvSpPr>
        <dsp:cNvPr id="0" name=""/>
        <dsp:cNvSpPr/>
      </dsp:nvSpPr>
      <dsp:spPr>
        <a:xfrm>
          <a:off x="3096145" y="3916793"/>
          <a:ext cx="2037308" cy="1018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Aprende a diferenciar entre palabras que son socialmente aceptables y las que no lo son.</a:t>
          </a:r>
        </a:p>
      </dsp:txBody>
      <dsp:txXfrm>
        <a:off x="3096145" y="3916793"/>
        <a:ext cx="2037308" cy="1018654"/>
      </dsp:txXfrm>
    </dsp:sp>
    <dsp:sp modelId="{35825603-7142-49AA-A49F-CCF778A52B71}">
      <dsp:nvSpPr>
        <dsp:cNvPr id="0" name=""/>
        <dsp:cNvSpPr/>
      </dsp:nvSpPr>
      <dsp:spPr>
        <a:xfrm rot="13500000">
          <a:off x="2604896" y="3269077"/>
          <a:ext cx="1062248" cy="3565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/>
        </a:p>
      </dsp:txBody>
      <dsp:txXfrm rot="13500000">
        <a:off x="2604896" y="3269077"/>
        <a:ext cx="1062248" cy="356528"/>
      </dsp:txXfrm>
    </dsp:sp>
    <dsp:sp modelId="{6CA4F07C-647B-40B5-8827-54B7F68DD17B}">
      <dsp:nvSpPr>
        <dsp:cNvPr id="0" name=""/>
        <dsp:cNvSpPr/>
      </dsp:nvSpPr>
      <dsp:spPr>
        <a:xfrm>
          <a:off x="1138587" y="1959235"/>
          <a:ext cx="2037308" cy="10186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Permite a los niños hablar frente aun grupo por un tiempo limitado y usar el lenguaje para expresarse.</a:t>
          </a:r>
        </a:p>
      </dsp:txBody>
      <dsp:txXfrm>
        <a:off x="1138587" y="1959235"/>
        <a:ext cx="2037308" cy="1018654"/>
      </dsp:txXfrm>
    </dsp:sp>
    <dsp:sp modelId="{DB7FDB91-5229-4B85-B86E-93B5403C43DA}">
      <dsp:nvSpPr>
        <dsp:cNvPr id="0" name=""/>
        <dsp:cNvSpPr/>
      </dsp:nvSpPr>
      <dsp:spPr>
        <a:xfrm rot="18900000">
          <a:off x="2604896" y="1311518"/>
          <a:ext cx="1062248" cy="35652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/>
        </a:p>
      </dsp:txBody>
      <dsp:txXfrm rot="18900000">
        <a:off x="2604896" y="1311518"/>
        <a:ext cx="1062248" cy="3565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04D-3CCB-4600-ACD6-410C5BA55051}">
      <dsp:nvSpPr>
        <dsp:cNvPr id="0" name=""/>
        <dsp:cNvSpPr/>
      </dsp:nvSpPr>
      <dsp:spPr>
        <a:xfrm rot="5400000">
          <a:off x="649890" y="827033"/>
          <a:ext cx="1291358" cy="1558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5139E-CB5B-4E1E-83B0-69BCFEB54F9D}">
      <dsp:nvSpPr>
        <dsp:cNvPr id="0" name=""/>
        <dsp:cNvSpPr/>
      </dsp:nvSpPr>
      <dsp:spPr>
        <a:xfrm>
          <a:off x="945399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Considerar los intereses y necesidades de los niños</a:t>
          </a:r>
          <a:endParaRPr lang="es-MX" sz="900" kern="1200" dirty="0"/>
        </a:p>
      </dsp:txBody>
      <dsp:txXfrm>
        <a:off x="945399" y="586"/>
        <a:ext cx="1731912" cy="1039147"/>
      </dsp:txXfrm>
    </dsp:sp>
    <dsp:sp modelId="{682EF7BB-184F-407A-B6D0-4F3457C2F813}">
      <dsp:nvSpPr>
        <dsp:cNvPr id="0" name=""/>
        <dsp:cNvSpPr/>
      </dsp:nvSpPr>
      <dsp:spPr>
        <a:xfrm rot="5400000">
          <a:off x="649890" y="2125968"/>
          <a:ext cx="1291358" cy="155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ECDA8-D7E2-4965-8D8E-0B5A94E49D54}">
      <dsp:nvSpPr>
        <dsp:cNvPr id="0" name=""/>
        <dsp:cNvSpPr/>
      </dsp:nvSpPr>
      <dsp:spPr>
        <a:xfrm>
          <a:off x="945399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 Escuchar a los niños cundo se expresan libremente, para poder detectar aportaciones significativas</a:t>
          </a:r>
        </a:p>
      </dsp:txBody>
      <dsp:txXfrm>
        <a:off x="945399" y="1299521"/>
        <a:ext cx="1731912" cy="1039147"/>
      </dsp:txXfrm>
    </dsp:sp>
    <dsp:sp modelId="{5D0E72EC-BB7E-4EB5-B618-F43BACCDC092}">
      <dsp:nvSpPr>
        <dsp:cNvPr id="0" name=""/>
        <dsp:cNvSpPr/>
      </dsp:nvSpPr>
      <dsp:spPr>
        <a:xfrm rot="5400000">
          <a:off x="649890" y="3424902"/>
          <a:ext cx="1291358" cy="1558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5956C-4E6C-401B-8EF6-2B11049240FE}">
      <dsp:nvSpPr>
        <dsp:cNvPr id="0" name=""/>
        <dsp:cNvSpPr/>
      </dsp:nvSpPr>
      <dsp:spPr>
        <a:xfrm>
          <a:off x="945399" y="2598455"/>
          <a:ext cx="1731912" cy="10391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Redactar pequeños textos que impriman lo expresado por ellos mismo y que retraten su vida cotidiana.</a:t>
          </a:r>
        </a:p>
      </dsp:txBody>
      <dsp:txXfrm>
        <a:off x="945399" y="2598455"/>
        <a:ext cx="1731912" cy="1039147"/>
      </dsp:txXfrm>
    </dsp:sp>
    <dsp:sp modelId="{AD90839C-4EC9-48DD-A0C0-011E3D0A5647}">
      <dsp:nvSpPr>
        <dsp:cNvPr id="0" name=""/>
        <dsp:cNvSpPr/>
      </dsp:nvSpPr>
      <dsp:spPr>
        <a:xfrm>
          <a:off x="1299358" y="4074370"/>
          <a:ext cx="2295867" cy="1558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DCBB5-56EC-445B-8B60-9DFF61D46E39}">
      <dsp:nvSpPr>
        <dsp:cNvPr id="0" name=""/>
        <dsp:cNvSpPr/>
      </dsp:nvSpPr>
      <dsp:spPr>
        <a:xfrm>
          <a:off x="945399" y="3897390"/>
          <a:ext cx="1731912" cy="10391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Ayudarlos a aprender a regular su habla para dar a otros niños la oportunidad de hablar. </a:t>
          </a:r>
        </a:p>
      </dsp:txBody>
      <dsp:txXfrm>
        <a:off x="945399" y="3897390"/>
        <a:ext cx="1731912" cy="1039147"/>
      </dsp:txXfrm>
    </dsp:sp>
    <dsp:sp modelId="{C322189E-248F-48EA-BF35-CCC1A3C2E0A8}">
      <dsp:nvSpPr>
        <dsp:cNvPr id="0" name=""/>
        <dsp:cNvSpPr/>
      </dsp:nvSpPr>
      <dsp:spPr>
        <a:xfrm rot="16200000">
          <a:off x="2953334" y="3424902"/>
          <a:ext cx="1291358" cy="1558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F0830-5C25-49C1-BDB0-2EE56930C4EF}">
      <dsp:nvSpPr>
        <dsp:cNvPr id="0" name=""/>
        <dsp:cNvSpPr/>
      </dsp:nvSpPr>
      <dsp:spPr>
        <a:xfrm>
          <a:off x="3248843" y="3897390"/>
          <a:ext cx="1731912" cy="103914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Escucharlo con atención</a:t>
          </a:r>
        </a:p>
      </dsp:txBody>
      <dsp:txXfrm>
        <a:off x="3248843" y="3897390"/>
        <a:ext cx="1731912" cy="1039147"/>
      </dsp:txXfrm>
    </dsp:sp>
    <dsp:sp modelId="{57EB5999-BC5B-4FAA-910B-93020A81B92B}">
      <dsp:nvSpPr>
        <dsp:cNvPr id="0" name=""/>
        <dsp:cNvSpPr/>
      </dsp:nvSpPr>
      <dsp:spPr>
        <a:xfrm rot="16200000">
          <a:off x="2953334" y="2125968"/>
          <a:ext cx="1291358" cy="1558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51084-CFBC-4BA9-BD10-7202BCCC0A10}">
      <dsp:nvSpPr>
        <dsp:cNvPr id="0" name=""/>
        <dsp:cNvSpPr/>
      </dsp:nvSpPr>
      <dsp:spPr>
        <a:xfrm>
          <a:off x="3248843" y="2598455"/>
          <a:ext cx="1731912" cy="10391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Corregir con prudencia</a:t>
          </a:r>
        </a:p>
      </dsp:txBody>
      <dsp:txXfrm>
        <a:off x="3248843" y="2598455"/>
        <a:ext cx="1731912" cy="1039147"/>
      </dsp:txXfrm>
    </dsp:sp>
    <dsp:sp modelId="{50414B15-DFB1-4BE9-AB91-7BEB26B300D1}">
      <dsp:nvSpPr>
        <dsp:cNvPr id="0" name=""/>
        <dsp:cNvSpPr/>
      </dsp:nvSpPr>
      <dsp:spPr>
        <a:xfrm rot="16200000">
          <a:off x="2953334" y="827033"/>
          <a:ext cx="1291358" cy="155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50DB8-5C46-442B-8CEA-FD61D94FEEC2}">
      <dsp:nvSpPr>
        <dsp:cNvPr id="0" name=""/>
        <dsp:cNvSpPr/>
      </dsp:nvSpPr>
      <dsp:spPr>
        <a:xfrm>
          <a:off x="3248843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Evitar las mofas</a:t>
          </a:r>
        </a:p>
      </dsp:txBody>
      <dsp:txXfrm>
        <a:off x="3248843" y="1299521"/>
        <a:ext cx="1731912" cy="1039147"/>
      </dsp:txXfrm>
    </dsp:sp>
    <dsp:sp modelId="{21B5D2F7-5D9F-4ABB-9712-2CD915D88465}">
      <dsp:nvSpPr>
        <dsp:cNvPr id="0" name=""/>
        <dsp:cNvSpPr/>
      </dsp:nvSpPr>
      <dsp:spPr>
        <a:xfrm>
          <a:off x="3602802" y="177566"/>
          <a:ext cx="2295867" cy="1558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C0BCF-6E88-4292-9287-F35EF604DDED}">
      <dsp:nvSpPr>
        <dsp:cNvPr id="0" name=""/>
        <dsp:cNvSpPr/>
      </dsp:nvSpPr>
      <dsp:spPr>
        <a:xfrm>
          <a:off x="3248843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Propiciar situaciones que favorezcan la expresión oral</a:t>
          </a:r>
        </a:p>
      </dsp:txBody>
      <dsp:txXfrm>
        <a:off x="3248843" y="586"/>
        <a:ext cx="1731912" cy="1039147"/>
      </dsp:txXfrm>
    </dsp:sp>
    <dsp:sp modelId="{08A184FF-824F-414B-A4A6-214F9DFB9510}">
      <dsp:nvSpPr>
        <dsp:cNvPr id="0" name=""/>
        <dsp:cNvSpPr/>
      </dsp:nvSpPr>
      <dsp:spPr>
        <a:xfrm rot="5400000">
          <a:off x="5256779" y="827033"/>
          <a:ext cx="1291358" cy="1558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FD118-EFD2-4A8F-82CD-99904288547E}">
      <dsp:nvSpPr>
        <dsp:cNvPr id="0" name=""/>
        <dsp:cNvSpPr/>
      </dsp:nvSpPr>
      <dsp:spPr>
        <a:xfrm>
          <a:off x="5552287" y="586"/>
          <a:ext cx="1731912" cy="10391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Hacerlos entender que existen formas mas apropiadas de expresarse</a:t>
          </a:r>
          <a:endParaRPr lang="es-MX" sz="900" kern="1200" dirty="0"/>
        </a:p>
      </dsp:txBody>
      <dsp:txXfrm>
        <a:off x="5552287" y="586"/>
        <a:ext cx="1731912" cy="1039147"/>
      </dsp:txXfrm>
    </dsp:sp>
    <dsp:sp modelId="{19FD990D-DA69-4404-ACAF-06F774752578}">
      <dsp:nvSpPr>
        <dsp:cNvPr id="0" name=""/>
        <dsp:cNvSpPr/>
      </dsp:nvSpPr>
      <dsp:spPr>
        <a:xfrm>
          <a:off x="5552287" y="1299521"/>
          <a:ext cx="1731912" cy="103914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Creatividad en el diseño de situaciones de Aprendizaje</a:t>
          </a:r>
          <a:endParaRPr lang="es-MX" sz="900" kern="1200" dirty="0"/>
        </a:p>
      </dsp:txBody>
      <dsp:txXfrm>
        <a:off x="5552287" y="1299521"/>
        <a:ext cx="1731912" cy="103914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F241D6-9A36-479F-9D95-18B558FCB0DA}">
      <dsp:nvSpPr>
        <dsp:cNvPr id="0" name=""/>
        <dsp:cNvSpPr/>
      </dsp:nvSpPr>
      <dsp:spPr>
        <a:xfrm>
          <a:off x="3497981" y="654"/>
          <a:ext cx="1233636" cy="123363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Lenguaje y Comunicación</a:t>
          </a:r>
          <a:endParaRPr lang="es-MX" sz="600" kern="1200" dirty="0"/>
        </a:p>
      </dsp:txBody>
      <dsp:txXfrm>
        <a:off x="3497981" y="654"/>
        <a:ext cx="1233636" cy="1233636"/>
      </dsp:txXfrm>
    </dsp:sp>
    <dsp:sp modelId="{26C1EFE1-DB70-4F58-90CA-290EDA74A475}">
      <dsp:nvSpPr>
        <dsp:cNvPr id="0" name=""/>
        <dsp:cNvSpPr/>
      </dsp:nvSpPr>
      <dsp:spPr>
        <a:xfrm rot="1800000">
          <a:off x="4744699" y="867437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1800000">
        <a:off x="4744699" y="867437"/>
        <a:ext cx="327250" cy="416352"/>
      </dsp:txXfrm>
    </dsp:sp>
    <dsp:sp modelId="{37106E13-8A2B-4CA6-83EC-4CBB27BF3AFF}">
      <dsp:nvSpPr>
        <dsp:cNvPr id="0" name=""/>
        <dsp:cNvSpPr/>
      </dsp:nvSpPr>
      <dsp:spPr>
        <a:xfrm>
          <a:off x="5101072" y="926199"/>
          <a:ext cx="1233636" cy="123363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3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Pensamiento Matemático</a:t>
          </a:r>
          <a:endParaRPr lang="es-MX" sz="600" kern="1200" dirty="0"/>
        </a:p>
      </dsp:txBody>
      <dsp:txXfrm>
        <a:off x="5101072" y="926199"/>
        <a:ext cx="1233636" cy="1233636"/>
      </dsp:txXfrm>
    </dsp:sp>
    <dsp:sp modelId="{10F56442-87AE-4586-A01B-EF35E08AEEF6}">
      <dsp:nvSpPr>
        <dsp:cNvPr id="0" name=""/>
        <dsp:cNvSpPr/>
      </dsp:nvSpPr>
      <dsp:spPr>
        <a:xfrm rot="5400000">
          <a:off x="5554265" y="2251124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3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5400000">
        <a:off x="5554265" y="2251124"/>
        <a:ext cx="327250" cy="416352"/>
      </dsp:txXfrm>
    </dsp:sp>
    <dsp:sp modelId="{2EAA719B-B1CB-4EE2-BC2C-8D441580029C}">
      <dsp:nvSpPr>
        <dsp:cNvPr id="0" name=""/>
        <dsp:cNvSpPr/>
      </dsp:nvSpPr>
      <dsp:spPr>
        <a:xfrm>
          <a:off x="5101072" y="2777289"/>
          <a:ext cx="1233636" cy="123363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Desarrollo Personal y Social</a:t>
          </a:r>
          <a:endParaRPr lang="es-MX" sz="600" kern="1200" dirty="0"/>
        </a:p>
      </dsp:txBody>
      <dsp:txXfrm>
        <a:off x="5101072" y="2777289"/>
        <a:ext cx="1233636" cy="1233636"/>
      </dsp:txXfrm>
    </dsp:sp>
    <dsp:sp modelId="{7A299B66-0220-4A37-9BAE-1AB0A1551BFC}">
      <dsp:nvSpPr>
        <dsp:cNvPr id="0" name=""/>
        <dsp:cNvSpPr/>
      </dsp:nvSpPr>
      <dsp:spPr>
        <a:xfrm rot="9000000">
          <a:off x="4760741" y="3644072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9000000">
        <a:off x="4760741" y="3644072"/>
        <a:ext cx="327250" cy="416352"/>
      </dsp:txXfrm>
    </dsp:sp>
    <dsp:sp modelId="{5159E7EA-8149-46EC-A5C7-46DCC8ECD899}">
      <dsp:nvSpPr>
        <dsp:cNvPr id="0" name=""/>
        <dsp:cNvSpPr/>
      </dsp:nvSpPr>
      <dsp:spPr>
        <a:xfrm>
          <a:off x="3497981" y="3702834"/>
          <a:ext cx="1233636" cy="123363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5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Expresión y Apreciación Artísticas</a:t>
          </a:r>
          <a:endParaRPr lang="es-MX" sz="600" kern="1200" dirty="0"/>
        </a:p>
      </dsp:txBody>
      <dsp:txXfrm>
        <a:off x="3497981" y="3702834"/>
        <a:ext cx="1233636" cy="1233636"/>
      </dsp:txXfrm>
    </dsp:sp>
    <dsp:sp modelId="{5DF47C14-501B-46A6-88A4-0003F44BA12F}">
      <dsp:nvSpPr>
        <dsp:cNvPr id="0" name=""/>
        <dsp:cNvSpPr/>
      </dsp:nvSpPr>
      <dsp:spPr>
        <a:xfrm rot="12600000">
          <a:off x="3157650" y="3653334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5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12600000">
        <a:off x="3157650" y="3653334"/>
        <a:ext cx="327250" cy="416352"/>
      </dsp:txXfrm>
    </dsp:sp>
    <dsp:sp modelId="{91410216-F364-4752-B6AC-7A538CD12E68}">
      <dsp:nvSpPr>
        <dsp:cNvPr id="0" name=""/>
        <dsp:cNvSpPr/>
      </dsp:nvSpPr>
      <dsp:spPr>
        <a:xfrm>
          <a:off x="1894890" y="2777289"/>
          <a:ext cx="1233636" cy="123363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6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Desarrollo Físico y Salud</a:t>
          </a:r>
          <a:endParaRPr lang="es-MX" sz="600" kern="1200" dirty="0"/>
        </a:p>
      </dsp:txBody>
      <dsp:txXfrm>
        <a:off x="1894890" y="2777289"/>
        <a:ext cx="1233636" cy="1233636"/>
      </dsp:txXfrm>
    </dsp:sp>
    <dsp:sp modelId="{F4A0E9FF-D4E0-4FD6-A6D7-80C309EDE617}">
      <dsp:nvSpPr>
        <dsp:cNvPr id="0" name=""/>
        <dsp:cNvSpPr/>
      </dsp:nvSpPr>
      <dsp:spPr>
        <a:xfrm rot="16200000">
          <a:off x="2348083" y="2269648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6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6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16200000">
        <a:off x="2348083" y="2269648"/>
        <a:ext cx="327250" cy="416352"/>
      </dsp:txXfrm>
    </dsp:sp>
    <dsp:sp modelId="{A940EB3C-18EE-46C5-B6AD-01B7A9F72424}">
      <dsp:nvSpPr>
        <dsp:cNvPr id="0" name=""/>
        <dsp:cNvSpPr/>
      </dsp:nvSpPr>
      <dsp:spPr>
        <a:xfrm>
          <a:off x="1894890" y="926199"/>
          <a:ext cx="1233636" cy="123363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Exploración y Conocimiento del Mundo.</a:t>
          </a:r>
          <a:endParaRPr lang="es-MX" sz="600" kern="1200" dirty="0"/>
        </a:p>
      </dsp:txBody>
      <dsp:txXfrm>
        <a:off x="1894890" y="926199"/>
        <a:ext cx="1233636" cy="1233636"/>
      </dsp:txXfrm>
    </dsp:sp>
    <dsp:sp modelId="{F00FA9B0-310E-43D7-9D42-34ABE508DBA0}">
      <dsp:nvSpPr>
        <dsp:cNvPr id="0" name=""/>
        <dsp:cNvSpPr/>
      </dsp:nvSpPr>
      <dsp:spPr>
        <a:xfrm rot="19800000">
          <a:off x="3141608" y="876699"/>
          <a:ext cx="327250" cy="41635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 dirty="0"/>
        </a:p>
      </dsp:txBody>
      <dsp:txXfrm rot="19800000">
        <a:off x="3141608" y="876699"/>
        <a:ext cx="327250" cy="416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048A64-C013-49FA-B34D-F0ED5C76834D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C18F55-A3E7-4EF3-BBA8-0B68D5C273EA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Estrategia Básica de Aprendizaje Ejercicio de la Expresión Oral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Ciclo </a:t>
            </a:r>
            <a:r>
              <a:rPr lang="es-MX" dirty="0" smtClean="0"/>
              <a:t>Escolar </a:t>
            </a:r>
            <a:r>
              <a:rPr lang="es-MX" dirty="0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021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Referentes teóricos: 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539552" y="1628800"/>
            <a:ext cx="8064896" cy="46085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i="1" dirty="0" smtClean="0"/>
              <a:t>La escuela maternal y  El Parvulario- Celestin </a:t>
            </a:r>
            <a:r>
              <a:rPr lang="es-MX" sz="4000" b="1" i="1" dirty="0" err="1" smtClean="0"/>
              <a:t>Freinet</a:t>
            </a:r>
            <a:endParaRPr lang="es-MX" sz="4000" b="1" i="1" dirty="0" smtClean="0"/>
          </a:p>
          <a:p>
            <a:pPr algn="ctr"/>
            <a:r>
              <a:rPr lang="es-MX" sz="4000" b="1" i="1" dirty="0" smtClean="0"/>
              <a:t>Libro p / </a:t>
            </a:r>
            <a:r>
              <a:rPr lang="es-MX" sz="4000" b="1" i="1" dirty="0" err="1" smtClean="0"/>
              <a:t>maestro,España</a:t>
            </a:r>
            <a:r>
              <a:rPr lang="es-MX" sz="4000" b="1" i="1" dirty="0" smtClean="0"/>
              <a:t> Primer Grado</a:t>
            </a:r>
            <a:br>
              <a:rPr lang="es-MX" sz="4000" b="1" i="1" dirty="0" smtClean="0"/>
            </a:br>
            <a:endParaRPr lang="es-MX" sz="40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4590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Favorece en los niños: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51089374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9964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Actividades: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83290978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1774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El trabajo con ella propicia</a:t>
            </a:r>
            <a:r>
              <a:rPr lang="es-MX" dirty="0" smtClean="0"/>
              <a:t>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46344363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027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Papel de la educadora: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8965766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1523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Campos que favorece</a:t>
            </a:r>
            <a:r>
              <a:rPr lang="es-MX" dirty="0" smtClean="0"/>
              <a:t>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5574897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952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</TotalTime>
  <Words>327</Words>
  <Application>Microsoft Office PowerPoint</Application>
  <PresentationFormat>Presentación en pantalla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Origen</vt:lpstr>
      <vt:lpstr>Estrategia Básica de Aprendizaje Ejercicio de la Expresión Oral</vt:lpstr>
      <vt:lpstr>Referentes teóricos: </vt:lpstr>
      <vt:lpstr>Favorece en los niños:</vt:lpstr>
      <vt:lpstr>Actividades:</vt:lpstr>
      <vt:lpstr>El trabajo con ella propicia:</vt:lpstr>
      <vt:lpstr>Papel de la educadora:</vt:lpstr>
      <vt:lpstr>Campos que favorece: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Ejercicio de la Expresión Oral</dc:title>
  <dc:creator>Claudia</dc:creator>
  <cp:lastModifiedBy>paty</cp:lastModifiedBy>
  <cp:revision>10</cp:revision>
  <dcterms:created xsi:type="dcterms:W3CDTF">2013-08-20T16:49:21Z</dcterms:created>
  <dcterms:modified xsi:type="dcterms:W3CDTF">2016-02-11T04:32:11Z</dcterms:modified>
</cp:coreProperties>
</file>