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1D1616-0A76-4507-B01F-26EFEC1C18D1}" type="doc">
      <dgm:prSet loTypeId="urn:microsoft.com/office/officeart/2005/8/layout/pyramid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6EFE0031-794F-464E-BD0D-28BC25D59262}">
      <dgm:prSet phldrT="[Texto]"/>
      <dgm:spPr/>
      <dgm:t>
        <a:bodyPr/>
        <a:lstStyle/>
        <a:p>
          <a:r>
            <a:rPr lang="es-MX" dirty="0" smtClean="0">
              <a:latin typeface="Arial" charset="0"/>
              <a:cs typeface="Arial" charset="0"/>
            </a:rPr>
            <a:t>Parte de la necesidad que tenemos los seres humanos de saber y conocer</a:t>
          </a:r>
          <a:endParaRPr lang="es-MX" dirty="0"/>
        </a:p>
      </dgm:t>
    </dgm:pt>
    <dgm:pt modelId="{C109A153-C853-4CE7-971E-7410E0422CBE}" type="parTrans" cxnId="{CBEFE5B3-C967-486C-B95B-7C16D655C6B9}">
      <dgm:prSet/>
      <dgm:spPr/>
      <dgm:t>
        <a:bodyPr/>
        <a:lstStyle/>
        <a:p>
          <a:endParaRPr lang="es-MX"/>
        </a:p>
      </dgm:t>
    </dgm:pt>
    <dgm:pt modelId="{86584F0F-686B-4A33-A23A-98555D7A3A92}" type="sibTrans" cxnId="{CBEFE5B3-C967-486C-B95B-7C16D655C6B9}">
      <dgm:prSet/>
      <dgm:spPr/>
      <dgm:t>
        <a:bodyPr/>
        <a:lstStyle/>
        <a:p>
          <a:endParaRPr lang="es-MX"/>
        </a:p>
      </dgm:t>
    </dgm:pt>
    <dgm:pt modelId="{D7642682-C15B-4490-B061-E705210988D1}">
      <dgm:prSet/>
      <dgm:spPr/>
      <dgm:t>
        <a:bodyPr/>
        <a:lstStyle/>
        <a:p>
          <a:r>
            <a:rPr lang="es-MX" smtClean="0">
              <a:latin typeface="Arial" charset="0"/>
              <a:cs typeface="Arial" charset="0"/>
            </a:rPr>
            <a:t>Es un proceso que va mas allá de la simple observación, el cual nos lleva a efectuar un análisis mas profundo de tipo perceptivo, asociativo , manipulativo.</a:t>
          </a:r>
          <a:endParaRPr lang="es-MX" dirty="0" smtClean="0">
            <a:latin typeface="Arial" charset="0"/>
            <a:cs typeface="Arial" charset="0"/>
          </a:endParaRPr>
        </a:p>
      </dgm:t>
    </dgm:pt>
    <dgm:pt modelId="{8DA9850D-633D-4884-AC60-BA54FE1D821B}" type="parTrans" cxnId="{8BC322E1-835D-458C-B44D-3F932A763AA2}">
      <dgm:prSet/>
      <dgm:spPr/>
      <dgm:t>
        <a:bodyPr/>
        <a:lstStyle/>
        <a:p>
          <a:endParaRPr lang="es-MX"/>
        </a:p>
      </dgm:t>
    </dgm:pt>
    <dgm:pt modelId="{C30280E5-5412-44F9-9B9A-A78A8C2AA024}" type="sibTrans" cxnId="{8BC322E1-835D-458C-B44D-3F932A763AA2}">
      <dgm:prSet/>
      <dgm:spPr/>
      <dgm:t>
        <a:bodyPr/>
        <a:lstStyle/>
        <a:p>
          <a:endParaRPr lang="es-MX"/>
        </a:p>
      </dgm:t>
    </dgm:pt>
    <dgm:pt modelId="{2A0BC491-60E2-41F4-AF95-A43161E69B21}">
      <dgm:prSet/>
      <dgm:spPr/>
      <dgm:t>
        <a:bodyPr/>
        <a:lstStyle/>
        <a:p>
          <a:r>
            <a:rPr lang="es-MX" dirty="0" smtClean="0">
              <a:latin typeface="Arial" charset="0"/>
              <a:cs typeface="Arial" charset="0"/>
            </a:rPr>
            <a:t>Es ideal para desarrollar en el niño el pensamiento critico y creador</a:t>
          </a:r>
        </a:p>
      </dgm:t>
    </dgm:pt>
    <dgm:pt modelId="{80BBB79C-6ED2-4CE9-A163-5CFCAC8BB923}" type="parTrans" cxnId="{69D3C9BF-6228-4CCF-9B98-923C41125F8F}">
      <dgm:prSet/>
      <dgm:spPr/>
      <dgm:t>
        <a:bodyPr/>
        <a:lstStyle/>
        <a:p>
          <a:endParaRPr lang="es-MX"/>
        </a:p>
      </dgm:t>
    </dgm:pt>
    <dgm:pt modelId="{F20A3C5D-6D44-45E0-8E7D-083930626BB0}" type="sibTrans" cxnId="{69D3C9BF-6228-4CCF-9B98-923C41125F8F}">
      <dgm:prSet/>
      <dgm:spPr/>
      <dgm:t>
        <a:bodyPr/>
        <a:lstStyle/>
        <a:p>
          <a:endParaRPr lang="es-MX"/>
        </a:p>
      </dgm:t>
    </dgm:pt>
    <dgm:pt modelId="{0353CDE2-2516-4B91-876D-65C5762BEA04}" type="pres">
      <dgm:prSet presAssocID="{1E1D1616-0A76-4507-B01F-26EFEC1C18D1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2473FC28-D4E6-4476-8F0A-CD364C0DBA47}" type="pres">
      <dgm:prSet presAssocID="{1E1D1616-0A76-4507-B01F-26EFEC1C18D1}" presName="pyramid" presStyleLbl="node1" presStyleIdx="0" presStyleCnt="1"/>
      <dgm:spPr/>
    </dgm:pt>
    <dgm:pt modelId="{09AC78A9-70CB-4258-85FE-89FA5AD2E1C5}" type="pres">
      <dgm:prSet presAssocID="{1E1D1616-0A76-4507-B01F-26EFEC1C18D1}" presName="theList" presStyleCnt="0"/>
      <dgm:spPr/>
    </dgm:pt>
    <dgm:pt modelId="{54B56B48-B156-4F72-AF0B-4F0B04E0D224}" type="pres">
      <dgm:prSet presAssocID="{6EFE0031-794F-464E-BD0D-28BC25D59262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791ABB1-5099-4B4D-BBA7-59363CBA3AC9}" type="pres">
      <dgm:prSet presAssocID="{6EFE0031-794F-464E-BD0D-28BC25D59262}" presName="aSpace" presStyleCnt="0"/>
      <dgm:spPr/>
    </dgm:pt>
    <dgm:pt modelId="{A93543AD-4328-4A83-BEEC-DDAD86E9C257}" type="pres">
      <dgm:prSet presAssocID="{D7642682-C15B-4490-B061-E705210988D1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A35FDF3-9F62-465B-885B-58A8D6DF852F}" type="pres">
      <dgm:prSet presAssocID="{D7642682-C15B-4490-B061-E705210988D1}" presName="aSpace" presStyleCnt="0"/>
      <dgm:spPr/>
    </dgm:pt>
    <dgm:pt modelId="{580C48A6-BBE1-4CF6-A566-9D97E0DB83EF}" type="pres">
      <dgm:prSet presAssocID="{2A0BC491-60E2-41F4-AF95-A43161E69B21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FFCFD95-6045-4964-B370-9867FFE7CC0C}" type="pres">
      <dgm:prSet presAssocID="{2A0BC491-60E2-41F4-AF95-A43161E69B21}" presName="aSpace" presStyleCnt="0"/>
      <dgm:spPr/>
    </dgm:pt>
  </dgm:ptLst>
  <dgm:cxnLst>
    <dgm:cxn modelId="{9FCF271D-25FA-43E2-AACE-2A279BCD3858}" type="presOf" srcId="{D7642682-C15B-4490-B061-E705210988D1}" destId="{A93543AD-4328-4A83-BEEC-DDAD86E9C257}" srcOrd="0" destOrd="0" presId="urn:microsoft.com/office/officeart/2005/8/layout/pyramid2"/>
    <dgm:cxn modelId="{69D3C9BF-6228-4CCF-9B98-923C41125F8F}" srcId="{1E1D1616-0A76-4507-B01F-26EFEC1C18D1}" destId="{2A0BC491-60E2-41F4-AF95-A43161E69B21}" srcOrd="2" destOrd="0" parTransId="{80BBB79C-6ED2-4CE9-A163-5CFCAC8BB923}" sibTransId="{F20A3C5D-6D44-45E0-8E7D-083930626BB0}"/>
    <dgm:cxn modelId="{7BCF7443-409F-4857-BA5D-AAE86F506A54}" type="presOf" srcId="{2A0BC491-60E2-41F4-AF95-A43161E69B21}" destId="{580C48A6-BBE1-4CF6-A566-9D97E0DB83EF}" srcOrd="0" destOrd="0" presId="urn:microsoft.com/office/officeart/2005/8/layout/pyramid2"/>
    <dgm:cxn modelId="{CBEFE5B3-C967-486C-B95B-7C16D655C6B9}" srcId="{1E1D1616-0A76-4507-B01F-26EFEC1C18D1}" destId="{6EFE0031-794F-464E-BD0D-28BC25D59262}" srcOrd="0" destOrd="0" parTransId="{C109A153-C853-4CE7-971E-7410E0422CBE}" sibTransId="{86584F0F-686B-4A33-A23A-98555D7A3A92}"/>
    <dgm:cxn modelId="{57C5D609-D387-4B84-B339-26372C1D542C}" type="presOf" srcId="{6EFE0031-794F-464E-BD0D-28BC25D59262}" destId="{54B56B48-B156-4F72-AF0B-4F0B04E0D224}" srcOrd="0" destOrd="0" presId="urn:microsoft.com/office/officeart/2005/8/layout/pyramid2"/>
    <dgm:cxn modelId="{8BC322E1-835D-458C-B44D-3F932A763AA2}" srcId="{1E1D1616-0A76-4507-B01F-26EFEC1C18D1}" destId="{D7642682-C15B-4490-B061-E705210988D1}" srcOrd="1" destOrd="0" parTransId="{8DA9850D-633D-4884-AC60-BA54FE1D821B}" sibTransId="{C30280E5-5412-44F9-9B9A-A78A8C2AA024}"/>
    <dgm:cxn modelId="{92F6AD54-23D2-43A7-984C-EF7D956ADC11}" type="presOf" srcId="{1E1D1616-0A76-4507-B01F-26EFEC1C18D1}" destId="{0353CDE2-2516-4B91-876D-65C5762BEA04}" srcOrd="0" destOrd="0" presId="urn:microsoft.com/office/officeart/2005/8/layout/pyramid2"/>
    <dgm:cxn modelId="{80D78D0D-F5E5-41AA-A97E-3A1A0D11ADC5}" type="presParOf" srcId="{0353CDE2-2516-4B91-876D-65C5762BEA04}" destId="{2473FC28-D4E6-4476-8F0A-CD364C0DBA47}" srcOrd="0" destOrd="0" presId="urn:microsoft.com/office/officeart/2005/8/layout/pyramid2"/>
    <dgm:cxn modelId="{D363BF1F-9245-45BC-A683-701DCD7EE150}" type="presParOf" srcId="{0353CDE2-2516-4B91-876D-65C5762BEA04}" destId="{09AC78A9-70CB-4258-85FE-89FA5AD2E1C5}" srcOrd="1" destOrd="0" presId="urn:microsoft.com/office/officeart/2005/8/layout/pyramid2"/>
    <dgm:cxn modelId="{8E64E741-649F-498E-A23C-15741161C85F}" type="presParOf" srcId="{09AC78A9-70CB-4258-85FE-89FA5AD2E1C5}" destId="{54B56B48-B156-4F72-AF0B-4F0B04E0D224}" srcOrd="0" destOrd="0" presId="urn:microsoft.com/office/officeart/2005/8/layout/pyramid2"/>
    <dgm:cxn modelId="{7ECBB377-E1D8-4366-A47E-C168EB384B22}" type="presParOf" srcId="{09AC78A9-70CB-4258-85FE-89FA5AD2E1C5}" destId="{C791ABB1-5099-4B4D-BBA7-59363CBA3AC9}" srcOrd="1" destOrd="0" presId="urn:microsoft.com/office/officeart/2005/8/layout/pyramid2"/>
    <dgm:cxn modelId="{A8624B72-1238-42E8-8975-BD3BC7F9BC17}" type="presParOf" srcId="{09AC78A9-70CB-4258-85FE-89FA5AD2E1C5}" destId="{A93543AD-4328-4A83-BEEC-DDAD86E9C257}" srcOrd="2" destOrd="0" presId="urn:microsoft.com/office/officeart/2005/8/layout/pyramid2"/>
    <dgm:cxn modelId="{98F3A9FB-C8B1-4598-837E-251ABBEBA23B}" type="presParOf" srcId="{09AC78A9-70CB-4258-85FE-89FA5AD2E1C5}" destId="{5A35FDF3-9F62-465B-885B-58A8D6DF852F}" srcOrd="3" destOrd="0" presId="urn:microsoft.com/office/officeart/2005/8/layout/pyramid2"/>
    <dgm:cxn modelId="{607AD7C6-7F9E-4169-87E4-6DC8C68D0B79}" type="presParOf" srcId="{09AC78A9-70CB-4258-85FE-89FA5AD2E1C5}" destId="{580C48A6-BBE1-4CF6-A566-9D97E0DB83EF}" srcOrd="4" destOrd="0" presId="urn:microsoft.com/office/officeart/2005/8/layout/pyramid2"/>
    <dgm:cxn modelId="{60BC3280-8E6E-4623-A2E7-A32C030CCE83}" type="presParOf" srcId="{09AC78A9-70CB-4258-85FE-89FA5AD2E1C5}" destId="{AFFCFD95-6045-4964-B370-9867FFE7CC0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B9DAFB-00A7-45B9-8017-0D2F873B8E48}" type="doc">
      <dgm:prSet loTypeId="urn:microsoft.com/office/officeart/2005/8/layout/bProcess3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18BB4390-203E-4841-B7E9-4D351281E6D2}">
      <dgm:prSet phldrT="[Texto]"/>
      <dgm:spPr/>
      <dgm:t>
        <a:bodyPr/>
        <a:lstStyle/>
        <a:p>
          <a:r>
            <a:rPr lang="es-MX" dirty="0" smtClean="0">
              <a:latin typeface="Arial" pitchFamily="34" charset="0"/>
              <a:cs typeface="Arial" pitchFamily="34" charset="0"/>
            </a:rPr>
            <a:t>Observación</a:t>
          </a:r>
          <a:endParaRPr lang="es-MX" dirty="0"/>
        </a:p>
      </dgm:t>
    </dgm:pt>
    <dgm:pt modelId="{5FF1C5C2-4D77-4DBE-9005-686BDD134EAB}" type="parTrans" cxnId="{4DF72595-095A-44F8-AB43-5B929CBF26F6}">
      <dgm:prSet/>
      <dgm:spPr/>
      <dgm:t>
        <a:bodyPr/>
        <a:lstStyle/>
        <a:p>
          <a:endParaRPr lang="es-MX"/>
        </a:p>
      </dgm:t>
    </dgm:pt>
    <dgm:pt modelId="{5FA968D2-3A90-4032-B1BF-20A2E046DA47}" type="sibTrans" cxnId="{4DF72595-095A-44F8-AB43-5B929CBF26F6}">
      <dgm:prSet/>
      <dgm:spPr/>
      <dgm:t>
        <a:bodyPr/>
        <a:lstStyle/>
        <a:p>
          <a:endParaRPr lang="es-MX"/>
        </a:p>
      </dgm:t>
    </dgm:pt>
    <dgm:pt modelId="{555B458A-BB01-4D35-BAAD-ACB0B0AD1934}">
      <dgm:prSet/>
      <dgm:spPr/>
      <dgm:t>
        <a:bodyPr/>
        <a:lstStyle/>
        <a:p>
          <a:r>
            <a:rPr lang="es-MX" smtClean="0">
              <a:latin typeface="Arial" pitchFamily="34" charset="0"/>
              <a:cs typeface="Arial" pitchFamily="34" charset="0"/>
            </a:rPr>
            <a:t>Comparación</a:t>
          </a:r>
          <a:endParaRPr lang="es-MX" dirty="0">
            <a:latin typeface="Arial" pitchFamily="34" charset="0"/>
            <a:cs typeface="Arial" pitchFamily="34" charset="0"/>
          </a:endParaRPr>
        </a:p>
      </dgm:t>
    </dgm:pt>
    <dgm:pt modelId="{E981C2BB-739E-444C-AD25-A849D30CDAA8}" type="parTrans" cxnId="{38F873EA-6D53-42AD-BA6B-FFE2FB05D815}">
      <dgm:prSet/>
      <dgm:spPr/>
      <dgm:t>
        <a:bodyPr/>
        <a:lstStyle/>
        <a:p>
          <a:endParaRPr lang="es-MX"/>
        </a:p>
      </dgm:t>
    </dgm:pt>
    <dgm:pt modelId="{4BB8B293-01C8-42D3-BD51-8BF2FCDFC141}" type="sibTrans" cxnId="{38F873EA-6D53-42AD-BA6B-FFE2FB05D815}">
      <dgm:prSet/>
      <dgm:spPr/>
      <dgm:t>
        <a:bodyPr/>
        <a:lstStyle/>
        <a:p>
          <a:endParaRPr lang="es-MX"/>
        </a:p>
      </dgm:t>
    </dgm:pt>
    <dgm:pt modelId="{DBD2DEA1-CF93-4C5D-99C8-E90964490FB0}">
      <dgm:prSet/>
      <dgm:spPr/>
      <dgm:t>
        <a:bodyPr/>
        <a:lstStyle/>
        <a:p>
          <a:r>
            <a:rPr lang="es-MX" smtClean="0">
              <a:latin typeface="Arial" pitchFamily="34" charset="0"/>
              <a:cs typeface="Arial" pitchFamily="34" charset="0"/>
            </a:rPr>
            <a:t>Clasificación</a:t>
          </a:r>
          <a:endParaRPr lang="es-MX" dirty="0">
            <a:latin typeface="Arial" pitchFamily="34" charset="0"/>
            <a:cs typeface="Arial" pitchFamily="34" charset="0"/>
          </a:endParaRPr>
        </a:p>
      </dgm:t>
    </dgm:pt>
    <dgm:pt modelId="{2284A729-68D2-4D47-834A-830320C1FD2B}" type="parTrans" cxnId="{08FFC532-C0AF-46DB-B321-6062F991A6B1}">
      <dgm:prSet/>
      <dgm:spPr/>
      <dgm:t>
        <a:bodyPr/>
        <a:lstStyle/>
        <a:p>
          <a:endParaRPr lang="es-MX"/>
        </a:p>
      </dgm:t>
    </dgm:pt>
    <dgm:pt modelId="{6729DCB6-7774-4C7C-AE28-B59A83317D1E}" type="sibTrans" cxnId="{08FFC532-C0AF-46DB-B321-6062F991A6B1}">
      <dgm:prSet/>
      <dgm:spPr/>
      <dgm:t>
        <a:bodyPr/>
        <a:lstStyle/>
        <a:p>
          <a:endParaRPr lang="es-MX"/>
        </a:p>
      </dgm:t>
    </dgm:pt>
    <dgm:pt modelId="{7C9A20D2-E9E0-4786-8A63-E1AFDF394085}">
      <dgm:prSet/>
      <dgm:spPr/>
      <dgm:t>
        <a:bodyPr/>
        <a:lstStyle/>
        <a:p>
          <a:r>
            <a:rPr lang="es-MX" smtClean="0">
              <a:latin typeface="Arial" pitchFamily="34" charset="0"/>
              <a:cs typeface="Arial" pitchFamily="34" charset="0"/>
            </a:rPr>
            <a:t>Reunir y organizar datos</a:t>
          </a:r>
          <a:endParaRPr lang="es-MX" dirty="0">
            <a:latin typeface="Arial" pitchFamily="34" charset="0"/>
            <a:cs typeface="Arial" pitchFamily="34" charset="0"/>
          </a:endParaRPr>
        </a:p>
      </dgm:t>
    </dgm:pt>
    <dgm:pt modelId="{E7B125B0-ADB6-4CF9-9DD3-36A888838FCA}" type="parTrans" cxnId="{199335DA-252A-4674-BD32-DA47E399B43F}">
      <dgm:prSet/>
      <dgm:spPr/>
      <dgm:t>
        <a:bodyPr/>
        <a:lstStyle/>
        <a:p>
          <a:endParaRPr lang="es-MX"/>
        </a:p>
      </dgm:t>
    </dgm:pt>
    <dgm:pt modelId="{B050E1B9-CE18-4176-9F4E-77F236145E5A}" type="sibTrans" cxnId="{199335DA-252A-4674-BD32-DA47E399B43F}">
      <dgm:prSet/>
      <dgm:spPr/>
      <dgm:t>
        <a:bodyPr/>
        <a:lstStyle/>
        <a:p>
          <a:endParaRPr lang="es-MX"/>
        </a:p>
      </dgm:t>
    </dgm:pt>
    <dgm:pt modelId="{C9B27763-17B4-41C0-AA56-B389216882CF}">
      <dgm:prSet/>
      <dgm:spPr/>
      <dgm:t>
        <a:bodyPr/>
        <a:lstStyle/>
        <a:p>
          <a:r>
            <a:rPr lang="es-MX" smtClean="0">
              <a:latin typeface="Arial" pitchFamily="34" charset="0"/>
              <a:cs typeface="Arial" pitchFamily="34" charset="0"/>
            </a:rPr>
            <a:t>Resumir</a:t>
          </a:r>
          <a:endParaRPr lang="es-MX" dirty="0">
            <a:latin typeface="Arial" pitchFamily="34" charset="0"/>
            <a:cs typeface="Arial" pitchFamily="34" charset="0"/>
          </a:endParaRPr>
        </a:p>
      </dgm:t>
    </dgm:pt>
    <dgm:pt modelId="{284A952C-F261-4C1E-A5DF-11C0581E6678}" type="parTrans" cxnId="{2B362289-9C0C-469B-9AF9-AA5C84DF5C5C}">
      <dgm:prSet/>
      <dgm:spPr/>
      <dgm:t>
        <a:bodyPr/>
        <a:lstStyle/>
        <a:p>
          <a:endParaRPr lang="es-MX"/>
        </a:p>
      </dgm:t>
    </dgm:pt>
    <dgm:pt modelId="{B9297FFB-C694-4D10-B941-825A69025362}" type="sibTrans" cxnId="{2B362289-9C0C-469B-9AF9-AA5C84DF5C5C}">
      <dgm:prSet/>
      <dgm:spPr/>
      <dgm:t>
        <a:bodyPr/>
        <a:lstStyle/>
        <a:p>
          <a:endParaRPr lang="es-MX"/>
        </a:p>
      </dgm:t>
    </dgm:pt>
    <dgm:pt modelId="{BCB9E1C9-74A7-4A7D-B395-33B589BA5CDB}">
      <dgm:prSet/>
      <dgm:spPr/>
      <dgm:t>
        <a:bodyPr/>
        <a:lstStyle/>
        <a:p>
          <a:r>
            <a:rPr lang="es-MX" smtClean="0">
              <a:latin typeface="Arial" pitchFamily="34" charset="0"/>
              <a:cs typeface="Arial" pitchFamily="34" charset="0"/>
            </a:rPr>
            <a:t>Buscar supuestos</a:t>
          </a:r>
          <a:endParaRPr lang="es-MX" dirty="0">
            <a:latin typeface="Arial" pitchFamily="34" charset="0"/>
            <a:cs typeface="Arial" pitchFamily="34" charset="0"/>
          </a:endParaRPr>
        </a:p>
      </dgm:t>
    </dgm:pt>
    <dgm:pt modelId="{20DE3508-CCCC-4BB1-AC88-A79B9E36A587}" type="parTrans" cxnId="{46B15C90-783E-4C07-A7AE-333014C8DB2C}">
      <dgm:prSet/>
      <dgm:spPr/>
      <dgm:t>
        <a:bodyPr/>
        <a:lstStyle/>
        <a:p>
          <a:endParaRPr lang="es-MX"/>
        </a:p>
      </dgm:t>
    </dgm:pt>
    <dgm:pt modelId="{82E0819C-BE2F-4B31-879D-E78080B0A157}" type="sibTrans" cxnId="{46B15C90-783E-4C07-A7AE-333014C8DB2C}">
      <dgm:prSet/>
      <dgm:spPr/>
      <dgm:t>
        <a:bodyPr/>
        <a:lstStyle/>
        <a:p>
          <a:endParaRPr lang="es-MX"/>
        </a:p>
      </dgm:t>
    </dgm:pt>
    <dgm:pt modelId="{49F1F0DF-DDE4-495E-A527-BF687DCC968D}">
      <dgm:prSet/>
      <dgm:spPr/>
      <dgm:t>
        <a:bodyPr/>
        <a:lstStyle/>
        <a:p>
          <a:r>
            <a:rPr lang="es-MX" smtClean="0">
              <a:latin typeface="Arial" pitchFamily="34" charset="0"/>
              <a:cs typeface="Arial" pitchFamily="34" charset="0"/>
            </a:rPr>
            <a:t>Formulación de hipótesis</a:t>
          </a:r>
          <a:endParaRPr lang="es-MX" dirty="0">
            <a:latin typeface="Arial" pitchFamily="34" charset="0"/>
            <a:cs typeface="Arial" pitchFamily="34" charset="0"/>
          </a:endParaRPr>
        </a:p>
      </dgm:t>
    </dgm:pt>
    <dgm:pt modelId="{BED55A6A-AE12-428F-A30C-29F8C9477CE2}" type="parTrans" cxnId="{DC77159E-7687-46B1-8D64-4654C9A2EBA6}">
      <dgm:prSet/>
      <dgm:spPr/>
      <dgm:t>
        <a:bodyPr/>
        <a:lstStyle/>
        <a:p>
          <a:endParaRPr lang="es-MX"/>
        </a:p>
      </dgm:t>
    </dgm:pt>
    <dgm:pt modelId="{7B527707-FD56-437D-A75F-2F73078AD64B}" type="sibTrans" cxnId="{DC77159E-7687-46B1-8D64-4654C9A2EBA6}">
      <dgm:prSet/>
      <dgm:spPr/>
      <dgm:t>
        <a:bodyPr/>
        <a:lstStyle/>
        <a:p>
          <a:endParaRPr lang="es-MX"/>
        </a:p>
      </dgm:t>
    </dgm:pt>
    <dgm:pt modelId="{476008FD-885B-4AA7-8EA3-338B2D61D697}">
      <dgm:prSet/>
      <dgm:spPr/>
      <dgm:t>
        <a:bodyPr/>
        <a:lstStyle/>
        <a:p>
          <a:r>
            <a:rPr lang="es-MX" smtClean="0">
              <a:latin typeface="Arial" pitchFamily="34" charset="0"/>
              <a:cs typeface="Arial" pitchFamily="34" charset="0"/>
            </a:rPr>
            <a:t>Aplicar principios a nuevas situaciones</a:t>
          </a:r>
          <a:endParaRPr lang="es-MX" dirty="0">
            <a:latin typeface="Arial" pitchFamily="34" charset="0"/>
            <a:cs typeface="Arial" pitchFamily="34" charset="0"/>
          </a:endParaRPr>
        </a:p>
      </dgm:t>
    </dgm:pt>
    <dgm:pt modelId="{F5FB121F-D62D-41F5-A707-2DF18D24A800}" type="parTrans" cxnId="{BF7F5F32-F794-411C-92A7-88AD5FECB457}">
      <dgm:prSet/>
      <dgm:spPr/>
      <dgm:t>
        <a:bodyPr/>
        <a:lstStyle/>
        <a:p>
          <a:endParaRPr lang="es-MX"/>
        </a:p>
      </dgm:t>
    </dgm:pt>
    <dgm:pt modelId="{9E97DE76-5A15-4E15-8C48-7F7E3A8E6D42}" type="sibTrans" cxnId="{BF7F5F32-F794-411C-92A7-88AD5FECB457}">
      <dgm:prSet/>
      <dgm:spPr/>
      <dgm:t>
        <a:bodyPr/>
        <a:lstStyle/>
        <a:p>
          <a:endParaRPr lang="es-MX"/>
        </a:p>
      </dgm:t>
    </dgm:pt>
    <dgm:pt modelId="{FFC56D9F-F240-46CC-BBB6-332A9F6A5857}">
      <dgm:prSet/>
      <dgm:spPr/>
      <dgm:t>
        <a:bodyPr/>
        <a:lstStyle/>
        <a:p>
          <a:r>
            <a:rPr lang="es-MX" smtClean="0">
              <a:latin typeface="Arial" pitchFamily="34" charset="0"/>
              <a:cs typeface="Arial" pitchFamily="34" charset="0"/>
            </a:rPr>
            <a:t>Formular criticas</a:t>
          </a:r>
          <a:endParaRPr lang="es-MX" dirty="0">
            <a:latin typeface="Arial" pitchFamily="34" charset="0"/>
            <a:cs typeface="Arial" pitchFamily="34" charset="0"/>
          </a:endParaRPr>
        </a:p>
      </dgm:t>
    </dgm:pt>
    <dgm:pt modelId="{0E9692CA-4FCF-4407-81A5-AC2466872920}" type="parTrans" cxnId="{6F929325-16FF-4CC4-BDEB-25F4EBB6C32B}">
      <dgm:prSet/>
      <dgm:spPr/>
      <dgm:t>
        <a:bodyPr/>
        <a:lstStyle/>
        <a:p>
          <a:endParaRPr lang="es-MX"/>
        </a:p>
      </dgm:t>
    </dgm:pt>
    <dgm:pt modelId="{5D503D5F-8419-4850-BD16-50AC019C0210}" type="sibTrans" cxnId="{6F929325-16FF-4CC4-BDEB-25F4EBB6C32B}">
      <dgm:prSet/>
      <dgm:spPr/>
      <dgm:t>
        <a:bodyPr/>
        <a:lstStyle/>
        <a:p>
          <a:endParaRPr lang="es-MX"/>
        </a:p>
      </dgm:t>
    </dgm:pt>
    <dgm:pt modelId="{1606740B-374F-4568-922D-ED9F3A1ADCFE}">
      <dgm:prSet/>
      <dgm:spPr/>
      <dgm:t>
        <a:bodyPr/>
        <a:lstStyle/>
        <a:p>
          <a:r>
            <a:rPr lang="es-MX" smtClean="0">
              <a:latin typeface="Arial" pitchFamily="34" charset="0"/>
              <a:cs typeface="Arial" pitchFamily="34" charset="0"/>
            </a:rPr>
            <a:t>Toma de decisiones</a:t>
          </a:r>
          <a:endParaRPr lang="es-MX" dirty="0">
            <a:latin typeface="Arial" pitchFamily="34" charset="0"/>
            <a:cs typeface="Arial" pitchFamily="34" charset="0"/>
          </a:endParaRPr>
        </a:p>
      </dgm:t>
    </dgm:pt>
    <dgm:pt modelId="{C328AFE7-CD1E-4D46-B4F2-BC532797CC78}" type="parTrans" cxnId="{35BFE85E-4FEE-4180-9191-8EBA4E664FA0}">
      <dgm:prSet/>
      <dgm:spPr/>
      <dgm:t>
        <a:bodyPr/>
        <a:lstStyle/>
        <a:p>
          <a:endParaRPr lang="es-MX"/>
        </a:p>
      </dgm:t>
    </dgm:pt>
    <dgm:pt modelId="{B504FF6D-406A-4098-9D6D-3C990AEC0BAF}" type="sibTrans" cxnId="{35BFE85E-4FEE-4180-9191-8EBA4E664FA0}">
      <dgm:prSet/>
      <dgm:spPr/>
      <dgm:t>
        <a:bodyPr/>
        <a:lstStyle/>
        <a:p>
          <a:endParaRPr lang="es-MX"/>
        </a:p>
      </dgm:t>
    </dgm:pt>
    <dgm:pt modelId="{491D76B6-CAA3-4F06-81DD-9B9EC180C603}">
      <dgm:prSet/>
      <dgm:spPr/>
      <dgm:t>
        <a:bodyPr/>
        <a:lstStyle/>
        <a:p>
          <a:r>
            <a:rPr lang="es-MX" smtClean="0">
              <a:latin typeface="Arial" pitchFamily="34" charset="0"/>
              <a:cs typeface="Arial" pitchFamily="34" charset="0"/>
            </a:rPr>
            <a:t>Interpretaciones</a:t>
          </a:r>
          <a:endParaRPr lang="es-MX" dirty="0">
            <a:latin typeface="Arial" pitchFamily="34" charset="0"/>
            <a:cs typeface="Arial" pitchFamily="34" charset="0"/>
          </a:endParaRPr>
        </a:p>
      </dgm:t>
    </dgm:pt>
    <dgm:pt modelId="{0001D89E-3E34-4317-B111-E0F0F5C8EB56}" type="parTrans" cxnId="{6443B80E-6DDD-4F0C-A463-F5F5DB189767}">
      <dgm:prSet/>
      <dgm:spPr/>
      <dgm:t>
        <a:bodyPr/>
        <a:lstStyle/>
        <a:p>
          <a:endParaRPr lang="es-MX"/>
        </a:p>
      </dgm:t>
    </dgm:pt>
    <dgm:pt modelId="{47EEF42E-CE53-4188-9F48-6523CB464AE9}" type="sibTrans" cxnId="{6443B80E-6DDD-4F0C-A463-F5F5DB189767}">
      <dgm:prSet/>
      <dgm:spPr/>
      <dgm:t>
        <a:bodyPr/>
        <a:lstStyle/>
        <a:p>
          <a:endParaRPr lang="es-MX"/>
        </a:p>
      </dgm:t>
    </dgm:pt>
    <dgm:pt modelId="{A76CCB95-BC63-4A07-A0FE-75034860A755}">
      <dgm:prSet/>
      <dgm:spPr/>
      <dgm:t>
        <a:bodyPr/>
        <a:lstStyle/>
        <a:p>
          <a:r>
            <a:rPr lang="es-MX" smtClean="0">
              <a:latin typeface="Arial" pitchFamily="34" charset="0"/>
              <a:cs typeface="Arial" pitchFamily="34" charset="0"/>
            </a:rPr>
            <a:t>imaginar</a:t>
          </a:r>
          <a:endParaRPr lang="es-MX" dirty="0">
            <a:latin typeface="Arial" pitchFamily="34" charset="0"/>
            <a:cs typeface="Arial" pitchFamily="34" charset="0"/>
          </a:endParaRPr>
        </a:p>
      </dgm:t>
    </dgm:pt>
    <dgm:pt modelId="{1E432B8F-0F51-4C3B-BD70-975DFD860F0E}" type="parTrans" cxnId="{AE66A534-80AA-4EFC-BC90-4E6BF03D53CF}">
      <dgm:prSet/>
      <dgm:spPr/>
      <dgm:t>
        <a:bodyPr/>
        <a:lstStyle/>
        <a:p>
          <a:endParaRPr lang="es-MX"/>
        </a:p>
      </dgm:t>
    </dgm:pt>
    <dgm:pt modelId="{0D570762-B9E4-46FE-A72A-EB299C1C67D4}" type="sibTrans" cxnId="{AE66A534-80AA-4EFC-BC90-4E6BF03D53CF}">
      <dgm:prSet/>
      <dgm:spPr/>
      <dgm:t>
        <a:bodyPr/>
        <a:lstStyle/>
        <a:p>
          <a:endParaRPr lang="es-MX"/>
        </a:p>
      </dgm:t>
    </dgm:pt>
    <dgm:pt modelId="{D1FC4ECB-811D-4F07-A5BA-25AC489BCAF3}" type="pres">
      <dgm:prSet presAssocID="{A5B9DAFB-00A7-45B9-8017-0D2F873B8E4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7FFA872F-8A5B-41EB-8E5D-BE9E1512CE03}" type="pres">
      <dgm:prSet presAssocID="{18BB4390-203E-4841-B7E9-4D351281E6D2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BF70795-98D3-4965-97AD-C95715BA2475}" type="pres">
      <dgm:prSet presAssocID="{5FA968D2-3A90-4032-B1BF-20A2E046DA47}" presName="sibTrans" presStyleLbl="sibTrans1D1" presStyleIdx="0" presStyleCnt="11"/>
      <dgm:spPr/>
      <dgm:t>
        <a:bodyPr/>
        <a:lstStyle/>
        <a:p>
          <a:endParaRPr lang="es-MX"/>
        </a:p>
      </dgm:t>
    </dgm:pt>
    <dgm:pt modelId="{9C3234A8-9FCA-491A-B2E6-2E7DEDC97F82}" type="pres">
      <dgm:prSet presAssocID="{5FA968D2-3A90-4032-B1BF-20A2E046DA47}" presName="connectorText" presStyleLbl="sibTrans1D1" presStyleIdx="0" presStyleCnt="11"/>
      <dgm:spPr/>
      <dgm:t>
        <a:bodyPr/>
        <a:lstStyle/>
        <a:p>
          <a:endParaRPr lang="es-MX"/>
        </a:p>
      </dgm:t>
    </dgm:pt>
    <dgm:pt modelId="{67109D1E-E1F4-45E6-990D-4A11867F4DB3}" type="pres">
      <dgm:prSet presAssocID="{555B458A-BB01-4D35-BAAD-ACB0B0AD1934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B5F6765-BC4E-43DA-9CD4-FC14665438F7}" type="pres">
      <dgm:prSet presAssocID="{4BB8B293-01C8-42D3-BD51-8BF2FCDFC141}" presName="sibTrans" presStyleLbl="sibTrans1D1" presStyleIdx="1" presStyleCnt="11"/>
      <dgm:spPr/>
      <dgm:t>
        <a:bodyPr/>
        <a:lstStyle/>
        <a:p>
          <a:endParaRPr lang="es-MX"/>
        </a:p>
      </dgm:t>
    </dgm:pt>
    <dgm:pt modelId="{AE30200B-C69A-4CFC-9BE1-070A99FFF51A}" type="pres">
      <dgm:prSet presAssocID="{4BB8B293-01C8-42D3-BD51-8BF2FCDFC141}" presName="connectorText" presStyleLbl="sibTrans1D1" presStyleIdx="1" presStyleCnt="11"/>
      <dgm:spPr/>
      <dgm:t>
        <a:bodyPr/>
        <a:lstStyle/>
        <a:p>
          <a:endParaRPr lang="es-MX"/>
        </a:p>
      </dgm:t>
    </dgm:pt>
    <dgm:pt modelId="{EF532ED6-7820-4D68-914D-761B42B9AC91}" type="pres">
      <dgm:prSet presAssocID="{DBD2DEA1-CF93-4C5D-99C8-E90964490FB0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69C1273-64BE-4297-986C-740F38D95AD3}" type="pres">
      <dgm:prSet presAssocID="{6729DCB6-7774-4C7C-AE28-B59A83317D1E}" presName="sibTrans" presStyleLbl="sibTrans1D1" presStyleIdx="2" presStyleCnt="11"/>
      <dgm:spPr/>
      <dgm:t>
        <a:bodyPr/>
        <a:lstStyle/>
        <a:p>
          <a:endParaRPr lang="es-MX"/>
        </a:p>
      </dgm:t>
    </dgm:pt>
    <dgm:pt modelId="{741D3FA6-870E-4934-A9B0-C5C97FC39091}" type="pres">
      <dgm:prSet presAssocID="{6729DCB6-7774-4C7C-AE28-B59A83317D1E}" presName="connectorText" presStyleLbl="sibTrans1D1" presStyleIdx="2" presStyleCnt="11"/>
      <dgm:spPr/>
      <dgm:t>
        <a:bodyPr/>
        <a:lstStyle/>
        <a:p>
          <a:endParaRPr lang="es-MX"/>
        </a:p>
      </dgm:t>
    </dgm:pt>
    <dgm:pt modelId="{5AC88C0D-93AB-41DC-A1CE-616FF1DB7467}" type="pres">
      <dgm:prSet presAssocID="{7C9A20D2-E9E0-4786-8A63-E1AFDF394085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4F6E61A-0A32-4B23-AA47-5D16DC115CD5}" type="pres">
      <dgm:prSet presAssocID="{B050E1B9-CE18-4176-9F4E-77F236145E5A}" presName="sibTrans" presStyleLbl="sibTrans1D1" presStyleIdx="3" presStyleCnt="11"/>
      <dgm:spPr/>
      <dgm:t>
        <a:bodyPr/>
        <a:lstStyle/>
        <a:p>
          <a:endParaRPr lang="es-MX"/>
        </a:p>
      </dgm:t>
    </dgm:pt>
    <dgm:pt modelId="{41138E14-212A-4C27-937B-E897864641B8}" type="pres">
      <dgm:prSet presAssocID="{B050E1B9-CE18-4176-9F4E-77F236145E5A}" presName="connectorText" presStyleLbl="sibTrans1D1" presStyleIdx="3" presStyleCnt="11"/>
      <dgm:spPr/>
      <dgm:t>
        <a:bodyPr/>
        <a:lstStyle/>
        <a:p>
          <a:endParaRPr lang="es-MX"/>
        </a:p>
      </dgm:t>
    </dgm:pt>
    <dgm:pt modelId="{4CA53F29-B6D2-48DA-A1D4-1B149F2D3FD3}" type="pres">
      <dgm:prSet presAssocID="{C9B27763-17B4-41C0-AA56-B389216882CF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40B74E5-995B-467A-B05C-A59D4D31D193}" type="pres">
      <dgm:prSet presAssocID="{B9297FFB-C694-4D10-B941-825A69025362}" presName="sibTrans" presStyleLbl="sibTrans1D1" presStyleIdx="4" presStyleCnt="11"/>
      <dgm:spPr/>
      <dgm:t>
        <a:bodyPr/>
        <a:lstStyle/>
        <a:p>
          <a:endParaRPr lang="es-MX"/>
        </a:p>
      </dgm:t>
    </dgm:pt>
    <dgm:pt modelId="{5622A161-8437-4609-AB8C-A14A005097B6}" type="pres">
      <dgm:prSet presAssocID="{B9297FFB-C694-4D10-B941-825A69025362}" presName="connectorText" presStyleLbl="sibTrans1D1" presStyleIdx="4" presStyleCnt="11"/>
      <dgm:spPr/>
      <dgm:t>
        <a:bodyPr/>
        <a:lstStyle/>
        <a:p>
          <a:endParaRPr lang="es-MX"/>
        </a:p>
      </dgm:t>
    </dgm:pt>
    <dgm:pt modelId="{37FBF8AF-0C9F-484A-B473-9C39157F6208}" type="pres">
      <dgm:prSet presAssocID="{BCB9E1C9-74A7-4A7D-B395-33B589BA5CDB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DE864BF-9C2B-4476-ADF8-449044A2AFCC}" type="pres">
      <dgm:prSet presAssocID="{82E0819C-BE2F-4B31-879D-E78080B0A157}" presName="sibTrans" presStyleLbl="sibTrans1D1" presStyleIdx="5" presStyleCnt="11"/>
      <dgm:spPr/>
      <dgm:t>
        <a:bodyPr/>
        <a:lstStyle/>
        <a:p>
          <a:endParaRPr lang="es-MX"/>
        </a:p>
      </dgm:t>
    </dgm:pt>
    <dgm:pt modelId="{FE8136F5-BADC-470F-9B99-88F45FB25873}" type="pres">
      <dgm:prSet presAssocID="{82E0819C-BE2F-4B31-879D-E78080B0A157}" presName="connectorText" presStyleLbl="sibTrans1D1" presStyleIdx="5" presStyleCnt="11"/>
      <dgm:spPr/>
      <dgm:t>
        <a:bodyPr/>
        <a:lstStyle/>
        <a:p>
          <a:endParaRPr lang="es-MX"/>
        </a:p>
      </dgm:t>
    </dgm:pt>
    <dgm:pt modelId="{F818D862-A1B2-44D2-A5B1-80EA3962C8F4}" type="pres">
      <dgm:prSet presAssocID="{49F1F0DF-DDE4-495E-A527-BF687DCC968D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AD3E532-E96A-4448-8F6C-EC7266E92B28}" type="pres">
      <dgm:prSet presAssocID="{7B527707-FD56-437D-A75F-2F73078AD64B}" presName="sibTrans" presStyleLbl="sibTrans1D1" presStyleIdx="6" presStyleCnt="11"/>
      <dgm:spPr/>
      <dgm:t>
        <a:bodyPr/>
        <a:lstStyle/>
        <a:p>
          <a:endParaRPr lang="es-MX"/>
        </a:p>
      </dgm:t>
    </dgm:pt>
    <dgm:pt modelId="{0E0CD4C9-B624-4157-BEFD-3E1AD3194CE3}" type="pres">
      <dgm:prSet presAssocID="{7B527707-FD56-437D-A75F-2F73078AD64B}" presName="connectorText" presStyleLbl="sibTrans1D1" presStyleIdx="6" presStyleCnt="11"/>
      <dgm:spPr/>
      <dgm:t>
        <a:bodyPr/>
        <a:lstStyle/>
        <a:p>
          <a:endParaRPr lang="es-MX"/>
        </a:p>
      </dgm:t>
    </dgm:pt>
    <dgm:pt modelId="{BC56A4C8-AF96-4A06-AEC2-EA5D43F69714}" type="pres">
      <dgm:prSet presAssocID="{476008FD-885B-4AA7-8EA3-338B2D61D697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8DC77F1-09F0-4F74-BD4B-02D505E3D05D}" type="pres">
      <dgm:prSet presAssocID="{9E97DE76-5A15-4E15-8C48-7F7E3A8E6D42}" presName="sibTrans" presStyleLbl="sibTrans1D1" presStyleIdx="7" presStyleCnt="11"/>
      <dgm:spPr/>
      <dgm:t>
        <a:bodyPr/>
        <a:lstStyle/>
        <a:p>
          <a:endParaRPr lang="es-MX"/>
        </a:p>
      </dgm:t>
    </dgm:pt>
    <dgm:pt modelId="{3B69DFF7-36A0-45EA-BCC2-A3E87C895160}" type="pres">
      <dgm:prSet presAssocID="{9E97DE76-5A15-4E15-8C48-7F7E3A8E6D42}" presName="connectorText" presStyleLbl="sibTrans1D1" presStyleIdx="7" presStyleCnt="11"/>
      <dgm:spPr/>
      <dgm:t>
        <a:bodyPr/>
        <a:lstStyle/>
        <a:p>
          <a:endParaRPr lang="es-MX"/>
        </a:p>
      </dgm:t>
    </dgm:pt>
    <dgm:pt modelId="{096F6EC2-42A3-4931-B4C5-182DF51CCB79}" type="pres">
      <dgm:prSet presAssocID="{FFC56D9F-F240-46CC-BBB6-332A9F6A5857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6EEE05A-CA88-4D53-9AFE-6E4B31289736}" type="pres">
      <dgm:prSet presAssocID="{5D503D5F-8419-4850-BD16-50AC019C0210}" presName="sibTrans" presStyleLbl="sibTrans1D1" presStyleIdx="8" presStyleCnt="11"/>
      <dgm:spPr/>
      <dgm:t>
        <a:bodyPr/>
        <a:lstStyle/>
        <a:p>
          <a:endParaRPr lang="es-MX"/>
        </a:p>
      </dgm:t>
    </dgm:pt>
    <dgm:pt modelId="{E8C41E86-1BB4-4B58-A34B-0331B9DB887A}" type="pres">
      <dgm:prSet presAssocID="{5D503D5F-8419-4850-BD16-50AC019C0210}" presName="connectorText" presStyleLbl="sibTrans1D1" presStyleIdx="8" presStyleCnt="11"/>
      <dgm:spPr/>
      <dgm:t>
        <a:bodyPr/>
        <a:lstStyle/>
        <a:p>
          <a:endParaRPr lang="es-MX"/>
        </a:p>
      </dgm:t>
    </dgm:pt>
    <dgm:pt modelId="{0C061003-3006-408A-BBA1-A00068F5F35B}" type="pres">
      <dgm:prSet presAssocID="{1606740B-374F-4568-922D-ED9F3A1ADCFE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C95A8DD-CCB7-467F-9247-827612831704}" type="pres">
      <dgm:prSet presAssocID="{B504FF6D-406A-4098-9D6D-3C990AEC0BAF}" presName="sibTrans" presStyleLbl="sibTrans1D1" presStyleIdx="9" presStyleCnt="11"/>
      <dgm:spPr/>
      <dgm:t>
        <a:bodyPr/>
        <a:lstStyle/>
        <a:p>
          <a:endParaRPr lang="es-MX"/>
        </a:p>
      </dgm:t>
    </dgm:pt>
    <dgm:pt modelId="{911FC24A-CB15-4ABD-B47F-E11509E7DEEC}" type="pres">
      <dgm:prSet presAssocID="{B504FF6D-406A-4098-9D6D-3C990AEC0BAF}" presName="connectorText" presStyleLbl="sibTrans1D1" presStyleIdx="9" presStyleCnt="11"/>
      <dgm:spPr/>
      <dgm:t>
        <a:bodyPr/>
        <a:lstStyle/>
        <a:p>
          <a:endParaRPr lang="es-MX"/>
        </a:p>
      </dgm:t>
    </dgm:pt>
    <dgm:pt modelId="{49BB2393-3C1E-4DF6-BE2B-A94046C6313C}" type="pres">
      <dgm:prSet presAssocID="{491D76B6-CAA3-4F06-81DD-9B9EC180C603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30C2DCB-223B-4C63-9B5F-7AB178A44093}" type="pres">
      <dgm:prSet presAssocID="{47EEF42E-CE53-4188-9F48-6523CB464AE9}" presName="sibTrans" presStyleLbl="sibTrans1D1" presStyleIdx="10" presStyleCnt="11"/>
      <dgm:spPr/>
      <dgm:t>
        <a:bodyPr/>
        <a:lstStyle/>
        <a:p>
          <a:endParaRPr lang="es-MX"/>
        </a:p>
      </dgm:t>
    </dgm:pt>
    <dgm:pt modelId="{714DC291-DDBE-4EEF-A7CC-A3239FA211CB}" type="pres">
      <dgm:prSet presAssocID="{47EEF42E-CE53-4188-9F48-6523CB464AE9}" presName="connectorText" presStyleLbl="sibTrans1D1" presStyleIdx="10" presStyleCnt="11"/>
      <dgm:spPr/>
      <dgm:t>
        <a:bodyPr/>
        <a:lstStyle/>
        <a:p>
          <a:endParaRPr lang="es-MX"/>
        </a:p>
      </dgm:t>
    </dgm:pt>
    <dgm:pt modelId="{F294E1B4-7535-4548-8B67-E5EBF3E514AA}" type="pres">
      <dgm:prSet presAssocID="{A76CCB95-BC63-4A07-A0FE-75034860A755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3938A58-9F06-46DC-958F-94A136D20776}" type="presOf" srcId="{5D503D5F-8419-4850-BD16-50AC019C0210}" destId="{E6EEE05A-CA88-4D53-9AFE-6E4B31289736}" srcOrd="0" destOrd="0" presId="urn:microsoft.com/office/officeart/2005/8/layout/bProcess3"/>
    <dgm:cxn modelId="{38D1EE83-34DF-4945-BE27-B0C89D06E7C1}" type="presOf" srcId="{B504FF6D-406A-4098-9D6D-3C990AEC0BAF}" destId="{911FC24A-CB15-4ABD-B47F-E11509E7DEEC}" srcOrd="1" destOrd="0" presId="urn:microsoft.com/office/officeart/2005/8/layout/bProcess3"/>
    <dgm:cxn modelId="{2B362289-9C0C-469B-9AF9-AA5C84DF5C5C}" srcId="{A5B9DAFB-00A7-45B9-8017-0D2F873B8E48}" destId="{C9B27763-17B4-41C0-AA56-B389216882CF}" srcOrd="4" destOrd="0" parTransId="{284A952C-F261-4C1E-A5DF-11C0581E6678}" sibTransId="{B9297FFB-C694-4D10-B941-825A69025362}"/>
    <dgm:cxn modelId="{195EDA2A-7171-4AC0-BADC-6F07012D3187}" type="presOf" srcId="{B050E1B9-CE18-4176-9F4E-77F236145E5A}" destId="{74F6E61A-0A32-4B23-AA47-5D16DC115CD5}" srcOrd="0" destOrd="0" presId="urn:microsoft.com/office/officeart/2005/8/layout/bProcess3"/>
    <dgm:cxn modelId="{1F624648-F725-475E-8A86-3CC713656312}" type="presOf" srcId="{B050E1B9-CE18-4176-9F4E-77F236145E5A}" destId="{41138E14-212A-4C27-937B-E897864641B8}" srcOrd="1" destOrd="0" presId="urn:microsoft.com/office/officeart/2005/8/layout/bProcess3"/>
    <dgm:cxn modelId="{8537D108-6ED1-4894-AF1C-565702846BCE}" type="presOf" srcId="{18BB4390-203E-4841-B7E9-4D351281E6D2}" destId="{7FFA872F-8A5B-41EB-8E5D-BE9E1512CE03}" srcOrd="0" destOrd="0" presId="urn:microsoft.com/office/officeart/2005/8/layout/bProcess3"/>
    <dgm:cxn modelId="{44EFCF19-AAAB-432D-886A-A0AA80B91920}" type="presOf" srcId="{491D76B6-CAA3-4F06-81DD-9B9EC180C603}" destId="{49BB2393-3C1E-4DF6-BE2B-A94046C6313C}" srcOrd="0" destOrd="0" presId="urn:microsoft.com/office/officeart/2005/8/layout/bProcess3"/>
    <dgm:cxn modelId="{C83B785C-E26D-4F21-8DD6-53133E6C0A33}" type="presOf" srcId="{47EEF42E-CE53-4188-9F48-6523CB464AE9}" destId="{030C2DCB-223B-4C63-9B5F-7AB178A44093}" srcOrd="0" destOrd="0" presId="urn:microsoft.com/office/officeart/2005/8/layout/bProcess3"/>
    <dgm:cxn modelId="{071FE4E8-FFFA-412F-9B68-05795DFEF5DE}" type="presOf" srcId="{DBD2DEA1-CF93-4C5D-99C8-E90964490FB0}" destId="{EF532ED6-7820-4D68-914D-761B42B9AC91}" srcOrd="0" destOrd="0" presId="urn:microsoft.com/office/officeart/2005/8/layout/bProcess3"/>
    <dgm:cxn modelId="{D6C712C4-AB16-4982-B287-93E3BA2EB195}" type="presOf" srcId="{A5B9DAFB-00A7-45B9-8017-0D2F873B8E48}" destId="{D1FC4ECB-811D-4F07-A5BA-25AC489BCAF3}" srcOrd="0" destOrd="0" presId="urn:microsoft.com/office/officeart/2005/8/layout/bProcess3"/>
    <dgm:cxn modelId="{F4EB7C90-DEB7-4384-930D-0D68E47B4F3B}" type="presOf" srcId="{FFC56D9F-F240-46CC-BBB6-332A9F6A5857}" destId="{096F6EC2-42A3-4931-B4C5-182DF51CCB79}" srcOrd="0" destOrd="0" presId="urn:microsoft.com/office/officeart/2005/8/layout/bProcess3"/>
    <dgm:cxn modelId="{D293F5E0-177D-420A-86AD-1000B7B57FAA}" type="presOf" srcId="{B9297FFB-C694-4D10-B941-825A69025362}" destId="{440B74E5-995B-467A-B05C-A59D4D31D193}" srcOrd="0" destOrd="0" presId="urn:microsoft.com/office/officeart/2005/8/layout/bProcess3"/>
    <dgm:cxn modelId="{7E812CCA-832D-4C3B-9590-FE1A258418BF}" type="presOf" srcId="{82E0819C-BE2F-4B31-879D-E78080B0A157}" destId="{0DE864BF-9C2B-4476-ADF8-449044A2AFCC}" srcOrd="0" destOrd="0" presId="urn:microsoft.com/office/officeart/2005/8/layout/bProcess3"/>
    <dgm:cxn modelId="{6F929325-16FF-4CC4-BDEB-25F4EBB6C32B}" srcId="{A5B9DAFB-00A7-45B9-8017-0D2F873B8E48}" destId="{FFC56D9F-F240-46CC-BBB6-332A9F6A5857}" srcOrd="8" destOrd="0" parTransId="{0E9692CA-4FCF-4407-81A5-AC2466872920}" sibTransId="{5D503D5F-8419-4850-BD16-50AC019C0210}"/>
    <dgm:cxn modelId="{6DECFBE3-233E-41A7-8EFD-37DF3C74F345}" type="presOf" srcId="{4BB8B293-01C8-42D3-BD51-8BF2FCDFC141}" destId="{AE30200B-C69A-4CFC-9BE1-070A99FFF51A}" srcOrd="1" destOrd="0" presId="urn:microsoft.com/office/officeart/2005/8/layout/bProcess3"/>
    <dgm:cxn modelId="{46B15C90-783E-4C07-A7AE-333014C8DB2C}" srcId="{A5B9DAFB-00A7-45B9-8017-0D2F873B8E48}" destId="{BCB9E1C9-74A7-4A7D-B395-33B589BA5CDB}" srcOrd="5" destOrd="0" parTransId="{20DE3508-CCCC-4BB1-AC88-A79B9E36A587}" sibTransId="{82E0819C-BE2F-4B31-879D-E78080B0A157}"/>
    <dgm:cxn modelId="{1DA9D5F0-F450-4C81-95A5-C71C770DFAF5}" type="presOf" srcId="{49F1F0DF-DDE4-495E-A527-BF687DCC968D}" destId="{F818D862-A1B2-44D2-A5B1-80EA3962C8F4}" srcOrd="0" destOrd="0" presId="urn:microsoft.com/office/officeart/2005/8/layout/bProcess3"/>
    <dgm:cxn modelId="{35BFE85E-4FEE-4180-9191-8EBA4E664FA0}" srcId="{A5B9DAFB-00A7-45B9-8017-0D2F873B8E48}" destId="{1606740B-374F-4568-922D-ED9F3A1ADCFE}" srcOrd="9" destOrd="0" parTransId="{C328AFE7-CD1E-4D46-B4F2-BC532797CC78}" sibTransId="{B504FF6D-406A-4098-9D6D-3C990AEC0BAF}"/>
    <dgm:cxn modelId="{AA8941E2-9286-4917-AD71-D02D1992A3F7}" type="presOf" srcId="{555B458A-BB01-4D35-BAAD-ACB0B0AD1934}" destId="{67109D1E-E1F4-45E6-990D-4A11867F4DB3}" srcOrd="0" destOrd="0" presId="urn:microsoft.com/office/officeart/2005/8/layout/bProcess3"/>
    <dgm:cxn modelId="{C739392A-A49A-4CEE-A75C-0E01AF0540F9}" type="presOf" srcId="{B504FF6D-406A-4098-9D6D-3C990AEC0BAF}" destId="{4C95A8DD-CCB7-467F-9247-827612831704}" srcOrd="0" destOrd="0" presId="urn:microsoft.com/office/officeart/2005/8/layout/bProcess3"/>
    <dgm:cxn modelId="{8227E6EA-7B05-4442-9D7D-55865FD3C806}" type="presOf" srcId="{5D503D5F-8419-4850-BD16-50AC019C0210}" destId="{E8C41E86-1BB4-4B58-A34B-0331B9DB887A}" srcOrd="1" destOrd="0" presId="urn:microsoft.com/office/officeart/2005/8/layout/bProcess3"/>
    <dgm:cxn modelId="{EF872065-EBBF-4228-A0A4-869D2D182517}" type="presOf" srcId="{1606740B-374F-4568-922D-ED9F3A1ADCFE}" destId="{0C061003-3006-408A-BBA1-A00068F5F35B}" srcOrd="0" destOrd="0" presId="urn:microsoft.com/office/officeart/2005/8/layout/bProcess3"/>
    <dgm:cxn modelId="{A2D7D03C-2C5C-4BEF-87C5-727912F614C0}" type="presOf" srcId="{B9297FFB-C694-4D10-B941-825A69025362}" destId="{5622A161-8437-4609-AB8C-A14A005097B6}" srcOrd="1" destOrd="0" presId="urn:microsoft.com/office/officeart/2005/8/layout/bProcess3"/>
    <dgm:cxn modelId="{AE66A534-80AA-4EFC-BC90-4E6BF03D53CF}" srcId="{A5B9DAFB-00A7-45B9-8017-0D2F873B8E48}" destId="{A76CCB95-BC63-4A07-A0FE-75034860A755}" srcOrd="11" destOrd="0" parTransId="{1E432B8F-0F51-4C3B-BD70-975DFD860F0E}" sibTransId="{0D570762-B9E4-46FE-A72A-EB299C1C67D4}"/>
    <dgm:cxn modelId="{223532BF-F660-4339-85F9-3FDED448C8D7}" type="presOf" srcId="{9E97DE76-5A15-4E15-8C48-7F7E3A8E6D42}" destId="{3B69DFF7-36A0-45EA-BCC2-A3E87C895160}" srcOrd="1" destOrd="0" presId="urn:microsoft.com/office/officeart/2005/8/layout/bProcess3"/>
    <dgm:cxn modelId="{363C9DB7-AE7F-4854-BE20-241B9BF9E07F}" type="presOf" srcId="{7B527707-FD56-437D-A75F-2F73078AD64B}" destId="{DAD3E532-E96A-4448-8F6C-EC7266E92B28}" srcOrd="0" destOrd="0" presId="urn:microsoft.com/office/officeart/2005/8/layout/bProcess3"/>
    <dgm:cxn modelId="{463F56C7-74EE-47F6-A4E5-4D89A391A465}" type="presOf" srcId="{5FA968D2-3A90-4032-B1BF-20A2E046DA47}" destId="{9C3234A8-9FCA-491A-B2E6-2E7DEDC97F82}" srcOrd="1" destOrd="0" presId="urn:microsoft.com/office/officeart/2005/8/layout/bProcess3"/>
    <dgm:cxn modelId="{F93A3869-07BA-4CEB-9E13-B552B3D0AD75}" type="presOf" srcId="{6729DCB6-7774-4C7C-AE28-B59A83317D1E}" destId="{741D3FA6-870E-4934-A9B0-C5C97FC39091}" srcOrd="1" destOrd="0" presId="urn:microsoft.com/office/officeart/2005/8/layout/bProcess3"/>
    <dgm:cxn modelId="{63BF2F0E-C949-4270-8267-453D26B5F314}" type="presOf" srcId="{476008FD-885B-4AA7-8EA3-338B2D61D697}" destId="{BC56A4C8-AF96-4A06-AEC2-EA5D43F69714}" srcOrd="0" destOrd="0" presId="urn:microsoft.com/office/officeart/2005/8/layout/bProcess3"/>
    <dgm:cxn modelId="{6CF8E129-B4FD-4C6C-B5F4-D7E20818C711}" type="presOf" srcId="{7C9A20D2-E9E0-4786-8A63-E1AFDF394085}" destId="{5AC88C0D-93AB-41DC-A1CE-616FF1DB7467}" srcOrd="0" destOrd="0" presId="urn:microsoft.com/office/officeart/2005/8/layout/bProcess3"/>
    <dgm:cxn modelId="{199335DA-252A-4674-BD32-DA47E399B43F}" srcId="{A5B9DAFB-00A7-45B9-8017-0D2F873B8E48}" destId="{7C9A20D2-E9E0-4786-8A63-E1AFDF394085}" srcOrd="3" destOrd="0" parTransId="{E7B125B0-ADB6-4CF9-9DD3-36A888838FCA}" sibTransId="{B050E1B9-CE18-4176-9F4E-77F236145E5A}"/>
    <dgm:cxn modelId="{4DF72595-095A-44F8-AB43-5B929CBF26F6}" srcId="{A5B9DAFB-00A7-45B9-8017-0D2F873B8E48}" destId="{18BB4390-203E-4841-B7E9-4D351281E6D2}" srcOrd="0" destOrd="0" parTransId="{5FF1C5C2-4D77-4DBE-9005-686BDD134EAB}" sibTransId="{5FA968D2-3A90-4032-B1BF-20A2E046DA47}"/>
    <dgm:cxn modelId="{55DDB700-BF77-4883-B332-D5BD7D47F72C}" type="presOf" srcId="{9E97DE76-5A15-4E15-8C48-7F7E3A8E6D42}" destId="{58DC77F1-09F0-4F74-BD4B-02D505E3D05D}" srcOrd="0" destOrd="0" presId="urn:microsoft.com/office/officeart/2005/8/layout/bProcess3"/>
    <dgm:cxn modelId="{830A06E6-88AB-4DDA-B3E8-F45D80F0B54F}" type="presOf" srcId="{6729DCB6-7774-4C7C-AE28-B59A83317D1E}" destId="{969C1273-64BE-4297-986C-740F38D95AD3}" srcOrd="0" destOrd="0" presId="urn:microsoft.com/office/officeart/2005/8/layout/bProcess3"/>
    <dgm:cxn modelId="{DC77159E-7687-46B1-8D64-4654C9A2EBA6}" srcId="{A5B9DAFB-00A7-45B9-8017-0D2F873B8E48}" destId="{49F1F0DF-DDE4-495E-A527-BF687DCC968D}" srcOrd="6" destOrd="0" parTransId="{BED55A6A-AE12-428F-A30C-29F8C9477CE2}" sibTransId="{7B527707-FD56-437D-A75F-2F73078AD64B}"/>
    <dgm:cxn modelId="{013C82CC-05B9-4146-AB8A-B0BB4D051E28}" type="presOf" srcId="{BCB9E1C9-74A7-4A7D-B395-33B589BA5CDB}" destId="{37FBF8AF-0C9F-484A-B473-9C39157F6208}" srcOrd="0" destOrd="0" presId="urn:microsoft.com/office/officeart/2005/8/layout/bProcess3"/>
    <dgm:cxn modelId="{08FFC532-C0AF-46DB-B321-6062F991A6B1}" srcId="{A5B9DAFB-00A7-45B9-8017-0D2F873B8E48}" destId="{DBD2DEA1-CF93-4C5D-99C8-E90964490FB0}" srcOrd="2" destOrd="0" parTransId="{2284A729-68D2-4D47-834A-830320C1FD2B}" sibTransId="{6729DCB6-7774-4C7C-AE28-B59A83317D1E}"/>
    <dgm:cxn modelId="{6443B80E-6DDD-4F0C-A463-F5F5DB189767}" srcId="{A5B9DAFB-00A7-45B9-8017-0D2F873B8E48}" destId="{491D76B6-CAA3-4F06-81DD-9B9EC180C603}" srcOrd="10" destOrd="0" parTransId="{0001D89E-3E34-4317-B111-E0F0F5C8EB56}" sibTransId="{47EEF42E-CE53-4188-9F48-6523CB464AE9}"/>
    <dgm:cxn modelId="{2D1A0945-5D84-41FA-8173-87156A0047FE}" type="presOf" srcId="{C9B27763-17B4-41C0-AA56-B389216882CF}" destId="{4CA53F29-B6D2-48DA-A1D4-1B149F2D3FD3}" srcOrd="0" destOrd="0" presId="urn:microsoft.com/office/officeart/2005/8/layout/bProcess3"/>
    <dgm:cxn modelId="{F02F8C9C-CAF3-4BB2-A67A-DD3120F28F77}" type="presOf" srcId="{82E0819C-BE2F-4B31-879D-E78080B0A157}" destId="{FE8136F5-BADC-470F-9B99-88F45FB25873}" srcOrd="1" destOrd="0" presId="urn:microsoft.com/office/officeart/2005/8/layout/bProcess3"/>
    <dgm:cxn modelId="{884C48BC-0F0E-4854-AE81-A2405EEDFA8E}" type="presOf" srcId="{4BB8B293-01C8-42D3-BD51-8BF2FCDFC141}" destId="{3B5F6765-BC4E-43DA-9CD4-FC14665438F7}" srcOrd="0" destOrd="0" presId="urn:microsoft.com/office/officeart/2005/8/layout/bProcess3"/>
    <dgm:cxn modelId="{B391F5F5-73F8-4246-8DA5-6705118C1F6C}" type="presOf" srcId="{5FA968D2-3A90-4032-B1BF-20A2E046DA47}" destId="{9BF70795-98D3-4965-97AD-C95715BA2475}" srcOrd="0" destOrd="0" presId="urn:microsoft.com/office/officeart/2005/8/layout/bProcess3"/>
    <dgm:cxn modelId="{8D449078-A7CE-4273-8AE7-B70169CBFBCC}" type="presOf" srcId="{7B527707-FD56-437D-A75F-2F73078AD64B}" destId="{0E0CD4C9-B624-4157-BEFD-3E1AD3194CE3}" srcOrd="1" destOrd="0" presId="urn:microsoft.com/office/officeart/2005/8/layout/bProcess3"/>
    <dgm:cxn modelId="{38F873EA-6D53-42AD-BA6B-FFE2FB05D815}" srcId="{A5B9DAFB-00A7-45B9-8017-0D2F873B8E48}" destId="{555B458A-BB01-4D35-BAAD-ACB0B0AD1934}" srcOrd="1" destOrd="0" parTransId="{E981C2BB-739E-444C-AD25-A849D30CDAA8}" sibTransId="{4BB8B293-01C8-42D3-BD51-8BF2FCDFC141}"/>
    <dgm:cxn modelId="{BF7F5F32-F794-411C-92A7-88AD5FECB457}" srcId="{A5B9DAFB-00A7-45B9-8017-0D2F873B8E48}" destId="{476008FD-885B-4AA7-8EA3-338B2D61D697}" srcOrd="7" destOrd="0" parTransId="{F5FB121F-D62D-41F5-A707-2DF18D24A800}" sibTransId="{9E97DE76-5A15-4E15-8C48-7F7E3A8E6D42}"/>
    <dgm:cxn modelId="{5ED5BF6C-625C-4466-8259-945CE7880B25}" type="presOf" srcId="{A76CCB95-BC63-4A07-A0FE-75034860A755}" destId="{F294E1B4-7535-4548-8B67-E5EBF3E514AA}" srcOrd="0" destOrd="0" presId="urn:microsoft.com/office/officeart/2005/8/layout/bProcess3"/>
    <dgm:cxn modelId="{A612850D-7424-412A-BEF2-68720BE331E1}" type="presOf" srcId="{47EEF42E-CE53-4188-9F48-6523CB464AE9}" destId="{714DC291-DDBE-4EEF-A7CC-A3239FA211CB}" srcOrd="1" destOrd="0" presId="urn:microsoft.com/office/officeart/2005/8/layout/bProcess3"/>
    <dgm:cxn modelId="{73315EBA-27CD-47CA-A833-14D137052246}" type="presParOf" srcId="{D1FC4ECB-811D-4F07-A5BA-25AC489BCAF3}" destId="{7FFA872F-8A5B-41EB-8E5D-BE9E1512CE03}" srcOrd="0" destOrd="0" presId="urn:microsoft.com/office/officeart/2005/8/layout/bProcess3"/>
    <dgm:cxn modelId="{E3807195-215D-4FC9-802E-C5D2410DB762}" type="presParOf" srcId="{D1FC4ECB-811D-4F07-A5BA-25AC489BCAF3}" destId="{9BF70795-98D3-4965-97AD-C95715BA2475}" srcOrd="1" destOrd="0" presId="urn:microsoft.com/office/officeart/2005/8/layout/bProcess3"/>
    <dgm:cxn modelId="{D07F8054-97DE-491C-9491-19CB86441B9A}" type="presParOf" srcId="{9BF70795-98D3-4965-97AD-C95715BA2475}" destId="{9C3234A8-9FCA-491A-B2E6-2E7DEDC97F82}" srcOrd="0" destOrd="0" presId="urn:microsoft.com/office/officeart/2005/8/layout/bProcess3"/>
    <dgm:cxn modelId="{A8E1B98B-CE2C-4A09-9835-4239155AB5BA}" type="presParOf" srcId="{D1FC4ECB-811D-4F07-A5BA-25AC489BCAF3}" destId="{67109D1E-E1F4-45E6-990D-4A11867F4DB3}" srcOrd="2" destOrd="0" presId="urn:microsoft.com/office/officeart/2005/8/layout/bProcess3"/>
    <dgm:cxn modelId="{F8A6244B-910D-46E5-B05B-AA10D2B87075}" type="presParOf" srcId="{D1FC4ECB-811D-4F07-A5BA-25AC489BCAF3}" destId="{3B5F6765-BC4E-43DA-9CD4-FC14665438F7}" srcOrd="3" destOrd="0" presId="urn:microsoft.com/office/officeart/2005/8/layout/bProcess3"/>
    <dgm:cxn modelId="{F0B0032B-F8DB-4E73-B21E-A56322873688}" type="presParOf" srcId="{3B5F6765-BC4E-43DA-9CD4-FC14665438F7}" destId="{AE30200B-C69A-4CFC-9BE1-070A99FFF51A}" srcOrd="0" destOrd="0" presId="urn:microsoft.com/office/officeart/2005/8/layout/bProcess3"/>
    <dgm:cxn modelId="{7E954B2E-25CE-4F76-9EFD-FC2132A32BB4}" type="presParOf" srcId="{D1FC4ECB-811D-4F07-A5BA-25AC489BCAF3}" destId="{EF532ED6-7820-4D68-914D-761B42B9AC91}" srcOrd="4" destOrd="0" presId="urn:microsoft.com/office/officeart/2005/8/layout/bProcess3"/>
    <dgm:cxn modelId="{DCFC0253-971E-4610-8019-3422CEE24352}" type="presParOf" srcId="{D1FC4ECB-811D-4F07-A5BA-25AC489BCAF3}" destId="{969C1273-64BE-4297-986C-740F38D95AD3}" srcOrd="5" destOrd="0" presId="urn:microsoft.com/office/officeart/2005/8/layout/bProcess3"/>
    <dgm:cxn modelId="{4B99BD3F-F450-4462-9670-180509CC998F}" type="presParOf" srcId="{969C1273-64BE-4297-986C-740F38D95AD3}" destId="{741D3FA6-870E-4934-A9B0-C5C97FC39091}" srcOrd="0" destOrd="0" presId="urn:microsoft.com/office/officeart/2005/8/layout/bProcess3"/>
    <dgm:cxn modelId="{6E5B67E0-AAD1-4F91-8255-E18EC9C2B412}" type="presParOf" srcId="{D1FC4ECB-811D-4F07-A5BA-25AC489BCAF3}" destId="{5AC88C0D-93AB-41DC-A1CE-616FF1DB7467}" srcOrd="6" destOrd="0" presId="urn:microsoft.com/office/officeart/2005/8/layout/bProcess3"/>
    <dgm:cxn modelId="{55AD59AA-938F-4FB0-909B-1C24A77BBCFB}" type="presParOf" srcId="{D1FC4ECB-811D-4F07-A5BA-25AC489BCAF3}" destId="{74F6E61A-0A32-4B23-AA47-5D16DC115CD5}" srcOrd="7" destOrd="0" presId="urn:microsoft.com/office/officeart/2005/8/layout/bProcess3"/>
    <dgm:cxn modelId="{4CEC9C07-020C-4472-85D4-BCD05235F3C6}" type="presParOf" srcId="{74F6E61A-0A32-4B23-AA47-5D16DC115CD5}" destId="{41138E14-212A-4C27-937B-E897864641B8}" srcOrd="0" destOrd="0" presId="urn:microsoft.com/office/officeart/2005/8/layout/bProcess3"/>
    <dgm:cxn modelId="{961429F2-C09B-45CE-A8DA-4A453704570B}" type="presParOf" srcId="{D1FC4ECB-811D-4F07-A5BA-25AC489BCAF3}" destId="{4CA53F29-B6D2-48DA-A1D4-1B149F2D3FD3}" srcOrd="8" destOrd="0" presId="urn:microsoft.com/office/officeart/2005/8/layout/bProcess3"/>
    <dgm:cxn modelId="{0D867880-0E67-4E03-A877-A4070849F179}" type="presParOf" srcId="{D1FC4ECB-811D-4F07-A5BA-25AC489BCAF3}" destId="{440B74E5-995B-467A-B05C-A59D4D31D193}" srcOrd="9" destOrd="0" presId="urn:microsoft.com/office/officeart/2005/8/layout/bProcess3"/>
    <dgm:cxn modelId="{B8122F87-1719-4308-8288-06D6461601B6}" type="presParOf" srcId="{440B74E5-995B-467A-B05C-A59D4D31D193}" destId="{5622A161-8437-4609-AB8C-A14A005097B6}" srcOrd="0" destOrd="0" presId="urn:microsoft.com/office/officeart/2005/8/layout/bProcess3"/>
    <dgm:cxn modelId="{5A501D5E-4B77-46C5-83AA-1F7688EFD371}" type="presParOf" srcId="{D1FC4ECB-811D-4F07-A5BA-25AC489BCAF3}" destId="{37FBF8AF-0C9F-484A-B473-9C39157F6208}" srcOrd="10" destOrd="0" presId="urn:microsoft.com/office/officeart/2005/8/layout/bProcess3"/>
    <dgm:cxn modelId="{635D47CD-3156-44E8-9658-B05AC9C96E1A}" type="presParOf" srcId="{D1FC4ECB-811D-4F07-A5BA-25AC489BCAF3}" destId="{0DE864BF-9C2B-4476-ADF8-449044A2AFCC}" srcOrd="11" destOrd="0" presId="urn:microsoft.com/office/officeart/2005/8/layout/bProcess3"/>
    <dgm:cxn modelId="{006F5C17-F9B4-40D9-B0D4-8D7865F2594E}" type="presParOf" srcId="{0DE864BF-9C2B-4476-ADF8-449044A2AFCC}" destId="{FE8136F5-BADC-470F-9B99-88F45FB25873}" srcOrd="0" destOrd="0" presId="urn:microsoft.com/office/officeart/2005/8/layout/bProcess3"/>
    <dgm:cxn modelId="{69D7090F-7EA7-4457-B36D-C484877A5BB0}" type="presParOf" srcId="{D1FC4ECB-811D-4F07-A5BA-25AC489BCAF3}" destId="{F818D862-A1B2-44D2-A5B1-80EA3962C8F4}" srcOrd="12" destOrd="0" presId="urn:microsoft.com/office/officeart/2005/8/layout/bProcess3"/>
    <dgm:cxn modelId="{62C749D7-9140-4D02-B1D9-0EBE0595F932}" type="presParOf" srcId="{D1FC4ECB-811D-4F07-A5BA-25AC489BCAF3}" destId="{DAD3E532-E96A-4448-8F6C-EC7266E92B28}" srcOrd="13" destOrd="0" presId="urn:microsoft.com/office/officeart/2005/8/layout/bProcess3"/>
    <dgm:cxn modelId="{01E4503F-B6BF-401B-8F74-D8914AF83E30}" type="presParOf" srcId="{DAD3E532-E96A-4448-8F6C-EC7266E92B28}" destId="{0E0CD4C9-B624-4157-BEFD-3E1AD3194CE3}" srcOrd="0" destOrd="0" presId="urn:microsoft.com/office/officeart/2005/8/layout/bProcess3"/>
    <dgm:cxn modelId="{431D8B64-3F80-43F1-849B-2E528F6723C6}" type="presParOf" srcId="{D1FC4ECB-811D-4F07-A5BA-25AC489BCAF3}" destId="{BC56A4C8-AF96-4A06-AEC2-EA5D43F69714}" srcOrd="14" destOrd="0" presId="urn:microsoft.com/office/officeart/2005/8/layout/bProcess3"/>
    <dgm:cxn modelId="{28B28FF5-260B-4FD4-A610-DC4AD45401DA}" type="presParOf" srcId="{D1FC4ECB-811D-4F07-A5BA-25AC489BCAF3}" destId="{58DC77F1-09F0-4F74-BD4B-02D505E3D05D}" srcOrd="15" destOrd="0" presId="urn:microsoft.com/office/officeart/2005/8/layout/bProcess3"/>
    <dgm:cxn modelId="{AA1D3101-31F6-4425-96F1-59C416702EDB}" type="presParOf" srcId="{58DC77F1-09F0-4F74-BD4B-02D505E3D05D}" destId="{3B69DFF7-36A0-45EA-BCC2-A3E87C895160}" srcOrd="0" destOrd="0" presId="urn:microsoft.com/office/officeart/2005/8/layout/bProcess3"/>
    <dgm:cxn modelId="{0434664C-2944-409F-A576-8FD645576ACA}" type="presParOf" srcId="{D1FC4ECB-811D-4F07-A5BA-25AC489BCAF3}" destId="{096F6EC2-42A3-4931-B4C5-182DF51CCB79}" srcOrd="16" destOrd="0" presId="urn:microsoft.com/office/officeart/2005/8/layout/bProcess3"/>
    <dgm:cxn modelId="{F274180D-F74B-4F2E-A4EC-AA671604BC86}" type="presParOf" srcId="{D1FC4ECB-811D-4F07-A5BA-25AC489BCAF3}" destId="{E6EEE05A-CA88-4D53-9AFE-6E4B31289736}" srcOrd="17" destOrd="0" presId="urn:microsoft.com/office/officeart/2005/8/layout/bProcess3"/>
    <dgm:cxn modelId="{3F15A05C-0CCC-4B5F-BFB4-FA70C823A3DE}" type="presParOf" srcId="{E6EEE05A-CA88-4D53-9AFE-6E4B31289736}" destId="{E8C41E86-1BB4-4B58-A34B-0331B9DB887A}" srcOrd="0" destOrd="0" presId="urn:microsoft.com/office/officeart/2005/8/layout/bProcess3"/>
    <dgm:cxn modelId="{6A7D648E-985D-46C6-910D-362550BB9957}" type="presParOf" srcId="{D1FC4ECB-811D-4F07-A5BA-25AC489BCAF3}" destId="{0C061003-3006-408A-BBA1-A00068F5F35B}" srcOrd="18" destOrd="0" presId="urn:microsoft.com/office/officeart/2005/8/layout/bProcess3"/>
    <dgm:cxn modelId="{27848304-6144-4EA8-991B-A3D72C93CDCC}" type="presParOf" srcId="{D1FC4ECB-811D-4F07-A5BA-25AC489BCAF3}" destId="{4C95A8DD-CCB7-467F-9247-827612831704}" srcOrd="19" destOrd="0" presId="urn:microsoft.com/office/officeart/2005/8/layout/bProcess3"/>
    <dgm:cxn modelId="{A647EBDD-E44B-4671-A303-712F4316F0B0}" type="presParOf" srcId="{4C95A8DD-CCB7-467F-9247-827612831704}" destId="{911FC24A-CB15-4ABD-B47F-E11509E7DEEC}" srcOrd="0" destOrd="0" presId="urn:microsoft.com/office/officeart/2005/8/layout/bProcess3"/>
    <dgm:cxn modelId="{94E8CE7C-EBB6-4CAD-95C8-D7854CE7F14D}" type="presParOf" srcId="{D1FC4ECB-811D-4F07-A5BA-25AC489BCAF3}" destId="{49BB2393-3C1E-4DF6-BE2B-A94046C6313C}" srcOrd="20" destOrd="0" presId="urn:microsoft.com/office/officeart/2005/8/layout/bProcess3"/>
    <dgm:cxn modelId="{32B3B7EE-2F23-4038-8185-73A5DDBEA842}" type="presParOf" srcId="{D1FC4ECB-811D-4F07-A5BA-25AC489BCAF3}" destId="{030C2DCB-223B-4C63-9B5F-7AB178A44093}" srcOrd="21" destOrd="0" presId="urn:microsoft.com/office/officeart/2005/8/layout/bProcess3"/>
    <dgm:cxn modelId="{DA9DB56E-C356-4C41-A962-D76CC4C5346C}" type="presParOf" srcId="{030C2DCB-223B-4C63-9B5F-7AB178A44093}" destId="{714DC291-DDBE-4EEF-A7CC-A3239FA211CB}" srcOrd="0" destOrd="0" presId="urn:microsoft.com/office/officeart/2005/8/layout/bProcess3"/>
    <dgm:cxn modelId="{56EFFBFF-B2A2-48A8-8A9C-278297D7A15F}" type="presParOf" srcId="{D1FC4ECB-811D-4F07-A5BA-25AC489BCAF3}" destId="{F294E1B4-7535-4548-8B67-E5EBF3E514AA}" srcOrd="2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0402ED-01BA-4093-BEC5-DC45F3FE8D83}" type="doc">
      <dgm:prSet loTypeId="urn:microsoft.com/office/officeart/2005/8/layout/bProcess3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s-MX"/>
        </a:p>
      </dgm:t>
    </dgm:pt>
    <dgm:pt modelId="{D05EC343-265E-42B3-8BE2-5C53AA647154}">
      <dgm:prSet phldrT="[Texto]"/>
      <dgm:spPr/>
      <dgm:t>
        <a:bodyPr/>
        <a:lstStyle/>
        <a:p>
          <a:r>
            <a:rPr lang="es-MX" dirty="0" smtClean="0"/>
            <a:t>Plantear actividades que propicien la experimentación</a:t>
          </a:r>
          <a:endParaRPr lang="es-MX" dirty="0"/>
        </a:p>
      </dgm:t>
    </dgm:pt>
    <dgm:pt modelId="{74DFC848-D6C6-4906-956B-F38E552DD479}" type="parTrans" cxnId="{1D0A745D-6197-42FE-A87F-26138CEF5FF2}">
      <dgm:prSet/>
      <dgm:spPr/>
      <dgm:t>
        <a:bodyPr/>
        <a:lstStyle/>
        <a:p>
          <a:endParaRPr lang="es-MX"/>
        </a:p>
      </dgm:t>
    </dgm:pt>
    <dgm:pt modelId="{DD12A22C-75AB-48B9-B6DF-A4F4321F29D9}" type="sibTrans" cxnId="{1D0A745D-6197-42FE-A87F-26138CEF5FF2}">
      <dgm:prSet/>
      <dgm:spPr/>
      <dgm:t>
        <a:bodyPr/>
        <a:lstStyle/>
        <a:p>
          <a:endParaRPr lang="es-MX"/>
        </a:p>
      </dgm:t>
    </dgm:pt>
    <dgm:pt modelId="{77479F92-B69D-4C3F-BB0A-56C70D1C0BAA}">
      <dgm:prSet/>
      <dgm:spPr/>
      <dgm:t>
        <a:bodyPr/>
        <a:lstStyle/>
        <a:p>
          <a:r>
            <a:rPr lang="es-MX" smtClean="0"/>
            <a:t>Cuestiona</a:t>
          </a:r>
          <a:endParaRPr lang="es-MX" dirty="0" smtClean="0"/>
        </a:p>
      </dgm:t>
    </dgm:pt>
    <dgm:pt modelId="{BE4F7B25-66B1-40F8-89E7-DDAB40121E0C}" type="parTrans" cxnId="{FF03857A-F1CF-40EA-A0FC-C7388F348330}">
      <dgm:prSet/>
      <dgm:spPr/>
      <dgm:t>
        <a:bodyPr/>
        <a:lstStyle/>
        <a:p>
          <a:endParaRPr lang="es-MX"/>
        </a:p>
      </dgm:t>
    </dgm:pt>
    <dgm:pt modelId="{CB9E6E77-4F8E-4F5C-8488-8EC5FB7E05E1}" type="sibTrans" cxnId="{FF03857A-F1CF-40EA-A0FC-C7388F348330}">
      <dgm:prSet/>
      <dgm:spPr/>
      <dgm:t>
        <a:bodyPr/>
        <a:lstStyle/>
        <a:p>
          <a:endParaRPr lang="es-MX"/>
        </a:p>
      </dgm:t>
    </dgm:pt>
    <dgm:pt modelId="{AED27237-F079-453B-95BF-CBAEC83D7CC8}">
      <dgm:prSet/>
      <dgm:spPr/>
      <dgm:t>
        <a:bodyPr/>
        <a:lstStyle/>
        <a:p>
          <a:r>
            <a:rPr lang="es-MX" smtClean="0"/>
            <a:t>Guía</a:t>
          </a:r>
          <a:endParaRPr lang="es-MX" dirty="0" smtClean="0"/>
        </a:p>
      </dgm:t>
    </dgm:pt>
    <dgm:pt modelId="{205C1712-4F78-43CC-B651-437DFC656BC3}" type="parTrans" cxnId="{117BA15D-D231-4FF8-99D0-C63D16CDB82E}">
      <dgm:prSet/>
      <dgm:spPr/>
      <dgm:t>
        <a:bodyPr/>
        <a:lstStyle/>
        <a:p>
          <a:endParaRPr lang="es-MX"/>
        </a:p>
      </dgm:t>
    </dgm:pt>
    <dgm:pt modelId="{DB118A93-E733-49AF-8E86-527471C82329}" type="sibTrans" cxnId="{117BA15D-D231-4FF8-99D0-C63D16CDB82E}">
      <dgm:prSet/>
      <dgm:spPr/>
      <dgm:t>
        <a:bodyPr/>
        <a:lstStyle/>
        <a:p>
          <a:endParaRPr lang="es-MX"/>
        </a:p>
      </dgm:t>
    </dgm:pt>
    <dgm:pt modelId="{FF51FBEB-A81F-493A-99D7-87484030C7B8}">
      <dgm:prSet/>
      <dgm:spPr/>
      <dgm:t>
        <a:bodyPr/>
        <a:lstStyle/>
        <a:p>
          <a:r>
            <a:rPr lang="es-MX" smtClean="0"/>
            <a:t>Ayuda</a:t>
          </a:r>
          <a:endParaRPr lang="es-MX" dirty="0" smtClean="0"/>
        </a:p>
      </dgm:t>
    </dgm:pt>
    <dgm:pt modelId="{0B8B7FFB-C377-430D-98AB-639F1AFC0194}" type="parTrans" cxnId="{D63FA668-DD39-4822-B06D-2C33EE46189E}">
      <dgm:prSet/>
      <dgm:spPr/>
      <dgm:t>
        <a:bodyPr/>
        <a:lstStyle/>
        <a:p>
          <a:endParaRPr lang="es-MX"/>
        </a:p>
      </dgm:t>
    </dgm:pt>
    <dgm:pt modelId="{7287DDD0-7BE4-43B2-AA3B-6918ECFCB775}" type="sibTrans" cxnId="{D63FA668-DD39-4822-B06D-2C33EE46189E}">
      <dgm:prSet/>
      <dgm:spPr/>
      <dgm:t>
        <a:bodyPr/>
        <a:lstStyle/>
        <a:p>
          <a:endParaRPr lang="es-MX"/>
        </a:p>
      </dgm:t>
    </dgm:pt>
    <dgm:pt modelId="{7ECDA2BA-C138-4568-BDF8-72664E34B243}">
      <dgm:prSet/>
      <dgm:spPr/>
      <dgm:t>
        <a:bodyPr/>
        <a:lstStyle/>
        <a:p>
          <a:r>
            <a:rPr lang="es-MX" dirty="0" smtClean="0"/>
            <a:t>Propicia  un clima adecuado</a:t>
          </a:r>
        </a:p>
      </dgm:t>
    </dgm:pt>
    <dgm:pt modelId="{4046CE7F-D741-4721-8C3D-618C7046C78C}" type="parTrans" cxnId="{A958502C-107A-4203-BD11-26D631DD9FA4}">
      <dgm:prSet/>
      <dgm:spPr/>
      <dgm:t>
        <a:bodyPr/>
        <a:lstStyle/>
        <a:p>
          <a:endParaRPr lang="es-MX"/>
        </a:p>
      </dgm:t>
    </dgm:pt>
    <dgm:pt modelId="{A6EA8531-C515-499F-B1BB-784D5740E13B}" type="sibTrans" cxnId="{A958502C-107A-4203-BD11-26D631DD9FA4}">
      <dgm:prSet/>
      <dgm:spPr/>
      <dgm:t>
        <a:bodyPr/>
        <a:lstStyle/>
        <a:p>
          <a:endParaRPr lang="es-MX"/>
        </a:p>
      </dgm:t>
    </dgm:pt>
    <dgm:pt modelId="{A203ACF0-4E13-4EEB-82F4-60DF4E0520C6}">
      <dgm:prSet/>
      <dgm:spPr/>
      <dgm:t>
        <a:bodyPr/>
        <a:lstStyle/>
        <a:p>
          <a:r>
            <a:rPr lang="es-MX" smtClean="0"/>
            <a:t>Planificar actividades en donde el niño provoca el movimiento de objetos.</a:t>
          </a:r>
          <a:endParaRPr lang="es-MX" dirty="0" smtClean="0"/>
        </a:p>
      </dgm:t>
    </dgm:pt>
    <dgm:pt modelId="{DF47604F-C740-427B-8396-3D04E1D2FE6E}" type="parTrans" cxnId="{0DFE5E59-C9D7-472A-8954-7ECCA557E062}">
      <dgm:prSet/>
      <dgm:spPr/>
      <dgm:t>
        <a:bodyPr/>
        <a:lstStyle/>
        <a:p>
          <a:endParaRPr lang="es-MX"/>
        </a:p>
      </dgm:t>
    </dgm:pt>
    <dgm:pt modelId="{938137DF-2535-465A-9B5F-CA7FAE66F67A}" type="sibTrans" cxnId="{0DFE5E59-C9D7-472A-8954-7ECCA557E062}">
      <dgm:prSet/>
      <dgm:spPr/>
      <dgm:t>
        <a:bodyPr/>
        <a:lstStyle/>
        <a:p>
          <a:endParaRPr lang="es-MX"/>
        </a:p>
      </dgm:t>
    </dgm:pt>
    <dgm:pt modelId="{2F888325-5079-46F1-9561-A2AC4CE36063}">
      <dgm:prSet/>
      <dgm:spPr/>
      <dgm:t>
        <a:bodyPr/>
        <a:lstStyle/>
        <a:p>
          <a:r>
            <a:rPr lang="es-MX" smtClean="0"/>
            <a:t>No herir susceptibilidades</a:t>
          </a:r>
          <a:endParaRPr lang="es-MX" dirty="0" smtClean="0"/>
        </a:p>
      </dgm:t>
    </dgm:pt>
    <dgm:pt modelId="{12CB5689-2C88-4FA8-81BF-B0348435C019}" type="parTrans" cxnId="{6F1D6522-CF80-4F8B-B97B-8EDC273749DC}">
      <dgm:prSet/>
      <dgm:spPr/>
      <dgm:t>
        <a:bodyPr/>
        <a:lstStyle/>
        <a:p>
          <a:endParaRPr lang="es-MX"/>
        </a:p>
      </dgm:t>
    </dgm:pt>
    <dgm:pt modelId="{42AE99FA-9772-4EFC-BD33-5E6C6ABFA3EC}" type="sibTrans" cxnId="{6F1D6522-CF80-4F8B-B97B-8EDC273749DC}">
      <dgm:prSet/>
      <dgm:spPr/>
      <dgm:t>
        <a:bodyPr/>
        <a:lstStyle/>
        <a:p>
          <a:endParaRPr lang="es-MX"/>
        </a:p>
      </dgm:t>
    </dgm:pt>
    <dgm:pt modelId="{2519407D-C885-4AF9-B1E8-E05761C918D4}">
      <dgm:prSet/>
      <dgm:spPr/>
      <dgm:t>
        <a:bodyPr/>
        <a:lstStyle/>
        <a:p>
          <a:r>
            <a:rPr lang="es-MX" smtClean="0"/>
            <a:t>Identificar elementos esenciales del contenido </a:t>
          </a:r>
          <a:endParaRPr lang="es-MX" dirty="0" smtClean="0"/>
        </a:p>
      </dgm:t>
    </dgm:pt>
    <dgm:pt modelId="{1763C33C-E56F-400D-A3BB-AB4F7E58B7A7}" type="parTrans" cxnId="{FF5B232A-FE18-49CB-87F8-1516584FCAAB}">
      <dgm:prSet/>
      <dgm:spPr/>
      <dgm:t>
        <a:bodyPr/>
        <a:lstStyle/>
        <a:p>
          <a:endParaRPr lang="es-MX"/>
        </a:p>
      </dgm:t>
    </dgm:pt>
    <dgm:pt modelId="{444B01A8-B2CB-430E-8C43-D3C4222EE3E2}" type="sibTrans" cxnId="{FF5B232A-FE18-49CB-87F8-1516584FCAAB}">
      <dgm:prSet/>
      <dgm:spPr/>
      <dgm:t>
        <a:bodyPr/>
        <a:lstStyle/>
        <a:p>
          <a:endParaRPr lang="es-MX"/>
        </a:p>
      </dgm:t>
    </dgm:pt>
    <dgm:pt modelId="{F402EEE5-AD75-437E-887F-67DA75D0ACA3}">
      <dgm:prSet/>
      <dgm:spPr/>
      <dgm:t>
        <a:bodyPr/>
        <a:lstStyle/>
        <a:p>
          <a:r>
            <a:rPr lang="es-MX" smtClean="0"/>
            <a:t>Propiciar oportunidades para que el niño realice supuestos</a:t>
          </a:r>
          <a:endParaRPr lang="es-MX" dirty="0" smtClean="0"/>
        </a:p>
      </dgm:t>
    </dgm:pt>
    <dgm:pt modelId="{4643F7B9-E551-46C8-911E-5AA0B30B5BE7}" type="parTrans" cxnId="{BA818101-746F-41BE-96CB-E9CE3D0A4AE7}">
      <dgm:prSet/>
      <dgm:spPr/>
      <dgm:t>
        <a:bodyPr/>
        <a:lstStyle/>
        <a:p>
          <a:endParaRPr lang="es-MX"/>
        </a:p>
      </dgm:t>
    </dgm:pt>
    <dgm:pt modelId="{312C3FDD-8A6E-4850-8B48-A34BD53358E6}" type="sibTrans" cxnId="{BA818101-746F-41BE-96CB-E9CE3D0A4AE7}">
      <dgm:prSet/>
      <dgm:spPr/>
      <dgm:t>
        <a:bodyPr/>
        <a:lstStyle/>
        <a:p>
          <a:endParaRPr lang="es-MX"/>
        </a:p>
      </dgm:t>
    </dgm:pt>
    <dgm:pt modelId="{81E03CF0-5DD7-4F4E-A680-25D5861A582C}">
      <dgm:prSet/>
      <dgm:spPr/>
      <dgm:t>
        <a:bodyPr/>
        <a:lstStyle/>
        <a:p>
          <a:r>
            <a:rPr lang="es-MX" dirty="0" smtClean="0"/>
            <a:t>Orientar al niño en el proceso de ordenar la información</a:t>
          </a:r>
        </a:p>
      </dgm:t>
    </dgm:pt>
    <dgm:pt modelId="{5E7B15C2-EAAA-48A9-9B8C-04832A628CDD}" type="parTrans" cxnId="{71D2D3D5-F4A7-4214-BA64-3E07490F4298}">
      <dgm:prSet/>
      <dgm:spPr/>
      <dgm:t>
        <a:bodyPr/>
        <a:lstStyle/>
        <a:p>
          <a:endParaRPr lang="es-MX"/>
        </a:p>
      </dgm:t>
    </dgm:pt>
    <dgm:pt modelId="{DAF870FC-CDBE-412C-9CE0-41A0E2B60994}" type="sibTrans" cxnId="{71D2D3D5-F4A7-4214-BA64-3E07490F4298}">
      <dgm:prSet/>
      <dgm:spPr/>
      <dgm:t>
        <a:bodyPr/>
        <a:lstStyle/>
        <a:p>
          <a:endParaRPr lang="es-MX"/>
        </a:p>
      </dgm:t>
    </dgm:pt>
    <dgm:pt modelId="{C905006C-8A55-4BAD-939E-4656DBC2BA6F}" type="pres">
      <dgm:prSet presAssocID="{910402ED-01BA-4093-BEC5-DC45F3FE8D8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B508EF6-E999-4F86-B44E-C7FC5214752D}" type="pres">
      <dgm:prSet presAssocID="{D05EC343-265E-42B3-8BE2-5C53AA647154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970DAC-FCBC-4F3F-8279-A4BD3336F7E1}" type="pres">
      <dgm:prSet presAssocID="{DD12A22C-75AB-48B9-B6DF-A4F4321F29D9}" presName="sibTrans" presStyleLbl="sibTrans1D1" presStyleIdx="0" presStyleCnt="9"/>
      <dgm:spPr/>
      <dgm:t>
        <a:bodyPr/>
        <a:lstStyle/>
        <a:p>
          <a:endParaRPr lang="es-MX"/>
        </a:p>
      </dgm:t>
    </dgm:pt>
    <dgm:pt modelId="{B34BA636-99B5-4D3D-A645-F58C78DB3C84}" type="pres">
      <dgm:prSet presAssocID="{DD12A22C-75AB-48B9-B6DF-A4F4321F29D9}" presName="connectorText" presStyleLbl="sibTrans1D1" presStyleIdx="0" presStyleCnt="9"/>
      <dgm:spPr/>
      <dgm:t>
        <a:bodyPr/>
        <a:lstStyle/>
        <a:p>
          <a:endParaRPr lang="es-MX"/>
        </a:p>
      </dgm:t>
    </dgm:pt>
    <dgm:pt modelId="{4B49C2F8-4754-48FC-96C3-D08E88CC3844}" type="pres">
      <dgm:prSet presAssocID="{77479F92-B69D-4C3F-BB0A-56C70D1C0BAA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BCAF22-8EA0-49CD-87DD-4F4F4DBD0322}" type="pres">
      <dgm:prSet presAssocID="{CB9E6E77-4F8E-4F5C-8488-8EC5FB7E05E1}" presName="sibTrans" presStyleLbl="sibTrans1D1" presStyleIdx="1" presStyleCnt="9"/>
      <dgm:spPr/>
      <dgm:t>
        <a:bodyPr/>
        <a:lstStyle/>
        <a:p>
          <a:endParaRPr lang="es-MX"/>
        </a:p>
      </dgm:t>
    </dgm:pt>
    <dgm:pt modelId="{26134F71-86E0-491C-9A92-F170776FF125}" type="pres">
      <dgm:prSet presAssocID="{CB9E6E77-4F8E-4F5C-8488-8EC5FB7E05E1}" presName="connectorText" presStyleLbl="sibTrans1D1" presStyleIdx="1" presStyleCnt="9"/>
      <dgm:spPr/>
      <dgm:t>
        <a:bodyPr/>
        <a:lstStyle/>
        <a:p>
          <a:endParaRPr lang="es-MX"/>
        </a:p>
      </dgm:t>
    </dgm:pt>
    <dgm:pt modelId="{A3F4EE4C-416F-4C34-9803-9929A399CD91}" type="pres">
      <dgm:prSet presAssocID="{AED27237-F079-453B-95BF-CBAEC83D7CC8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840170A-6041-4AB6-9DA1-B3FB1B56255A}" type="pres">
      <dgm:prSet presAssocID="{DB118A93-E733-49AF-8E86-527471C82329}" presName="sibTrans" presStyleLbl="sibTrans1D1" presStyleIdx="2" presStyleCnt="9"/>
      <dgm:spPr/>
      <dgm:t>
        <a:bodyPr/>
        <a:lstStyle/>
        <a:p>
          <a:endParaRPr lang="es-MX"/>
        </a:p>
      </dgm:t>
    </dgm:pt>
    <dgm:pt modelId="{813D97FF-F086-407B-B9CC-D4BAB1EBB01A}" type="pres">
      <dgm:prSet presAssocID="{DB118A93-E733-49AF-8E86-527471C82329}" presName="connectorText" presStyleLbl="sibTrans1D1" presStyleIdx="2" presStyleCnt="9"/>
      <dgm:spPr/>
      <dgm:t>
        <a:bodyPr/>
        <a:lstStyle/>
        <a:p>
          <a:endParaRPr lang="es-MX"/>
        </a:p>
      </dgm:t>
    </dgm:pt>
    <dgm:pt modelId="{3BD60D63-886D-4F72-A14A-37F060285C5B}" type="pres">
      <dgm:prSet presAssocID="{FF51FBEB-A81F-493A-99D7-87484030C7B8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87EEAF9-991C-4E80-AB9D-BDA3CC630062}" type="pres">
      <dgm:prSet presAssocID="{7287DDD0-7BE4-43B2-AA3B-6918ECFCB775}" presName="sibTrans" presStyleLbl="sibTrans1D1" presStyleIdx="3" presStyleCnt="9"/>
      <dgm:spPr/>
      <dgm:t>
        <a:bodyPr/>
        <a:lstStyle/>
        <a:p>
          <a:endParaRPr lang="es-MX"/>
        </a:p>
      </dgm:t>
    </dgm:pt>
    <dgm:pt modelId="{FCC54BDC-F1DF-46FB-86F2-8AB724033D4F}" type="pres">
      <dgm:prSet presAssocID="{7287DDD0-7BE4-43B2-AA3B-6918ECFCB775}" presName="connectorText" presStyleLbl="sibTrans1D1" presStyleIdx="3" presStyleCnt="9"/>
      <dgm:spPr/>
      <dgm:t>
        <a:bodyPr/>
        <a:lstStyle/>
        <a:p>
          <a:endParaRPr lang="es-MX"/>
        </a:p>
      </dgm:t>
    </dgm:pt>
    <dgm:pt modelId="{D568D2C9-67FA-4685-B977-B8B04255C973}" type="pres">
      <dgm:prSet presAssocID="{7ECDA2BA-C138-4568-BDF8-72664E34B243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FFF4626-6563-41DA-93D5-B93AD774C25E}" type="pres">
      <dgm:prSet presAssocID="{A6EA8531-C515-499F-B1BB-784D5740E13B}" presName="sibTrans" presStyleLbl="sibTrans1D1" presStyleIdx="4" presStyleCnt="9"/>
      <dgm:spPr/>
      <dgm:t>
        <a:bodyPr/>
        <a:lstStyle/>
        <a:p>
          <a:endParaRPr lang="es-MX"/>
        </a:p>
      </dgm:t>
    </dgm:pt>
    <dgm:pt modelId="{2AD52B04-AA0F-43CB-9042-387508806D06}" type="pres">
      <dgm:prSet presAssocID="{A6EA8531-C515-499F-B1BB-784D5740E13B}" presName="connectorText" presStyleLbl="sibTrans1D1" presStyleIdx="4" presStyleCnt="9"/>
      <dgm:spPr/>
      <dgm:t>
        <a:bodyPr/>
        <a:lstStyle/>
        <a:p>
          <a:endParaRPr lang="es-MX"/>
        </a:p>
      </dgm:t>
    </dgm:pt>
    <dgm:pt modelId="{283E57E6-7228-47DF-870A-239A2996A508}" type="pres">
      <dgm:prSet presAssocID="{A203ACF0-4E13-4EEB-82F4-60DF4E0520C6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C4CEF7E-ED7A-4A7C-AB50-5BA3F2F348BE}" type="pres">
      <dgm:prSet presAssocID="{938137DF-2535-465A-9B5F-CA7FAE66F67A}" presName="sibTrans" presStyleLbl="sibTrans1D1" presStyleIdx="5" presStyleCnt="9"/>
      <dgm:spPr/>
      <dgm:t>
        <a:bodyPr/>
        <a:lstStyle/>
        <a:p>
          <a:endParaRPr lang="es-MX"/>
        </a:p>
      </dgm:t>
    </dgm:pt>
    <dgm:pt modelId="{85BE1BCB-329C-4073-990A-C2115D121BF2}" type="pres">
      <dgm:prSet presAssocID="{938137DF-2535-465A-9B5F-CA7FAE66F67A}" presName="connectorText" presStyleLbl="sibTrans1D1" presStyleIdx="5" presStyleCnt="9"/>
      <dgm:spPr/>
      <dgm:t>
        <a:bodyPr/>
        <a:lstStyle/>
        <a:p>
          <a:endParaRPr lang="es-MX"/>
        </a:p>
      </dgm:t>
    </dgm:pt>
    <dgm:pt modelId="{C10BE893-6614-4C1D-8EB3-8F37900BA71D}" type="pres">
      <dgm:prSet presAssocID="{2F888325-5079-46F1-9561-A2AC4CE36063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070D5BE-A933-4F1B-89D8-54B471EDFDF5}" type="pres">
      <dgm:prSet presAssocID="{42AE99FA-9772-4EFC-BD33-5E6C6ABFA3EC}" presName="sibTrans" presStyleLbl="sibTrans1D1" presStyleIdx="6" presStyleCnt="9"/>
      <dgm:spPr/>
      <dgm:t>
        <a:bodyPr/>
        <a:lstStyle/>
        <a:p>
          <a:endParaRPr lang="es-MX"/>
        </a:p>
      </dgm:t>
    </dgm:pt>
    <dgm:pt modelId="{ED4AB8AC-F598-4A7E-8C1C-BE1DFEB12C7E}" type="pres">
      <dgm:prSet presAssocID="{42AE99FA-9772-4EFC-BD33-5E6C6ABFA3EC}" presName="connectorText" presStyleLbl="sibTrans1D1" presStyleIdx="6" presStyleCnt="9"/>
      <dgm:spPr/>
      <dgm:t>
        <a:bodyPr/>
        <a:lstStyle/>
        <a:p>
          <a:endParaRPr lang="es-MX"/>
        </a:p>
      </dgm:t>
    </dgm:pt>
    <dgm:pt modelId="{3F1DCEAB-AA2C-457D-AD17-AB3331CAA660}" type="pres">
      <dgm:prSet presAssocID="{2519407D-C885-4AF9-B1E8-E05761C918D4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33ECE4E-E213-49DA-AC8D-08BC1ABD73F1}" type="pres">
      <dgm:prSet presAssocID="{444B01A8-B2CB-430E-8C43-D3C4222EE3E2}" presName="sibTrans" presStyleLbl="sibTrans1D1" presStyleIdx="7" presStyleCnt="9"/>
      <dgm:spPr/>
      <dgm:t>
        <a:bodyPr/>
        <a:lstStyle/>
        <a:p>
          <a:endParaRPr lang="es-MX"/>
        </a:p>
      </dgm:t>
    </dgm:pt>
    <dgm:pt modelId="{581A7E9D-C657-4A5E-9B8A-66F00F3D8BD3}" type="pres">
      <dgm:prSet presAssocID="{444B01A8-B2CB-430E-8C43-D3C4222EE3E2}" presName="connectorText" presStyleLbl="sibTrans1D1" presStyleIdx="7" presStyleCnt="9"/>
      <dgm:spPr/>
      <dgm:t>
        <a:bodyPr/>
        <a:lstStyle/>
        <a:p>
          <a:endParaRPr lang="es-MX"/>
        </a:p>
      </dgm:t>
    </dgm:pt>
    <dgm:pt modelId="{96F57938-94DC-4B30-B5FC-A5DB8FCE61A6}" type="pres">
      <dgm:prSet presAssocID="{F402EEE5-AD75-437E-887F-67DA75D0ACA3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C53E26C-3FD1-441A-BAF0-E497D19AAEBD}" type="pres">
      <dgm:prSet presAssocID="{312C3FDD-8A6E-4850-8B48-A34BD53358E6}" presName="sibTrans" presStyleLbl="sibTrans1D1" presStyleIdx="8" presStyleCnt="9"/>
      <dgm:spPr/>
      <dgm:t>
        <a:bodyPr/>
        <a:lstStyle/>
        <a:p>
          <a:endParaRPr lang="es-MX"/>
        </a:p>
      </dgm:t>
    </dgm:pt>
    <dgm:pt modelId="{366510C9-C1BD-4F83-8E79-5EEAF350FED0}" type="pres">
      <dgm:prSet presAssocID="{312C3FDD-8A6E-4850-8B48-A34BD53358E6}" presName="connectorText" presStyleLbl="sibTrans1D1" presStyleIdx="8" presStyleCnt="9"/>
      <dgm:spPr/>
      <dgm:t>
        <a:bodyPr/>
        <a:lstStyle/>
        <a:p>
          <a:endParaRPr lang="es-MX"/>
        </a:p>
      </dgm:t>
    </dgm:pt>
    <dgm:pt modelId="{5FDB1A22-EE68-44C2-B910-A5157987B069}" type="pres">
      <dgm:prSet presAssocID="{81E03CF0-5DD7-4F4E-A680-25D5861A582C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1D2D3D5-F4A7-4214-BA64-3E07490F4298}" srcId="{910402ED-01BA-4093-BEC5-DC45F3FE8D83}" destId="{81E03CF0-5DD7-4F4E-A680-25D5861A582C}" srcOrd="9" destOrd="0" parTransId="{5E7B15C2-EAAA-48A9-9B8C-04832A628CDD}" sibTransId="{DAF870FC-CDBE-412C-9CE0-41A0E2B60994}"/>
    <dgm:cxn modelId="{FF03857A-F1CF-40EA-A0FC-C7388F348330}" srcId="{910402ED-01BA-4093-BEC5-DC45F3FE8D83}" destId="{77479F92-B69D-4C3F-BB0A-56C70D1C0BAA}" srcOrd="1" destOrd="0" parTransId="{BE4F7B25-66B1-40F8-89E7-DDAB40121E0C}" sibTransId="{CB9E6E77-4F8E-4F5C-8488-8EC5FB7E05E1}"/>
    <dgm:cxn modelId="{6D49E225-35FD-405F-AEAC-935EA53E2459}" type="presOf" srcId="{938137DF-2535-465A-9B5F-CA7FAE66F67A}" destId="{85BE1BCB-329C-4073-990A-C2115D121BF2}" srcOrd="1" destOrd="0" presId="urn:microsoft.com/office/officeart/2005/8/layout/bProcess3"/>
    <dgm:cxn modelId="{0DFE5E59-C9D7-472A-8954-7ECCA557E062}" srcId="{910402ED-01BA-4093-BEC5-DC45F3FE8D83}" destId="{A203ACF0-4E13-4EEB-82F4-60DF4E0520C6}" srcOrd="5" destOrd="0" parTransId="{DF47604F-C740-427B-8396-3D04E1D2FE6E}" sibTransId="{938137DF-2535-465A-9B5F-CA7FAE66F67A}"/>
    <dgm:cxn modelId="{9A4D7CD8-6D8A-4BE1-90AC-95AAD8B04BD1}" type="presOf" srcId="{444B01A8-B2CB-430E-8C43-D3C4222EE3E2}" destId="{033ECE4E-E213-49DA-AC8D-08BC1ABD73F1}" srcOrd="0" destOrd="0" presId="urn:microsoft.com/office/officeart/2005/8/layout/bProcess3"/>
    <dgm:cxn modelId="{A378D2F9-A4F4-4271-A142-50FF7FEEFC54}" type="presOf" srcId="{910402ED-01BA-4093-BEC5-DC45F3FE8D83}" destId="{C905006C-8A55-4BAD-939E-4656DBC2BA6F}" srcOrd="0" destOrd="0" presId="urn:microsoft.com/office/officeart/2005/8/layout/bProcess3"/>
    <dgm:cxn modelId="{D63FA668-DD39-4822-B06D-2C33EE46189E}" srcId="{910402ED-01BA-4093-BEC5-DC45F3FE8D83}" destId="{FF51FBEB-A81F-493A-99D7-87484030C7B8}" srcOrd="3" destOrd="0" parTransId="{0B8B7FFB-C377-430D-98AB-639F1AFC0194}" sibTransId="{7287DDD0-7BE4-43B2-AA3B-6918ECFCB775}"/>
    <dgm:cxn modelId="{005BB5E0-8A32-4411-B951-F76A831450E5}" type="presOf" srcId="{7287DDD0-7BE4-43B2-AA3B-6918ECFCB775}" destId="{FCC54BDC-F1DF-46FB-86F2-8AB724033D4F}" srcOrd="1" destOrd="0" presId="urn:microsoft.com/office/officeart/2005/8/layout/bProcess3"/>
    <dgm:cxn modelId="{B5E27973-E935-4F41-AC72-4B5E609A2892}" type="presOf" srcId="{F402EEE5-AD75-437E-887F-67DA75D0ACA3}" destId="{96F57938-94DC-4B30-B5FC-A5DB8FCE61A6}" srcOrd="0" destOrd="0" presId="urn:microsoft.com/office/officeart/2005/8/layout/bProcess3"/>
    <dgm:cxn modelId="{2222E04F-FEFA-4648-9A8B-B08A6ECA30E1}" type="presOf" srcId="{2519407D-C885-4AF9-B1E8-E05761C918D4}" destId="{3F1DCEAB-AA2C-457D-AD17-AB3331CAA660}" srcOrd="0" destOrd="0" presId="urn:microsoft.com/office/officeart/2005/8/layout/bProcess3"/>
    <dgm:cxn modelId="{0B70E91C-9399-4931-8193-D1C8A7357894}" type="presOf" srcId="{FF51FBEB-A81F-493A-99D7-87484030C7B8}" destId="{3BD60D63-886D-4F72-A14A-37F060285C5B}" srcOrd="0" destOrd="0" presId="urn:microsoft.com/office/officeart/2005/8/layout/bProcess3"/>
    <dgm:cxn modelId="{D6CAF50E-7317-44E6-A83E-FCB08B656B1F}" type="presOf" srcId="{81E03CF0-5DD7-4F4E-A680-25D5861A582C}" destId="{5FDB1A22-EE68-44C2-B910-A5157987B069}" srcOrd="0" destOrd="0" presId="urn:microsoft.com/office/officeart/2005/8/layout/bProcess3"/>
    <dgm:cxn modelId="{BC949126-3B7E-407E-824C-5F0D13A0F343}" type="presOf" srcId="{D05EC343-265E-42B3-8BE2-5C53AA647154}" destId="{8B508EF6-E999-4F86-B44E-C7FC5214752D}" srcOrd="0" destOrd="0" presId="urn:microsoft.com/office/officeart/2005/8/layout/bProcess3"/>
    <dgm:cxn modelId="{4DD8DDDD-41E7-4412-925D-90564B8EFFB6}" type="presOf" srcId="{DB118A93-E733-49AF-8E86-527471C82329}" destId="{813D97FF-F086-407B-B9CC-D4BAB1EBB01A}" srcOrd="1" destOrd="0" presId="urn:microsoft.com/office/officeart/2005/8/layout/bProcess3"/>
    <dgm:cxn modelId="{2171F6D3-C12A-4E92-9FF0-F36E747BA905}" type="presOf" srcId="{DB118A93-E733-49AF-8E86-527471C82329}" destId="{4840170A-6041-4AB6-9DA1-B3FB1B56255A}" srcOrd="0" destOrd="0" presId="urn:microsoft.com/office/officeart/2005/8/layout/bProcess3"/>
    <dgm:cxn modelId="{6CFB270C-4256-4047-90EB-843718B5C65F}" type="presOf" srcId="{312C3FDD-8A6E-4850-8B48-A34BD53358E6}" destId="{1C53E26C-3FD1-441A-BAF0-E497D19AAEBD}" srcOrd="0" destOrd="0" presId="urn:microsoft.com/office/officeart/2005/8/layout/bProcess3"/>
    <dgm:cxn modelId="{8135D2C9-3132-4062-9C0D-C55C32CC13DC}" type="presOf" srcId="{A203ACF0-4E13-4EEB-82F4-60DF4E0520C6}" destId="{283E57E6-7228-47DF-870A-239A2996A508}" srcOrd="0" destOrd="0" presId="urn:microsoft.com/office/officeart/2005/8/layout/bProcess3"/>
    <dgm:cxn modelId="{E189ACE2-B329-4EAC-B9DD-08EB3E866991}" type="presOf" srcId="{77479F92-B69D-4C3F-BB0A-56C70D1C0BAA}" destId="{4B49C2F8-4754-48FC-96C3-D08E88CC3844}" srcOrd="0" destOrd="0" presId="urn:microsoft.com/office/officeart/2005/8/layout/bProcess3"/>
    <dgm:cxn modelId="{1935B645-A2DB-4F0B-8F85-8DAAA47A7E48}" type="presOf" srcId="{CB9E6E77-4F8E-4F5C-8488-8EC5FB7E05E1}" destId="{A7BCAF22-8EA0-49CD-87DD-4F4F4DBD0322}" srcOrd="0" destOrd="0" presId="urn:microsoft.com/office/officeart/2005/8/layout/bProcess3"/>
    <dgm:cxn modelId="{642648AC-E7DE-4F3D-80B3-CFAEDC3C3CC6}" type="presOf" srcId="{DD12A22C-75AB-48B9-B6DF-A4F4321F29D9}" destId="{E7970DAC-FCBC-4F3F-8279-A4BD3336F7E1}" srcOrd="0" destOrd="0" presId="urn:microsoft.com/office/officeart/2005/8/layout/bProcess3"/>
    <dgm:cxn modelId="{85C0C1FD-1075-42B6-B2E5-84173F738A74}" type="presOf" srcId="{312C3FDD-8A6E-4850-8B48-A34BD53358E6}" destId="{366510C9-C1BD-4F83-8E79-5EEAF350FED0}" srcOrd="1" destOrd="0" presId="urn:microsoft.com/office/officeart/2005/8/layout/bProcess3"/>
    <dgm:cxn modelId="{7EE04B0F-916C-438B-96E5-933492ACED0A}" type="presOf" srcId="{42AE99FA-9772-4EFC-BD33-5E6C6ABFA3EC}" destId="{ED4AB8AC-F598-4A7E-8C1C-BE1DFEB12C7E}" srcOrd="1" destOrd="0" presId="urn:microsoft.com/office/officeart/2005/8/layout/bProcess3"/>
    <dgm:cxn modelId="{841C02C4-00D5-4576-89F4-94AB7624958B}" type="presOf" srcId="{938137DF-2535-465A-9B5F-CA7FAE66F67A}" destId="{2C4CEF7E-ED7A-4A7C-AB50-5BA3F2F348BE}" srcOrd="0" destOrd="0" presId="urn:microsoft.com/office/officeart/2005/8/layout/bProcess3"/>
    <dgm:cxn modelId="{BA818101-746F-41BE-96CB-E9CE3D0A4AE7}" srcId="{910402ED-01BA-4093-BEC5-DC45F3FE8D83}" destId="{F402EEE5-AD75-437E-887F-67DA75D0ACA3}" srcOrd="8" destOrd="0" parTransId="{4643F7B9-E551-46C8-911E-5AA0B30B5BE7}" sibTransId="{312C3FDD-8A6E-4850-8B48-A34BD53358E6}"/>
    <dgm:cxn modelId="{6F1D6522-CF80-4F8B-B97B-8EDC273749DC}" srcId="{910402ED-01BA-4093-BEC5-DC45F3FE8D83}" destId="{2F888325-5079-46F1-9561-A2AC4CE36063}" srcOrd="6" destOrd="0" parTransId="{12CB5689-2C88-4FA8-81BF-B0348435C019}" sibTransId="{42AE99FA-9772-4EFC-BD33-5E6C6ABFA3EC}"/>
    <dgm:cxn modelId="{EE326CB6-276F-49F0-BC0C-10D0773D8624}" type="presOf" srcId="{7ECDA2BA-C138-4568-BDF8-72664E34B243}" destId="{D568D2C9-67FA-4685-B977-B8B04255C973}" srcOrd="0" destOrd="0" presId="urn:microsoft.com/office/officeart/2005/8/layout/bProcess3"/>
    <dgm:cxn modelId="{FF5B232A-FE18-49CB-87F8-1516584FCAAB}" srcId="{910402ED-01BA-4093-BEC5-DC45F3FE8D83}" destId="{2519407D-C885-4AF9-B1E8-E05761C918D4}" srcOrd="7" destOrd="0" parTransId="{1763C33C-E56F-400D-A3BB-AB4F7E58B7A7}" sibTransId="{444B01A8-B2CB-430E-8C43-D3C4222EE3E2}"/>
    <dgm:cxn modelId="{3EB0FFEE-7FFC-4795-BE10-86D4CB0D0C5D}" type="presOf" srcId="{444B01A8-B2CB-430E-8C43-D3C4222EE3E2}" destId="{581A7E9D-C657-4A5E-9B8A-66F00F3D8BD3}" srcOrd="1" destOrd="0" presId="urn:microsoft.com/office/officeart/2005/8/layout/bProcess3"/>
    <dgm:cxn modelId="{5AFE43DA-E2D0-4DEB-B63D-95C4BB35FCC0}" type="presOf" srcId="{A6EA8531-C515-499F-B1BB-784D5740E13B}" destId="{5FFF4626-6563-41DA-93D5-B93AD774C25E}" srcOrd="0" destOrd="0" presId="urn:microsoft.com/office/officeart/2005/8/layout/bProcess3"/>
    <dgm:cxn modelId="{1D0A745D-6197-42FE-A87F-26138CEF5FF2}" srcId="{910402ED-01BA-4093-BEC5-DC45F3FE8D83}" destId="{D05EC343-265E-42B3-8BE2-5C53AA647154}" srcOrd="0" destOrd="0" parTransId="{74DFC848-D6C6-4906-956B-F38E552DD479}" sibTransId="{DD12A22C-75AB-48B9-B6DF-A4F4321F29D9}"/>
    <dgm:cxn modelId="{36E80998-BB90-40E0-877B-27B584611A24}" type="presOf" srcId="{CB9E6E77-4F8E-4F5C-8488-8EC5FB7E05E1}" destId="{26134F71-86E0-491C-9A92-F170776FF125}" srcOrd="1" destOrd="0" presId="urn:microsoft.com/office/officeart/2005/8/layout/bProcess3"/>
    <dgm:cxn modelId="{03E53D57-9C50-4A04-B0EA-079F98C8F6CF}" type="presOf" srcId="{2F888325-5079-46F1-9561-A2AC4CE36063}" destId="{C10BE893-6614-4C1D-8EB3-8F37900BA71D}" srcOrd="0" destOrd="0" presId="urn:microsoft.com/office/officeart/2005/8/layout/bProcess3"/>
    <dgm:cxn modelId="{3C271E96-4BCC-47F2-A245-2D9AFEDC3F60}" type="presOf" srcId="{DD12A22C-75AB-48B9-B6DF-A4F4321F29D9}" destId="{B34BA636-99B5-4D3D-A645-F58C78DB3C84}" srcOrd="1" destOrd="0" presId="urn:microsoft.com/office/officeart/2005/8/layout/bProcess3"/>
    <dgm:cxn modelId="{D77D3006-000A-407E-A37F-3EBB068A5ADE}" type="presOf" srcId="{AED27237-F079-453B-95BF-CBAEC83D7CC8}" destId="{A3F4EE4C-416F-4C34-9803-9929A399CD91}" srcOrd="0" destOrd="0" presId="urn:microsoft.com/office/officeart/2005/8/layout/bProcess3"/>
    <dgm:cxn modelId="{5FE87F03-1E0B-4C6C-8383-3EEE7462D882}" type="presOf" srcId="{A6EA8531-C515-499F-B1BB-784D5740E13B}" destId="{2AD52B04-AA0F-43CB-9042-387508806D06}" srcOrd="1" destOrd="0" presId="urn:microsoft.com/office/officeart/2005/8/layout/bProcess3"/>
    <dgm:cxn modelId="{61060E67-341E-4EA6-A0C8-90FA4F372F3B}" type="presOf" srcId="{7287DDD0-7BE4-43B2-AA3B-6918ECFCB775}" destId="{D87EEAF9-991C-4E80-AB9D-BDA3CC630062}" srcOrd="0" destOrd="0" presId="urn:microsoft.com/office/officeart/2005/8/layout/bProcess3"/>
    <dgm:cxn modelId="{5DDF65F2-5F45-4B0B-A621-19AB939C232D}" type="presOf" srcId="{42AE99FA-9772-4EFC-BD33-5E6C6ABFA3EC}" destId="{3070D5BE-A933-4F1B-89D8-54B471EDFDF5}" srcOrd="0" destOrd="0" presId="urn:microsoft.com/office/officeart/2005/8/layout/bProcess3"/>
    <dgm:cxn modelId="{117BA15D-D231-4FF8-99D0-C63D16CDB82E}" srcId="{910402ED-01BA-4093-BEC5-DC45F3FE8D83}" destId="{AED27237-F079-453B-95BF-CBAEC83D7CC8}" srcOrd="2" destOrd="0" parTransId="{205C1712-4F78-43CC-B651-437DFC656BC3}" sibTransId="{DB118A93-E733-49AF-8E86-527471C82329}"/>
    <dgm:cxn modelId="{A958502C-107A-4203-BD11-26D631DD9FA4}" srcId="{910402ED-01BA-4093-BEC5-DC45F3FE8D83}" destId="{7ECDA2BA-C138-4568-BDF8-72664E34B243}" srcOrd="4" destOrd="0" parTransId="{4046CE7F-D741-4721-8C3D-618C7046C78C}" sibTransId="{A6EA8531-C515-499F-B1BB-784D5740E13B}"/>
    <dgm:cxn modelId="{F2A36558-CBE3-4D8F-A5EC-8ADD97BD5539}" type="presParOf" srcId="{C905006C-8A55-4BAD-939E-4656DBC2BA6F}" destId="{8B508EF6-E999-4F86-B44E-C7FC5214752D}" srcOrd="0" destOrd="0" presId="urn:microsoft.com/office/officeart/2005/8/layout/bProcess3"/>
    <dgm:cxn modelId="{F1012C92-65F8-421B-9353-780FCC857FBB}" type="presParOf" srcId="{C905006C-8A55-4BAD-939E-4656DBC2BA6F}" destId="{E7970DAC-FCBC-4F3F-8279-A4BD3336F7E1}" srcOrd="1" destOrd="0" presId="urn:microsoft.com/office/officeart/2005/8/layout/bProcess3"/>
    <dgm:cxn modelId="{A1F83305-579C-4951-9782-3BDBD23A862B}" type="presParOf" srcId="{E7970DAC-FCBC-4F3F-8279-A4BD3336F7E1}" destId="{B34BA636-99B5-4D3D-A645-F58C78DB3C84}" srcOrd="0" destOrd="0" presId="urn:microsoft.com/office/officeart/2005/8/layout/bProcess3"/>
    <dgm:cxn modelId="{DDF782F7-D3D4-4405-ADF2-ED01BFD5D195}" type="presParOf" srcId="{C905006C-8A55-4BAD-939E-4656DBC2BA6F}" destId="{4B49C2F8-4754-48FC-96C3-D08E88CC3844}" srcOrd="2" destOrd="0" presId="urn:microsoft.com/office/officeart/2005/8/layout/bProcess3"/>
    <dgm:cxn modelId="{4048D9E9-8895-4C0F-A57D-884286A50DD7}" type="presParOf" srcId="{C905006C-8A55-4BAD-939E-4656DBC2BA6F}" destId="{A7BCAF22-8EA0-49CD-87DD-4F4F4DBD0322}" srcOrd="3" destOrd="0" presId="urn:microsoft.com/office/officeart/2005/8/layout/bProcess3"/>
    <dgm:cxn modelId="{205C06E9-3277-4857-B235-FA5727764F9A}" type="presParOf" srcId="{A7BCAF22-8EA0-49CD-87DD-4F4F4DBD0322}" destId="{26134F71-86E0-491C-9A92-F170776FF125}" srcOrd="0" destOrd="0" presId="urn:microsoft.com/office/officeart/2005/8/layout/bProcess3"/>
    <dgm:cxn modelId="{865BA9E7-F732-46D5-AF47-E065331DC9DC}" type="presParOf" srcId="{C905006C-8A55-4BAD-939E-4656DBC2BA6F}" destId="{A3F4EE4C-416F-4C34-9803-9929A399CD91}" srcOrd="4" destOrd="0" presId="urn:microsoft.com/office/officeart/2005/8/layout/bProcess3"/>
    <dgm:cxn modelId="{FD37E230-8B46-4C23-8A4E-D3679B91618C}" type="presParOf" srcId="{C905006C-8A55-4BAD-939E-4656DBC2BA6F}" destId="{4840170A-6041-4AB6-9DA1-B3FB1B56255A}" srcOrd="5" destOrd="0" presId="urn:microsoft.com/office/officeart/2005/8/layout/bProcess3"/>
    <dgm:cxn modelId="{40CD6439-A129-4ED6-96F2-4CD3F9FDB2DE}" type="presParOf" srcId="{4840170A-6041-4AB6-9DA1-B3FB1B56255A}" destId="{813D97FF-F086-407B-B9CC-D4BAB1EBB01A}" srcOrd="0" destOrd="0" presId="urn:microsoft.com/office/officeart/2005/8/layout/bProcess3"/>
    <dgm:cxn modelId="{6B488D54-EC26-4378-8550-1E3AE76F06CC}" type="presParOf" srcId="{C905006C-8A55-4BAD-939E-4656DBC2BA6F}" destId="{3BD60D63-886D-4F72-A14A-37F060285C5B}" srcOrd="6" destOrd="0" presId="urn:microsoft.com/office/officeart/2005/8/layout/bProcess3"/>
    <dgm:cxn modelId="{37AC0958-0117-4522-88A5-A8523132FA65}" type="presParOf" srcId="{C905006C-8A55-4BAD-939E-4656DBC2BA6F}" destId="{D87EEAF9-991C-4E80-AB9D-BDA3CC630062}" srcOrd="7" destOrd="0" presId="urn:microsoft.com/office/officeart/2005/8/layout/bProcess3"/>
    <dgm:cxn modelId="{8BC73C43-FA15-4158-852F-D9502F88ABE1}" type="presParOf" srcId="{D87EEAF9-991C-4E80-AB9D-BDA3CC630062}" destId="{FCC54BDC-F1DF-46FB-86F2-8AB724033D4F}" srcOrd="0" destOrd="0" presId="urn:microsoft.com/office/officeart/2005/8/layout/bProcess3"/>
    <dgm:cxn modelId="{CDD4370B-89C7-4C5E-9234-61DC94A00AD8}" type="presParOf" srcId="{C905006C-8A55-4BAD-939E-4656DBC2BA6F}" destId="{D568D2C9-67FA-4685-B977-B8B04255C973}" srcOrd="8" destOrd="0" presId="urn:microsoft.com/office/officeart/2005/8/layout/bProcess3"/>
    <dgm:cxn modelId="{5356E0DC-027C-4E82-8802-D69DA26C2C2C}" type="presParOf" srcId="{C905006C-8A55-4BAD-939E-4656DBC2BA6F}" destId="{5FFF4626-6563-41DA-93D5-B93AD774C25E}" srcOrd="9" destOrd="0" presId="urn:microsoft.com/office/officeart/2005/8/layout/bProcess3"/>
    <dgm:cxn modelId="{D8923350-873A-462B-AF40-C2F69558CE58}" type="presParOf" srcId="{5FFF4626-6563-41DA-93D5-B93AD774C25E}" destId="{2AD52B04-AA0F-43CB-9042-387508806D06}" srcOrd="0" destOrd="0" presId="urn:microsoft.com/office/officeart/2005/8/layout/bProcess3"/>
    <dgm:cxn modelId="{0CFDB696-FEB4-42D7-9817-3966A55B7A0C}" type="presParOf" srcId="{C905006C-8A55-4BAD-939E-4656DBC2BA6F}" destId="{283E57E6-7228-47DF-870A-239A2996A508}" srcOrd="10" destOrd="0" presId="urn:microsoft.com/office/officeart/2005/8/layout/bProcess3"/>
    <dgm:cxn modelId="{FDFB7298-5985-47A1-B58B-4CFB2FB22844}" type="presParOf" srcId="{C905006C-8A55-4BAD-939E-4656DBC2BA6F}" destId="{2C4CEF7E-ED7A-4A7C-AB50-5BA3F2F348BE}" srcOrd="11" destOrd="0" presId="urn:microsoft.com/office/officeart/2005/8/layout/bProcess3"/>
    <dgm:cxn modelId="{C09C5F7C-3950-4A6A-BE63-79006F17B845}" type="presParOf" srcId="{2C4CEF7E-ED7A-4A7C-AB50-5BA3F2F348BE}" destId="{85BE1BCB-329C-4073-990A-C2115D121BF2}" srcOrd="0" destOrd="0" presId="urn:microsoft.com/office/officeart/2005/8/layout/bProcess3"/>
    <dgm:cxn modelId="{33C35CB4-0782-4710-93BE-0FEDC4684903}" type="presParOf" srcId="{C905006C-8A55-4BAD-939E-4656DBC2BA6F}" destId="{C10BE893-6614-4C1D-8EB3-8F37900BA71D}" srcOrd="12" destOrd="0" presId="urn:microsoft.com/office/officeart/2005/8/layout/bProcess3"/>
    <dgm:cxn modelId="{816C46EE-D720-414A-A0AB-B1E5127B2941}" type="presParOf" srcId="{C905006C-8A55-4BAD-939E-4656DBC2BA6F}" destId="{3070D5BE-A933-4F1B-89D8-54B471EDFDF5}" srcOrd="13" destOrd="0" presId="urn:microsoft.com/office/officeart/2005/8/layout/bProcess3"/>
    <dgm:cxn modelId="{6D653B26-9235-44D6-93C1-0866A951CDC3}" type="presParOf" srcId="{3070D5BE-A933-4F1B-89D8-54B471EDFDF5}" destId="{ED4AB8AC-F598-4A7E-8C1C-BE1DFEB12C7E}" srcOrd="0" destOrd="0" presId="urn:microsoft.com/office/officeart/2005/8/layout/bProcess3"/>
    <dgm:cxn modelId="{69F6479A-26DB-49A0-AF70-146A3D196BA2}" type="presParOf" srcId="{C905006C-8A55-4BAD-939E-4656DBC2BA6F}" destId="{3F1DCEAB-AA2C-457D-AD17-AB3331CAA660}" srcOrd="14" destOrd="0" presId="urn:microsoft.com/office/officeart/2005/8/layout/bProcess3"/>
    <dgm:cxn modelId="{2F7CD068-A78D-4B7A-BF66-70C9511136D7}" type="presParOf" srcId="{C905006C-8A55-4BAD-939E-4656DBC2BA6F}" destId="{033ECE4E-E213-49DA-AC8D-08BC1ABD73F1}" srcOrd="15" destOrd="0" presId="urn:microsoft.com/office/officeart/2005/8/layout/bProcess3"/>
    <dgm:cxn modelId="{139F2DE9-C0AB-4CBE-9380-4D78B7D73F3D}" type="presParOf" srcId="{033ECE4E-E213-49DA-AC8D-08BC1ABD73F1}" destId="{581A7E9D-C657-4A5E-9B8A-66F00F3D8BD3}" srcOrd="0" destOrd="0" presId="urn:microsoft.com/office/officeart/2005/8/layout/bProcess3"/>
    <dgm:cxn modelId="{CCFE1B1E-25B0-4FD1-A853-3E22A2B06E41}" type="presParOf" srcId="{C905006C-8A55-4BAD-939E-4656DBC2BA6F}" destId="{96F57938-94DC-4B30-B5FC-A5DB8FCE61A6}" srcOrd="16" destOrd="0" presId="urn:microsoft.com/office/officeart/2005/8/layout/bProcess3"/>
    <dgm:cxn modelId="{1042594D-A486-41E2-BE02-362E02ADBB29}" type="presParOf" srcId="{C905006C-8A55-4BAD-939E-4656DBC2BA6F}" destId="{1C53E26C-3FD1-441A-BAF0-E497D19AAEBD}" srcOrd="17" destOrd="0" presId="urn:microsoft.com/office/officeart/2005/8/layout/bProcess3"/>
    <dgm:cxn modelId="{83060190-19AC-47A8-B448-FFC45C78B9E4}" type="presParOf" srcId="{1C53E26C-3FD1-441A-BAF0-E497D19AAEBD}" destId="{366510C9-C1BD-4F83-8E79-5EEAF350FED0}" srcOrd="0" destOrd="0" presId="urn:microsoft.com/office/officeart/2005/8/layout/bProcess3"/>
    <dgm:cxn modelId="{87E25511-74EE-47D6-ADAE-767D0459AFE1}" type="presParOf" srcId="{C905006C-8A55-4BAD-939E-4656DBC2BA6F}" destId="{5FDB1A22-EE68-44C2-B910-A5157987B069}" srcOrd="1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72C365-561E-48AC-83F1-3F4332A62695}" type="doc">
      <dgm:prSet loTypeId="urn:microsoft.com/office/officeart/2005/8/layout/hChevron3" loCatId="process" qsTypeId="urn:microsoft.com/office/officeart/2005/8/quickstyle/simple1" qsCatId="simple" csTypeId="urn:microsoft.com/office/officeart/2005/8/colors/colorful3" csCatId="colorful" phldr="1"/>
      <dgm:spPr/>
    </dgm:pt>
    <dgm:pt modelId="{340C8538-E432-4D6E-ADC6-DAFB454C5F44}">
      <dgm:prSet phldrT="[Texto]"/>
      <dgm:spPr/>
      <dgm:t>
        <a:bodyPr/>
        <a:lstStyle/>
        <a:p>
          <a:r>
            <a:rPr lang="es-MX" dirty="0" smtClean="0">
              <a:latin typeface="Arial" charset="0"/>
              <a:cs typeface="Arial" charset="0"/>
            </a:rPr>
            <a:t>Pensamiento matemático</a:t>
          </a:r>
          <a:endParaRPr lang="es-MX" dirty="0"/>
        </a:p>
      </dgm:t>
    </dgm:pt>
    <dgm:pt modelId="{26599FBF-D26C-42B5-88E8-A567912CFF36}" type="parTrans" cxnId="{D93AF03C-FBAD-43A0-845D-BBBB39CFE563}">
      <dgm:prSet/>
      <dgm:spPr/>
      <dgm:t>
        <a:bodyPr/>
        <a:lstStyle/>
        <a:p>
          <a:endParaRPr lang="es-MX"/>
        </a:p>
      </dgm:t>
    </dgm:pt>
    <dgm:pt modelId="{495A3BF3-EFF8-4501-8820-DEFB37BA01F2}" type="sibTrans" cxnId="{D93AF03C-FBAD-43A0-845D-BBBB39CFE563}">
      <dgm:prSet/>
      <dgm:spPr/>
      <dgm:t>
        <a:bodyPr/>
        <a:lstStyle/>
        <a:p>
          <a:endParaRPr lang="es-MX"/>
        </a:p>
      </dgm:t>
    </dgm:pt>
    <dgm:pt modelId="{2D456BB0-10EC-4154-B784-BA480E68934D}">
      <dgm:prSet/>
      <dgm:spPr/>
      <dgm:t>
        <a:bodyPr/>
        <a:lstStyle/>
        <a:p>
          <a:r>
            <a:rPr lang="es-MX" smtClean="0">
              <a:latin typeface="Arial" charset="0"/>
              <a:cs typeface="Arial" charset="0"/>
            </a:rPr>
            <a:t>Lenguaje y comunicación</a:t>
          </a:r>
          <a:endParaRPr lang="es-MX" dirty="0" smtClean="0">
            <a:latin typeface="Arial" charset="0"/>
            <a:cs typeface="Arial" charset="0"/>
          </a:endParaRPr>
        </a:p>
      </dgm:t>
    </dgm:pt>
    <dgm:pt modelId="{73B16D0F-AA8D-42C0-8502-4E6FBD1C4677}" type="parTrans" cxnId="{FB25D517-0286-437B-8C14-6EDA5B1838CD}">
      <dgm:prSet/>
      <dgm:spPr/>
      <dgm:t>
        <a:bodyPr/>
        <a:lstStyle/>
        <a:p>
          <a:endParaRPr lang="es-MX"/>
        </a:p>
      </dgm:t>
    </dgm:pt>
    <dgm:pt modelId="{A1BD2F25-4F49-4435-8E08-123C0FAF724A}" type="sibTrans" cxnId="{FB25D517-0286-437B-8C14-6EDA5B1838CD}">
      <dgm:prSet/>
      <dgm:spPr/>
      <dgm:t>
        <a:bodyPr/>
        <a:lstStyle/>
        <a:p>
          <a:endParaRPr lang="es-MX"/>
        </a:p>
      </dgm:t>
    </dgm:pt>
    <dgm:pt modelId="{F421D2C2-8E95-4657-8420-C841601AE465}">
      <dgm:prSet/>
      <dgm:spPr/>
      <dgm:t>
        <a:bodyPr/>
        <a:lstStyle/>
        <a:p>
          <a:r>
            <a:rPr lang="es-MX" dirty="0" smtClean="0">
              <a:latin typeface="Arial" charset="0"/>
              <a:cs typeface="Arial" charset="0"/>
            </a:rPr>
            <a:t>Exploración y conocimiento del mundo</a:t>
          </a:r>
        </a:p>
      </dgm:t>
    </dgm:pt>
    <dgm:pt modelId="{4ECDA09B-3485-437A-91E5-31A31CE927AF}" type="parTrans" cxnId="{9AB99FCD-7482-4AB5-A50F-C5B20D7B39AE}">
      <dgm:prSet/>
      <dgm:spPr/>
      <dgm:t>
        <a:bodyPr/>
        <a:lstStyle/>
        <a:p>
          <a:endParaRPr lang="es-MX"/>
        </a:p>
      </dgm:t>
    </dgm:pt>
    <dgm:pt modelId="{C8E53CA5-0B95-4ADA-AAC9-89D607B83880}" type="sibTrans" cxnId="{9AB99FCD-7482-4AB5-A50F-C5B20D7B39AE}">
      <dgm:prSet/>
      <dgm:spPr/>
      <dgm:t>
        <a:bodyPr/>
        <a:lstStyle/>
        <a:p>
          <a:endParaRPr lang="es-MX"/>
        </a:p>
      </dgm:t>
    </dgm:pt>
    <dgm:pt modelId="{F773190F-561C-4440-95F2-CB460ED259F4}" type="pres">
      <dgm:prSet presAssocID="{1D72C365-561E-48AC-83F1-3F4332A62695}" presName="Name0" presStyleCnt="0">
        <dgm:presLayoutVars>
          <dgm:dir/>
          <dgm:resizeHandles val="exact"/>
        </dgm:presLayoutVars>
      </dgm:prSet>
      <dgm:spPr/>
    </dgm:pt>
    <dgm:pt modelId="{F451936D-82E4-4532-9125-F542F310A958}" type="pres">
      <dgm:prSet presAssocID="{340C8538-E432-4D6E-ADC6-DAFB454C5F44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D28BD07-A895-4B95-B59B-2F630B6241DE}" type="pres">
      <dgm:prSet presAssocID="{495A3BF3-EFF8-4501-8820-DEFB37BA01F2}" presName="parSpace" presStyleCnt="0"/>
      <dgm:spPr/>
    </dgm:pt>
    <dgm:pt modelId="{E7742644-5F76-4ACC-9376-A63DBB94E6A3}" type="pres">
      <dgm:prSet presAssocID="{2D456BB0-10EC-4154-B784-BA480E68934D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4387D02-AF1A-4B7C-8533-B60E65CF0BBF}" type="pres">
      <dgm:prSet presAssocID="{A1BD2F25-4F49-4435-8E08-123C0FAF724A}" presName="parSpace" presStyleCnt="0"/>
      <dgm:spPr/>
    </dgm:pt>
    <dgm:pt modelId="{0951A9B8-133A-4E21-848B-85F48AD78A28}" type="pres">
      <dgm:prSet presAssocID="{F421D2C2-8E95-4657-8420-C841601AE465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BA6F911-2017-4AAA-BA5F-6EC357E57E2C}" type="presOf" srcId="{2D456BB0-10EC-4154-B784-BA480E68934D}" destId="{E7742644-5F76-4ACC-9376-A63DBB94E6A3}" srcOrd="0" destOrd="0" presId="urn:microsoft.com/office/officeart/2005/8/layout/hChevron3"/>
    <dgm:cxn modelId="{D93AF03C-FBAD-43A0-845D-BBBB39CFE563}" srcId="{1D72C365-561E-48AC-83F1-3F4332A62695}" destId="{340C8538-E432-4D6E-ADC6-DAFB454C5F44}" srcOrd="0" destOrd="0" parTransId="{26599FBF-D26C-42B5-88E8-A567912CFF36}" sibTransId="{495A3BF3-EFF8-4501-8820-DEFB37BA01F2}"/>
    <dgm:cxn modelId="{8904057B-040C-4FED-90CA-2B138BD697FA}" type="presOf" srcId="{340C8538-E432-4D6E-ADC6-DAFB454C5F44}" destId="{F451936D-82E4-4532-9125-F542F310A958}" srcOrd="0" destOrd="0" presId="urn:microsoft.com/office/officeart/2005/8/layout/hChevron3"/>
    <dgm:cxn modelId="{453E5324-C422-466A-9CBA-0C983B676BCA}" type="presOf" srcId="{F421D2C2-8E95-4657-8420-C841601AE465}" destId="{0951A9B8-133A-4E21-848B-85F48AD78A28}" srcOrd="0" destOrd="0" presId="urn:microsoft.com/office/officeart/2005/8/layout/hChevron3"/>
    <dgm:cxn modelId="{DAFCA9BB-4A4F-4184-B9C7-C93DD80AFE80}" type="presOf" srcId="{1D72C365-561E-48AC-83F1-3F4332A62695}" destId="{F773190F-561C-4440-95F2-CB460ED259F4}" srcOrd="0" destOrd="0" presId="urn:microsoft.com/office/officeart/2005/8/layout/hChevron3"/>
    <dgm:cxn modelId="{9AB99FCD-7482-4AB5-A50F-C5B20D7B39AE}" srcId="{1D72C365-561E-48AC-83F1-3F4332A62695}" destId="{F421D2C2-8E95-4657-8420-C841601AE465}" srcOrd="2" destOrd="0" parTransId="{4ECDA09B-3485-437A-91E5-31A31CE927AF}" sibTransId="{C8E53CA5-0B95-4ADA-AAC9-89D607B83880}"/>
    <dgm:cxn modelId="{FB25D517-0286-437B-8C14-6EDA5B1838CD}" srcId="{1D72C365-561E-48AC-83F1-3F4332A62695}" destId="{2D456BB0-10EC-4154-B784-BA480E68934D}" srcOrd="1" destOrd="0" parTransId="{73B16D0F-AA8D-42C0-8502-4E6FBD1C4677}" sibTransId="{A1BD2F25-4F49-4435-8E08-123C0FAF724A}"/>
    <dgm:cxn modelId="{5F157974-88E3-4A73-8279-31C32BAC3AF7}" type="presParOf" srcId="{F773190F-561C-4440-95F2-CB460ED259F4}" destId="{F451936D-82E4-4532-9125-F542F310A958}" srcOrd="0" destOrd="0" presId="urn:microsoft.com/office/officeart/2005/8/layout/hChevron3"/>
    <dgm:cxn modelId="{002AA58D-2656-442E-A5A4-6E5666B3D0F1}" type="presParOf" srcId="{F773190F-561C-4440-95F2-CB460ED259F4}" destId="{ED28BD07-A895-4B95-B59B-2F630B6241DE}" srcOrd="1" destOrd="0" presId="urn:microsoft.com/office/officeart/2005/8/layout/hChevron3"/>
    <dgm:cxn modelId="{151C31FF-616D-474F-8AE8-9A99469E401B}" type="presParOf" srcId="{F773190F-561C-4440-95F2-CB460ED259F4}" destId="{E7742644-5F76-4ACC-9376-A63DBB94E6A3}" srcOrd="2" destOrd="0" presId="urn:microsoft.com/office/officeart/2005/8/layout/hChevron3"/>
    <dgm:cxn modelId="{5705BC05-8A5D-49F8-8B4C-31627DAF351B}" type="presParOf" srcId="{F773190F-561C-4440-95F2-CB460ED259F4}" destId="{94387D02-AF1A-4B7C-8533-B60E65CF0BBF}" srcOrd="3" destOrd="0" presId="urn:microsoft.com/office/officeart/2005/8/layout/hChevron3"/>
    <dgm:cxn modelId="{41424B55-1283-4ED9-A479-B261254FF445}" type="presParOf" srcId="{F773190F-561C-4440-95F2-CB460ED259F4}" destId="{0951A9B8-133A-4E21-848B-85F48AD78A28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73FC28-D4E6-4476-8F0A-CD364C0DBA47}">
      <dsp:nvSpPr>
        <dsp:cNvPr id="0" name=""/>
        <dsp:cNvSpPr/>
      </dsp:nvSpPr>
      <dsp:spPr>
        <a:xfrm>
          <a:off x="1310639" y="0"/>
          <a:ext cx="4876800" cy="4876800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B56B48-B156-4F72-AF0B-4F0B04E0D224}">
      <dsp:nvSpPr>
        <dsp:cNvPr id="0" name=""/>
        <dsp:cNvSpPr/>
      </dsp:nvSpPr>
      <dsp:spPr>
        <a:xfrm>
          <a:off x="3749039" y="490299"/>
          <a:ext cx="3169920" cy="11544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latin typeface="Arial" charset="0"/>
              <a:cs typeface="Arial" charset="0"/>
            </a:rPr>
            <a:t>Parte de la necesidad que tenemos los seres humanos de saber y conocer</a:t>
          </a:r>
          <a:endParaRPr lang="es-MX" sz="1000" kern="1200" dirty="0"/>
        </a:p>
      </dsp:txBody>
      <dsp:txXfrm>
        <a:off x="3749039" y="490299"/>
        <a:ext cx="3169920" cy="1154430"/>
      </dsp:txXfrm>
    </dsp:sp>
    <dsp:sp modelId="{A93543AD-4328-4A83-BEEC-DDAD86E9C257}">
      <dsp:nvSpPr>
        <dsp:cNvPr id="0" name=""/>
        <dsp:cNvSpPr/>
      </dsp:nvSpPr>
      <dsp:spPr>
        <a:xfrm>
          <a:off x="3749039" y="1789033"/>
          <a:ext cx="3169920" cy="11544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-8442437"/>
              <a:satOff val="21577"/>
              <a:lumOff val="-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Arial" charset="0"/>
              <a:cs typeface="Arial" charset="0"/>
            </a:rPr>
            <a:t>Es un proceso que va mas allá de la simple observación, el cual nos lleva a efectuar un análisis mas profundo de tipo perceptivo, asociativo , manipulativo.</a:t>
          </a:r>
          <a:endParaRPr lang="es-MX" sz="1000" kern="1200" dirty="0" smtClean="0">
            <a:latin typeface="Arial" charset="0"/>
            <a:cs typeface="Arial" charset="0"/>
          </a:endParaRPr>
        </a:p>
      </dsp:txBody>
      <dsp:txXfrm>
        <a:off x="3749039" y="1789033"/>
        <a:ext cx="3169920" cy="1154430"/>
      </dsp:txXfrm>
    </dsp:sp>
    <dsp:sp modelId="{580C48A6-BBE1-4CF6-A566-9D97E0DB83EF}">
      <dsp:nvSpPr>
        <dsp:cNvPr id="0" name=""/>
        <dsp:cNvSpPr/>
      </dsp:nvSpPr>
      <dsp:spPr>
        <a:xfrm>
          <a:off x="3749039" y="3087766"/>
          <a:ext cx="3169920" cy="11544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-16884873"/>
              <a:satOff val="43154"/>
              <a:lumOff val="-43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latin typeface="Arial" charset="0"/>
              <a:cs typeface="Arial" charset="0"/>
            </a:rPr>
            <a:t>Es ideal para desarrollar en el niño el pensamiento critico y creador</a:t>
          </a:r>
        </a:p>
      </dsp:txBody>
      <dsp:txXfrm>
        <a:off x="3749039" y="3087766"/>
        <a:ext cx="3169920" cy="115443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F70795-98D3-4965-97AD-C95715BA2475}">
      <dsp:nvSpPr>
        <dsp:cNvPr id="0" name=""/>
        <dsp:cNvSpPr/>
      </dsp:nvSpPr>
      <dsp:spPr>
        <a:xfrm>
          <a:off x="1753851" y="936848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1930177" y="980551"/>
        <a:ext cx="20171" cy="4034"/>
      </dsp:txXfrm>
    </dsp:sp>
    <dsp:sp modelId="{7FFA872F-8A5B-41EB-8E5D-BE9E1512CE03}">
      <dsp:nvSpPr>
        <dsp:cNvPr id="0" name=""/>
        <dsp:cNvSpPr/>
      </dsp:nvSpPr>
      <dsp:spPr>
        <a:xfrm>
          <a:off x="1637" y="456364"/>
          <a:ext cx="1754013" cy="105240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latin typeface="Arial" pitchFamily="34" charset="0"/>
              <a:cs typeface="Arial" pitchFamily="34" charset="0"/>
            </a:rPr>
            <a:t>Observación</a:t>
          </a:r>
          <a:endParaRPr lang="es-MX" sz="1000" kern="1200" dirty="0"/>
        </a:p>
      </dsp:txBody>
      <dsp:txXfrm>
        <a:off x="1637" y="456364"/>
        <a:ext cx="1754013" cy="1052408"/>
      </dsp:txXfrm>
    </dsp:sp>
    <dsp:sp modelId="{3B5F6765-BC4E-43DA-9CD4-FC14665438F7}">
      <dsp:nvSpPr>
        <dsp:cNvPr id="0" name=""/>
        <dsp:cNvSpPr/>
      </dsp:nvSpPr>
      <dsp:spPr>
        <a:xfrm>
          <a:off x="3911288" y="936848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5">
              <a:hueOff val="86492"/>
              <a:satOff val="-4364"/>
              <a:lumOff val="-31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087614" y="980551"/>
        <a:ext cx="20171" cy="4034"/>
      </dsp:txXfrm>
    </dsp:sp>
    <dsp:sp modelId="{67109D1E-E1F4-45E6-990D-4A11867F4DB3}">
      <dsp:nvSpPr>
        <dsp:cNvPr id="0" name=""/>
        <dsp:cNvSpPr/>
      </dsp:nvSpPr>
      <dsp:spPr>
        <a:xfrm>
          <a:off x="2159074" y="456364"/>
          <a:ext cx="1754013" cy="1052408"/>
        </a:xfrm>
        <a:prstGeom prst="rect">
          <a:avLst/>
        </a:prstGeom>
        <a:solidFill>
          <a:schemeClr val="accent5">
            <a:hueOff val="78629"/>
            <a:satOff val="-3967"/>
            <a:lumOff val="-285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Arial" pitchFamily="34" charset="0"/>
              <a:cs typeface="Arial" pitchFamily="34" charset="0"/>
            </a:rPr>
            <a:t>Comparación</a:t>
          </a:r>
          <a:endParaRPr lang="es-MX" sz="1000" kern="1200" dirty="0">
            <a:latin typeface="Arial" pitchFamily="34" charset="0"/>
            <a:cs typeface="Arial" pitchFamily="34" charset="0"/>
          </a:endParaRPr>
        </a:p>
      </dsp:txBody>
      <dsp:txXfrm>
        <a:off x="2159074" y="456364"/>
        <a:ext cx="1754013" cy="1052408"/>
      </dsp:txXfrm>
    </dsp:sp>
    <dsp:sp modelId="{969C1273-64BE-4297-986C-740F38D95AD3}">
      <dsp:nvSpPr>
        <dsp:cNvPr id="0" name=""/>
        <dsp:cNvSpPr/>
      </dsp:nvSpPr>
      <dsp:spPr>
        <a:xfrm>
          <a:off x="6068725" y="936848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5">
              <a:hueOff val="172984"/>
              <a:satOff val="-8728"/>
              <a:lumOff val="-62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6245051" y="980551"/>
        <a:ext cx="20171" cy="4034"/>
      </dsp:txXfrm>
    </dsp:sp>
    <dsp:sp modelId="{EF532ED6-7820-4D68-914D-761B42B9AC91}">
      <dsp:nvSpPr>
        <dsp:cNvPr id="0" name=""/>
        <dsp:cNvSpPr/>
      </dsp:nvSpPr>
      <dsp:spPr>
        <a:xfrm>
          <a:off x="4316511" y="456364"/>
          <a:ext cx="1754013" cy="1052408"/>
        </a:xfrm>
        <a:prstGeom prst="rect">
          <a:avLst/>
        </a:prstGeom>
        <a:solidFill>
          <a:schemeClr val="accent5">
            <a:hueOff val="157258"/>
            <a:satOff val="-7935"/>
            <a:lumOff val="-571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Arial" pitchFamily="34" charset="0"/>
              <a:cs typeface="Arial" pitchFamily="34" charset="0"/>
            </a:rPr>
            <a:t>Clasificación</a:t>
          </a:r>
          <a:endParaRPr lang="es-MX" sz="1000" kern="1200" dirty="0">
            <a:latin typeface="Arial" pitchFamily="34" charset="0"/>
            <a:cs typeface="Arial" pitchFamily="34" charset="0"/>
          </a:endParaRPr>
        </a:p>
      </dsp:txBody>
      <dsp:txXfrm>
        <a:off x="4316511" y="456364"/>
        <a:ext cx="1754013" cy="1052408"/>
      </dsp:txXfrm>
    </dsp:sp>
    <dsp:sp modelId="{74F6E61A-0A32-4B23-AA47-5D16DC115CD5}">
      <dsp:nvSpPr>
        <dsp:cNvPr id="0" name=""/>
        <dsp:cNvSpPr/>
      </dsp:nvSpPr>
      <dsp:spPr>
        <a:xfrm>
          <a:off x="878644" y="1506972"/>
          <a:ext cx="6472311" cy="372823"/>
        </a:xfrm>
        <a:custGeom>
          <a:avLst/>
          <a:gdLst/>
          <a:ahLst/>
          <a:cxnLst/>
          <a:rect l="0" t="0" r="0" b="0"/>
          <a:pathLst>
            <a:path>
              <a:moveTo>
                <a:pt x="6472311" y="0"/>
              </a:moveTo>
              <a:lnTo>
                <a:pt x="6472311" y="203511"/>
              </a:lnTo>
              <a:lnTo>
                <a:pt x="0" y="203511"/>
              </a:lnTo>
              <a:lnTo>
                <a:pt x="0" y="372823"/>
              </a:lnTo>
            </a:path>
          </a:pathLst>
        </a:custGeom>
        <a:noFill/>
        <a:ln w="9525" cap="flat" cmpd="sng" algn="ctr">
          <a:solidFill>
            <a:schemeClr val="accent5">
              <a:hueOff val="259476"/>
              <a:satOff val="-13092"/>
              <a:lumOff val="-94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952678" y="1691367"/>
        <a:ext cx="324243" cy="4034"/>
      </dsp:txXfrm>
    </dsp:sp>
    <dsp:sp modelId="{5AC88C0D-93AB-41DC-A1CE-616FF1DB7467}">
      <dsp:nvSpPr>
        <dsp:cNvPr id="0" name=""/>
        <dsp:cNvSpPr/>
      </dsp:nvSpPr>
      <dsp:spPr>
        <a:xfrm>
          <a:off x="6473948" y="456364"/>
          <a:ext cx="1754013" cy="1052408"/>
        </a:xfrm>
        <a:prstGeom prst="rect">
          <a:avLst/>
        </a:prstGeom>
        <a:solidFill>
          <a:schemeClr val="accent5">
            <a:hueOff val="235887"/>
            <a:satOff val="-11902"/>
            <a:lumOff val="-856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Arial" pitchFamily="34" charset="0"/>
              <a:cs typeface="Arial" pitchFamily="34" charset="0"/>
            </a:rPr>
            <a:t>Reunir y organizar datos</a:t>
          </a:r>
          <a:endParaRPr lang="es-MX" sz="1000" kern="1200" dirty="0">
            <a:latin typeface="Arial" pitchFamily="34" charset="0"/>
            <a:cs typeface="Arial" pitchFamily="34" charset="0"/>
          </a:endParaRPr>
        </a:p>
      </dsp:txBody>
      <dsp:txXfrm>
        <a:off x="6473948" y="456364"/>
        <a:ext cx="1754013" cy="1052408"/>
      </dsp:txXfrm>
    </dsp:sp>
    <dsp:sp modelId="{440B74E5-995B-467A-B05C-A59D4D31D193}">
      <dsp:nvSpPr>
        <dsp:cNvPr id="0" name=""/>
        <dsp:cNvSpPr/>
      </dsp:nvSpPr>
      <dsp:spPr>
        <a:xfrm>
          <a:off x="1753851" y="2392680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5">
              <a:hueOff val="345968"/>
              <a:satOff val="-17456"/>
              <a:lumOff val="-125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1930177" y="2436382"/>
        <a:ext cx="20171" cy="4034"/>
      </dsp:txXfrm>
    </dsp:sp>
    <dsp:sp modelId="{4CA53F29-B6D2-48DA-A1D4-1B149F2D3FD3}">
      <dsp:nvSpPr>
        <dsp:cNvPr id="0" name=""/>
        <dsp:cNvSpPr/>
      </dsp:nvSpPr>
      <dsp:spPr>
        <a:xfrm>
          <a:off x="1637" y="1912195"/>
          <a:ext cx="1754013" cy="1052408"/>
        </a:xfrm>
        <a:prstGeom prst="rect">
          <a:avLst/>
        </a:prstGeom>
        <a:solidFill>
          <a:schemeClr val="accent5">
            <a:hueOff val="314516"/>
            <a:satOff val="-15869"/>
            <a:lumOff val="-1141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Arial" pitchFamily="34" charset="0"/>
              <a:cs typeface="Arial" pitchFamily="34" charset="0"/>
            </a:rPr>
            <a:t>Resumir</a:t>
          </a:r>
          <a:endParaRPr lang="es-MX" sz="1000" kern="1200" dirty="0">
            <a:latin typeface="Arial" pitchFamily="34" charset="0"/>
            <a:cs typeface="Arial" pitchFamily="34" charset="0"/>
          </a:endParaRPr>
        </a:p>
      </dsp:txBody>
      <dsp:txXfrm>
        <a:off x="1637" y="1912195"/>
        <a:ext cx="1754013" cy="1052408"/>
      </dsp:txXfrm>
    </dsp:sp>
    <dsp:sp modelId="{0DE864BF-9C2B-4476-ADF8-449044A2AFCC}">
      <dsp:nvSpPr>
        <dsp:cNvPr id="0" name=""/>
        <dsp:cNvSpPr/>
      </dsp:nvSpPr>
      <dsp:spPr>
        <a:xfrm>
          <a:off x="3911288" y="2392680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5">
              <a:hueOff val="432460"/>
              <a:satOff val="-21820"/>
              <a:lumOff val="-156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087614" y="2436382"/>
        <a:ext cx="20171" cy="4034"/>
      </dsp:txXfrm>
    </dsp:sp>
    <dsp:sp modelId="{37FBF8AF-0C9F-484A-B473-9C39157F6208}">
      <dsp:nvSpPr>
        <dsp:cNvPr id="0" name=""/>
        <dsp:cNvSpPr/>
      </dsp:nvSpPr>
      <dsp:spPr>
        <a:xfrm>
          <a:off x="2159074" y="1912195"/>
          <a:ext cx="1754013" cy="1052408"/>
        </a:xfrm>
        <a:prstGeom prst="rect">
          <a:avLst/>
        </a:prstGeom>
        <a:solidFill>
          <a:schemeClr val="accent5">
            <a:hueOff val="393145"/>
            <a:satOff val="-19836"/>
            <a:lumOff val="-1426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Arial" pitchFamily="34" charset="0"/>
              <a:cs typeface="Arial" pitchFamily="34" charset="0"/>
            </a:rPr>
            <a:t>Buscar supuestos</a:t>
          </a:r>
          <a:endParaRPr lang="es-MX" sz="1000" kern="1200" dirty="0">
            <a:latin typeface="Arial" pitchFamily="34" charset="0"/>
            <a:cs typeface="Arial" pitchFamily="34" charset="0"/>
          </a:endParaRPr>
        </a:p>
      </dsp:txBody>
      <dsp:txXfrm>
        <a:off x="2159074" y="1912195"/>
        <a:ext cx="1754013" cy="1052408"/>
      </dsp:txXfrm>
    </dsp:sp>
    <dsp:sp modelId="{DAD3E532-E96A-4448-8F6C-EC7266E92B28}">
      <dsp:nvSpPr>
        <dsp:cNvPr id="0" name=""/>
        <dsp:cNvSpPr/>
      </dsp:nvSpPr>
      <dsp:spPr>
        <a:xfrm>
          <a:off x="6068725" y="2392680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5">
              <a:hueOff val="518952"/>
              <a:satOff val="-26184"/>
              <a:lumOff val="-188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6245051" y="2436382"/>
        <a:ext cx="20171" cy="4034"/>
      </dsp:txXfrm>
    </dsp:sp>
    <dsp:sp modelId="{F818D862-A1B2-44D2-A5B1-80EA3962C8F4}">
      <dsp:nvSpPr>
        <dsp:cNvPr id="0" name=""/>
        <dsp:cNvSpPr/>
      </dsp:nvSpPr>
      <dsp:spPr>
        <a:xfrm>
          <a:off x="4316511" y="1912195"/>
          <a:ext cx="1754013" cy="1052408"/>
        </a:xfrm>
        <a:prstGeom prst="rect">
          <a:avLst/>
        </a:prstGeom>
        <a:solidFill>
          <a:schemeClr val="accent5">
            <a:hueOff val="471774"/>
            <a:satOff val="-23804"/>
            <a:lumOff val="-1712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Arial" pitchFamily="34" charset="0"/>
              <a:cs typeface="Arial" pitchFamily="34" charset="0"/>
            </a:rPr>
            <a:t>Formulación de hipótesis</a:t>
          </a:r>
          <a:endParaRPr lang="es-MX" sz="1000" kern="1200" dirty="0">
            <a:latin typeface="Arial" pitchFamily="34" charset="0"/>
            <a:cs typeface="Arial" pitchFamily="34" charset="0"/>
          </a:endParaRPr>
        </a:p>
      </dsp:txBody>
      <dsp:txXfrm>
        <a:off x="4316511" y="1912195"/>
        <a:ext cx="1754013" cy="1052408"/>
      </dsp:txXfrm>
    </dsp:sp>
    <dsp:sp modelId="{58DC77F1-09F0-4F74-BD4B-02D505E3D05D}">
      <dsp:nvSpPr>
        <dsp:cNvPr id="0" name=""/>
        <dsp:cNvSpPr/>
      </dsp:nvSpPr>
      <dsp:spPr>
        <a:xfrm>
          <a:off x="878644" y="2962804"/>
          <a:ext cx="6472311" cy="372823"/>
        </a:xfrm>
        <a:custGeom>
          <a:avLst/>
          <a:gdLst/>
          <a:ahLst/>
          <a:cxnLst/>
          <a:rect l="0" t="0" r="0" b="0"/>
          <a:pathLst>
            <a:path>
              <a:moveTo>
                <a:pt x="6472311" y="0"/>
              </a:moveTo>
              <a:lnTo>
                <a:pt x="6472311" y="203511"/>
              </a:lnTo>
              <a:lnTo>
                <a:pt x="0" y="203511"/>
              </a:lnTo>
              <a:lnTo>
                <a:pt x="0" y="372823"/>
              </a:lnTo>
            </a:path>
          </a:pathLst>
        </a:custGeom>
        <a:noFill/>
        <a:ln w="9525" cap="flat" cmpd="sng" algn="ctr">
          <a:solidFill>
            <a:schemeClr val="accent5">
              <a:hueOff val="605443"/>
              <a:satOff val="-30548"/>
              <a:lumOff val="-219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952678" y="3147198"/>
        <a:ext cx="324243" cy="4034"/>
      </dsp:txXfrm>
    </dsp:sp>
    <dsp:sp modelId="{BC56A4C8-AF96-4A06-AEC2-EA5D43F69714}">
      <dsp:nvSpPr>
        <dsp:cNvPr id="0" name=""/>
        <dsp:cNvSpPr/>
      </dsp:nvSpPr>
      <dsp:spPr>
        <a:xfrm>
          <a:off x="6473948" y="1912195"/>
          <a:ext cx="1754013" cy="1052408"/>
        </a:xfrm>
        <a:prstGeom prst="rect">
          <a:avLst/>
        </a:prstGeom>
        <a:solidFill>
          <a:schemeClr val="accent5">
            <a:hueOff val="550403"/>
            <a:satOff val="-27771"/>
            <a:lumOff val="-1997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Arial" pitchFamily="34" charset="0"/>
              <a:cs typeface="Arial" pitchFamily="34" charset="0"/>
            </a:rPr>
            <a:t>Aplicar principios a nuevas situaciones</a:t>
          </a:r>
          <a:endParaRPr lang="es-MX" sz="1000" kern="1200" dirty="0">
            <a:latin typeface="Arial" pitchFamily="34" charset="0"/>
            <a:cs typeface="Arial" pitchFamily="34" charset="0"/>
          </a:endParaRPr>
        </a:p>
      </dsp:txBody>
      <dsp:txXfrm>
        <a:off x="6473948" y="1912195"/>
        <a:ext cx="1754013" cy="1052408"/>
      </dsp:txXfrm>
    </dsp:sp>
    <dsp:sp modelId="{E6EEE05A-CA88-4D53-9AFE-6E4B31289736}">
      <dsp:nvSpPr>
        <dsp:cNvPr id="0" name=""/>
        <dsp:cNvSpPr/>
      </dsp:nvSpPr>
      <dsp:spPr>
        <a:xfrm>
          <a:off x="1753851" y="3848511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5">
              <a:hueOff val="691935"/>
              <a:satOff val="-34912"/>
              <a:lumOff val="-251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1930177" y="3892214"/>
        <a:ext cx="20171" cy="4034"/>
      </dsp:txXfrm>
    </dsp:sp>
    <dsp:sp modelId="{096F6EC2-42A3-4931-B4C5-182DF51CCB79}">
      <dsp:nvSpPr>
        <dsp:cNvPr id="0" name=""/>
        <dsp:cNvSpPr/>
      </dsp:nvSpPr>
      <dsp:spPr>
        <a:xfrm>
          <a:off x="1637" y="3368027"/>
          <a:ext cx="1754013" cy="1052408"/>
        </a:xfrm>
        <a:prstGeom prst="rect">
          <a:avLst/>
        </a:prstGeom>
        <a:solidFill>
          <a:schemeClr val="accent5">
            <a:hueOff val="629032"/>
            <a:satOff val="-31738"/>
            <a:lumOff val="-2282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Arial" pitchFamily="34" charset="0"/>
              <a:cs typeface="Arial" pitchFamily="34" charset="0"/>
            </a:rPr>
            <a:t>Formular criticas</a:t>
          </a:r>
          <a:endParaRPr lang="es-MX" sz="1000" kern="1200" dirty="0">
            <a:latin typeface="Arial" pitchFamily="34" charset="0"/>
            <a:cs typeface="Arial" pitchFamily="34" charset="0"/>
          </a:endParaRPr>
        </a:p>
      </dsp:txBody>
      <dsp:txXfrm>
        <a:off x="1637" y="3368027"/>
        <a:ext cx="1754013" cy="1052408"/>
      </dsp:txXfrm>
    </dsp:sp>
    <dsp:sp modelId="{4C95A8DD-CCB7-467F-9247-827612831704}">
      <dsp:nvSpPr>
        <dsp:cNvPr id="0" name=""/>
        <dsp:cNvSpPr/>
      </dsp:nvSpPr>
      <dsp:spPr>
        <a:xfrm>
          <a:off x="3911288" y="3848511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5">
              <a:hueOff val="778427"/>
              <a:satOff val="-39276"/>
              <a:lumOff val="-282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087614" y="3892214"/>
        <a:ext cx="20171" cy="4034"/>
      </dsp:txXfrm>
    </dsp:sp>
    <dsp:sp modelId="{0C061003-3006-408A-BBA1-A00068F5F35B}">
      <dsp:nvSpPr>
        <dsp:cNvPr id="0" name=""/>
        <dsp:cNvSpPr/>
      </dsp:nvSpPr>
      <dsp:spPr>
        <a:xfrm>
          <a:off x="2159074" y="3368027"/>
          <a:ext cx="1754013" cy="1052408"/>
        </a:xfrm>
        <a:prstGeom prst="rect">
          <a:avLst/>
        </a:prstGeom>
        <a:solidFill>
          <a:schemeClr val="accent5">
            <a:hueOff val="707661"/>
            <a:satOff val="-35705"/>
            <a:lumOff val="-2567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Arial" pitchFamily="34" charset="0"/>
              <a:cs typeface="Arial" pitchFamily="34" charset="0"/>
            </a:rPr>
            <a:t>Toma de decisiones</a:t>
          </a:r>
          <a:endParaRPr lang="es-MX" sz="1000" kern="1200" dirty="0">
            <a:latin typeface="Arial" pitchFamily="34" charset="0"/>
            <a:cs typeface="Arial" pitchFamily="34" charset="0"/>
          </a:endParaRPr>
        </a:p>
      </dsp:txBody>
      <dsp:txXfrm>
        <a:off x="2159074" y="3368027"/>
        <a:ext cx="1754013" cy="1052408"/>
      </dsp:txXfrm>
    </dsp:sp>
    <dsp:sp modelId="{030C2DCB-223B-4C63-9B5F-7AB178A44093}">
      <dsp:nvSpPr>
        <dsp:cNvPr id="0" name=""/>
        <dsp:cNvSpPr/>
      </dsp:nvSpPr>
      <dsp:spPr>
        <a:xfrm>
          <a:off x="6068725" y="3848511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5">
              <a:hueOff val="864919"/>
              <a:satOff val="-43640"/>
              <a:lumOff val="-313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6245051" y="3892214"/>
        <a:ext cx="20171" cy="4034"/>
      </dsp:txXfrm>
    </dsp:sp>
    <dsp:sp modelId="{49BB2393-3C1E-4DF6-BE2B-A94046C6313C}">
      <dsp:nvSpPr>
        <dsp:cNvPr id="0" name=""/>
        <dsp:cNvSpPr/>
      </dsp:nvSpPr>
      <dsp:spPr>
        <a:xfrm>
          <a:off x="4316511" y="3368027"/>
          <a:ext cx="1754013" cy="1052408"/>
        </a:xfrm>
        <a:prstGeom prst="rect">
          <a:avLst/>
        </a:prstGeom>
        <a:solidFill>
          <a:schemeClr val="accent5">
            <a:hueOff val="786290"/>
            <a:satOff val="-39673"/>
            <a:lumOff val="-285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Arial" pitchFamily="34" charset="0"/>
              <a:cs typeface="Arial" pitchFamily="34" charset="0"/>
            </a:rPr>
            <a:t>Interpretaciones</a:t>
          </a:r>
          <a:endParaRPr lang="es-MX" sz="1000" kern="1200" dirty="0">
            <a:latin typeface="Arial" pitchFamily="34" charset="0"/>
            <a:cs typeface="Arial" pitchFamily="34" charset="0"/>
          </a:endParaRPr>
        </a:p>
      </dsp:txBody>
      <dsp:txXfrm>
        <a:off x="4316511" y="3368027"/>
        <a:ext cx="1754013" cy="1052408"/>
      </dsp:txXfrm>
    </dsp:sp>
    <dsp:sp modelId="{F294E1B4-7535-4548-8B67-E5EBF3E514AA}">
      <dsp:nvSpPr>
        <dsp:cNvPr id="0" name=""/>
        <dsp:cNvSpPr/>
      </dsp:nvSpPr>
      <dsp:spPr>
        <a:xfrm>
          <a:off x="6473948" y="3368027"/>
          <a:ext cx="1754013" cy="1052408"/>
        </a:xfrm>
        <a:prstGeom prst="rect">
          <a:avLst/>
        </a:prstGeom>
        <a:solidFill>
          <a:schemeClr val="accent5">
            <a:hueOff val="864919"/>
            <a:satOff val="-43640"/>
            <a:lumOff val="-3138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Arial" pitchFamily="34" charset="0"/>
              <a:cs typeface="Arial" pitchFamily="34" charset="0"/>
            </a:rPr>
            <a:t>imaginar</a:t>
          </a:r>
          <a:endParaRPr lang="es-MX" sz="1000" kern="1200" dirty="0">
            <a:latin typeface="Arial" pitchFamily="34" charset="0"/>
            <a:cs typeface="Arial" pitchFamily="34" charset="0"/>
          </a:endParaRPr>
        </a:p>
      </dsp:txBody>
      <dsp:txXfrm>
        <a:off x="6473948" y="3368027"/>
        <a:ext cx="1754013" cy="105240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970DAC-FCBC-4F3F-8279-A4BD3336F7E1}">
      <dsp:nvSpPr>
        <dsp:cNvPr id="0" name=""/>
        <dsp:cNvSpPr/>
      </dsp:nvSpPr>
      <dsp:spPr>
        <a:xfrm>
          <a:off x="1753851" y="936848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1930177" y="980551"/>
        <a:ext cx="20171" cy="4034"/>
      </dsp:txXfrm>
    </dsp:sp>
    <dsp:sp modelId="{8B508EF6-E999-4F86-B44E-C7FC5214752D}">
      <dsp:nvSpPr>
        <dsp:cNvPr id="0" name=""/>
        <dsp:cNvSpPr/>
      </dsp:nvSpPr>
      <dsp:spPr>
        <a:xfrm>
          <a:off x="1637" y="456364"/>
          <a:ext cx="1754013" cy="105240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Plantear actividades que propicien la experimentación</a:t>
          </a:r>
          <a:endParaRPr lang="es-MX" sz="900" kern="1200" dirty="0"/>
        </a:p>
      </dsp:txBody>
      <dsp:txXfrm>
        <a:off x="1637" y="456364"/>
        <a:ext cx="1754013" cy="1052408"/>
      </dsp:txXfrm>
    </dsp:sp>
    <dsp:sp modelId="{A7BCAF22-8EA0-49CD-87DD-4F4F4DBD0322}">
      <dsp:nvSpPr>
        <dsp:cNvPr id="0" name=""/>
        <dsp:cNvSpPr/>
      </dsp:nvSpPr>
      <dsp:spPr>
        <a:xfrm>
          <a:off x="3911288" y="936848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087614" y="980551"/>
        <a:ext cx="20171" cy="4034"/>
      </dsp:txXfrm>
    </dsp:sp>
    <dsp:sp modelId="{4B49C2F8-4754-48FC-96C3-D08E88CC3844}">
      <dsp:nvSpPr>
        <dsp:cNvPr id="0" name=""/>
        <dsp:cNvSpPr/>
      </dsp:nvSpPr>
      <dsp:spPr>
        <a:xfrm>
          <a:off x="2159074" y="456364"/>
          <a:ext cx="1754013" cy="10524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/>
            <a:t>Cuestiona</a:t>
          </a:r>
          <a:endParaRPr lang="es-MX" sz="900" kern="1200" dirty="0" smtClean="0"/>
        </a:p>
      </dsp:txBody>
      <dsp:txXfrm>
        <a:off x="2159074" y="456364"/>
        <a:ext cx="1754013" cy="1052408"/>
      </dsp:txXfrm>
    </dsp:sp>
    <dsp:sp modelId="{4840170A-6041-4AB6-9DA1-B3FB1B56255A}">
      <dsp:nvSpPr>
        <dsp:cNvPr id="0" name=""/>
        <dsp:cNvSpPr/>
      </dsp:nvSpPr>
      <dsp:spPr>
        <a:xfrm>
          <a:off x="6068725" y="936848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6245051" y="980551"/>
        <a:ext cx="20171" cy="4034"/>
      </dsp:txXfrm>
    </dsp:sp>
    <dsp:sp modelId="{A3F4EE4C-416F-4C34-9803-9929A399CD91}">
      <dsp:nvSpPr>
        <dsp:cNvPr id="0" name=""/>
        <dsp:cNvSpPr/>
      </dsp:nvSpPr>
      <dsp:spPr>
        <a:xfrm>
          <a:off x="4316511" y="456364"/>
          <a:ext cx="1754013" cy="105240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/>
            <a:t>Guía</a:t>
          </a:r>
          <a:endParaRPr lang="es-MX" sz="900" kern="1200" dirty="0" smtClean="0"/>
        </a:p>
      </dsp:txBody>
      <dsp:txXfrm>
        <a:off x="4316511" y="456364"/>
        <a:ext cx="1754013" cy="1052408"/>
      </dsp:txXfrm>
    </dsp:sp>
    <dsp:sp modelId="{D87EEAF9-991C-4E80-AB9D-BDA3CC630062}">
      <dsp:nvSpPr>
        <dsp:cNvPr id="0" name=""/>
        <dsp:cNvSpPr/>
      </dsp:nvSpPr>
      <dsp:spPr>
        <a:xfrm>
          <a:off x="878644" y="1506972"/>
          <a:ext cx="6472311" cy="372823"/>
        </a:xfrm>
        <a:custGeom>
          <a:avLst/>
          <a:gdLst/>
          <a:ahLst/>
          <a:cxnLst/>
          <a:rect l="0" t="0" r="0" b="0"/>
          <a:pathLst>
            <a:path>
              <a:moveTo>
                <a:pt x="6472311" y="0"/>
              </a:moveTo>
              <a:lnTo>
                <a:pt x="6472311" y="203511"/>
              </a:lnTo>
              <a:lnTo>
                <a:pt x="0" y="203511"/>
              </a:lnTo>
              <a:lnTo>
                <a:pt x="0" y="372823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952678" y="1691367"/>
        <a:ext cx="324243" cy="4034"/>
      </dsp:txXfrm>
    </dsp:sp>
    <dsp:sp modelId="{3BD60D63-886D-4F72-A14A-37F060285C5B}">
      <dsp:nvSpPr>
        <dsp:cNvPr id="0" name=""/>
        <dsp:cNvSpPr/>
      </dsp:nvSpPr>
      <dsp:spPr>
        <a:xfrm>
          <a:off x="6473948" y="456364"/>
          <a:ext cx="1754013" cy="105240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/>
            <a:t>Ayuda</a:t>
          </a:r>
          <a:endParaRPr lang="es-MX" sz="900" kern="1200" dirty="0" smtClean="0"/>
        </a:p>
      </dsp:txBody>
      <dsp:txXfrm>
        <a:off x="6473948" y="456364"/>
        <a:ext cx="1754013" cy="1052408"/>
      </dsp:txXfrm>
    </dsp:sp>
    <dsp:sp modelId="{5FFF4626-6563-41DA-93D5-B93AD774C25E}">
      <dsp:nvSpPr>
        <dsp:cNvPr id="0" name=""/>
        <dsp:cNvSpPr/>
      </dsp:nvSpPr>
      <dsp:spPr>
        <a:xfrm>
          <a:off x="1753851" y="2392680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1930177" y="2436382"/>
        <a:ext cx="20171" cy="4034"/>
      </dsp:txXfrm>
    </dsp:sp>
    <dsp:sp modelId="{D568D2C9-67FA-4685-B977-B8B04255C973}">
      <dsp:nvSpPr>
        <dsp:cNvPr id="0" name=""/>
        <dsp:cNvSpPr/>
      </dsp:nvSpPr>
      <dsp:spPr>
        <a:xfrm>
          <a:off x="1637" y="1912195"/>
          <a:ext cx="1754013" cy="105240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Propicia  un clima adecuado</a:t>
          </a:r>
        </a:p>
      </dsp:txBody>
      <dsp:txXfrm>
        <a:off x="1637" y="1912195"/>
        <a:ext cx="1754013" cy="1052408"/>
      </dsp:txXfrm>
    </dsp:sp>
    <dsp:sp modelId="{2C4CEF7E-ED7A-4A7C-AB50-5BA3F2F348BE}">
      <dsp:nvSpPr>
        <dsp:cNvPr id="0" name=""/>
        <dsp:cNvSpPr/>
      </dsp:nvSpPr>
      <dsp:spPr>
        <a:xfrm>
          <a:off x="3911288" y="2392680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087614" y="2436382"/>
        <a:ext cx="20171" cy="4034"/>
      </dsp:txXfrm>
    </dsp:sp>
    <dsp:sp modelId="{283E57E6-7228-47DF-870A-239A2996A508}">
      <dsp:nvSpPr>
        <dsp:cNvPr id="0" name=""/>
        <dsp:cNvSpPr/>
      </dsp:nvSpPr>
      <dsp:spPr>
        <a:xfrm>
          <a:off x="2159074" y="1912195"/>
          <a:ext cx="1754013" cy="105240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/>
            <a:t>Planificar actividades en donde el niño provoca el movimiento de objetos.</a:t>
          </a:r>
          <a:endParaRPr lang="es-MX" sz="900" kern="1200" dirty="0" smtClean="0"/>
        </a:p>
      </dsp:txBody>
      <dsp:txXfrm>
        <a:off x="2159074" y="1912195"/>
        <a:ext cx="1754013" cy="1052408"/>
      </dsp:txXfrm>
    </dsp:sp>
    <dsp:sp modelId="{3070D5BE-A933-4F1B-89D8-54B471EDFDF5}">
      <dsp:nvSpPr>
        <dsp:cNvPr id="0" name=""/>
        <dsp:cNvSpPr/>
      </dsp:nvSpPr>
      <dsp:spPr>
        <a:xfrm>
          <a:off x="6068725" y="2392680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6245051" y="2436382"/>
        <a:ext cx="20171" cy="4034"/>
      </dsp:txXfrm>
    </dsp:sp>
    <dsp:sp modelId="{C10BE893-6614-4C1D-8EB3-8F37900BA71D}">
      <dsp:nvSpPr>
        <dsp:cNvPr id="0" name=""/>
        <dsp:cNvSpPr/>
      </dsp:nvSpPr>
      <dsp:spPr>
        <a:xfrm>
          <a:off x="4316511" y="1912195"/>
          <a:ext cx="1754013" cy="10524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/>
            <a:t>No herir susceptibilidades</a:t>
          </a:r>
          <a:endParaRPr lang="es-MX" sz="900" kern="1200" dirty="0" smtClean="0"/>
        </a:p>
      </dsp:txBody>
      <dsp:txXfrm>
        <a:off x="4316511" y="1912195"/>
        <a:ext cx="1754013" cy="1052408"/>
      </dsp:txXfrm>
    </dsp:sp>
    <dsp:sp modelId="{033ECE4E-E213-49DA-AC8D-08BC1ABD73F1}">
      <dsp:nvSpPr>
        <dsp:cNvPr id="0" name=""/>
        <dsp:cNvSpPr/>
      </dsp:nvSpPr>
      <dsp:spPr>
        <a:xfrm>
          <a:off x="878644" y="2962804"/>
          <a:ext cx="6472311" cy="372823"/>
        </a:xfrm>
        <a:custGeom>
          <a:avLst/>
          <a:gdLst/>
          <a:ahLst/>
          <a:cxnLst/>
          <a:rect l="0" t="0" r="0" b="0"/>
          <a:pathLst>
            <a:path>
              <a:moveTo>
                <a:pt x="6472311" y="0"/>
              </a:moveTo>
              <a:lnTo>
                <a:pt x="6472311" y="203511"/>
              </a:lnTo>
              <a:lnTo>
                <a:pt x="0" y="203511"/>
              </a:lnTo>
              <a:lnTo>
                <a:pt x="0" y="372823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952678" y="3147198"/>
        <a:ext cx="324243" cy="4034"/>
      </dsp:txXfrm>
    </dsp:sp>
    <dsp:sp modelId="{3F1DCEAB-AA2C-457D-AD17-AB3331CAA660}">
      <dsp:nvSpPr>
        <dsp:cNvPr id="0" name=""/>
        <dsp:cNvSpPr/>
      </dsp:nvSpPr>
      <dsp:spPr>
        <a:xfrm>
          <a:off x="6473948" y="1912195"/>
          <a:ext cx="1754013" cy="105240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/>
            <a:t>Identificar elementos esenciales del contenido </a:t>
          </a:r>
          <a:endParaRPr lang="es-MX" sz="900" kern="1200" dirty="0" smtClean="0"/>
        </a:p>
      </dsp:txBody>
      <dsp:txXfrm>
        <a:off x="6473948" y="1912195"/>
        <a:ext cx="1754013" cy="1052408"/>
      </dsp:txXfrm>
    </dsp:sp>
    <dsp:sp modelId="{1C53E26C-3FD1-441A-BAF0-E497D19AAEBD}">
      <dsp:nvSpPr>
        <dsp:cNvPr id="0" name=""/>
        <dsp:cNvSpPr/>
      </dsp:nvSpPr>
      <dsp:spPr>
        <a:xfrm>
          <a:off x="1753851" y="3848511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1930177" y="3892214"/>
        <a:ext cx="20171" cy="4034"/>
      </dsp:txXfrm>
    </dsp:sp>
    <dsp:sp modelId="{96F57938-94DC-4B30-B5FC-A5DB8FCE61A6}">
      <dsp:nvSpPr>
        <dsp:cNvPr id="0" name=""/>
        <dsp:cNvSpPr/>
      </dsp:nvSpPr>
      <dsp:spPr>
        <a:xfrm>
          <a:off x="1637" y="3368027"/>
          <a:ext cx="1754013" cy="105240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/>
            <a:t>Propiciar oportunidades para que el niño realice supuestos</a:t>
          </a:r>
          <a:endParaRPr lang="es-MX" sz="900" kern="1200" dirty="0" smtClean="0"/>
        </a:p>
      </dsp:txBody>
      <dsp:txXfrm>
        <a:off x="1637" y="3368027"/>
        <a:ext cx="1754013" cy="1052408"/>
      </dsp:txXfrm>
    </dsp:sp>
    <dsp:sp modelId="{5FDB1A22-EE68-44C2-B910-A5157987B069}">
      <dsp:nvSpPr>
        <dsp:cNvPr id="0" name=""/>
        <dsp:cNvSpPr/>
      </dsp:nvSpPr>
      <dsp:spPr>
        <a:xfrm>
          <a:off x="2159074" y="3368027"/>
          <a:ext cx="1754013" cy="105240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Orientar al niño en el proceso de ordenar la información</a:t>
          </a:r>
        </a:p>
      </dsp:txBody>
      <dsp:txXfrm>
        <a:off x="2159074" y="3368027"/>
        <a:ext cx="1754013" cy="105240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451936D-82E4-4532-9125-F542F310A958}">
      <dsp:nvSpPr>
        <dsp:cNvPr id="0" name=""/>
        <dsp:cNvSpPr/>
      </dsp:nvSpPr>
      <dsp:spPr>
        <a:xfrm>
          <a:off x="3616" y="1805910"/>
          <a:ext cx="3162448" cy="1264979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" charset="0"/>
              <a:cs typeface="Arial" charset="0"/>
            </a:rPr>
            <a:t>Pensamiento matemático</a:t>
          </a:r>
          <a:endParaRPr lang="es-MX" sz="1400" kern="1200" dirty="0"/>
        </a:p>
      </dsp:txBody>
      <dsp:txXfrm>
        <a:off x="3616" y="1805910"/>
        <a:ext cx="3162448" cy="1264979"/>
      </dsp:txXfrm>
    </dsp:sp>
    <dsp:sp modelId="{E7742644-5F76-4ACC-9376-A63DBB94E6A3}">
      <dsp:nvSpPr>
        <dsp:cNvPr id="0" name=""/>
        <dsp:cNvSpPr/>
      </dsp:nvSpPr>
      <dsp:spPr>
        <a:xfrm>
          <a:off x="2533575" y="1805910"/>
          <a:ext cx="3162448" cy="1264979"/>
        </a:xfrm>
        <a:prstGeom prst="chevron">
          <a:avLst/>
        </a:prstGeom>
        <a:solidFill>
          <a:schemeClr val="accent3">
            <a:hueOff val="7679183"/>
            <a:satOff val="-35294"/>
            <a:lumOff val="8236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smtClean="0">
              <a:latin typeface="Arial" charset="0"/>
              <a:cs typeface="Arial" charset="0"/>
            </a:rPr>
            <a:t>Lenguaje y comunicación</a:t>
          </a:r>
          <a:endParaRPr lang="es-MX" sz="1400" kern="1200" dirty="0" smtClean="0">
            <a:latin typeface="Arial" charset="0"/>
            <a:cs typeface="Arial" charset="0"/>
          </a:endParaRPr>
        </a:p>
      </dsp:txBody>
      <dsp:txXfrm>
        <a:off x="2533575" y="1805910"/>
        <a:ext cx="3162448" cy="1264979"/>
      </dsp:txXfrm>
    </dsp:sp>
    <dsp:sp modelId="{0951A9B8-133A-4E21-848B-85F48AD78A28}">
      <dsp:nvSpPr>
        <dsp:cNvPr id="0" name=""/>
        <dsp:cNvSpPr/>
      </dsp:nvSpPr>
      <dsp:spPr>
        <a:xfrm>
          <a:off x="5063534" y="1805910"/>
          <a:ext cx="3162448" cy="1264979"/>
        </a:xfrm>
        <a:prstGeom prst="chevron">
          <a:avLst/>
        </a:prstGeom>
        <a:solidFill>
          <a:schemeClr val="accent3">
            <a:hueOff val="15358367"/>
            <a:satOff val="-70588"/>
            <a:lumOff val="16471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" charset="0"/>
              <a:cs typeface="Arial" charset="0"/>
            </a:rPr>
            <a:t>Exploración y conocimiento del mundo</a:t>
          </a:r>
        </a:p>
      </dsp:txBody>
      <dsp:txXfrm>
        <a:off x="5063534" y="1805910"/>
        <a:ext cx="3162448" cy="1264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1950-487F-408D-811D-885B2F0A501E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8F3E-7CC5-4742-B380-BF8113CA9810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1950-487F-408D-811D-885B2F0A501E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8F3E-7CC5-4742-B380-BF8113CA981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1950-487F-408D-811D-885B2F0A501E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8F3E-7CC5-4742-B380-BF8113CA981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1950-487F-408D-811D-885B2F0A501E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8F3E-7CC5-4742-B380-BF8113CA981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1950-487F-408D-811D-885B2F0A501E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8F3E-7CC5-4742-B380-BF8113CA9810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1950-487F-408D-811D-885B2F0A501E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8F3E-7CC5-4742-B380-BF8113CA981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1950-487F-408D-811D-885B2F0A501E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8F3E-7CC5-4742-B380-BF8113CA9810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1950-487F-408D-811D-885B2F0A501E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8F3E-7CC5-4742-B380-BF8113CA981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1950-487F-408D-811D-885B2F0A501E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8F3E-7CC5-4742-B380-BF8113CA981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1950-487F-408D-811D-885B2F0A501E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8F3E-7CC5-4742-B380-BF8113CA9810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1950-487F-408D-811D-885B2F0A501E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8F3E-7CC5-4742-B380-BF8113CA981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00D1950-487F-408D-811D-885B2F0A501E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E998F3E-7CC5-4742-B380-BF8113CA981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Estrategia Básica de Aprendizaje</a:t>
            </a:r>
            <a:br>
              <a:rPr lang="es-MX" dirty="0" smtClean="0"/>
            </a:br>
            <a:r>
              <a:rPr lang="es-MX" dirty="0" smtClean="0"/>
              <a:t>La Experimentación: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mtClean="0"/>
              <a:t>Ciclo </a:t>
            </a:r>
            <a:r>
              <a:rPr lang="es-MX" dirty="0" smtClean="0"/>
              <a:t>Escolar </a:t>
            </a:r>
            <a:r>
              <a:rPr lang="es-MX" dirty="0" smtClean="0"/>
              <a:t>2015-2016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94926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Referentes Teóricos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07247254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78865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Permite orientar el trabajo hacia: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94583838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62123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Papel de la Educadora: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01280372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21416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Favorece en el niño: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Rectángulo redondeado"/>
          <p:cNvSpPr/>
          <p:nvPr/>
        </p:nvSpPr>
        <p:spPr>
          <a:xfrm>
            <a:off x="372522" y="1484784"/>
            <a:ext cx="8280920" cy="484567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itchFamily="34" charset="0"/>
              <a:buChar char="•"/>
            </a:pPr>
            <a:r>
              <a:rPr lang="es-MX" sz="2800" dirty="0" smtClean="0">
                <a:latin typeface="Arial" charset="0"/>
                <a:cs typeface="Arial" charset="0"/>
              </a:rPr>
              <a:t>La descripción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800" dirty="0" smtClean="0">
                <a:latin typeface="Arial" charset="0"/>
                <a:cs typeface="Arial" charset="0"/>
              </a:rPr>
              <a:t>Determinar diferencias entre lo que observa y lo que supone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800" dirty="0" smtClean="0">
                <a:latin typeface="Arial" charset="0"/>
                <a:cs typeface="Arial" charset="0"/>
              </a:rPr>
              <a:t>Manipulación de diferentes objetos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800" dirty="0" smtClean="0">
                <a:latin typeface="Arial" charset="0"/>
                <a:cs typeface="Arial" charset="0"/>
              </a:rPr>
              <a:t>El pensamiento reflexivo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800" dirty="0" smtClean="0">
                <a:latin typeface="Arial" charset="0"/>
                <a:cs typeface="Arial" charset="0"/>
              </a:rPr>
              <a:t>La resolución de problemas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800" dirty="0" smtClean="0">
                <a:latin typeface="Arial" charset="0"/>
                <a:cs typeface="Arial" charset="0"/>
              </a:rPr>
              <a:t>El desarrollo del pensamiento cognitivo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800" dirty="0" smtClean="0">
                <a:latin typeface="Arial" charset="0"/>
                <a:cs typeface="Arial" charset="0"/>
              </a:rPr>
              <a:t>El análisis y la reflexión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800" dirty="0" smtClean="0">
                <a:latin typeface="Arial" charset="0"/>
                <a:cs typeface="Arial" charset="0"/>
              </a:rPr>
              <a:t>El interés por descubrir cosas nuevas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800" dirty="0" smtClean="0">
                <a:latin typeface="Arial" charset="0"/>
                <a:cs typeface="Arial" charset="0"/>
              </a:rPr>
              <a:t>El desarrollo del lenguaje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800" dirty="0" smtClean="0">
                <a:latin typeface="Arial" charset="0"/>
                <a:cs typeface="Arial" charset="0"/>
              </a:rPr>
              <a:t>La comparación</a:t>
            </a:r>
          </a:p>
        </p:txBody>
      </p:sp>
    </p:spTree>
    <p:extLst>
      <p:ext uri="{BB962C8B-B14F-4D97-AF65-F5344CB8AC3E}">
        <p14:creationId xmlns:p14="http://schemas.microsoft.com/office/powerpoint/2010/main" xmlns="" val="3458176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Campos que favorece: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58278469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4524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Actividades: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Rectángulo redondeado"/>
          <p:cNvSpPr/>
          <p:nvPr/>
        </p:nvSpPr>
        <p:spPr>
          <a:xfrm>
            <a:off x="467544" y="1700808"/>
            <a:ext cx="8280920" cy="43924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Observar</a:t>
            </a:r>
          </a:p>
          <a:p>
            <a:pPr marL="285750" indent="-28575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Comparar</a:t>
            </a:r>
          </a:p>
          <a:p>
            <a:pPr marL="285750" indent="-28575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Clasificar</a:t>
            </a:r>
          </a:p>
          <a:p>
            <a:pPr marL="285750" indent="-28575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Reunir datos</a:t>
            </a:r>
          </a:p>
          <a:p>
            <a:pPr marL="285750" indent="-28575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Resumir</a:t>
            </a:r>
          </a:p>
          <a:p>
            <a:pPr marL="285750" indent="-28575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Formular hipótesis</a:t>
            </a:r>
          </a:p>
          <a:p>
            <a:pPr marL="285750" indent="-28575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Buscar supuestos</a:t>
            </a:r>
          </a:p>
          <a:p>
            <a:pPr marL="285750" indent="-28575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Formular criterios</a:t>
            </a:r>
          </a:p>
          <a:p>
            <a:pPr marL="285750" indent="-28575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Toma de decisiones </a:t>
            </a:r>
          </a:p>
          <a:p>
            <a:pPr marL="285750" indent="-28575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Imaginar</a:t>
            </a:r>
          </a:p>
          <a:p>
            <a:pPr marL="285750" indent="-28575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Contestar cuestionamientos</a:t>
            </a:r>
          </a:p>
          <a:p>
            <a:pPr marL="285750" indent="-28575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En donde existan problemáticas y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niño pueda dar soluciones</a:t>
            </a:r>
          </a:p>
        </p:txBody>
      </p:sp>
    </p:spTree>
    <p:extLst>
      <p:ext uri="{BB962C8B-B14F-4D97-AF65-F5344CB8AC3E}">
        <p14:creationId xmlns:p14="http://schemas.microsoft.com/office/powerpoint/2010/main" xmlns="" val="13646432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51</TotalTime>
  <Words>245</Words>
  <Application>Microsoft Office PowerPoint</Application>
  <PresentationFormat>Presentación en pantalla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Claridad</vt:lpstr>
      <vt:lpstr>Estrategia Básica de Aprendizaje La Experimentación:</vt:lpstr>
      <vt:lpstr>Referentes Teóricos</vt:lpstr>
      <vt:lpstr>Permite orientar el trabajo hacia:</vt:lpstr>
      <vt:lpstr>Papel de la Educadora:</vt:lpstr>
      <vt:lpstr>Favorece en el niño:</vt:lpstr>
      <vt:lpstr>Campos que favorece:</vt:lpstr>
      <vt:lpstr>Actividades: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 Básica de Aprendizaje La Experimentación:</dc:title>
  <dc:creator>Claudia</dc:creator>
  <cp:lastModifiedBy>paty</cp:lastModifiedBy>
  <cp:revision>7</cp:revision>
  <dcterms:created xsi:type="dcterms:W3CDTF">2013-08-20T17:28:47Z</dcterms:created>
  <dcterms:modified xsi:type="dcterms:W3CDTF">2016-02-11T04:46:50Z</dcterms:modified>
</cp:coreProperties>
</file>