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5869F-DA04-4D49-946C-2841F5BB126F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DFEBECF-D045-4373-86D0-DCF6EF6065F4}">
      <dgm:prSet phldrT="[Texto]"/>
      <dgm:spPr/>
      <dgm:t>
        <a:bodyPr/>
        <a:lstStyle/>
        <a:p>
          <a:r>
            <a:rPr lang="es-MX" smtClean="0"/>
            <a:t>Actividades que enseñan a pensar, para alumnos que aún no saben leer y para los principiantes, de Raths et al.</a:t>
          </a:r>
          <a:endParaRPr lang="es-MX"/>
        </a:p>
      </dgm:t>
    </dgm:pt>
    <dgm:pt modelId="{C1EAA0E0-BC53-43F7-AD08-393E1F5726B5}" type="parTrans" cxnId="{3D71A191-7F8D-48EA-BBA7-B8F51333059B}">
      <dgm:prSet/>
      <dgm:spPr/>
      <dgm:t>
        <a:bodyPr/>
        <a:lstStyle/>
        <a:p>
          <a:endParaRPr lang="es-MX"/>
        </a:p>
      </dgm:t>
    </dgm:pt>
    <dgm:pt modelId="{261E8B96-ABFF-4F48-B485-82872F96796E}" type="sibTrans" cxnId="{3D71A191-7F8D-48EA-BBA7-B8F51333059B}">
      <dgm:prSet/>
      <dgm:spPr/>
      <dgm:t>
        <a:bodyPr/>
        <a:lstStyle/>
        <a:p>
          <a:endParaRPr lang="es-MX"/>
        </a:p>
      </dgm:t>
    </dgm:pt>
    <dgm:pt modelId="{60E6F86B-743F-4D64-8CDD-2A634F09001C}">
      <dgm:prSet/>
      <dgm:spPr/>
      <dgm:t>
        <a:bodyPr/>
        <a:lstStyle/>
        <a:p>
          <a:r>
            <a:rPr lang="es-MX" smtClean="0"/>
            <a:t>Conocer el ambiente una propuesta para las ciencias sociales y naturales en el nivel inicial, de Kaufmann y Serulnicoff</a:t>
          </a:r>
          <a:endParaRPr lang="es-MX" dirty="0"/>
        </a:p>
      </dgm:t>
    </dgm:pt>
    <dgm:pt modelId="{E49C66D9-43D8-4C9A-8C26-ACCF01D8BBF0}" type="parTrans" cxnId="{EBF44A6B-7F4F-4163-804C-9F3069E4CA21}">
      <dgm:prSet/>
      <dgm:spPr/>
      <dgm:t>
        <a:bodyPr/>
        <a:lstStyle/>
        <a:p>
          <a:endParaRPr lang="es-MX"/>
        </a:p>
      </dgm:t>
    </dgm:pt>
    <dgm:pt modelId="{17931159-29DA-4C36-9812-D1FC554CA13D}" type="sibTrans" cxnId="{EBF44A6B-7F4F-4163-804C-9F3069E4CA21}">
      <dgm:prSet/>
      <dgm:spPr/>
      <dgm:t>
        <a:bodyPr/>
        <a:lstStyle/>
        <a:p>
          <a:endParaRPr lang="es-MX"/>
        </a:p>
      </dgm:t>
    </dgm:pt>
    <dgm:pt modelId="{22515CD4-E30A-4169-9AF4-ABD4D812BA2A}" type="pres">
      <dgm:prSet presAssocID="{9575869F-DA04-4D49-946C-2841F5BB12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A737D74-9A4D-46A1-BC42-5E1C5E2D2090}" type="pres">
      <dgm:prSet presAssocID="{9575869F-DA04-4D49-946C-2841F5BB126F}" presName="dummyMaxCanvas" presStyleCnt="0">
        <dgm:presLayoutVars/>
      </dgm:prSet>
      <dgm:spPr/>
    </dgm:pt>
    <dgm:pt modelId="{806A914F-AE24-4E47-944B-E76DCDD08C69}" type="pres">
      <dgm:prSet presAssocID="{9575869F-DA04-4D49-946C-2841F5BB126F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74D61E-8841-46BE-847E-8321080C929E}" type="pres">
      <dgm:prSet presAssocID="{9575869F-DA04-4D49-946C-2841F5BB126F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2D1B3C-749C-4CDB-80C0-FEE784ECD32D}" type="pres">
      <dgm:prSet presAssocID="{9575869F-DA04-4D49-946C-2841F5BB126F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B9FF79-364B-4515-8498-6A8A72C38C14}" type="pres">
      <dgm:prSet presAssocID="{9575869F-DA04-4D49-946C-2841F5BB126F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831F15-85A9-4DEE-872D-330A318E059C}" type="pres">
      <dgm:prSet presAssocID="{9575869F-DA04-4D49-946C-2841F5BB126F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D71A191-7F8D-48EA-BBA7-B8F51333059B}" srcId="{9575869F-DA04-4D49-946C-2841F5BB126F}" destId="{3DFEBECF-D045-4373-86D0-DCF6EF6065F4}" srcOrd="0" destOrd="0" parTransId="{C1EAA0E0-BC53-43F7-AD08-393E1F5726B5}" sibTransId="{261E8B96-ABFF-4F48-B485-82872F96796E}"/>
    <dgm:cxn modelId="{23180CE8-1803-440A-BD4B-01B2384210DB}" type="presOf" srcId="{60E6F86B-743F-4D64-8CDD-2A634F09001C}" destId="{6F831F15-85A9-4DEE-872D-330A318E059C}" srcOrd="1" destOrd="0" presId="urn:microsoft.com/office/officeart/2005/8/layout/vProcess5"/>
    <dgm:cxn modelId="{8EF599B5-AA96-4A7F-9F08-76923BF510D7}" type="presOf" srcId="{3DFEBECF-D045-4373-86D0-DCF6EF6065F4}" destId="{806A914F-AE24-4E47-944B-E76DCDD08C69}" srcOrd="0" destOrd="0" presId="urn:microsoft.com/office/officeart/2005/8/layout/vProcess5"/>
    <dgm:cxn modelId="{1A69FF52-62C7-43D5-9C92-DD0D483D78BF}" type="presOf" srcId="{9575869F-DA04-4D49-946C-2841F5BB126F}" destId="{22515CD4-E30A-4169-9AF4-ABD4D812BA2A}" srcOrd="0" destOrd="0" presId="urn:microsoft.com/office/officeart/2005/8/layout/vProcess5"/>
    <dgm:cxn modelId="{9A37B652-1C19-4A44-827C-69E4D31C4CF4}" type="presOf" srcId="{261E8B96-ABFF-4F48-B485-82872F96796E}" destId="{852D1B3C-749C-4CDB-80C0-FEE784ECD32D}" srcOrd="0" destOrd="0" presId="urn:microsoft.com/office/officeart/2005/8/layout/vProcess5"/>
    <dgm:cxn modelId="{05621527-1D44-46C7-8886-BC0F696CD6D6}" type="presOf" srcId="{3DFEBECF-D045-4373-86D0-DCF6EF6065F4}" destId="{30B9FF79-364B-4515-8498-6A8A72C38C14}" srcOrd="1" destOrd="0" presId="urn:microsoft.com/office/officeart/2005/8/layout/vProcess5"/>
    <dgm:cxn modelId="{EBF44A6B-7F4F-4163-804C-9F3069E4CA21}" srcId="{9575869F-DA04-4D49-946C-2841F5BB126F}" destId="{60E6F86B-743F-4D64-8CDD-2A634F09001C}" srcOrd="1" destOrd="0" parTransId="{E49C66D9-43D8-4C9A-8C26-ACCF01D8BBF0}" sibTransId="{17931159-29DA-4C36-9812-D1FC554CA13D}"/>
    <dgm:cxn modelId="{FCE16FAA-A704-4F4D-B300-31FC5B4E888E}" type="presOf" srcId="{60E6F86B-743F-4D64-8CDD-2A634F09001C}" destId="{F974D61E-8841-46BE-847E-8321080C929E}" srcOrd="0" destOrd="0" presId="urn:microsoft.com/office/officeart/2005/8/layout/vProcess5"/>
    <dgm:cxn modelId="{55865903-2795-41A0-9F2D-1FECBADEA4F8}" type="presParOf" srcId="{22515CD4-E30A-4169-9AF4-ABD4D812BA2A}" destId="{AA737D74-9A4D-46A1-BC42-5E1C5E2D2090}" srcOrd="0" destOrd="0" presId="urn:microsoft.com/office/officeart/2005/8/layout/vProcess5"/>
    <dgm:cxn modelId="{885CB69A-F275-4FDA-9E21-D7850662E1E6}" type="presParOf" srcId="{22515CD4-E30A-4169-9AF4-ABD4D812BA2A}" destId="{806A914F-AE24-4E47-944B-E76DCDD08C69}" srcOrd="1" destOrd="0" presId="urn:microsoft.com/office/officeart/2005/8/layout/vProcess5"/>
    <dgm:cxn modelId="{D0A26529-721F-403F-8A74-A281D4F7225C}" type="presParOf" srcId="{22515CD4-E30A-4169-9AF4-ABD4D812BA2A}" destId="{F974D61E-8841-46BE-847E-8321080C929E}" srcOrd="2" destOrd="0" presId="urn:microsoft.com/office/officeart/2005/8/layout/vProcess5"/>
    <dgm:cxn modelId="{AB6C8D4E-803F-4DD0-A978-5DF386400A25}" type="presParOf" srcId="{22515CD4-E30A-4169-9AF4-ABD4D812BA2A}" destId="{852D1B3C-749C-4CDB-80C0-FEE784ECD32D}" srcOrd="3" destOrd="0" presId="urn:microsoft.com/office/officeart/2005/8/layout/vProcess5"/>
    <dgm:cxn modelId="{D603D4A0-C7B4-4987-93FE-2FC0C2B85A64}" type="presParOf" srcId="{22515CD4-E30A-4169-9AF4-ABD4D812BA2A}" destId="{30B9FF79-364B-4515-8498-6A8A72C38C14}" srcOrd="4" destOrd="0" presId="urn:microsoft.com/office/officeart/2005/8/layout/vProcess5"/>
    <dgm:cxn modelId="{D8B00F8A-F825-4D63-BA4F-046D7288FA5E}" type="presParOf" srcId="{22515CD4-E30A-4169-9AF4-ABD4D812BA2A}" destId="{6F831F15-85A9-4DEE-872D-330A318E059C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E99B22-FCD4-45A2-9C7D-C5901D0AB3FA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21CB4359-9D41-4D46-A949-7D1D47A35ACF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Relaciones Niño- objeto</a:t>
          </a:r>
          <a:endParaRPr lang="es-MX" dirty="0"/>
        </a:p>
      </dgm:t>
    </dgm:pt>
    <dgm:pt modelId="{D34DFDC3-51C0-4826-82A0-C8495DF5F2A6}" type="parTrans" cxnId="{B7B978A7-0EDF-40EB-9BCF-5781D474BA3D}">
      <dgm:prSet/>
      <dgm:spPr/>
      <dgm:t>
        <a:bodyPr/>
        <a:lstStyle/>
        <a:p>
          <a:endParaRPr lang="es-MX"/>
        </a:p>
      </dgm:t>
    </dgm:pt>
    <dgm:pt modelId="{DC3247DC-476C-495F-A001-3BF22C60C9C9}" type="sibTrans" cxnId="{B7B978A7-0EDF-40EB-9BCF-5781D474BA3D}">
      <dgm:prSet/>
      <dgm:spPr/>
      <dgm:t>
        <a:bodyPr/>
        <a:lstStyle/>
        <a:p>
          <a:endParaRPr lang="es-MX"/>
        </a:p>
      </dgm:t>
    </dgm:pt>
    <dgm:pt modelId="{3F9D8DF4-935E-4610-88AF-C388DBBB1F3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Contacto del niño con el objeto de conocimiento</a:t>
          </a:r>
          <a:endParaRPr lang="es-MX" dirty="0">
            <a:latin typeface="Kristen ITC" pitchFamily="66" charset="0"/>
          </a:endParaRPr>
        </a:p>
      </dgm:t>
    </dgm:pt>
    <dgm:pt modelId="{5B4A9F39-948C-4B3F-AE39-E0A8FA8D2446}" type="parTrans" cxnId="{4E0C9500-2C16-4F1B-AD48-FC42265AE912}">
      <dgm:prSet/>
      <dgm:spPr/>
      <dgm:t>
        <a:bodyPr/>
        <a:lstStyle/>
        <a:p>
          <a:endParaRPr lang="es-MX"/>
        </a:p>
      </dgm:t>
    </dgm:pt>
    <dgm:pt modelId="{6DE19752-3D7B-4B20-9E95-A0AC0BB6F932}" type="sibTrans" cxnId="{4E0C9500-2C16-4F1B-AD48-FC42265AE912}">
      <dgm:prSet/>
      <dgm:spPr/>
      <dgm:t>
        <a:bodyPr/>
        <a:lstStyle/>
        <a:p>
          <a:endParaRPr lang="es-MX"/>
        </a:p>
      </dgm:t>
    </dgm:pt>
    <dgm:pt modelId="{0172A105-6F2A-4DA3-A369-6B5EE847622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Observación</a:t>
          </a:r>
          <a:endParaRPr lang="es-MX" dirty="0">
            <a:latin typeface="Kristen ITC" pitchFamily="66" charset="0"/>
          </a:endParaRPr>
        </a:p>
      </dgm:t>
    </dgm:pt>
    <dgm:pt modelId="{FEBC3EE2-B090-40AE-A67E-329DB5EB8B7B}" type="parTrans" cxnId="{40CCE0AB-F434-4F20-822C-A17B6C49C917}">
      <dgm:prSet/>
      <dgm:spPr/>
      <dgm:t>
        <a:bodyPr/>
        <a:lstStyle/>
        <a:p>
          <a:endParaRPr lang="es-MX"/>
        </a:p>
      </dgm:t>
    </dgm:pt>
    <dgm:pt modelId="{3B67743A-40AD-4D06-BAF2-F312697CC535}" type="sibTrans" cxnId="{40CCE0AB-F434-4F20-822C-A17B6C49C917}">
      <dgm:prSet/>
      <dgm:spPr/>
      <dgm:t>
        <a:bodyPr/>
        <a:lstStyle/>
        <a:p>
          <a:endParaRPr lang="es-MX"/>
        </a:p>
      </dgm:t>
    </dgm:pt>
    <dgm:pt modelId="{1FB6DA2C-AB91-44E8-B267-504DBD58B42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Información bibliografica</a:t>
          </a:r>
          <a:endParaRPr lang="es-MX" dirty="0">
            <a:latin typeface="Kristen ITC" pitchFamily="66" charset="0"/>
          </a:endParaRPr>
        </a:p>
      </dgm:t>
    </dgm:pt>
    <dgm:pt modelId="{575205CC-AE6D-4438-8DAD-8F1040F41D23}" type="parTrans" cxnId="{A5C860CA-B75A-4C18-A5BF-EE6DF6EE0B21}">
      <dgm:prSet/>
      <dgm:spPr/>
      <dgm:t>
        <a:bodyPr/>
        <a:lstStyle/>
        <a:p>
          <a:endParaRPr lang="es-MX"/>
        </a:p>
      </dgm:t>
    </dgm:pt>
    <dgm:pt modelId="{2FC30100-F3BF-4ED9-8979-E9FB6FE30F14}" type="sibTrans" cxnId="{A5C860CA-B75A-4C18-A5BF-EE6DF6EE0B21}">
      <dgm:prSet/>
      <dgm:spPr/>
      <dgm:t>
        <a:bodyPr/>
        <a:lstStyle/>
        <a:p>
          <a:endParaRPr lang="es-MX"/>
        </a:p>
      </dgm:t>
    </dgm:pt>
    <dgm:pt modelId="{E50F09AF-01ED-465C-8D73-A215BCD483EE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Manipulación</a:t>
          </a:r>
          <a:endParaRPr lang="es-MX" dirty="0">
            <a:latin typeface="Kristen ITC" pitchFamily="66" charset="0"/>
          </a:endParaRPr>
        </a:p>
      </dgm:t>
    </dgm:pt>
    <dgm:pt modelId="{9970E03A-A7E7-46CB-9621-D2A51E9B2ADF}" type="parTrans" cxnId="{C9C8D0CF-FDC4-4357-B6F3-0586438865C1}">
      <dgm:prSet/>
      <dgm:spPr/>
      <dgm:t>
        <a:bodyPr/>
        <a:lstStyle/>
        <a:p>
          <a:endParaRPr lang="es-MX"/>
        </a:p>
      </dgm:t>
    </dgm:pt>
    <dgm:pt modelId="{3B185A12-6705-4C78-8901-0BFC6D931A02}" type="sibTrans" cxnId="{C9C8D0CF-FDC4-4357-B6F3-0586438865C1}">
      <dgm:prSet/>
      <dgm:spPr/>
      <dgm:t>
        <a:bodyPr/>
        <a:lstStyle/>
        <a:p>
          <a:endParaRPr lang="es-MX"/>
        </a:p>
      </dgm:t>
    </dgm:pt>
    <dgm:pt modelId="{7DD13496-607A-41AA-9117-3576D5B9AF60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Poner en juego los sentidos</a:t>
          </a:r>
          <a:endParaRPr lang="es-MX" dirty="0">
            <a:latin typeface="Kristen ITC" pitchFamily="66" charset="0"/>
          </a:endParaRPr>
        </a:p>
      </dgm:t>
    </dgm:pt>
    <dgm:pt modelId="{737C07B4-010A-4CD0-8EFD-FC62162E7CC1}" type="parTrans" cxnId="{29DE62CD-E49E-4796-8D08-5DDF315E3CA9}">
      <dgm:prSet/>
      <dgm:spPr/>
      <dgm:t>
        <a:bodyPr/>
        <a:lstStyle/>
        <a:p>
          <a:endParaRPr lang="es-MX"/>
        </a:p>
      </dgm:t>
    </dgm:pt>
    <dgm:pt modelId="{B3B964B6-DDC6-4E02-9D91-D80E4861E161}" type="sibTrans" cxnId="{29DE62CD-E49E-4796-8D08-5DDF315E3CA9}">
      <dgm:prSet/>
      <dgm:spPr/>
      <dgm:t>
        <a:bodyPr/>
        <a:lstStyle/>
        <a:p>
          <a:endParaRPr lang="es-MX"/>
        </a:p>
      </dgm:t>
    </dgm:pt>
    <dgm:pt modelId="{70C99AF5-A8B4-4A2D-B8A2-16F55A213516}" type="pres">
      <dgm:prSet presAssocID="{EAE99B22-FCD4-45A2-9C7D-C5901D0AB3F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E7787CC-A79D-4CFE-858C-F63B31058D8C}" type="pres">
      <dgm:prSet presAssocID="{21CB4359-9D41-4D46-A949-7D1D47A35ACF}" presName="parentLin" presStyleCnt="0"/>
      <dgm:spPr/>
    </dgm:pt>
    <dgm:pt modelId="{E9EA0A13-0089-42E9-8575-F7079E0350B2}" type="pres">
      <dgm:prSet presAssocID="{21CB4359-9D41-4D46-A949-7D1D47A35ACF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1DF45391-5AC0-4623-963C-91CACCBE4C27}" type="pres">
      <dgm:prSet presAssocID="{21CB4359-9D41-4D46-A949-7D1D47A35AC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1F3626-063C-4E23-9371-918201DD4A4B}" type="pres">
      <dgm:prSet presAssocID="{21CB4359-9D41-4D46-A949-7D1D47A35ACF}" presName="negativeSpace" presStyleCnt="0"/>
      <dgm:spPr/>
    </dgm:pt>
    <dgm:pt modelId="{C2008257-AC44-49AF-8228-8DD62868FDCC}" type="pres">
      <dgm:prSet presAssocID="{21CB4359-9D41-4D46-A949-7D1D47A35ACF}" presName="childText" presStyleLbl="conFgAcc1" presStyleIdx="0" presStyleCnt="6">
        <dgm:presLayoutVars>
          <dgm:bulletEnabled val="1"/>
        </dgm:presLayoutVars>
      </dgm:prSet>
      <dgm:spPr/>
    </dgm:pt>
    <dgm:pt modelId="{17E5FDDD-5BDE-4065-BFC3-CA307532BB61}" type="pres">
      <dgm:prSet presAssocID="{DC3247DC-476C-495F-A001-3BF22C60C9C9}" presName="spaceBetweenRectangles" presStyleCnt="0"/>
      <dgm:spPr/>
    </dgm:pt>
    <dgm:pt modelId="{BBA596CE-BA68-4F86-81D4-DA574AC1C003}" type="pres">
      <dgm:prSet presAssocID="{3F9D8DF4-935E-4610-88AF-C388DBBB1F32}" presName="parentLin" presStyleCnt="0"/>
      <dgm:spPr/>
    </dgm:pt>
    <dgm:pt modelId="{DEDC5A89-AB5E-4B61-BC0C-7FD90EED233B}" type="pres">
      <dgm:prSet presAssocID="{3F9D8DF4-935E-4610-88AF-C388DBBB1F32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82582DD1-908A-4FFE-A798-2BF0E8510D70}" type="pres">
      <dgm:prSet presAssocID="{3F9D8DF4-935E-4610-88AF-C388DBBB1F3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5AB36F-1160-4296-8AD3-B1B7BF6B211A}" type="pres">
      <dgm:prSet presAssocID="{3F9D8DF4-935E-4610-88AF-C388DBBB1F32}" presName="negativeSpace" presStyleCnt="0"/>
      <dgm:spPr/>
    </dgm:pt>
    <dgm:pt modelId="{513961F2-66FE-4D34-A8EC-88AD1159992E}" type="pres">
      <dgm:prSet presAssocID="{3F9D8DF4-935E-4610-88AF-C388DBBB1F32}" presName="childText" presStyleLbl="conFgAcc1" presStyleIdx="1" presStyleCnt="6">
        <dgm:presLayoutVars>
          <dgm:bulletEnabled val="1"/>
        </dgm:presLayoutVars>
      </dgm:prSet>
      <dgm:spPr/>
    </dgm:pt>
    <dgm:pt modelId="{4025E1BA-C284-48F5-8769-A0A40A854AA2}" type="pres">
      <dgm:prSet presAssocID="{6DE19752-3D7B-4B20-9E95-A0AC0BB6F932}" presName="spaceBetweenRectangles" presStyleCnt="0"/>
      <dgm:spPr/>
    </dgm:pt>
    <dgm:pt modelId="{816D9C9F-F361-4C1F-AAE5-93662C108010}" type="pres">
      <dgm:prSet presAssocID="{0172A105-6F2A-4DA3-A369-6B5EE8476222}" presName="parentLin" presStyleCnt="0"/>
      <dgm:spPr/>
    </dgm:pt>
    <dgm:pt modelId="{2A04BE00-9BDD-4A31-99E9-5E08B9E9A026}" type="pres">
      <dgm:prSet presAssocID="{0172A105-6F2A-4DA3-A369-6B5EE8476222}" presName="parentLeftMargin" presStyleLbl="node1" presStyleIdx="1" presStyleCnt="6"/>
      <dgm:spPr/>
      <dgm:t>
        <a:bodyPr/>
        <a:lstStyle/>
        <a:p>
          <a:endParaRPr lang="es-MX"/>
        </a:p>
      </dgm:t>
    </dgm:pt>
    <dgm:pt modelId="{146DE293-59E9-4B42-99C2-E835AD6E3AEA}" type="pres">
      <dgm:prSet presAssocID="{0172A105-6F2A-4DA3-A369-6B5EE8476222}" presName="parentText" presStyleLbl="node1" presStyleIdx="2" presStyleCnt="6" custLinFactNeighborX="-9987" custLinFactNeighborY="685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D03743-4A05-4EB7-B8CD-B86986238B10}" type="pres">
      <dgm:prSet presAssocID="{0172A105-6F2A-4DA3-A369-6B5EE8476222}" presName="negativeSpace" presStyleCnt="0"/>
      <dgm:spPr/>
    </dgm:pt>
    <dgm:pt modelId="{871EA936-8D0B-4D1E-B030-D5420200C893}" type="pres">
      <dgm:prSet presAssocID="{0172A105-6F2A-4DA3-A369-6B5EE8476222}" presName="childText" presStyleLbl="conFgAcc1" presStyleIdx="2" presStyleCnt="6">
        <dgm:presLayoutVars>
          <dgm:bulletEnabled val="1"/>
        </dgm:presLayoutVars>
      </dgm:prSet>
      <dgm:spPr/>
    </dgm:pt>
    <dgm:pt modelId="{9832C9B9-8A89-491C-B992-021028204204}" type="pres">
      <dgm:prSet presAssocID="{3B67743A-40AD-4D06-BAF2-F312697CC535}" presName="spaceBetweenRectangles" presStyleCnt="0"/>
      <dgm:spPr/>
    </dgm:pt>
    <dgm:pt modelId="{6A6FB018-155F-43DC-B51A-AA429F24C7CE}" type="pres">
      <dgm:prSet presAssocID="{1FB6DA2C-AB91-44E8-B267-504DBD58B428}" presName="parentLin" presStyleCnt="0"/>
      <dgm:spPr/>
    </dgm:pt>
    <dgm:pt modelId="{51509FF8-6670-4B59-8626-A9612CA39B5D}" type="pres">
      <dgm:prSet presAssocID="{1FB6DA2C-AB91-44E8-B267-504DBD58B428}" presName="parentLeftMargin" presStyleLbl="node1" presStyleIdx="2" presStyleCnt="6"/>
      <dgm:spPr/>
      <dgm:t>
        <a:bodyPr/>
        <a:lstStyle/>
        <a:p>
          <a:endParaRPr lang="es-MX"/>
        </a:p>
      </dgm:t>
    </dgm:pt>
    <dgm:pt modelId="{0424A869-F9B8-4163-BAAD-0714768BAFCD}" type="pres">
      <dgm:prSet presAssocID="{1FB6DA2C-AB91-44E8-B267-504DBD58B42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996B51-2871-41D4-8751-88BFE5F7C65C}" type="pres">
      <dgm:prSet presAssocID="{1FB6DA2C-AB91-44E8-B267-504DBD58B428}" presName="negativeSpace" presStyleCnt="0"/>
      <dgm:spPr/>
    </dgm:pt>
    <dgm:pt modelId="{0672A7E8-F427-4F34-83DA-D4CE73B9346C}" type="pres">
      <dgm:prSet presAssocID="{1FB6DA2C-AB91-44E8-B267-504DBD58B428}" presName="childText" presStyleLbl="conFgAcc1" presStyleIdx="3" presStyleCnt="6">
        <dgm:presLayoutVars>
          <dgm:bulletEnabled val="1"/>
        </dgm:presLayoutVars>
      </dgm:prSet>
      <dgm:spPr/>
    </dgm:pt>
    <dgm:pt modelId="{3FEFB821-0724-43F0-B2EB-5140BDF36EB3}" type="pres">
      <dgm:prSet presAssocID="{2FC30100-F3BF-4ED9-8979-E9FB6FE30F14}" presName="spaceBetweenRectangles" presStyleCnt="0"/>
      <dgm:spPr/>
    </dgm:pt>
    <dgm:pt modelId="{E4BF1895-27C5-4773-8B8F-189A3CEA97FB}" type="pres">
      <dgm:prSet presAssocID="{E50F09AF-01ED-465C-8D73-A215BCD483EE}" presName="parentLin" presStyleCnt="0"/>
      <dgm:spPr/>
    </dgm:pt>
    <dgm:pt modelId="{EBDBED20-D41F-4867-A0D5-BE16AF04F665}" type="pres">
      <dgm:prSet presAssocID="{E50F09AF-01ED-465C-8D73-A215BCD483EE}" presName="parentLeftMargin" presStyleLbl="node1" presStyleIdx="3" presStyleCnt="6"/>
      <dgm:spPr/>
      <dgm:t>
        <a:bodyPr/>
        <a:lstStyle/>
        <a:p>
          <a:endParaRPr lang="es-MX"/>
        </a:p>
      </dgm:t>
    </dgm:pt>
    <dgm:pt modelId="{F6AD3EAF-DC05-4A40-9DFC-C092A858BE56}" type="pres">
      <dgm:prSet presAssocID="{E50F09AF-01ED-465C-8D73-A215BCD483E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03C01F-C54A-4A8E-9138-3B75F6696315}" type="pres">
      <dgm:prSet presAssocID="{E50F09AF-01ED-465C-8D73-A215BCD483EE}" presName="negativeSpace" presStyleCnt="0"/>
      <dgm:spPr/>
    </dgm:pt>
    <dgm:pt modelId="{EDD403F7-E6CC-4138-9429-2C3BC3975972}" type="pres">
      <dgm:prSet presAssocID="{E50F09AF-01ED-465C-8D73-A215BCD483EE}" presName="childText" presStyleLbl="conFgAcc1" presStyleIdx="4" presStyleCnt="6">
        <dgm:presLayoutVars>
          <dgm:bulletEnabled val="1"/>
        </dgm:presLayoutVars>
      </dgm:prSet>
      <dgm:spPr/>
    </dgm:pt>
    <dgm:pt modelId="{07185A5F-948A-4FF8-AB81-1A75186D58DD}" type="pres">
      <dgm:prSet presAssocID="{3B185A12-6705-4C78-8901-0BFC6D931A02}" presName="spaceBetweenRectangles" presStyleCnt="0"/>
      <dgm:spPr/>
    </dgm:pt>
    <dgm:pt modelId="{17305ADB-D1A8-4EFA-AEA5-08B4F8189D9F}" type="pres">
      <dgm:prSet presAssocID="{7DD13496-607A-41AA-9117-3576D5B9AF60}" presName="parentLin" presStyleCnt="0"/>
      <dgm:spPr/>
    </dgm:pt>
    <dgm:pt modelId="{1BDC555E-3C22-4D2C-AF99-F25D63D50996}" type="pres">
      <dgm:prSet presAssocID="{7DD13496-607A-41AA-9117-3576D5B9AF60}" presName="parentLeftMargin" presStyleLbl="node1" presStyleIdx="4" presStyleCnt="6"/>
      <dgm:spPr/>
      <dgm:t>
        <a:bodyPr/>
        <a:lstStyle/>
        <a:p>
          <a:endParaRPr lang="es-MX"/>
        </a:p>
      </dgm:t>
    </dgm:pt>
    <dgm:pt modelId="{A9595DAC-1126-401A-8CA0-293487A4BE29}" type="pres">
      <dgm:prSet presAssocID="{7DD13496-607A-41AA-9117-3576D5B9AF6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D35002-AE83-4AC3-B619-F9F58447224A}" type="pres">
      <dgm:prSet presAssocID="{7DD13496-607A-41AA-9117-3576D5B9AF60}" presName="negativeSpace" presStyleCnt="0"/>
      <dgm:spPr/>
    </dgm:pt>
    <dgm:pt modelId="{C1B40741-7974-4516-BA07-AC79FCF5C5A9}" type="pres">
      <dgm:prSet presAssocID="{7DD13496-607A-41AA-9117-3576D5B9AF6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9DE62CD-E49E-4796-8D08-5DDF315E3CA9}" srcId="{EAE99B22-FCD4-45A2-9C7D-C5901D0AB3FA}" destId="{7DD13496-607A-41AA-9117-3576D5B9AF60}" srcOrd="5" destOrd="0" parTransId="{737C07B4-010A-4CD0-8EFD-FC62162E7CC1}" sibTransId="{B3B964B6-DDC6-4E02-9D91-D80E4861E161}"/>
    <dgm:cxn modelId="{4E0C9500-2C16-4F1B-AD48-FC42265AE912}" srcId="{EAE99B22-FCD4-45A2-9C7D-C5901D0AB3FA}" destId="{3F9D8DF4-935E-4610-88AF-C388DBBB1F32}" srcOrd="1" destOrd="0" parTransId="{5B4A9F39-948C-4B3F-AE39-E0A8FA8D2446}" sibTransId="{6DE19752-3D7B-4B20-9E95-A0AC0BB6F932}"/>
    <dgm:cxn modelId="{7C16D2FC-C8E0-4749-A2D2-1EEFFAC6E1BB}" type="presOf" srcId="{21CB4359-9D41-4D46-A949-7D1D47A35ACF}" destId="{E9EA0A13-0089-42E9-8575-F7079E0350B2}" srcOrd="0" destOrd="0" presId="urn:microsoft.com/office/officeart/2005/8/layout/list1"/>
    <dgm:cxn modelId="{C9C8D0CF-FDC4-4357-B6F3-0586438865C1}" srcId="{EAE99B22-FCD4-45A2-9C7D-C5901D0AB3FA}" destId="{E50F09AF-01ED-465C-8D73-A215BCD483EE}" srcOrd="4" destOrd="0" parTransId="{9970E03A-A7E7-46CB-9621-D2A51E9B2ADF}" sibTransId="{3B185A12-6705-4C78-8901-0BFC6D931A02}"/>
    <dgm:cxn modelId="{D22405E4-FBBC-4623-B6C1-DCB4563E1FE7}" type="presOf" srcId="{1FB6DA2C-AB91-44E8-B267-504DBD58B428}" destId="{51509FF8-6670-4B59-8626-A9612CA39B5D}" srcOrd="0" destOrd="0" presId="urn:microsoft.com/office/officeart/2005/8/layout/list1"/>
    <dgm:cxn modelId="{B7B978A7-0EDF-40EB-9BCF-5781D474BA3D}" srcId="{EAE99B22-FCD4-45A2-9C7D-C5901D0AB3FA}" destId="{21CB4359-9D41-4D46-A949-7D1D47A35ACF}" srcOrd="0" destOrd="0" parTransId="{D34DFDC3-51C0-4826-82A0-C8495DF5F2A6}" sibTransId="{DC3247DC-476C-495F-A001-3BF22C60C9C9}"/>
    <dgm:cxn modelId="{E0B3AFD6-C055-4F4C-8C94-EDB284900C57}" type="presOf" srcId="{3F9D8DF4-935E-4610-88AF-C388DBBB1F32}" destId="{DEDC5A89-AB5E-4B61-BC0C-7FD90EED233B}" srcOrd="0" destOrd="0" presId="urn:microsoft.com/office/officeart/2005/8/layout/list1"/>
    <dgm:cxn modelId="{58B6CFBB-6727-465C-B74F-02D4D23F3404}" type="presOf" srcId="{7DD13496-607A-41AA-9117-3576D5B9AF60}" destId="{1BDC555E-3C22-4D2C-AF99-F25D63D50996}" srcOrd="0" destOrd="0" presId="urn:microsoft.com/office/officeart/2005/8/layout/list1"/>
    <dgm:cxn modelId="{F4101D19-D647-4FA7-94D0-28366CE189E6}" type="presOf" srcId="{EAE99B22-FCD4-45A2-9C7D-C5901D0AB3FA}" destId="{70C99AF5-A8B4-4A2D-B8A2-16F55A213516}" srcOrd="0" destOrd="0" presId="urn:microsoft.com/office/officeart/2005/8/layout/list1"/>
    <dgm:cxn modelId="{908B39C9-5B51-473C-8A7E-81C73BC5780A}" type="presOf" srcId="{E50F09AF-01ED-465C-8D73-A215BCD483EE}" destId="{EBDBED20-D41F-4867-A0D5-BE16AF04F665}" srcOrd="0" destOrd="0" presId="urn:microsoft.com/office/officeart/2005/8/layout/list1"/>
    <dgm:cxn modelId="{02CC5557-4D51-4DAD-BA07-7A9D3DEF3B63}" type="presOf" srcId="{21CB4359-9D41-4D46-A949-7D1D47A35ACF}" destId="{1DF45391-5AC0-4623-963C-91CACCBE4C27}" srcOrd="1" destOrd="0" presId="urn:microsoft.com/office/officeart/2005/8/layout/list1"/>
    <dgm:cxn modelId="{35450CFC-8C4A-4430-BEF5-4537A6D301E8}" type="presOf" srcId="{7DD13496-607A-41AA-9117-3576D5B9AF60}" destId="{A9595DAC-1126-401A-8CA0-293487A4BE29}" srcOrd="1" destOrd="0" presId="urn:microsoft.com/office/officeart/2005/8/layout/list1"/>
    <dgm:cxn modelId="{68D3073F-5337-4F3E-B20D-3BDDAB6E15F7}" type="presOf" srcId="{E50F09AF-01ED-465C-8D73-A215BCD483EE}" destId="{F6AD3EAF-DC05-4A40-9DFC-C092A858BE56}" srcOrd="1" destOrd="0" presId="urn:microsoft.com/office/officeart/2005/8/layout/list1"/>
    <dgm:cxn modelId="{8649DB04-46F1-4D39-8126-1DA88E868701}" type="presOf" srcId="{0172A105-6F2A-4DA3-A369-6B5EE8476222}" destId="{146DE293-59E9-4B42-99C2-E835AD6E3AEA}" srcOrd="1" destOrd="0" presId="urn:microsoft.com/office/officeart/2005/8/layout/list1"/>
    <dgm:cxn modelId="{0D5120EF-4D34-430A-AEA2-E0B5345D1FF3}" type="presOf" srcId="{1FB6DA2C-AB91-44E8-B267-504DBD58B428}" destId="{0424A869-F9B8-4163-BAAD-0714768BAFCD}" srcOrd="1" destOrd="0" presId="urn:microsoft.com/office/officeart/2005/8/layout/list1"/>
    <dgm:cxn modelId="{A5C860CA-B75A-4C18-A5BF-EE6DF6EE0B21}" srcId="{EAE99B22-FCD4-45A2-9C7D-C5901D0AB3FA}" destId="{1FB6DA2C-AB91-44E8-B267-504DBD58B428}" srcOrd="3" destOrd="0" parTransId="{575205CC-AE6D-4438-8DAD-8F1040F41D23}" sibTransId="{2FC30100-F3BF-4ED9-8979-E9FB6FE30F14}"/>
    <dgm:cxn modelId="{CCAE7593-B8CF-4B64-AF6B-8E01CBE7BDFD}" type="presOf" srcId="{0172A105-6F2A-4DA3-A369-6B5EE8476222}" destId="{2A04BE00-9BDD-4A31-99E9-5E08B9E9A026}" srcOrd="0" destOrd="0" presId="urn:microsoft.com/office/officeart/2005/8/layout/list1"/>
    <dgm:cxn modelId="{40CCE0AB-F434-4F20-822C-A17B6C49C917}" srcId="{EAE99B22-FCD4-45A2-9C7D-C5901D0AB3FA}" destId="{0172A105-6F2A-4DA3-A369-6B5EE8476222}" srcOrd="2" destOrd="0" parTransId="{FEBC3EE2-B090-40AE-A67E-329DB5EB8B7B}" sibTransId="{3B67743A-40AD-4D06-BAF2-F312697CC535}"/>
    <dgm:cxn modelId="{B5828B08-8CF0-4189-8C3C-FA6C6CFB34F4}" type="presOf" srcId="{3F9D8DF4-935E-4610-88AF-C388DBBB1F32}" destId="{82582DD1-908A-4FFE-A798-2BF0E8510D70}" srcOrd="1" destOrd="0" presId="urn:microsoft.com/office/officeart/2005/8/layout/list1"/>
    <dgm:cxn modelId="{A3149B7D-1190-4180-93A8-5BF497897E67}" type="presParOf" srcId="{70C99AF5-A8B4-4A2D-B8A2-16F55A213516}" destId="{FE7787CC-A79D-4CFE-858C-F63B31058D8C}" srcOrd="0" destOrd="0" presId="urn:microsoft.com/office/officeart/2005/8/layout/list1"/>
    <dgm:cxn modelId="{C9256875-1F29-4F66-8FF6-0E023A75ECF2}" type="presParOf" srcId="{FE7787CC-A79D-4CFE-858C-F63B31058D8C}" destId="{E9EA0A13-0089-42E9-8575-F7079E0350B2}" srcOrd="0" destOrd="0" presId="urn:microsoft.com/office/officeart/2005/8/layout/list1"/>
    <dgm:cxn modelId="{0F08722C-BE22-4E7F-8F3E-080FD76B45FD}" type="presParOf" srcId="{FE7787CC-A79D-4CFE-858C-F63B31058D8C}" destId="{1DF45391-5AC0-4623-963C-91CACCBE4C27}" srcOrd="1" destOrd="0" presId="urn:microsoft.com/office/officeart/2005/8/layout/list1"/>
    <dgm:cxn modelId="{7185DBCE-FCCD-4B05-BC6D-2F64943C6A3E}" type="presParOf" srcId="{70C99AF5-A8B4-4A2D-B8A2-16F55A213516}" destId="{EB1F3626-063C-4E23-9371-918201DD4A4B}" srcOrd="1" destOrd="0" presId="urn:microsoft.com/office/officeart/2005/8/layout/list1"/>
    <dgm:cxn modelId="{89C4CD1F-6F7A-465A-BBA8-E02652E622FC}" type="presParOf" srcId="{70C99AF5-A8B4-4A2D-B8A2-16F55A213516}" destId="{C2008257-AC44-49AF-8228-8DD62868FDCC}" srcOrd="2" destOrd="0" presId="urn:microsoft.com/office/officeart/2005/8/layout/list1"/>
    <dgm:cxn modelId="{9ADAE698-07AE-4C4E-8CF6-0DD632461373}" type="presParOf" srcId="{70C99AF5-A8B4-4A2D-B8A2-16F55A213516}" destId="{17E5FDDD-5BDE-4065-BFC3-CA307532BB61}" srcOrd="3" destOrd="0" presId="urn:microsoft.com/office/officeart/2005/8/layout/list1"/>
    <dgm:cxn modelId="{BF6A34AD-3083-45F0-903A-92857D7A1A1B}" type="presParOf" srcId="{70C99AF5-A8B4-4A2D-B8A2-16F55A213516}" destId="{BBA596CE-BA68-4F86-81D4-DA574AC1C003}" srcOrd="4" destOrd="0" presId="urn:microsoft.com/office/officeart/2005/8/layout/list1"/>
    <dgm:cxn modelId="{4D3C5F3A-59D2-442B-8D49-2F4236188101}" type="presParOf" srcId="{BBA596CE-BA68-4F86-81D4-DA574AC1C003}" destId="{DEDC5A89-AB5E-4B61-BC0C-7FD90EED233B}" srcOrd="0" destOrd="0" presId="urn:microsoft.com/office/officeart/2005/8/layout/list1"/>
    <dgm:cxn modelId="{259FB1EB-A362-4DE7-AE33-409C16069C29}" type="presParOf" srcId="{BBA596CE-BA68-4F86-81D4-DA574AC1C003}" destId="{82582DD1-908A-4FFE-A798-2BF0E8510D70}" srcOrd="1" destOrd="0" presId="urn:microsoft.com/office/officeart/2005/8/layout/list1"/>
    <dgm:cxn modelId="{5F30FA21-B102-41CB-9410-891F024271A5}" type="presParOf" srcId="{70C99AF5-A8B4-4A2D-B8A2-16F55A213516}" destId="{405AB36F-1160-4296-8AD3-B1B7BF6B211A}" srcOrd="5" destOrd="0" presId="urn:microsoft.com/office/officeart/2005/8/layout/list1"/>
    <dgm:cxn modelId="{CAB061AD-37A3-4640-B79D-98AF5E6C5545}" type="presParOf" srcId="{70C99AF5-A8B4-4A2D-B8A2-16F55A213516}" destId="{513961F2-66FE-4D34-A8EC-88AD1159992E}" srcOrd="6" destOrd="0" presId="urn:microsoft.com/office/officeart/2005/8/layout/list1"/>
    <dgm:cxn modelId="{4BE8BAE0-A5D2-4867-BDB3-51D803A7A1A3}" type="presParOf" srcId="{70C99AF5-A8B4-4A2D-B8A2-16F55A213516}" destId="{4025E1BA-C284-48F5-8769-A0A40A854AA2}" srcOrd="7" destOrd="0" presId="urn:microsoft.com/office/officeart/2005/8/layout/list1"/>
    <dgm:cxn modelId="{08130500-85DD-4238-99EE-AE06D5AB93BE}" type="presParOf" srcId="{70C99AF5-A8B4-4A2D-B8A2-16F55A213516}" destId="{816D9C9F-F361-4C1F-AAE5-93662C108010}" srcOrd="8" destOrd="0" presId="urn:microsoft.com/office/officeart/2005/8/layout/list1"/>
    <dgm:cxn modelId="{F441BB67-E48F-4734-AB94-1DC0CC10643A}" type="presParOf" srcId="{816D9C9F-F361-4C1F-AAE5-93662C108010}" destId="{2A04BE00-9BDD-4A31-99E9-5E08B9E9A026}" srcOrd="0" destOrd="0" presId="urn:microsoft.com/office/officeart/2005/8/layout/list1"/>
    <dgm:cxn modelId="{D25780C7-E75A-4E00-8393-2CE56A090172}" type="presParOf" srcId="{816D9C9F-F361-4C1F-AAE5-93662C108010}" destId="{146DE293-59E9-4B42-99C2-E835AD6E3AEA}" srcOrd="1" destOrd="0" presId="urn:microsoft.com/office/officeart/2005/8/layout/list1"/>
    <dgm:cxn modelId="{9210B7B5-755B-4160-B982-E5D168FBF49D}" type="presParOf" srcId="{70C99AF5-A8B4-4A2D-B8A2-16F55A213516}" destId="{BBD03743-4A05-4EB7-B8CD-B86986238B10}" srcOrd="9" destOrd="0" presId="urn:microsoft.com/office/officeart/2005/8/layout/list1"/>
    <dgm:cxn modelId="{DEFFE732-A38B-4C69-9450-0C1B75D22E4B}" type="presParOf" srcId="{70C99AF5-A8B4-4A2D-B8A2-16F55A213516}" destId="{871EA936-8D0B-4D1E-B030-D5420200C893}" srcOrd="10" destOrd="0" presId="urn:microsoft.com/office/officeart/2005/8/layout/list1"/>
    <dgm:cxn modelId="{430CF214-3F20-4D61-B909-DE84ADA54F83}" type="presParOf" srcId="{70C99AF5-A8B4-4A2D-B8A2-16F55A213516}" destId="{9832C9B9-8A89-491C-B992-021028204204}" srcOrd="11" destOrd="0" presId="urn:microsoft.com/office/officeart/2005/8/layout/list1"/>
    <dgm:cxn modelId="{29B39536-5141-487A-A926-A5078C8D2B55}" type="presParOf" srcId="{70C99AF5-A8B4-4A2D-B8A2-16F55A213516}" destId="{6A6FB018-155F-43DC-B51A-AA429F24C7CE}" srcOrd="12" destOrd="0" presId="urn:microsoft.com/office/officeart/2005/8/layout/list1"/>
    <dgm:cxn modelId="{B72DFDF5-923D-4E73-B427-F4987F446A8A}" type="presParOf" srcId="{6A6FB018-155F-43DC-B51A-AA429F24C7CE}" destId="{51509FF8-6670-4B59-8626-A9612CA39B5D}" srcOrd="0" destOrd="0" presId="urn:microsoft.com/office/officeart/2005/8/layout/list1"/>
    <dgm:cxn modelId="{2053507C-746D-437A-8808-FC0BD70F43EC}" type="presParOf" srcId="{6A6FB018-155F-43DC-B51A-AA429F24C7CE}" destId="{0424A869-F9B8-4163-BAAD-0714768BAFCD}" srcOrd="1" destOrd="0" presId="urn:microsoft.com/office/officeart/2005/8/layout/list1"/>
    <dgm:cxn modelId="{AB9EB2EE-CA9A-496C-AC17-99C2C7B9A051}" type="presParOf" srcId="{70C99AF5-A8B4-4A2D-B8A2-16F55A213516}" destId="{1A996B51-2871-41D4-8751-88BFE5F7C65C}" srcOrd="13" destOrd="0" presId="urn:microsoft.com/office/officeart/2005/8/layout/list1"/>
    <dgm:cxn modelId="{26F6EAF9-5677-43A3-B347-E7FE3CCE9310}" type="presParOf" srcId="{70C99AF5-A8B4-4A2D-B8A2-16F55A213516}" destId="{0672A7E8-F427-4F34-83DA-D4CE73B9346C}" srcOrd="14" destOrd="0" presId="urn:microsoft.com/office/officeart/2005/8/layout/list1"/>
    <dgm:cxn modelId="{C3FBAB55-ACC2-4343-BD20-F0632FBFF9E2}" type="presParOf" srcId="{70C99AF5-A8B4-4A2D-B8A2-16F55A213516}" destId="{3FEFB821-0724-43F0-B2EB-5140BDF36EB3}" srcOrd="15" destOrd="0" presId="urn:microsoft.com/office/officeart/2005/8/layout/list1"/>
    <dgm:cxn modelId="{10A362E9-D1DA-4B8F-AA5D-010957B2D57B}" type="presParOf" srcId="{70C99AF5-A8B4-4A2D-B8A2-16F55A213516}" destId="{E4BF1895-27C5-4773-8B8F-189A3CEA97FB}" srcOrd="16" destOrd="0" presId="urn:microsoft.com/office/officeart/2005/8/layout/list1"/>
    <dgm:cxn modelId="{26CA9EF3-845B-4F9E-9337-F28E8B21A7E6}" type="presParOf" srcId="{E4BF1895-27C5-4773-8B8F-189A3CEA97FB}" destId="{EBDBED20-D41F-4867-A0D5-BE16AF04F665}" srcOrd="0" destOrd="0" presId="urn:microsoft.com/office/officeart/2005/8/layout/list1"/>
    <dgm:cxn modelId="{27349F31-C121-4F4F-B791-CBA11B96A9C1}" type="presParOf" srcId="{E4BF1895-27C5-4773-8B8F-189A3CEA97FB}" destId="{F6AD3EAF-DC05-4A40-9DFC-C092A858BE56}" srcOrd="1" destOrd="0" presId="urn:microsoft.com/office/officeart/2005/8/layout/list1"/>
    <dgm:cxn modelId="{0F61DBB3-0DB2-47E2-8B33-7051778738D3}" type="presParOf" srcId="{70C99AF5-A8B4-4A2D-B8A2-16F55A213516}" destId="{D203C01F-C54A-4A8E-9138-3B75F6696315}" srcOrd="17" destOrd="0" presId="urn:microsoft.com/office/officeart/2005/8/layout/list1"/>
    <dgm:cxn modelId="{DAEB2418-6FD6-4EC7-8C28-A83C05A4C1FC}" type="presParOf" srcId="{70C99AF5-A8B4-4A2D-B8A2-16F55A213516}" destId="{EDD403F7-E6CC-4138-9429-2C3BC3975972}" srcOrd="18" destOrd="0" presId="urn:microsoft.com/office/officeart/2005/8/layout/list1"/>
    <dgm:cxn modelId="{2C003B88-85CB-4A7D-9525-5DCB2D1CC7FA}" type="presParOf" srcId="{70C99AF5-A8B4-4A2D-B8A2-16F55A213516}" destId="{07185A5F-948A-4FF8-AB81-1A75186D58DD}" srcOrd="19" destOrd="0" presId="urn:microsoft.com/office/officeart/2005/8/layout/list1"/>
    <dgm:cxn modelId="{D99B3E3D-D389-4EE3-AE73-ED1CE08F6CFC}" type="presParOf" srcId="{70C99AF5-A8B4-4A2D-B8A2-16F55A213516}" destId="{17305ADB-D1A8-4EFA-AEA5-08B4F8189D9F}" srcOrd="20" destOrd="0" presId="urn:microsoft.com/office/officeart/2005/8/layout/list1"/>
    <dgm:cxn modelId="{140CD6EB-E4AC-4D5B-AFE4-600DFCF91DBC}" type="presParOf" srcId="{17305ADB-D1A8-4EFA-AEA5-08B4F8189D9F}" destId="{1BDC555E-3C22-4D2C-AF99-F25D63D50996}" srcOrd="0" destOrd="0" presId="urn:microsoft.com/office/officeart/2005/8/layout/list1"/>
    <dgm:cxn modelId="{319C74E9-FFA3-405B-85AB-15CD99B8939D}" type="presParOf" srcId="{17305ADB-D1A8-4EFA-AEA5-08B4F8189D9F}" destId="{A9595DAC-1126-401A-8CA0-293487A4BE29}" srcOrd="1" destOrd="0" presId="urn:microsoft.com/office/officeart/2005/8/layout/list1"/>
    <dgm:cxn modelId="{2D16534B-2DCD-4657-B68C-BA595C7FB7F1}" type="presParOf" srcId="{70C99AF5-A8B4-4A2D-B8A2-16F55A213516}" destId="{4DD35002-AE83-4AC3-B619-F9F58447224A}" srcOrd="21" destOrd="0" presId="urn:microsoft.com/office/officeart/2005/8/layout/list1"/>
    <dgm:cxn modelId="{178C3893-B7E9-4F46-A96E-1A08743D1760}" type="presParOf" srcId="{70C99AF5-A8B4-4A2D-B8A2-16F55A213516}" destId="{C1B40741-7974-4516-BA07-AC79FCF5C5A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411CE9-6403-42D0-ADF5-4798FFB8B167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A7193BE4-95A4-430C-93D0-AF45144A9551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Para generara aprendizajes es necesario poner al niño con el objeto de conocimiento.</a:t>
          </a:r>
          <a:endParaRPr lang="es-MX" dirty="0"/>
        </a:p>
      </dgm:t>
    </dgm:pt>
    <dgm:pt modelId="{525CC7E3-BEAF-4BF0-BC40-AF7EE5162CB3}" type="parTrans" cxnId="{B9957526-072F-4B3C-A42E-7E658D75EB2A}">
      <dgm:prSet/>
      <dgm:spPr/>
      <dgm:t>
        <a:bodyPr/>
        <a:lstStyle/>
        <a:p>
          <a:endParaRPr lang="es-MX"/>
        </a:p>
      </dgm:t>
    </dgm:pt>
    <dgm:pt modelId="{E3505BB5-F7DE-4101-B6A8-DBDF3837E05A}" type="sibTrans" cxnId="{B9957526-072F-4B3C-A42E-7E658D75EB2A}">
      <dgm:prSet/>
      <dgm:spPr/>
      <dgm:t>
        <a:bodyPr/>
        <a:lstStyle/>
        <a:p>
          <a:endParaRPr lang="es-MX"/>
        </a:p>
      </dgm:t>
    </dgm:pt>
    <dgm:pt modelId="{C1B0937C-B0E4-4F81-9D3A-289ECBAF988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Implica poner en juego todos los sentidos</a:t>
          </a:r>
          <a:endParaRPr lang="es-MX" dirty="0">
            <a:latin typeface="Kristen ITC" pitchFamily="66" charset="0"/>
          </a:endParaRPr>
        </a:p>
      </dgm:t>
    </dgm:pt>
    <dgm:pt modelId="{42971A64-3FF3-4368-8E7F-9CF437E809DF}" type="parTrans" cxnId="{5E4EF6C5-6B05-495B-87F1-339B4FB4C25E}">
      <dgm:prSet/>
      <dgm:spPr/>
      <dgm:t>
        <a:bodyPr/>
        <a:lstStyle/>
        <a:p>
          <a:endParaRPr lang="es-MX"/>
        </a:p>
      </dgm:t>
    </dgm:pt>
    <dgm:pt modelId="{0882AA03-D029-41F9-9BA3-8C2BB451F929}" type="sibTrans" cxnId="{5E4EF6C5-6B05-495B-87F1-339B4FB4C25E}">
      <dgm:prSet/>
      <dgm:spPr/>
      <dgm:t>
        <a:bodyPr/>
        <a:lstStyle/>
        <a:p>
          <a:endParaRPr lang="es-MX"/>
        </a:p>
      </dgm:t>
    </dgm:pt>
    <dgm:pt modelId="{BBBE3A26-FB39-4565-A430-D8AD2BD13137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Constituye una fuente para enriquecer la información de múltiples formas</a:t>
          </a:r>
          <a:endParaRPr lang="es-MX" dirty="0">
            <a:latin typeface="Kristen ITC" pitchFamily="66" charset="0"/>
          </a:endParaRPr>
        </a:p>
      </dgm:t>
    </dgm:pt>
    <dgm:pt modelId="{8E33DAA8-A10F-4DC0-9B2A-9FD7FC3CF752}" type="parTrans" cxnId="{8365CD41-F64F-419A-A0AF-89F506D005F3}">
      <dgm:prSet/>
      <dgm:spPr/>
      <dgm:t>
        <a:bodyPr/>
        <a:lstStyle/>
        <a:p>
          <a:endParaRPr lang="es-MX"/>
        </a:p>
      </dgm:t>
    </dgm:pt>
    <dgm:pt modelId="{71F0CEF8-E37F-434E-9449-7FB6C42040DA}" type="sibTrans" cxnId="{8365CD41-F64F-419A-A0AF-89F506D005F3}">
      <dgm:prSet/>
      <dgm:spPr/>
      <dgm:t>
        <a:bodyPr/>
        <a:lstStyle/>
        <a:p>
          <a:endParaRPr lang="es-MX"/>
        </a:p>
      </dgm:t>
    </dgm:pt>
    <dgm:pt modelId="{63E885B7-6EF8-40DD-9AC6-544EFE67A879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Los contenidos brindan herramientas para comprender cada contexto</a:t>
          </a:r>
          <a:endParaRPr lang="es-MX" dirty="0">
            <a:latin typeface="Kristen ITC" pitchFamily="66" charset="0"/>
          </a:endParaRPr>
        </a:p>
      </dgm:t>
    </dgm:pt>
    <dgm:pt modelId="{04C0319F-005E-4916-91B8-8127B7044948}" type="parTrans" cxnId="{A84A8058-0AF2-4E93-9CC8-EE398E9AFAAC}">
      <dgm:prSet/>
      <dgm:spPr/>
      <dgm:t>
        <a:bodyPr/>
        <a:lstStyle/>
        <a:p>
          <a:endParaRPr lang="es-MX"/>
        </a:p>
      </dgm:t>
    </dgm:pt>
    <dgm:pt modelId="{44929193-CB24-437B-9CD6-A88D8A3ABF71}" type="sibTrans" cxnId="{A84A8058-0AF2-4E93-9CC8-EE398E9AFAAC}">
      <dgm:prSet/>
      <dgm:spPr/>
      <dgm:t>
        <a:bodyPr/>
        <a:lstStyle/>
        <a:p>
          <a:endParaRPr lang="es-MX"/>
        </a:p>
      </dgm:t>
    </dgm:pt>
    <dgm:pt modelId="{CBF84707-EF09-43D7-AA0A-6F76166D880E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Establecer prioridades en los aspectos que serán abordados determinando un itinerario que propone una mirada particular sobre el contexto seleccionado</a:t>
          </a:r>
          <a:endParaRPr lang="es-MX" dirty="0">
            <a:latin typeface="Kristen ITC" pitchFamily="66" charset="0"/>
          </a:endParaRPr>
        </a:p>
      </dgm:t>
    </dgm:pt>
    <dgm:pt modelId="{A5E6E636-D18D-491E-B617-DECF1EBE3073}" type="parTrans" cxnId="{7630A7D0-EC63-4673-BC32-8D17528CFC16}">
      <dgm:prSet/>
      <dgm:spPr/>
      <dgm:t>
        <a:bodyPr/>
        <a:lstStyle/>
        <a:p>
          <a:endParaRPr lang="es-MX"/>
        </a:p>
      </dgm:t>
    </dgm:pt>
    <dgm:pt modelId="{DBAE42F2-CAF7-4568-9CCC-4B124EAEDED5}" type="sibTrans" cxnId="{7630A7D0-EC63-4673-BC32-8D17528CFC16}">
      <dgm:prSet/>
      <dgm:spPr/>
      <dgm:t>
        <a:bodyPr/>
        <a:lstStyle/>
        <a:p>
          <a:endParaRPr lang="es-MX"/>
        </a:p>
      </dgm:t>
    </dgm:pt>
    <dgm:pt modelId="{7411B9B0-1F81-4991-90FA-D87A247E91D6}" type="pres">
      <dgm:prSet presAssocID="{7F411CE9-6403-42D0-ADF5-4798FFB8B16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A1058F15-C69F-46F8-930C-53E4A9ED5568}" type="pres">
      <dgm:prSet presAssocID="{A7193BE4-95A4-430C-93D0-AF45144A9551}" presName="parenttextcomposite" presStyleCnt="0"/>
      <dgm:spPr/>
    </dgm:pt>
    <dgm:pt modelId="{8FB77793-FD9B-459C-8B4A-B0FD5D034306}" type="pres">
      <dgm:prSet presAssocID="{A7193BE4-95A4-430C-93D0-AF45144A9551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EE3DFA-18ED-4F92-A28F-AB91A4CDB137}" type="pres">
      <dgm:prSet presAssocID="{A7193BE4-95A4-430C-93D0-AF45144A9551}" presName="parallelogramComposite" presStyleCnt="0"/>
      <dgm:spPr/>
    </dgm:pt>
    <dgm:pt modelId="{1689AFCD-5938-4DE6-96AC-3310904FA402}" type="pres">
      <dgm:prSet presAssocID="{A7193BE4-95A4-430C-93D0-AF45144A9551}" presName="parallelogram1" presStyleLbl="alignNode1" presStyleIdx="0" presStyleCnt="35"/>
      <dgm:spPr/>
    </dgm:pt>
    <dgm:pt modelId="{30D5DF0C-5DEB-4B0F-9A84-4A94A4979DE9}" type="pres">
      <dgm:prSet presAssocID="{A7193BE4-95A4-430C-93D0-AF45144A9551}" presName="parallelogram2" presStyleLbl="alignNode1" presStyleIdx="1" presStyleCnt="35"/>
      <dgm:spPr/>
    </dgm:pt>
    <dgm:pt modelId="{8321D1CD-756E-47A1-8457-A03E9CC22FC9}" type="pres">
      <dgm:prSet presAssocID="{A7193BE4-95A4-430C-93D0-AF45144A9551}" presName="parallelogram3" presStyleLbl="alignNode1" presStyleIdx="2" presStyleCnt="35"/>
      <dgm:spPr/>
    </dgm:pt>
    <dgm:pt modelId="{67389C16-5D04-4797-90FA-7D892DAB15F7}" type="pres">
      <dgm:prSet presAssocID="{A7193BE4-95A4-430C-93D0-AF45144A9551}" presName="parallelogram4" presStyleLbl="alignNode1" presStyleIdx="3" presStyleCnt="35"/>
      <dgm:spPr/>
    </dgm:pt>
    <dgm:pt modelId="{46784635-C699-4400-A06B-F37ED8770C5A}" type="pres">
      <dgm:prSet presAssocID="{A7193BE4-95A4-430C-93D0-AF45144A9551}" presName="parallelogram5" presStyleLbl="alignNode1" presStyleIdx="4" presStyleCnt="35"/>
      <dgm:spPr/>
    </dgm:pt>
    <dgm:pt modelId="{E75BC23C-6E71-433F-8E7B-69458236BE35}" type="pres">
      <dgm:prSet presAssocID="{A7193BE4-95A4-430C-93D0-AF45144A9551}" presName="parallelogram6" presStyleLbl="alignNode1" presStyleIdx="5" presStyleCnt="35"/>
      <dgm:spPr/>
    </dgm:pt>
    <dgm:pt modelId="{A6BBBDD0-E3E3-4743-88BC-24D6038FE0D7}" type="pres">
      <dgm:prSet presAssocID="{A7193BE4-95A4-430C-93D0-AF45144A9551}" presName="parallelogram7" presStyleLbl="alignNode1" presStyleIdx="6" presStyleCnt="35"/>
      <dgm:spPr/>
    </dgm:pt>
    <dgm:pt modelId="{4F600323-B6D2-4B2C-A489-A335CB8BCFDF}" type="pres">
      <dgm:prSet presAssocID="{E3505BB5-F7DE-4101-B6A8-DBDF3837E05A}" presName="sibTrans" presStyleCnt="0"/>
      <dgm:spPr/>
    </dgm:pt>
    <dgm:pt modelId="{0A731425-8B7F-467F-9711-605E2A533814}" type="pres">
      <dgm:prSet presAssocID="{C1B0937C-B0E4-4F81-9D3A-289ECBAF9882}" presName="parenttextcomposite" presStyleCnt="0"/>
      <dgm:spPr/>
    </dgm:pt>
    <dgm:pt modelId="{4B72B624-F04E-44D3-88B0-1B9DA4626F76}" type="pres">
      <dgm:prSet presAssocID="{C1B0937C-B0E4-4F81-9D3A-289ECBAF9882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2EF0F32-6A0C-4B29-8387-0AA4075EC091}" type="pres">
      <dgm:prSet presAssocID="{C1B0937C-B0E4-4F81-9D3A-289ECBAF9882}" presName="parallelogramComposite" presStyleCnt="0"/>
      <dgm:spPr/>
    </dgm:pt>
    <dgm:pt modelId="{ED619D7A-61D1-4439-88E1-44308271A3C9}" type="pres">
      <dgm:prSet presAssocID="{C1B0937C-B0E4-4F81-9D3A-289ECBAF9882}" presName="parallelogram1" presStyleLbl="alignNode1" presStyleIdx="7" presStyleCnt="35"/>
      <dgm:spPr/>
    </dgm:pt>
    <dgm:pt modelId="{57A3D823-41F7-466A-B8DB-F876240AA075}" type="pres">
      <dgm:prSet presAssocID="{C1B0937C-B0E4-4F81-9D3A-289ECBAF9882}" presName="parallelogram2" presStyleLbl="alignNode1" presStyleIdx="8" presStyleCnt="35"/>
      <dgm:spPr/>
    </dgm:pt>
    <dgm:pt modelId="{3F2C4D32-A583-4C95-B707-80D50ECAB410}" type="pres">
      <dgm:prSet presAssocID="{C1B0937C-B0E4-4F81-9D3A-289ECBAF9882}" presName="parallelogram3" presStyleLbl="alignNode1" presStyleIdx="9" presStyleCnt="35"/>
      <dgm:spPr/>
    </dgm:pt>
    <dgm:pt modelId="{AF4EEB1E-CB8C-4E3B-A876-22A5EBC81683}" type="pres">
      <dgm:prSet presAssocID="{C1B0937C-B0E4-4F81-9D3A-289ECBAF9882}" presName="parallelogram4" presStyleLbl="alignNode1" presStyleIdx="10" presStyleCnt="35"/>
      <dgm:spPr/>
    </dgm:pt>
    <dgm:pt modelId="{963A1B84-D2DF-4258-ADEE-D5A206F31438}" type="pres">
      <dgm:prSet presAssocID="{C1B0937C-B0E4-4F81-9D3A-289ECBAF9882}" presName="parallelogram5" presStyleLbl="alignNode1" presStyleIdx="11" presStyleCnt="35"/>
      <dgm:spPr/>
    </dgm:pt>
    <dgm:pt modelId="{3C41282E-2DF1-4E71-82E0-656B9B15CFB0}" type="pres">
      <dgm:prSet presAssocID="{C1B0937C-B0E4-4F81-9D3A-289ECBAF9882}" presName="parallelogram6" presStyleLbl="alignNode1" presStyleIdx="12" presStyleCnt="35"/>
      <dgm:spPr/>
    </dgm:pt>
    <dgm:pt modelId="{DB9AE4CA-102B-41F6-A194-DE386596716A}" type="pres">
      <dgm:prSet presAssocID="{C1B0937C-B0E4-4F81-9D3A-289ECBAF9882}" presName="parallelogram7" presStyleLbl="alignNode1" presStyleIdx="13" presStyleCnt="35"/>
      <dgm:spPr/>
    </dgm:pt>
    <dgm:pt modelId="{EF2D373C-97DF-4253-8E3F-9A50F2A63274}" type="pres">
      <dgm:prSet presAssocID="{0882AA03-D029-41F9-9BA3-8C2BB451F929}" presName="sibTrans" presStyleCnt="0"/>
      <dgm:spPr/>
    </dgm:pt>
    <dgm:pt modelId="{F3577E6E-2FC9-496B-83E8-AC88C417CB44}" type="pres">
      <dgm:prSet presAssocID="{BBBE3A26-FB39-4565-A430-D8AD2BD13137}" presName="parenttextcomposite" presStyleCnt="0"/>
      <dgm:spPr/>
    </dgm:pt>
    <dgm:pt modelId="{7F5BACD2-5BDF-4BC0-930B-CE6C505B56FE}" type="pres">
      <dgm:prSet presAssocID="{BBBE3A26-FB39-4565-A430-D8AD2BD13137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6E05AE-4489-4529-8778-941A0D9CEC03}" type="pres">
      <dgm:prSet presAssocID="{BBBE3A26-FB39-4565-A430-D8AD2BD13137}" presName="parallelogramComposite" presStyleCnt="0"/>
      <dgm:spPr/>
    </dgm:pt>
    <dgm:pt modelId="{2D6570CA-B282-4B89-AF1B-2589E27736E1}" type="pres">
      <dgm:prSet presAssocID="{BBBE3A26-FB39-4565-A430-D8AD2BD13137}" presName="parallelogram1" presStyleLbl="alignNode1" presStyleIdx="14" presStyleCnt="35"/>
      <dgm:spPr/>
    </dgm:pt>
    <dgm:pt modelId="{0ACE1FC9-A9B3-4F3A-AD3E-11FC8129F4A3}" type="pres">
      <dgm:prSet presAssocID="{BBBE3A26-FB39-4565-A430-D8AD2BD13137}" presName="parallelogram2" presStyleLbl="alignNode1" presStyleIdx="15" presStyleCnt="35"/>
      <dgm:spPr/>
    </dgm:pt>
    <dgm:pt modelId="{FB3A802D-780E-4852-ABAA-95CD3C68E18C}" type="pres">
      <dgm:prSet presAssocID="{BBBE3A26-FB39-4565-A430-D8AD2BD13137}" presName="parallelogram3" presStyleLbl="alignNode1" presStyleIdx="16" presStyleCnt="35"/>
      <dgm:spPr/>
    </dgm:pt>
    <dgm:pt modelId="{D7C7D863-255C-4317-B660-E3B3E47CAFC1}" type="pres">
      <dgm:prSet presAssocID="{BBBE3A26-FB39-4565-A430-D8AD2BD13137}" presName="parallelogram4" presStyleLbl="alignNode1" presStyleIdx="17" presStyleCnt="35"/>
      <dgm:spPr/>
    </dgm:pt>
    <dgm:pt modelId="{9B89452A-1ED1-4B2D-928E-05DC03B4E04D}" type="pres">
      <dgm:prSet presAssocID="{BBBE3A26-FB39-4565-A430-D8AD2BD13137}" presName="parallelogram5" presStyleLbl="alignNode1" presStyleIdx="18" presStyleCnt="35"/>
      <dgm:spPr/>
    </dgm:pt>
    <dgm:pt modelId="{65AE6E30-7EB3-424A-AC64-5D0B70D5D3F9}" type="pres">
      <dgm:prSet presAssocID="{BBBE3A26-FB39-4565-A430-D8AD2BD13137}" presName="parallelogram6" presStyleLbl="alignNode1" presStyleIdx="19" presStyleCnt="35"/>
      <dgm:spPr/>
    </dgm:pt>
    <dgm:pt modelId="{C487B260-C798-46A6-A7DD-30355E0F4039}" type="pres">
      <dgm:prSet presAssocID="{BBBE3A26-FB39-4565-A430-D8AD2BD13137}" presName="parallelogram7" presStyleLbl="alignNode1" presStyleIdx="20" presStyleCnt="35"/>
      <dgm:spPr/>
    </dgm:pt>
    <dgm:pt modelId="{2A0C6E54-2D3A-4CF3-9CB5-C07A16197234}" type="pres">
      <dgm:prSet presAssocID="{71F0CEF8-E37F-434E-9449-7FB6C42040DA}" presName="sibTrans" presStyleCnt="0"/>
      <dgm:spPr/>
    </dgm:pt>
    <dgm:pt modelId="{DB3FCDE0-C64D-4FA4-99CD-5440966F7914}" type="pres">
      <dgm:prSet presAssocID="{63E885B7-6EF8-40DD-9AC6-544EFE67A879}" presName="parenttextcomposite" presStyleCnt="0"/>
      <dgm:spPr/>
    </dgm:pt>
    <dgm:pt modelId="{B3AA3763-C47A-4592-A1CC-367E1F758D02}" type="pres">
      <dgm:prSet presAssocID="{63E885B7-6EF8-40DD-9AC6-544EFE67A879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9CE2D4-D5B9-4637-9636-87ADF57F4702}" type="pres">
      <dgm:prSet presAssocID="{63E885B7-6EF8-40DD-9AC6-544EFE67A879}" presName="parallelogramComposite" presStyleCnt="0"/>
      <dgm:spPr/>
    </dgm:pt>
    <dgm:pt modelId="{EACCB929-7298-448E-8C81-FCA3472E8FFF}" type="pres">
      <dgm:prSet presAssocID="{63E885B7-6EF8-40DD-9AC6-544EFE67A879}" presName="parallelogram1" presStyleLbl="alignNode1" presStyleIdx="21" presStyleCnt="35"/>
      <dgm:spPr/>
    </dgm:pt>
    <dgm:pt modelId="{FDCE05A5-3AF3-43EB-9993-62BD36E61AED}" type="pres">
      <dgm:prSet presAssocID="{63E885B7-6EF8-40DD-9AC6-544EFE67A879}" presName="parallelogram2" presStyleLbl="alignNode1" presStyleIdx="22" presStyleCnt="35"/>
      <dgm:spPr/>
    </dgm:pt>
    <dgm:pt modelId="{A289E6A0-531E-463E-9104-C02FCBE4C582}" type="pres">
      <dgm:prSet presAssocID="{63E885B7-6EF8-40DD-9AC6-544EFE67A879}" presName="parallelogram3" presStyleLbl="alignNode1" presStyleIdx="23" presStyleCnt="35"/>
      <dgm:spPr/>
    </dgm:pt>
    <dgm:pt modelId="{18BB0170-3042-4DCC-9B8E-8979EFD8A277}" type="pres">
      <dgm:prSet presAssocID="{63E885B7-6EF8-40DD-9AC6-544EFE67A879}" presName="parallelogram4" presStyleLbl="alignNode1" presStyleIdx="24" presStyleCnt="35"/>
      <dgm:spPr/>
    </dgm:pt>
    <dgm:pt modelId="{9CE98863-5C65-4B8D-8BB0-006474A5FF0A}" type="pres">
      <dgm:prSet presAssocID="{63E885B7-6EF8-40DD-9AC6-544EFE67A879}" presName="parallelogram5" presStyleLbl="alignNode1" presStyleIdx="25" presStyleCnt="35"/>
      <dgm:spPr/>
    </dgm:pt>
    <dgm:pt modelId="{1D7B231E-DABB-47DD-8D2C-3CDC9D3ECFF6}" type="pres">
      <dgm:prSet presAssocID="{63E885B7-6EF8-40DD-9AC6-544EFE67A879}" presName="parallelogram6" presStyleLbl="alignNode1" presStyleIdx="26" presStyleCnt="35"/>
      <dgm:spPr/>
    </dgm:pt>
    <dgm:pt modelId="{CCA8808B-BC67-48D3-A91E-91AB37F2D808}" type="pres">
      <dgm:prSet presAssocID="{63E885B7-6EF8-40DD-9AC6-544EFE67A879}" presName="parallelogram7" presStyleLbl="alignNode1" presStyleIdx="27" presStyleCnt="35"/>
      <dgm:spPr/>
    </dgm:pt>
    <dgm:pt modelId="{444863D6-8AEB-4C86-860C-DF4C3CC5D222}" type="pres">
      <dgm:prSet presAssocID="{44929193-CB24-437B-9CD6-A88D8A3ABF71}" presName="sibTrans" presStyleCnt="0"/>
      <dgm:spPr/>
    </dgm:pt>
    <dgm:pt modelId="{3B2DEC84-9878-4291-B60E-F49DAFBCF826}" type="pres">
      <dgm:prSet presAssocID="{CBF84707-EF09-43D7-AA0A-6F76166D880E}" presName="parenttextcomposite" presStyleCnt="0"/>
      <dgm:spPr/>
    </dgm:pt>
    <dgm:pt modelId="{CAFAA851-F47A-46CE-BFB8-C0428976761D}" type="pres">
      <dgm:prSet presAssocID="{CBF84707-EF09-43D7-AA0A-6F76166D880E}" presName="parenttext" presStyleLbl="revTx" presStyleIdx="4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FAB9E8-D058-4AF2-9BC2-1D71AA6A9B66}" type="pres">
      <dgm:prSet presAssocID="{CBF84707-EF09-43D7-AA0A-6F76166D880E}" presName="parallelogramComposite" presStyleCnt="0"/>
      <dgm:spPr/>
    </dgm:pt>
    <dgm:pt modelId="{D7E5C4AC-B5E5-438A-8B91-4F10A37D2BE4}" type="pres">
      <dgm:prSet presAssocID="{CBF84707-EF09-43D7-AA0A-6F76166D880E}" presName="parallelogram1" presStyleLbl="alignNode1" presStyleIdx="28" presStyleCnt="35"/>
      <dgm:spPr/>
    </dgm:pt>
    <dgm:pt modelId="{CE787DAF-EA3F-4991-95C7-D04406165F87}" type="pres">
      <dgm:prSet presAssocID="{CBF84707-EF09-43D7-AA0A-6F76166D880E}" presName="parallelogram2" presStyleLbl="alignNode1" presStyleIdx="29" presStyleCnt="35"/>
      <dgm:spPr/>
    </dgm:pt>
    <dgm:pt modelId="{B7BCF181-69F6-4FA5-BA09-91FE52B7D2B1}" type="pres">
      <dgm:prSet presAssocID="{CBF84707-EF09-43D7-AA0A-6F76166D880E}" presName="parallelogram3" presStyleLbl="alignNode1" presStyleIdx="30" presStyleCnt="35"/>
      <dgm:spPr/>
    </dgm:pt>
    <dgm:pt modelId="{25CE776E-0A32-4B5D-A751-DD92C8AD1FF5}" type="pres">
      <dgm:prSet presAssocID="{CBF84707-EF09-43D7-AA0A-6F76166D880E}" presName="parallelogram4" presStyleLbl="alignNode1" presStyleIdx="31" presStyleCnt="35"/>
      <dgm:spPr/>
    </dgm:pt>
    <dgm:pt modelId="{73870515-671A-45FE-AC32-937E6390404A}" type="pres">
      <dgm:prSet presAssocID="{CBF84707-EF09-43D7-AA0A-6F76166D880E}" presName="parallelogram5" presStyleLbl="alignNode1" presStyleIdx="32" presStyleCnt="35"/>
      <dgm:spPr/>
    </dgm:pt>
    <dgm:pt modelId="{9F7855AE-3B3D-4B5E-9238-3047B9E9EA12}" type="pres">
      <dgm:prSet presAssocID="{CBF84707-EF09-43D7-AA0A-6F76166D880E}" presName="parallelogram6" presStyleLbl="alignNode1" presStyleIdx="33" presStyleCnt="35"/>
      <dgm:spPr/>
    </dgm:pt>
    <dgm:pt modelId="{3D4AA1D7-1476-4534-8936-4B36324CBFA9}" type="pres">
      <dgm:prSet presAssocID="{CBF84707-EF09-43D7-AA0A-6F76166D880E}" presName="parallelogram7" presStyleLbl="alignNode1" presStyleIdx="34" presStyleCnt="35"/>
      <dgm:spPr/>
    </dgm:pt>
  </dgm:ptLst>
  <dgm:cxnLst>
    <dgm:cxn modelId="{8365CD41-F64F-419A-A0AF-89F506D005F3}" srcId="{7F411CE9-6403-42D0-ADF5-4798FFB8B167}" destId="{BBBE3A26-FB39-4565-A430-D8AD2BD13137}" srcOrd="2" destOrd="0" parTransId="{8E33DAA8-A10F-4DC0-9B2A-9FD7FC3CF752}" sibTransId="{71F0CEF8-E37F-434E-9449-7FB6C42040DA}"/>
    <dgm:cxn modelId="{B9957526-072F-4B3C-A42E-7E658D75EB2A}" srcId="{7F411CE9-6403-42D0-ADF5-4798FFB8B167}" destId="{A7193BE4-95A4-430C-93D0-AF45144A9551}" srcOrd="0" destOrd="0" parTransId="{525CC7E3-BEAF-4BF0-BC40-AF7EE5162CB3}" sibTransId="{E3505BB5-F7DE-4101-B6A8-DBDF3837E05A}"/>
    <dgm:cxn modelId="{893611B6-501A-4202-89C7-DA1B9839AB48}" type="presOf" srcId="{BBBE3A26-FB39-4565-A430-D8AD2BD13137}" destId="{7F5BACD2-5BDF-4BC0-930B-CE6C505B56FE}" srcOrd="0" destOrd="0" presId="urn:microsoft.com/office/officeart/2008/layout/VerticalAccentList"/>
    <dgm:cxn modelId="{A84A8058-0AF2-4E93-9CC8-EE398E9AFAAC}" srcId="{7F411CE9-6403-42D0-ADF5-4798FFB8B167}" destId="{63E885B7-6EF8-40DD-9AC6-544EFE67A879}" srcOrd="3" destOrd="0" parTransId="{04C0319F-005E-4916-91B8-8127B7044948}" sibTransId="{44929193-CB24-437B-9CD6-A88D8A3ABF71}"/>
    <dgm:cxn modelId="{3706AEB1-1FE7-46FD-87B5-C8977401FC4B}" type="presOf" srcId="{7F411CE9-6403-42D0-ADF5-4798FFB8B167}" destId="{7411B9B0-1F81-4991-90FA-D87A247E91D6}" srcOrd="0" destOrd="0" presId="urn:microsoft.com/office/officeart/2008/layout/VerticalAccentList"/>
    <dgm:cxn modelId="{5E4EF6C5-6B05-495B-87F1-339B4FB4C25E}" srcId="{7F411CE9-6403-42D0-ADF5-4798FFB8B167}" destId="{C1B0937C-B0E4-4F81-9D3A-289ECBAF9882}" srcOrd="1" destOrd="0" parTransId="{42971A64-3FF3-4368-8E7F-9CF437E809DF}" sibTransId="{0882AA03-D029-41F9-9BA3-8C2BB451F929}"/>
    <dgm:cxn modelId="{BC4E12AA-7D10-4F9C-B672-7F939B2782BB}" type="presOf" srcId="{63E885B7-6EF8-40DD-9AC6-544EFE67A879}" destId="{B3AA3763-C47A-4592-A1CC-367E1F758D02}" srcOrd="0" destOrd="0" presId="urn:microsoft.com/office/officeart/2008/layout/VerticalAccentList"/>
    <dgm:cxn modelId="{04527046-B4A4-495F-B27C-22BBD7D61CD9}" type="presOf" srcId="{A7193BE4-95A4-430C-93D0-AF45144A9551}" destId="{8FB77793-FD9B-459C-8B4A-B0FD5D034306}" srcOrd="0" destOrd="0" presId="urn:microsoft.com/office/officeart/2008/layout/VerticalAccentList"/>
    <dgm:cxn modelId="{ABF8B977-B77F-4B36-97D7-D7F4982F9DEE}" type="presOf" srcId="{C1B0937C-B0E4-4F81-9D3A-289ECBAF9882}" destId="{4B72B624-F04E-44D3-88B0-1B9DA4626F76}" srcOrd="0" destOrd="0" presId="urn:microsoft.com/office/officeart/2008/layout/VerticalAccentList"/>
    <dgm:cxn modelId="{7630A7D0-EC63-4673-BC32-8D17528CFC16}" srcId="{7F411CE9-6403-42D0-ADF5-4798FFB8B167}" destId="{CBF84707-EF09-43D7-AA0A-6F76166D880E}" srcOrd="4" destOrd="0" parTransId="{A5E6E636-D18D-491E-B617-DECF1EBE3073}" sibTransId="{DBAE42F2-CAF7-4568-9CCC-4B124EAEDED5}"/>
    <dgm:cxn modelId="{DD7BADB9-133C-409B-B412-3CF4EE2CE484}" type="presOf" srcId="{CBF84707-EF09-43D7-AA0A-6F76166D880E}" destId="{CAFAA851-F47A-46CE-BFB8-C0428976761D}" srcOrd="0" destOrd="0" presId="urn:microsoft.com/office/officeart/2008/layout/VerticalAccentList"/>
    <dgm:cxn modelId="{DC99ED3F-FF1E-4CFC-9F42-DD5B114490DE}" type="presParOf" srcId="{7411B9B0-1F81-4991-90FA-D87A247E91D6}" destId="{A1058F15-C69F-46F8-930C-53E4A9ED5568}" srcOrd="0" destOrd="0" presId="urn:microsoft.com/office/officeart/2008/layout/VerticalAccentList"/>
    <dgm:cxn modelId="{45E40037-64A5-4689-B77A-1CB14E4E8641}" type="presParOf" srcId="{A1058F15-C69F-46F8-930C-53E4A9ED5568}" destId="{8FB77793-FD9B-459C-8B4A-B0FD5D034306}" srcOrd="0" destOrd="0" presId="urn:microsoft.com/office/officeart/2008/layout/VerticalAccentList"/>
    <dgm:cxn modelId="{A91E64BD-750B-43A2-852D-3691704C4BE4}" type="presParOf" srcId="{7411B9B0-1F81-4991-90FA-D87A247E91D6}" destId="{B2EE3DFA-18ED-4F92-A28F-AB91A4CDB137}" srcOrd="1" destOrd="0" presId="urn:microsoft.com/office/officeart/2008/layout/VerticalAccentList"/>
    <dgm:cxn modelId="{3CD5B3E7-4989-4162-8BAD-725D3040F3BC}" type="presParOf" srcId="{B2EE3DFA-18ED-4F92-A28F-AB91A4CDB137}" destId="{1689AFCD-5938-4DE6-96AC-3310904FA402}" srcOrd="0" destOrd="0" presId="urn:microsoft.com/office/officeart/2008/layout/VerticalAccentList"/>
    <dgm:cxn modelId="{1EBF2B6E-1907-4A93-AA77-3B75F20E3085}" type="presParOf" srcId="{B2EE3DFA-18ED-4F92-A28F-AB91A4CDB137}" destId="{30D5DF0C-5DEB-4B0F-9A84-4A94A4979DE9}" srcOrd="1" destOrd="0" presId="urn:microsoft.com/office/officeart/2008/layout/VerticalAccentList"/>
    <dgm:cxn modelId="{0D5510B6-66DE-4458-8048-DC9F7C56AB4B}" type="presParOf" srcId="{B2EE3DFA-18ED-4F92-A28F-AB91A4CDB137}" destId="{8321D1CD-756E-47A1-8457-A03E9CC22FC9}" srcOrd="2" destOrd="0" presId="urn:microsoft.com/office/officeart/2008/layout/VerticalAccentList"/>
    <dgm:cxn modelId="{9FB44CEE-36E2-4C27-9C85-57E6E3A2DEDA}" type="presParOf" srcId="{B2EE3DFA-18ED-4F92-A28F-AB91A4CDB137}" destId="{67389C16-5D04-4797-90FA-7D892DAB15F7}" srcOrd="3" destOrd="0" presId="urn:microsoft.com/office/officeart/2008/layout/VerticalAccentList"/>
    <dgm:cxn modelId="{BE1490A2-77B5-48CB-ACB7-9809EFD389F3}" type="presParOf" srcId="{B2EE3DFA-18ED-4F92-A28F-AB91A4CDB137}" destId="{46784635-C699-4400-A06B-F37ED8770C5A}" srcOrd="4" destOrd="0" presId="urn:microsoft.com/office/officeart/2008/layout/VerticalAccentList"/>
    <dgm:cxn modelId="{2D32D844-20EA-48FF-B06E-EA24EBCFEDE9}" type="presParOf" srcId="{B2EE3DFA-18ED-4F92-A28F-AB91A4CDB137}" destId="{E75BC23C-6E71-433F-8E7B-69458236BE35}" srcOrd="5" destOrd="0" presId="urn:microsoft.com/office/officeart/2008/layout/VerticalAccentList"/>
    <dgm:cxn modelId="{D19B517A-281E-4CE0-83ED-B5BA4400BE05}" type="presParOf" srcId="{B2EE3DFA-18ED-4F92-A28F-AB91A4CDB137}" destId="{A6BBBDD0-E3E3-4743-88BC-24D6038FE0D7}" srcOrd="6" destOrd="0" presId="urn:microsoft.com/office/officeart/2008/layout/VerticalAccentList"/>
    <dgm:cxn modelId="{4A3A100A-8B12-4B04-BAC6-53A7F713D906}" type="presParOf" srcId="{7411B9B0-1F81-4991-90FA-D87A247E91D6}" destId="{4F600323-B6D2-4B2C-A489-A335CB8BCFDF}" srcOrd="2" destOrd="0" presId="urn:microsoft.com/office/officeart/2008/layout/VerticalAccentList"/>
    <dgm:cxn modelId="{D7DEE44D-AA19-495D-AE9F-2B8E3B2AD8FA}" type="presParOf" srcId="{7411B9B0-1F81-4991-90FA-D87A247E91D6}" destId="{0A731425-8B7F-467F-9711-605E2A533814}" srcOrd="3" destOrd="0" presId="urn:microsoft.com/office/officeart/2008/layout/VerticalAccentList"/>
    <dgm:cxn modelId="{2067558D-E4A7-4698-9175-07AA774D65B0}" type="presParOf" srcId="{0A731425-8B7F-467F-9711-605E2A533814}" destId="{4B72B624-F04E-44D3-88B0-1B9DA4626F76}" srcOrd="0" destOrd="0" presId="urn:microsoft.com/office/officeart/2008/layout/VerticalAccentList"/>
    <dgm:cxn modelId="{CA156958-8FFD-4BB7-8370-EAE8971EA2C8}" type="presParOf" srcId="{7411B9B0-1F81-4991-90FA-D87A247E91D6}" destId="{F2EF0F32-6A0C-4B29-8387-0AA4075EC091}" srcOrd="4" destOrd="0" presId="urn:microsoft.com/office/officeart/2008/layout/VerticalAccentList"/>
    <dgm:cxn modelId="{D778A55C-1BD3-4348-A462-225A1028347A}" type="presParOf" srcId="{F2EF0F32-6A0C-4B29-8387-0AA4075EC091}" destId="{ED619D7A-61D1-4439-88E1-44308271A3C9}" srcOrd="0" destOrd="0" presId="urn:microsoft.com/office/officeart/2008/layout/VerticalAccentList"/>
    <dgm:cxn modelId="{6834D63D-FDA1-4B89-A2B7-72536435D0B7}" type="presParOf" srcId="{F2EF0F32-6A0C-4B29-8387-0AA4075EC091}" destId="{57A3D823-41F7-466A-B8DB-F876240AA075}" srcOrd="1" destOrd="0" presId="urn:microsoft.com/office/officeart/2008/layout/VerticalAccentList"/>
    <dgm:cxn modelId="{72EAB693-5CD8-499F-8C9C-E42713EF4029}" type="presParOf" srcId="{F2EF0F32-6A0C-4B29-8387-0AA4075EC091}" destId="{3F2C4D32-A583-4C95-B707-80D50ECAB410}" srcOrd="2" destOrd="0" presId="urn:microsoft.com/office/officeart/2008/layout/VerticalAccentList"/>
    <dgm:cxn modelId="{0D221A3B-36A7-42C1-9BE2-495ADDA3C2F4}" type="presParOf" srcId="{F2EF0F32-6A0C-4B29-8387-0AA4075EC091}" destId="{AF4EEB1E-CB8C-4E3B-A876-22A5EBC81683}" srcOrd="3" destOrd="0" presId="urn:microsoft.com/office/officeart/2008/layout/VerticalAccentList"/>
    <dgm:cxn modelId="{691234A7-4E40-4F0D-811F-F6327D76AFCE}" type="presParOf" srcId="{F2EF0F32-6A0C-4B29-8387-0AA4075EC091}" destId="{963A1B84-D2DF-4258-ADEE-D5A206F31438}" srcOrd="4" destOrd="0" presId="urn:microsoft.com/office/officeart/2008/layout/VerticalAccentList"/>
    <dgm:cxn modelId="{54D73EB3-AFF2-4026-A8BF-481D06A0C6D7}" type="presParOf" srcId="{F2EF0F32-6A0C-4B29-8387-0AA4075EC091}" destId="{3C41282E-2DF1-4E71-82E0-656B9B15CFB0}" srcOrd="5" destOrd="0" presId="urn:microsoft.com/office/officeart/2008/layout/VerticalAccentList"/>
    <dgm:cxn modelId="{304F870A-342B-4D08-86A5-8A28FFB8F534}" type="presParOf" srcId="{F2EF0F32-6A0C-4B29-8387-0AA4075EC091}" destId="{DB9AE4CA-102B-41F6-A194-DE386596716A}" srcOrd="6" destOrd="0" presId="urn:microsoft.com/office/officeart/2008/layout/VerticalAccentList"/>
    <dgm:cxn modelId="{D969A58D-8508-41C6-B260-CBE40297C60C}" type="presParOf" srcId="{7411B9B0-1F81-4991-90FA-D87A247E91D6}" destId="{EF2D373C-97DF-4253-8E3F-9A50F2A63274}" srcOrd="5" destOrd="0" presId="urn:microsoft.com/office/officeart/2008/layout/VerticalAccentList"/>
    <dgm:cxn modelId="{C46E1582-2FB2-4BD5-996D-D43229378E89}" type="presParOf" srcId="{7411B9B0-1F81-4991-90FA-D87A247E91D6}" destId="{F3577E6E-2FC9-496B-83E8-AC88C417CB44}" srcOrd="6" destOrd="0" presId="urn:microsoft.com/office/officeart/2008/layout/VerticalAccentList"/>
    <dgm:cxn modelId="{17C7877F-B629-49D8-97BC-8485A124947D}" type="presParOf" srcId="{F3577E6E-2FC9-496B-83E8-AC88C417CB44}" destId="{7F5BACD2-5BDF-4BC0-930B-CE6C505B56FE}" srcOrd="0" destOrd="0" presId="urn:microsoft.com/office/officeart/2008/layout/VerticalAccentList"/>
    <dgm:cxn modelId="{D9FF89B7-4991-42E9-9518-39BF86967AA0}" type="presParOf" srcId="{7411B9B0-1F81-4991-90FA-D87A247E91D6}" destId="{866E05AE-4489-4529-8778-941A0D9CEC03}" srcOrd="7" destOrd="0" presId="urn:microsoft.com/office/officeart/2008/layout/VerticalAccentList"/>
    <dgm:cxn modelId="{4424BD42-5AF5-40F8-BA66-4139F35CE188}" type="presParOf" srcId="{866E05AE-4489-4529-8778-941A0D9CEC03}" destId="{2D6570CA-B282-4B89-AF1B-2589E27736E1}" srcOrd="0" destOrd="0" presId="urn:microsoft.com/office/officeart/2008/layout/VerticalAccentList"/>
    <dgm:cxn modelId="{F371A06C-8789-4EA3-BC87-CAC9C38723E3}" type="presParOf" srcId="{866E05AE-4489-4529-8778-941A0D9CEC03}" destId="{0ACE1FC9-A9B3-4F3A-AD3E-11FC8129F4A3}" srcOrd="1" destOrd="0" presId="urn:microsoft.com/office/officeart/2008/layout/VerticalAccentList"/>
    <dgm:cxn modelId="{A8EF5DAD-A719-481E-B25E-C48AA22FC4D5}" type="presParOf" srcId="{866E05AE-4489-4529-8778-941A0D9CEC03}" destId="{FB3A802D-780E-4852-ABAA-95CD3C68E18C}" srcOrd="2" destOrd="0" presId="urn:microsoft.com/office/officeart/2008/layout/VerticalAccentList"/>
    <dgm:cxn modelId="{615552C5-0353-4BDA-9A74-FC1EEA3CED46}" type="presParOf" srcId="{866E05AE-4489-4529-8778-941A0D9CEC03}" destId="{D7C7D863-255C-4317-B660-E3B3E47CAFC1}" srcOrd="3" destOrd="0" presId="urn:microsoft.com/office/officeart/2008/layout/VerticalAccentList"/>
    <dgm:cxn modelId="{0507FD91-52C9-480F-BAB3-7B0945248271}" type="presParOf" srcId="{866E05AE-4489-4529-8778-941A0D9CEC03}" destId="{9B89452A-1ED1-4B2D-928E-05DC03B4E04D}" srcOrd="4" destOrd="0" presId="urn:microsoft.com/office/officeart/2008/layout/VerticalAccentList"/>
    <dgm:cxn modelId="{68626A97-E5F9-4AFE-9C56-F9F6334651EF}" type="presParOf" srcId="{866E05AE-4489-4529-8778-941A0D9CEC03}" destId="{65AE6E30-7EB3-424A-AC64-5D0B70D5D3F9}" srcOrd="5" destOrd="0" presId="urn:microsoft.com/office/officeart/2008/layout/VerticalAccentList"/>
    <dgm:cxn modelId="{B1A2FDF4-D835-43A5-8B94-3E144A375348}" type="presParOf" srcId="{866E05AE-4489-4529-8778-941A0D9CEC03}" destId="{C487B260-C798-46A6-A7DD-30355E0F4039}" srcOrd="6" destOrd="0" presId="urn:microsoft.com/office/officeart/2008/layout/VerticalAccentList"/>
    <dgm:cxn modelId="{5B771870-9E98-4A8A-A313-F45272E95BE7}" type="presParOf" srcId="{7411B9B0-1F81-4991-90FA-D87A247E91D6}" destId="{2A0C6E54-2D3A-4CF3-9CB5-C07A16197234}" srcOrd="8" destOrd="0" presId="urn:microsoft.com/office/officeart/2008/layout/VerticalAccentList"/>
    <dgm:cxn modelId="{7A7291BB-57C3-4DF0-8A99-69DAE72FB136}" type="presParOf" srcId="{7411B9B0-1F81-4991-90FA-D87A247E91D6}" destId="{DB3FCDE0-C64D-4FA4-99CD-5440966F7914}" srcOrd="9" destOrd="0" presId="urn:microsoft.com/office/officeart/2008/layout/VerticalAccentList"/>
    <dgm:cxn modelId="{2BE543C6-C4B2-4C10-A111-6583D9AE23F9}" type="presParOf" srcId="{DB3FCDE0-C64D-4FA4-99CD-5440966F7914}" destId="{B3AA3763-C47A-4592-A1CC-367E1F758D02}" srcOrd="0" destOrd="0" presId="urn:microsoft.com/office/officeart/2008/layout/VerticalAccentList"/>
    <dgm:cxn modelId="{5ADA21D5-E444-45C9-B652-DD818AB0FC42}" type="presParOf" srcId="{7411B9B0-1F81-4991-90FA-D87A247E91D6}" destId="{979CE2D4-D5B9-4637-9636-87ADF57F4702}" srcOrd="10" destOrd="0" presId="urn:microsoft.com/office/officeart/2008/layout/VerticalAccentList"/>
    <dgm:cxn modelId="{F78EA090-D968-4C46-AB3D-6355FEAA5090}" type="presParOf" srcId="{979CE2D4-D5B9-4637-9636-87ADF57F4702}" destId="{EACCB929-7298-448E-8C81-FCA3472E8FFF}" srcOrd="0" destOrd="0" presId="urn:microsoft.com/office/officeart/2008/layout/VerticalAccentList"/>
    <dgm:cxn modelId="{DF9794B2-9C18-4C67-B16B-5E25FF0DF975}" type="presParOf" srcId="{979CE2D4-D5B9-4637-9636-87ADF57F4702}" destId="{FDCE05A5-3AF3-43EB-9993-62BD36E61AED}" srcOrd="1" destOrd="0" presId="urn:microsoft.com/office/officeart/2008/layout/VerticalAccentList"/>
    <dgm:cxn modelId="{ECBE4844-816A-417B-9B2C-B336B7483838}" type="presParOf" srcId="{979CE2D4-D5B9-4637-9636-87ADF57F4702}" destId="{A289E6A0-531E-463E-9104-C02FCBE4C582}" srcOrd="2" destOrd="0" presId="urn:microsoft.com/office/officeart/2008/layout/VerticalAccentList"/>
    <dgm:cxn modelId="{5D46C4D8-FCE0-4F98-889F-980CFB452EA3}" type="presParOf" srcId="{979CE2D4-D5B9-4637-9636-87ADF57F4702}" destId="{18BB0170-3042-4DCC-9B8E-8979EFD8A277}" srcOrd="3" destOrd="0" presId="urn:microsoft.com/office/officeart/2008/layout/VerticalAccentList"/>
    <dgm:cxn modelId="{3842CBE5-AA99-4BF0-BA9F-17E36F686C38}" type="presParOf" srcId="{979CE2D4-D5B9-4637-9636-87ADF57F4702}" destId="{9CE98863-5C65-4B8D-8BB0-006474A5FF0A}" srcOrd="4" destOrd="0" presId="urn:microsoft.com/office/officeart/2008/layout/VerticalAccentList"/>
    <dgm:cxn modelId="{5E6876D9-347E-436F-A8AC-35B5FE1B1FEF}" type="presParOf" srcId="{979CE2D4-D5B9-4637-9636-87ADF57F4702}" destId="{1D7B231E-DABB-47DD-8D2C-3CDC9D3ECFF6}" srcOrd="5" destOrd="0" presId="urn:microsoft.com/office/officeart/2008/layout/VerticalAccentList"/>
    <dgm:cxn modelId="{28802F21-DA1C-4E14-A59D-B14541CAC427}" type="presParOf" srcId="{979CE2D4-D5B9-4637-9636-87ADF57F4702}" destId="{CCA8808B-BC67-48D3-A91E-91AB37F2D808}" srcOrd="6" destOrd="0" presId="urn:microsoft.com/office/officeart/2008/layout/VerticalAccentList"/>
    <dgm:cxn modelId="{0AE89C75-6405-4C9F-BA7B-1CDA57ADE22F}" type="presParOf" srcId="{7411B9B0-1F81-4991-90FA-D87A247E91D6}" destId="{444863D6-8AEB-4C86-860C-DF4C3CC5D222}" srcOrd="11" destOrd="0" presId="urn:microsoft.com/office/officeart/2008/layout/VerticalAccentList"/>
    <dgm:cxn modelId="{243506EF-DEF2-49DA-B75E-A4C7E7352B95}" type="presParOf" srcId="{7411B9B0-1F81-4991-90FA-D87A247E91D6}" destId="{3B2DEC84-9878-4291-B60E-F49DAFBCF826}" srcOrd="12" destOrd="0" presId="urn:microsoft.com/office/officeart/2008/layout/VerticalAccentList"/>
    <dgm:cxn modelId="{2C53B934-5124-4385-933B-46F11B2C4929}" type="presParOf" srcId="{3B2DEC84-9878-4291-B60E-F49DAFBCF826}" destId="{CAFAA851-F47A-46CE-BFB8-C0428976761D}" srcOrd="0" destOrd="0" presId="urn:microsoft.com/office/officeart/2008/layout/VerticalAccentList"/>
    <dgm:cxn modelId="{E4ECFA24-3C4B-47B5-8AD1-4CB930B97E46}" type="presParOf" srcId="{7411B9B0-1F81-4991-90FA-D87A247E91D6}" destId="{76FAB9E8-D058-4AF2-9BC2-1D71AA6A9B66}" srcOrd="13" destOrd="0" presId="urn:microsoft.com/office/officeart/2008/layout/VerticalAccentList"/>
    <dgm:cxn modelId="{B4EC85D8-114B-40BE-91F0-DE26BA65667C}" type="presParOf" srcId="{76FAB9E8-D058-4AF2-9BC2-1D71AA6A9B66}" destId="{D7E5C4AC-B5E5-438A-8B91-4F10A37D2BE4}" srcOrd="0" destOrd="0" presId="urn:microsoft.com/office/officeart/2008/layout/VerticalAccentList"/>
    <dgm:cxn modelId="{417EDE58-8683-4538-B53E-8D36244F3B4D}" type="presParOf" srcId="{76FAB9E8-D058-4AF2-9BC2-1D71AA6A9B66}" destId="{CE787DAF-EA3F-4991-95C7-D04406165F87}" srcOrd="1" destOrd="0" presId="urn:microsoft.com/office/officeart/2008/layout/VerticalAccentList"/>
    <dgm:cxn modelId="{B0DD19DB-4D46-46D5-83FF-6F6E65EF3FE3}" type="presParOf" srcId="{76FAB9E8-D058-4AF2-9BC2-1D71AA6A9B66}" destId="{B7BCF181-69F6-4FA5-BA09-91FE52B7D2B1}" srcOrd="2" destOrd="0" presId="urn:microsoft.com/office/officeart/2008/layout/VerticalAccentList"/>
    <dgm:cxn modelId="{266431C5-4516-40FC-8186-AE063B579502}" type="presParOf" srcId="{76FAB9E8-D058-4AF2-9BC2-1D71AA6A9B66}" destId="{25CE776E-0A32-4B5D-A751-DD92C8AD1FF5}" srcOrd="3" destOrd="0" presId="urn:microsoft.com/office/officeart/2008/layout/VerticalAccentList"/>
    <dgm:cxn modelId="{02C5779F-ED69-4B79-92B9-C077D0368A87}" type="presParOf" srcId="{76FAB9E8-D058-4AF2-9BC2-1D71AA6A9B66}" destId="{73870515-671A-45FE-AC32-937E6390404A}" srcOrd="4" destOrd="0" presId="urn:microsoft.com/office/officeart/2008/layout/VerticalAccentList"/>
    <dgm:cxn modelId="{C09DBD57-93DC-4C5A-8710-8A6DA0177A2B}" type="presParOf" srcId="{76FAB9E8-D058-4AF2-9BC2-1D71AA6A9B66}" destId="{9F7855AE-3B3D-4B5E-9238-3047B9E9EA12}" srcOrd="5" destOrd="0" presId="urn:microsoft.com/office/officeart/2008/layout/VerticalAccentList"/>
    <dgm:cxn modelId="{81789FE1-4A3F-4A37-AD35-2FF9E2A38F14}" type="presParOf" srcId="{76FAB9E8-D058-4AF2-9BC2-1D71AA6A9B66}" destId="{3D4AA1D7-1476-4534-8936-4B36324CBFA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C48C5F-10C9-432E-93AA-E3F058244E43}" type="doc">
      <dgm:prSet loTypeId="urn:microsoft.com/office/officeart/2005/8/layout/bProcess4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AE5C7EC7-EC68-4310-9B61-C88CB4E1A235}">
      <dgm:prSet phldrT="[Texto]"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Elegir el contexto u objeto de estudio</a:t>
          </a:r>
          <a:endParaRPr lang="es-MX" dirty="0"/>
        </a:p>
      </dgm:t>
    </dgm:pt>
    <dgm:pt modelId="{230766A6-5CE8-4CBE-AF86-9C34A20F0309}" type="parTrans" cxnId="{F02980F2-DEDA-468F-AE3A-40A2E4CAB500}">
      <dgm:prSet/>
      <dgm:spPr/>
      <dgm:t>
        <a:bodyPr/>
        <a:lstStyle/>
        <a:p>
          <a:endParaRPr lang="es-MX"/>
        </a:p>
      </dgm:t>
    </dgm:pt>
    <dgm:pt modelId="{E204E9AB-F84D-4AB9-84A4-626A9F9713B2}" type="sibTrans" cxnId="{F02980F2-DEDA-468F-AE3A-40A2E4CAB500}">
      <dgm:prSet/>
      <dgm:spPr/>
      <dgm:t>
        <a:bodyPr/>
        <a:lstStyle/>
        <a:p>
          <a:endParaRPr lang="es-MX"/>
        </a:p>
      </dgm:t>
    </dgm:pt>
    <dgm:pt modelId="{B188CFA1-0E44-4918-8D02-A92591342E49}">
      <dgm:prSet/>
      <dgm:spPr/>
      <dgm:t>
        <a:bodyPr/>
        <a:lstStyle/>
        <a:p>
          <a:r>
            <a:rPr lang="es-MX" dirty="0" smtClean="0">
              <a:latin typeface="Comic Sans MS" pitchFamily="66" charset="0"/>
            </a:rPr>
            <a:t>Investigar sobre el tema</a:t>
          </a:r>
          <a:endParaRPr lang="es-MX" dirty="0">
            <a:latin typeface="Comic Sans MS" pitchFamily="66" charset="0"/>
          </a:endParaRPr>
        </a:p>
      </dgm:t>
    </dgm:pt>
    <dgm:pt modelId="{A1EEBFA5-11B5-4F77-B6CD-08328888FD71}" type="parTrans" cxnId="{D9DCF10E-0D30-46CB-A756-8476544DF7D1}">
      <dgm:prSet/>
      <dgm:spPr/>
      <dgm:t>
        <a:bodyPr/>
        <a:lstStyle/>
        <a:p>
          <a:endParaRPr lang="es-MX"/>
        </a:p>
      </dgm:t>
    </dgm:pt>
    <dgm:pt modelId="{22F7D948-0F66-40B9-AF37-2B29BD78058D}" type="sibTrans" cxnId="{D9DCF10E-0D30-46CB-A756-8476544DF7D1}">
      <dgm:prSet/>
      <dgm:spPr/>
      <dgm:t>
        <a:bodyPr/>
        <a:lstStyle/>
        <a:p>
          <a:endParaRPr lang="es-MX"/>
        </a:p>
      </dgm:t>
    </dgm:pt>
    <dgm:pt modelId="{44C8F086-3B65-4606-8BC8-2E3A045FA8F3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Orientar</a:t>
          </a:r>
          <a:endParaRPr lang="es-MX" dirty="0">
            <a:latin typeface="Comic Sans MS" pitchFamily="66" charset="0"/>
          </a:endParaRPr>
        </a:p>
      </dgm:t>
    </dgm:pt>
    <dgm:pt modelId="{1AD20EEE-CE5D-4278-86DC-4A1548CBAF95}" type="parTrans" cxnId="{21D91A41-EAE1-4FDF-A25C-BDA3B80C683C}">
      <dgm:prSet/>
      <dgm:spPr/>
      <dgm:t>
        <a:bodyPr/>
        <a:lstStyle/>
        <a:p>
          <a:endParaRPr lang="es-MX"/>
        </a:p>
      </dgm:t>
    </dgm:pt>
    <dgm:pt modelId="{CE8F1B9B-279B-43C7-839C-FD411F876BC9}" type="sibTrans" cxnId="{21D91A41-EAE1-4FDF-A25C-BDA3B80C683C}">
      <dgm:prSet/>
      <dgm:spPr/>
      <dgm:t>
        <a:bodyPr/>
        <a:lstStyle/>
        <a:p>
          <a:endParaRPr lang="es-MX"/>
        </a:p>
      </dgm:t>
    </dgm:pt>
    <dgm:pt modelId="{D989CF46-8595-4713-9D9C-FF3B5754B5E9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Guía </a:t>
          </a:r>
          <a:endParaRPr lang="es-MX" dirty="0">
            <a:latin typeface="Comic Sans MS" pitchFamily="66" charset="0"/>
          </a:endParaRPr>
        </a:p>
      </dgm:t>
    </dgm:pt>
    <dgm:pt modelId="{48AB20FE-5F8E-40D8-9A7C-7A61BD18D408}" type="parTrans" cxnId="{E4478271-DD91-4734-B84C-FE04D576ED8C}">
      <dgm:prSet/>
      <dgm:spPr/>
      <dgm:t>
        <a:bodyPr/>
        <a:lstStyle/>
        <a:p>
          <a:endParaRPr lang="es-MX"/>
        </a:p>
      </dgm:t>
    </dgm:pt>
    <dgm:pt modelId="{959B54EC-458C-48FC-A6F5-718A10EB3C3B}" type="sibTrans" cxnId="{E4478271-DD91-4734-B84C-FE04D576ED8C}">
      <dgm:prSet/>
      <dgm:spPr/>
      <dgm:t>
        <a:bodyPr/>
        <a:lstStyle/>
        <a:p>
          <a:endParaRPr lang="es-MX"/>
        </a:p>
      </dgm:t>
    </dgm:pt>
    <dgm:pt modelId="{F4AB5F5C-6050-4A0B-828F-B4618081F8C5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Destinar los tiempos</a:t>
          </a:r>
          <a:endParaRPr lang="es-MX" dirty="0">
            <a:latin typeface="Comic Sans MS" pitchFamily="66" charset="0"/>
          </a:endParaRPr>
        </a:p>
      </dgm:t>
    </dgm:pt>
    <dgm:pt modelId="{810D4EB5-D374-4C65-9F3F-49D211636422}" type="parTrans" cxnId="{C850F9D9-32E8-4F69-8313-C5F045EFAB80}">
      <dgm:prSet/>
      <dgm:spPr/>
      <dgm:t>
        <a:bodyPr/>
        <a:lstStyle/>
        <a:p>
          <a:endParaRPr lang="es-MX"/>
        </a:p>
      </dgm:t>
    </dgm:pt>
    <dgm:pt modelId="{9BCDBC04-D477-4673-AB79-8EB314F393E8}" type="sibTrans" cxnId="{C850F9D9-32E8-4F69-8313-C5F045EFAB80}">
      <dgm:prSet/>
      <dgm:spPr/>
      <dgm:t>
        <a:bodyPr/>
        <a:lstStyle/>
        <a:p>
          <a:endParaRPr lang="es-MX"/>
        </a:p>
      </dgm:t>
    </dgm:pt>
    <dgm:pt modelId="{9CB3E42E-6029-46FD-A16D-3A5AE4B66501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Establecer dinámicas de grupo</a:t>
          </a:r>
          <a:endParaRPr lang="es-MX" dirty="0">
            <a:latin typeface="Comic Sans MS" pitchFamily="66" charset="0"/>
          </a:endParaRPr>
        </a:p>
      </dgm:t>
    </dgm:pt>
    <dgm:pt modelId="{C54CEC68-FA0E-4448-8218-01E640A9E771}" type="parTrans" cxnId="{364CBB97-412B-4163-B191-87D34F8EF8B9}">
      <dgm:prSet/>
      <dgm:spPr/>
      <dgm:t>
        <a:bodyPr/>
        <a:lstStyle/>
        <a:p>
          <a:endParaRPr lang="es-MX"/>
        </a:p>
      </dgm:t>
    </dgm:pt>
    <dgm:pt modelId="{1F7BE446-D085-4E91-8209-41092C694C83}" type="sibTrans" cxnId="{364CBB97-412B-4163-B191-87D34F8EF8B9}">
      <dgm:prSet/>
      <dgm:spPr/>
      <dgm:t>
        <a:bodyPr/>
        <a:lstStyle/>
        <a:p>
          <a:endParaRPr lang="es-MX"/>
        </a:p>
      </dgm:t>
    </dgm:pt>
    <dgm:pt modelId="{D71EF851-EB1D-4F85-ABF1-9DC31660CF26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Establecer dinámicas del grupo</a:t>
          </a:r>
          <a:endParaRPr lang="es-MX" dirty="0">
            <a:latin typeface="Comic Sans MS" pitchFamily="66" charset="0"/>
          </a:endParaRPr>
        </a:p>
      </dgm:t>
    </dgm:pt>
    <dgm:pt modelId="{D1DD1115-ABFF-40D6-9FB5-A6D62FF7214F}" type="parTrans" cxnId="{4FC8F038-9D47-4354-83A4-2FC6FE19C998}">
      <dgm:prSet/>
      <dgm:spPr/>
      <dgm:t>
        <a:bodyPr/>
        <a:lstStyle/>
        <a:p>
          <a:endParaRPr lang="es-MX"/>
        </a:p>
      </dgm:t>
    </dgm:pt>
    <dgm:pt modelId="{5D6C9625-036A-4CC1-9242-702354654908}" type="sibTrans" cxnId="{4FC8F038-9D47-4354-83A4-2FC6FE19C998}">
      <dgm:prSet/>
      <dgm:spPr/>
      <dgm:t>
        <a:bodyPr/>
        <a:lstStyle/>
        <a:p>
          <a:endParaRPr lang="es-MX"/>
        </a:p>
      </dgm:t>
    </dgm:pt>
    <dgm:pt modelId="{28F509B6-6143-41BA-B9CD-C90B7531D818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Establece formas de registro</a:t>
          </a:r>
          <a:endParaRPr lang="es-MX" dirty="0">
            <a:latin typeface="Comic Sans MS" pitchFamily="66" charset="0"/>
          </a:endParaRPr>
        </a:p>
      </dgm:t>
    </dgm:pt>
    <dgm:pt modelId="{2A625BE7-DFBD-46EF-BE66-D47348558875}" type="parTrans" cxnId="{6F1C1B27-2503-4B02-9615-2A4986E4270D}">
      <dgm:prSet/>
      <dgm:spPr/>
      <dgm:t>
        <a:bodyPr/>
        <a:lstStyle/>
        <a:p>
          <a:endParaRPr lang="es-MX"/>
        </a:p>
      </dgm:t>
    </dgm:pt>
    <dgm:pt modelId="{10EF64D8-4BB6-45AC-8485-26BB7713D25E}" type="sibTrans" cxnId="{6F1C1B27-2503-4B02-9615-2A4986E4270D}">
      <dgm:prSet/>
      <dgm:spPr/>
      <dgm:t>
        <a:bodyPr/>
        <a:lstStyle/>
        <a:p>
          <a:endParaRPr lang="es-MX"/>
        </a:p>
      </dgm:t>
    </dgm:pt>
    <dgm:pt modelId="{24681292-6F3D-4BF0-850B-70123DA3C0F3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Selecciona materiales</a:t>
          </a:r>
          <a:endParaRPr lang="es-MX" dirty="0">
            <a:latin typeface="Comic Sans MS" pitchFamily="66" charset="0"/>
          </a:endParaRPr>
        </a:p>
      </dgm:t>
    </dgm:pt>
    <dgm:pt modelId="{91D74753-08F6-444E-A7FB-38D87FED6A40}" type="parTrans" cxnId="{258B8E42-6BF6-45FF-AE09-005084619DEC}">
      <dgm:prSet/>
      <dgm:spPr/>
      <dgm:t>
        <a:bodyPr/>
        <a:lstStyle/>
        <a:p>
          <a:endParaRPr lang="es-MX"/>
        </a:p>
      </dgm:t>
    </dgm:pt>
    <dgm:pt modelId="{16F0B42A-F671-44D2-8A97-F95F35BD6EE0}" type="sibTrans" cxnId="{258B8E42-6BF6-45FF-AE09-005084619DEC}">
      <dgm:prSet/>
      <dgm:spPr/>
      <dgm:t>
        <a:bodyPr/>
        <a:lstStyle/>
        <a:p>
          <a:endParaRPr lang="es-MX"/>
        </a:p>
      </dgm:t>
    </dgm:pt>
    <dgm:pt modelId="{E7B7C865-EDA0-40A5-B4C4-049DFD568AC6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Analiza la información recabada</a:t>
          </a:r>
          <a:endParaRPr lang="es-MX" dirty="0">
            <a:latin typeface="Comic Sans MS" pitchFamily="66" charset="0"/>
          </a:endParaRPr>
        </a:p>
      </dgm:t>
    </dgm:pt>
    <dgm:pt modelId="{3F3311AA-68E2-49F3-A66F-5B69139BB0AF}" type="parTrans" cxnId="{860AAA15-A50D-416D-AC5C-064AA9FAAB1F}">
      <dgm:prSet/>
      <dgm:spPr/>
      <dgm:t>
        <a:bodyPr/>
        <a:lstStyle/>
        <a:p>
          <a:endParaRPr lang="es-MX"/>
        </a:p>
      </dgm:t>
    </dgm:pt>
    <dgm:pt modelId="{73E95D31-7B74-45CD-9132-71536CEA3D7D}" type="sibTrans" cxnId="{860AAA15-A50D-416D-AC5C-064AA9FAAB1F}">
      <dgm:prSet/>
      <dgm:spPr/>
      <dgm:t>
        <a:bodyPr/>
        <a:lstStyle/>
        <a:p>
          <a:endParaRPr lang="es-MX"/>
        </a:p>
      </dgm:t>
    </dgm:pt>
    <dgm:pt modelId="{088E6CA7-D747-486A-A333-95E07E44485D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Estimula el interés del niño por indagar</a:t>
          </a:r>
          <a:endParaRPr lang="es-MX" dirty="0">
            <a:latin typeface="Comic Sans MS" pitchFamily="66" charset="0"/>
          </a:endParaRPr>
        </a:p>
      </dgm:t>
    </dgm:pt>
    <dgm:pt modelId="{91B79E6C-7717-44E6-A93C-CA3E8CAF5574}" type="parTrans" cxnId="{F19DF1F3-9B37-45EA-AD2A-9D881CF17789}">
      <dgm:prSet/>
      <dgm:spPr/>
      <dgm:t>
        <a:bodyPr/>
        <a:lstStyle/>
        <a:p>
          <a:endParaRPr lang="es-MX"/>
        </a:p>
      </dgm:t>
    </dgm:pt>
    <dgm:pt modelId="{8B1E3FA6-AC45-4164-A7CF-AEDAD8D7A659}" type="sibTrans" cxnId="{F19DF1F3-9B37-45EA-AD2A-9D881CF17789}">
      <dgm:prSet/>
      <dgm:spPr/>
      <dgm:t>
        <a:bodyPr/>
        <a:lstStyle/>
        <a:p>
          <a:endParaRPr lang="es-MX"/>
        </a:p>
      </dgm:t>
    </dgm:pt>
    <dgm:pt modelId="{F1FBEA4A-59A1-4250-94EC-57391AFE5BD9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Propicia situaciones que despierten la curiosidad en el niño</a:t>
          </a:r>
          <a:endParaRPr lang="es-MX" dirty="0">
            <a:latin typeface="Comic Sans MS" pitchFamily="66" charset="0"/>
          </a:endParaRPr>
        </a:p>
      </dgm:t>
    </dgm:pt>
    <dgm:pt modelId="{0A43D0EB-B6FD-4B3E-8E17-ABAEA43F75A9}" type="parTrans" cxnId="{469E4EBF-4A7E-4F3B-B244-87FABA6B2CFB}">
      <dgm:prSet/>
      <dgm:spPr/>
      <dgm:t>
        <a:bodyPr/>
        <a:lstStyle/>
        <a:p>
          <a:endParaRPr lang="es-MX"/>
        </a:p>
      </dgm:t>
    </dgm:pt>
    <dgm:pt modelId="{78A26F94-5568-4296-A46C-569452E5C80B}" type="sibTrans" cxnId="{469E4EBF-4A7E-4F3B-B244-87FABA6B2CFB}">
      <dgm:prSet/>
      <dgm:spPr/>
      <dgm:t>
        <a:bodyPr/>
        <a:lstStyle/>
        <a:p>
          <a:endParaRPr lang="es-MX"/>
        </a:p>
      </dgm:t>
    </dgm:pt>
    <dgm:pt modelId="{B35E936A-446C-4662-A8BD-C94EEDB7331C}">
      <dgm:prSet/>
      <dgm:spPr/>
      <dgm:t>
        <a:bodyPr/>
        <a:lstStyle/>
        <a:p>
          <a:r>
            <a:rPr lang="es-MX" smtClean="0">
              <a:latin typeface="Comic Sans MS" pitchFamily="66" charset="0"/>
            </a:rPr>
            <a:t>Amplia las oportunidades de explorar, observar, y manipular</a:t>
          </a:r>
          <a:endParaRPr lang="es-MX" dirty="0">
            <a:latin typeface="Comic Sans MS" pitchFamily="66" charset="0"/>
          </a:endParaRPr>
        </a:p>
      </dgm:t>
    </dgm:pt>
    <dgm:pt modelId="{AB4055C0-6C4C-48A0-B7D3-51EF3960DE21}" type="parTrans" cxnId="{DED9BD31-36CB-4337-8764-13A9329BE6C4}">
      <dgm:prSet/>
      <dgm:spPr/>
      <dgm:t>
        <a:bodyPr/>
        <a:lstStyle/>
        <a:p>
          <a:endParaRPr lang="es-MX"/>
        </a:p>
      </dgm:t>
    </dgm:pt>
    <dgm:pt modelId="{C6861E16-6D46-46C6-8F4D-065E3283866D}" type="sibTrans" cxnId="{DED9BD31-36CB-4337-8764-13A9329BE6C4}">
      <dgm:prSet/>
      <dgm:spPr/>
      <dgm:t>
        <a:bodyPr/>
        <a:lstStyle/>
        <a:p>
          <a:endParaRPr lang="es-MX"/>
        </a:p>
      </dgm:t>
    </dgm:pt>
    <dgm:pt modelId="{FAB5C699-84AA-46AA-AC55-1011F46FE036}" type="pres">
      <dgm:prSet presAssocID="{0AC48C5F-10C9-432E-93AA-E3F058244E4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45BAED79-8F10-44AF-8414-EF1159193F42}" type="pres">
      <dgm:prSet presAssocID="{AE5C7EC7-EC68-4310-9B61-C88CB4E1A235}" presName="compNode" presStyleCnt="0"/>
      <dgm:spPr/>
    </dgm:pt>
    <dgm:pt modelId="{111B04E5-84DA-47D5-85BE-588C9F10D03A}" type="pres">
      <dgm:prSet presAssocID="{AE5C7EC7-EC68-4310-9B61-C88CB4E1A235}" presName="dummyConnPt" presStyleCnt="0"/>
      <dgm:spPr/>
    </dgm:pt>
    <dgm:pt modelId="{0C89A4CF-8AA7-40A7-A0E0-4CB7597CBC39}" type="pres">
      <dgm:prSet presAssocID="{AE5C7EC7-EC68-4310-9B61-C88CB4E1A235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270904-BEA8-49DA-8D9E-599AC846D809}" type="pres">
      <dgm:prSet presAssocID="{E204E9AB-F84D-4AB9-84A4-626A9F9713B2}" presName="sibTrans" presStyleLbl="bgSibTrans2D1" presStyleIdx="0" presStyleCnt="12"/>
      <dgm:spPr/>
      <dgm:t>
        <a:bodyPr/>
        <a:lstStyle/>
        <a:p>
          <a:endParaRPr lang="es-MX"/>
        </a:p>
      </dgm:t>
    </dgm:pt>
    <dgm:pt modelId="{B645324E-6F8E-40E5-A72A-2B1461E50597}" type="pres">
      <dgm:prSet presAssocID="{B188CFA1-0E44-4918-8D02-A92591342E49}" presName="compNode" presStyleCnt="0"/>
      <dgm:spPr/>
    </dgm:pt>
    <dgm:pt modelId="{1A56474B-C169-4E12-8994-A061BF02CDD8}" type="pres">
      <dgm:prSet presAssocID="{B188CFA1-0E44-4918-8D02-A92591342E49}" presName="dummyConnPt" presStyleCnt="0"/>
      <dgm:spPr/>
    </dgm:pt>
    <dgm:pt modelId="{AB45B62A-6B2C-441F-B933-FDE5187DBDBB}" type="pres">
      <dgm:prSet presAssocID="{B188CFA1-0E44-4918-8D02-A92591342E49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9C6074-8317-4CC3-8100-F451513FAE79}" type="pres">
      <dgm:prSet presAssocID="{22F7D948-0F66-40B9-AF37-2B29BD78058D}" presName="sibTrans" presStyleLbl="bgSibTrans2D1" presStyleIdx="1" presStyleCnt="12"/>
      <dgm:spPr/>
      <dgm:t>
        <a:bodyPr/>
        <a:lstStyle/>
        <a:p>
          <a:endParaRPr lang="es-MX"/>
        </a:p>
      </dgm:t>
    </dgm:pt>
    <dgm:pt modelId="{C81568AF-F5CC-43F6-B1AC-F6C8DB9DB24C}" type="pres">
      <dgm:prSet presAssocID="{44C8F086-3B65-4606-8BC8-2E3A045FA8F3}" presName="compNode" presStyleCnt="0"/>
      <dgm:spPr/>
    </dgm:pt>
    <dgm:pt modelId="{7CE072EA-FB6F-484F-AF4A-C1E42C5B262B}" type="pres">
      <dgm:prSet presAssocID="{44C8F086-3B65-4606-8BC8-2E3A045FA8F3}" presName="dummyConnPt" presStyleCnt="0"/>
      <dgm:spPr/>
    </dgm:pt>
    <dgm:pt modelId="{ED7C34C3-6882-4DFA-8C51-84B90B180991}" type="pres">
      <dgm:prSet presAssocID="{44C8F086-3B65-4606-8BC8-2E3A045FA8F3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A2D441-2900-49AA-B4C7-70B4C06A2465}" type="pres">
      <dgm:prSet presAssocID="{CE8F1B9B-279B-43C7-839C-FD411F876BC9}" presName="sibTrans" presStyleLbl="bgSibTrans2D1" presStyleIdx="2" presStyleCnt="12"/>
      <dgm:spPr/>
      <dgm:t>
        <a:bodyPr/>
        <a:lstStyle/>
        <a:p>
          <a:endParaRPr lang="es-MX"/>
        </a:p>
      </dgm:t>
    </dgm:pt>
    <dgm:pt modelId="{7D13F9CC-C265-44F0-B957-20DC4DC9FB29}" type="pres">
      <dgm:prSet presAssocID="{D989CF46-8595-4713-9D9C-FF3B5754B5E9}" presName="compNode" presStyleCnt="0"/>
      <dgm:spPr/>
    </dgm:pt>
    <dgm:pt modelId="{B32E7A92-52E0-4920-A695-4BC4A314D243}" type="pres">
      <dgm:prSet presAssocID="{D989CF46-8595-4713-9D9C-FF3B5754B5E9}" presName="dummyConnPt" presStyleCnt="0"/>
      <dgm:spPr/>
    </dgm:pt>
    <dgm:pt modelId="{E010D907-8F26-4ADA-BB4F-C6735738DE28}" type="pres">
      <dgm:prSet presAssocID="{D989CF46-8595-4713-9D9C-FF3B5754B5E9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6E11AC-405C-4B92-828F-ECA01040EF2F}" type="pres">
      <dgm:prSet presAssocID="{959B54EC-458C-48FC-A6F5-718A10EB3C3B}" presName="sibTrans" presStyleLbl="bgSibTrans2D1" presStyleIdx="3" presStyleCnt="12"/>
      <dgm:spPr/>
      <dgm:t>
        <a:bodyPr/>
        <a:lstStyle/>
        <a:p>
          <a:endParaRPr lang="es-MX"/>
        </a:p>
      </dgm:t>
    </dgm:pt>
    <dgm:pt modelId="{0E0AB385-59AC-49DA-8513-324EAB5502CF}" type="pres">
      <dgm:prSet presAssocID="{F4AB5F5C-6050-4A0B-828F-B4618081F8C5}" presName="compNode" presStyleCnt="0"/>
      <dgm:spPr/>
    </dgm:pt>
    <dgm:pt modelId="{06DA635D-2D5E-46A1-A7E7-A30A8502B939}" type="pres">
      <dgm:prSet presAssocID="{F4AB5F5C-6050-4A0B-828F-B4618081F8C5}" presName="dummyConnPt" presStyleCnt="0"/>
      <dgm:spPr/>
    </dgm:pt>
    <dgm:pt modelId="{7D2CE5C8-C007-4BDD-8166-DC5734FC6B6F}" type="pres">
      <dgm:prSet presAssocID="{F4AB5F5C-6050-4A0B-828F-B4618081F8C5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67B54F-DB3A-40B7-8FFC-732D24CE4FCD}" type="pres">
      <dgm:prSet presAssocID="{9BCDBC04-D477-4673-AB79-8EB314F393E8}" presName="sibTrans" presStyleLbl="bgSibTrans2D1" presStyleIdx="4" presStyleCnt="12"/>
      <dgm:spPr/>
      <dgm:t>
        <a:bodyPr/>
        <a:lstStyle/>
        <a:p>
          <a:endParaRPr lang="es-MX"/>
        </a:p>
      </dgm:t>
    </dgm:pt>
    <dgm:pt modelId="{66F205A6-A535-4153-8B61-2250AFC85C7F}" type="pres">
      <dgm:prSet presAssocID="{9CB3E42E-6029-46FD-A16D-3A5AE4B66501}" presName="compNode" presStyleCnt="0"/>
      <dgm:spPr/>
    </dgm:pt>
    <dgm:pt modelId="{1ADD3FA5-1FB7-4C41-9927-454D1C05D00B}" type="pres">
      <dgm:prSet presAssocID="{9CB3E42E-6029-46FD-A16D-3A5AE4B66501}" presName="dummyConnPt" presStyleCnt="0"/>
      <dgm:spPr/>
    </dgm:pt>
    <dgm:pt modelId="{E838ECC6-88A8-4517-9E58-598757D2A2F6}" type="pres">
      <dgm:prSet presAssocID="{9CB3E42E-6029-46FD-A16D-3A5AE4B66501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1CF98C-7837-4EA6-AE07-DB236230EADE}" type="pres">
      <dgm:prSet presAssocID="{1F7BE446-D085-4E91-8209-41092C694C83}" presName="sibTrans" presStyleLbl="bgSibTrans2D1" presStyleIdx="5" presStyleCnt="12"/>
      <dgm:spPr/>
      <dgm:t>
        <a:bodyPr/>
        <a:lstStyle/>
        <a:p>
          <a:endParaRPr lang="es-MX"/>
        </a:p>
      </dgm:t>
    </dgm:pt>
    <dgm:pt modelId="{0B8AF906-553A-492D-B960-3C5CAF6B748A}" type="pres">
      <dgm:prSet presAssocID="{D71EF851-EB1D-4F85-ABF1-9DC31660CF26}" presName="compNode" presStyleCnt="0"/>
      <dgm:spPr/>
    </dgm:pt>
    <dgm:pt modelId="{FAA416B5-610C-4C71-AA7D-302B2E7E6762}" type="pres">
      <dgm:prSet presAssocID="{D71EF851-EB1D-4F85-ABF1-9DC31660CF26}" presName="dummyConnPt" presStyleCnt="0"/>
      <dgm:spPr/>
    </dgm:pt>
    <dgm:pt modelId="{1F1B7525-47E9-41A5-B5C9-D0991A663392}" type="pres">
      <dgm:prSet presAssocID="{D71EF851-EB1D-4F85-ABF1-9DC31660CF26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6A6064-FC63-4924-83F7-40455235FB54}" type="pres">
      <dgm:prSet presAssocID="{5D6C9625-036A-4CC1-9242-702354654908}" presName="sibTrans" presStyleLbl="bgSibTrans2D1" presStyleIdx="6" presStyleCnt="12"/>
      <dgm:spPr/>
      <dgm:t>
        <a:bodyPr/>
        <a:lstStyle/>
        <a:p>
          <a:endParaRPr lang="es-MX"/>
        </a:p>
      </dgm:t>
    </dgm:pt>
    <dgm:pt modelId="{A0AB2F13-6469-488B-BC5F-039D8E21662C}" type="pres">
      <dgm:prSet presAssocID="{28F509B6-6143-41BA-B9CD-C90B7531D818}" presName="compNode" presStyleCnt="0"/>
      <dgm:spPr/>
    </dgm:pt>
    <dgm:pt modelId="{8315C924-0080-40CC-B4E9-EDCBA86E0B83}" type="pres">
      <dgm:prSet presAssocID="{28F509B6-6143-41BA-B9CD-C90B7531D818}" presName="dummyConnPt" presStyleCnt="0"/>
      <dgm:spPr/>
    </dgm:pt>
    <dgm:pt modelId="{8EFAA694-1EAE-4448-8E0B-0B5425718122}" type="pres">
      <dgm:prSet presAssocID="{28F509B6-6143-41BA-B9CD-C90B7531D818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25D826-350C-4C39-BD5C-0A1BAED19CAD}" type="pres">
      <dgm:prSet presAssocID="{10EF64D8-4BB6-45AC-8485-26BB7713D25E}" presName="sibTrans" presStyleLbl="bgSibTrans2D1" presStyleIdx="7" presStyleCnt="12"/>
      <dgm:spPr/>
      <dgm:t>
        <a:bodyPr/>
        <a:lstStyle/>
        <a:p>
          <a:endParaRPr lang="es-MX"/>
        </a:p>
      </dgm:t>
    </dgm:pt>
    <dgm:pt modelId="{9BB019A5-66CA-4128-8399-9864B8C70096}" type="pres">
      <dgm:prSet presAssocID="{24681292-6F3D-4BF0-850B-70123DA3C0F3}" presName="compNode" presStyleCnt="0"/>
      <dgm:spPr/>
    </dgm:pt>
    <dgm:pt modelId="{912D36DA-A445-40CF-BA69-65FDFD2F4957}" type="pres">
      <dgm:prSet presAssocID="{24681292-6F3D-4BF0-850B-70123DA3C0F3}" presName="dummyConnPt" presStyleCnt="0"/>
      <dgm:spPr/>
    </dgm:pt>
    <dgm:pt modelId="{278CB1B4-6384-40A3-A7B9-A1AB7D7435E4}" type="pres">
      <dgm:prSet presAssocID="{24681292-6F3D-4BF0-850B-70123DA3C0F3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3FCC2F-65DE-4470-AFD9-D0F959A9907E}" type="pres">
      <dgm:prSet presAssocID="{16F0B42A-F671-44D2-8A97-F95F35BD6EE0}" presName="sibTrans" presStyleLbl="bgSibTrans2D1" presStyleIdx="8" presStyleCnt="12"/>
      <dgm:spPr/>
      <dgm:t>
        <a:bodyPr/>
        <a:lstStyle/>
        <a:p>
          <a:endParaRPr lang="es-MX"/>
        </a:p>
      </dgm:t>
    </dgm:pt>
    <dgm:pt modelId="{0AD62E6F-66B6-4607-BC60-2E95903FEE8D}" type="pres">
      <dgm:prSet presAssocID="{E7B7C865-EDA0-40A5-B4C4-049DFD568AC6}" presName="compNode" presStyleCnt="0"/>
      <dgm:spPr/>
    </dgm:pt>
    <dgm:pt modelId="{BA5AD5B8-84A9-4702-BEF0-3DD4BD673FF0}" type="pres">
      <dgm:prSet presAssocID="{E7B7C865-EDA0-40A5-B4C4-049DFD568AC6}" presName="dummyConnPt" presStyleCnt="0"/>
      <dgm:spPr/>
    </dgm:pt>
    <dgm:pt modelId="{0017DAD6-B1C5-41A9-B770-119EB97EA808}" type="pres">
      <dgm:prSet presAssocID="{E7B7C865-EDA0-40A5-B4C4-049DFD568AC6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B7A5F5-CE0E-43B8-B6D1-074D93F0B365}" type="pres">
      <dgm:prSet presAssocID="{73E95D31-7B74-45CD-9132-71536CEA3D7D}" presName="sibTrans" presStyleLbl="bgSibTrans2D1" presStyleIdx="9" presStyleCnt="12"/>
      <dgm:spPr/>
      <dgm:t>
        <a:bodyPr/>
        <a:lstStyle/>
        <a:p>
          <a:endParaRPr lang="es-MX"/>
        </a:p>
      </dgm:t>
    </dgm:pt>
    <dgm:pt modelId="{26B30692-5975-4017-A07C-89F4881759B7}" type="pres">
      <dgm:prSet presAssocID="{088E6CA7-D747-486A-A333-95E07E44485D}" presName="compNode" presStyleCnt="0"/>
      <dgm:spPr/>
    </dgm:pt>
    <dgm:pt modelId="{00CEE5DD-6AB9-4949-8735-30199A0816CE}" type="pres">
      <dgm:prSet presAssocID="{088E6CA7-D747-486A-A333-95E07E44485D}" presName="dummyConnPt" presStyleCnt="0"/>
      <dgm:spPr/>
    </dgm:pt>
    <dgm:pt modelId="{2306FFDE-AEF6-4B93-8B97-4C79F4490975}" type="pres">
      <dgm:prSet presAssocID="{088E6CA7-D747-486A-A333-95E07E44485D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620F2E-2C4E-44AE-A4BB-54D741DF857E}" type="pres">
      <dgm:prSet presAssocID="{8B1E3FA6-AC45-4164-A7CF-AEDAD8D7A659}" presName="sibTrans" presStyleLbl="bgSibTrans2D1" presStyleIdx="10" presStyleCnt="12"/>
      <dgm:spPr/>
      <dgm:t>
        <a:bodyPr/>
        <a:lstStyle/>
        <a:p>
          <a:endParaRPr lang="es-MX"/>
        </a:p>
      </dgm:t>
    </dgm:pt>
    <dgm:pt modelId="{F692B169-167F-4B76-921E-174BF9C79E17}" type="pres">
      <dgm:prSet presAssocID="{F1FBEA4A-59A1-4250-94EC-57391AFE5BD9}" presName="compNode" presStyleCnt="0"/>
      <dgm:spPr/>
    </dgm:pt>
    <dgm:pt modelId="{3E83C412-C044-49D5-B9D5-F2AA88AD5EF1}" type="pres">
      <dgm:prSet presAssocID="{F1FBEA4A-59A1-4250-94EC-57391AFE5BD9}" presName="dummyConnPt" presStyleCnt="0"/>
      <dgm:spPr/>
    </dgm:pt>
    <dgm:pt modelId="{83D80E53-13DF-4824-B3A6-FCCE9539C8EB}" type="pres">
      <dgm:prSet presAssocID="{F1FBEA4A-59A1-4250-94EC-57391AFE5BD9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63116D-5DE0-43B1-9E3C-22B3D7185F80}" type="pres">
      <dgm:prSet presAssocID="{78A26F94-5568-4296-A46C-569452E5C80B}" presName="sibTrans" presStyleLbl="bgSibTrans2D1" presStyleIdx="11" presStyleCnt="12"/>
      <dgm:spPr/>
      <dgm:t>
        <a:bodyPr/>
        <a:lstStyle/>
        <a:p>
          <a:endParaRPr lang="es-MX"/>
        </a:p>
      </dgm:t>
    </dgm:pt>
    <dgm:pt modelId="{D4B4C403-9381-43F7-B595-09E2D3DA9464}" type="pres">
      <dgm:prSet presAssocID="{B35E936A-446C-4662-A8BD-C94EEDB7331C}" presName="compNode" presStyleCnt="0"/>
      <dgm:spPr/>
    </dgm:pt>
    <dgm:pt modelId="{193E2A93-F03B-4A18-BBC5-C3D8E7CA398D}" type="pres">
      <dgm:prSet presAssocID="{B35E936A-446C-4662-A8BD-C94EEDB7331C}" presName="dummyConnPt" presStyleCnt="0"/>
      <dgm:spPr/>
    </dgm:pt>
    <dgm:pt modelId="{40CC9831-1CFA-4FC7-AF4D-E53E17FAF813}" type="pres">
      <dgm:prSet presAssocID="{B35E936A-446C-4662-A8BD-C94EEDB7331C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F47EA5B-BC6C-4673-BF5F-D8388E37C434}" type="presOf" srcId="{9BCDBC04-D477-4673-AB79-8EB314F393E8}" destId="{F167B54F-DB3A-40B7-8FFC-732D24CE4FCD}" srcOrd="0" destOrd="0" presId="urn:microsoft.com/office/officeart/2005/8/layout/bProcess4"/>
    <dgm:cxn modelId="{1B15751C-5A7D-4522-929E-727D204ACFA8}" type="presOf" srcId="{16F0B42A-F671-44D2-8A97-F95F35BD6EE0}" destId="{903FCC2F-65DE-4470-AFD9-D0F959A9907E}" srcOrd="0" destOrd="0" presId="urn:microsoft.com/office/officeart/2005/8/layout/bProcess4"/>
    <dgm:cxn modelId="{2D26317C-F091-4187-8445-7A285AE2F0E7}" type="presOf" srcId="{9CB3E42E-6029-46FD-A16D-3A5AE4B66501}" destId="{E838ECC6-88A8-4517-9E58-598757D2A2F6}" srcOrd="0" destOrd="0" presId="urn:microsoft.com/office/officeart/2005/8/layout/bProcess4"/>
    <dgm:cxn modelId="{CC3F9E33-20E5-4030-8C78-6ED035B983A1}" type="presOf" srcId="{F1FBEA4A-59A1-4250-94EC-57391AFE5BD9}" destId="{83D80E53-13DF-4824-B3A6-FCCE9539C8EB}" srcOrd="0" destOrd="0" presId="urn:microsoft.com/office/officeart/2005/8/layout/bProcess4"/>
    <dgm:cxn modelId="{BF07F1F9-AF7F-4A85-9F0D-83CB26A9AC5D}" type="presOf" srcId="{8B1E3FA6-AC45-4164-A7CF-AEDAD8D7A659}" destId="{8E620F2E-2C4E-44AE-A4BB-54D741DF857E}" srcOrd="0" destOrd="0" presId="urn:microsoft.com/office/officeart/2005/8/layout/bProcess4"/>
    <dgm:cxn modelId="{AC940C0D-E3FE-42EA-BFF1-E294065F39EF}" type="presOf" srcId="{E204E9AB-F84D-4AB9-84A4-626A9F9713B2}" destId="{BF270904-BEA8-49DA-8D9E-599AC846D809}" srcOrd="0" destOrd="0" presId="urn:microsoft.com/office/officeart/2005/8/layout/bProcess4"/>
    <dgm:cxn modelId="{9B7F8B00-2F32-4F88-8744-ACD79D516E5C}" type="presOf" srcId="{CE8F1B9B-279B-43C7-839C-FD411F876BC9}" destId="{BFA2D441-2900-49AA-B4C7-70B4C06A2465}" srcOrd="0" destOrd="0" presId="urn:microsoft.com/office/officeart/2005/8/layout/bProcess4"/>
    <dgm:cxn modelId="{6F1C1B27-2503-4B02-9615-2A4986E4270D}" srcId="{0AC48C5F-10C9-432E-93AA-E3F058244E43}" destId="{28F509B6-6143-41BA-B9CD-C90B7531D818}" srcOrd="7" destOrd="0" parTransId="{2A625BE7-DFBD-46EF-BE66-D47348558875}" sibTransId="{10EF64D8-4BB6-45AC-8485-26BB7713D25E}"/>
    <dgm:cxn modelId="{E9708509-79A8-430F-B10D-813A704CEB0B}" type="presOf" srcId="{22F7D948-0F66-40B9-AF37-2B29BD78058D}" destId="{9C9C6074-8317-4CC3-8100-F451513FAE79}" srcOrd="0" destOrd="0" presId="urn:microsoft.com/office/officeart/2005/8/layout/bProcess4"/>
    <dgm:cxn modelId="{13A0DD30-DD1B-4406-9026-2AB962E6E8C7}" type="presOf" srcId="{B35E936A-446C-4662-A8BD-C94EEDB7331C}" destId="{40CC9831-1CFA-4FC7-AF4D-E53E17FAF813}" srcOrd="0" destOrd="0" presId="urn:microsoft.com/office/officeart/2005/8/layout/bProcess4"/>
    <dgm:cxn modelId="{7B858C23-5279-4698-8565-D24376BCE7A4}" type="presOf" srcId="{28F509B6-6143-41BA-B9CD-C90B7531D818}" destId="{8EFAA694-1EAE-4448-8E0B-0B5425718122}" srcOrd="0" destOrd="0" presId="urn:microsoft.com/office/officeart/2005/8/layout/bProcess4"/>
    <dgm:cxn modelId="{EC6EB002-7F10-4477-9659-C3575FCE1CBD}" type="presOf" srcId="{5D6C9625-036A-4CC1-9242-702354654908}" destId="{046A6064-FC63-4924-83F7-40455235FB54}" srcOrd="0" destOrd="0" presId="urn:microsoft.com/office/officeart/2005/8/layout/bProcess4"/>
    <dgm:cxn modelId="{672DB94C-1CBA-465A-A828-CA57759A9806}" type="presOf" srcId="{F4AB5F5C-6050-4A0B-828F-B4618081F8C5}" destId="{7D2CE5C8-C007-4BDD-8166-DC5734FC6B6F}" srcOrd="0" destOrd="0" presId="urn:microsoft.com/office/officeart/2005/8/layout/bProcess4"/>
    <dgm:cxn modelId="{4F35D721-135F-4020-A563-E9E2D7796D33}" type="presOf" srcId="{E7B7C865-EDA0-40A5-B4C4-049DFD568AC6}" destId="{0017DAD6-B1C5-41A9-B770-119EB97EA808}" srcOrd="0" destOrd="0" presId="urn:microsoft.com/office/officeart/2005/8/layout/bProcess4"/>
    <dgm:cxn modelId="{E8C1A91C-FC6B-4D2F-8FD4-D6EE975F417F}" type="presOf" srcId="{AE5C7EC7-EC68-4310-9B61-C88CB4E1A235}" destId="{0C89A4CF-8AA7-40A7-A0E0-4CB7597CBC39}" srcOrd="0" destOrd="0" presId="urn:microsoft.com/office/officeart/2005/8/layout/bProcess4"/>
    <dgm:cxn modelId="{D9DCF10E-0D30-46CB-A756-8476544DF7D1}" srcId="{0AC48C5F-10C9-432E-93AA-E3F058244E43}" destId="{B188CFA1-0E44-4918-8D02-A92591342E49}" srcOrd="1" destOrd="0" parTransId="{A1EEBFA5-11B5-4F77-B6CD-08328888FD71}" sibTransId="{22F7D948-0F66-40B9-AF37-2B29BD78058D}"/>
    <dgm:cxn modelId="{364CBB97-412B-4163-B191-87D34F8EF8B9}" srcId="{0AC48C5F-10C9-432E-93AA-E3F058244E43}" destId="{9CB3E42E-6029-46FD-A16D-3A5AE4B66501}" srcOrd="5" destOrd="0" parTransId="{C54CEC68-FA0E-4448-8218-01E640A9E771}" sibTransId="{1F7BE446-D085-4E91-8209-41092C694C83}"/>
    <dgm:cxn modelId="{2EB69080-47A8-4BEC-89CA-A4FAA23BA88A}" type="presOf" srcId="{1F7BE446-D085-4E91-8209-41092C694C83}" destId="{EB1CF98C-7837-4EA6-AE07-DB236230EADE}" srcOrd="0" destOrd="0" presId="urn:microsoft.com/office/officeart/2005/8/layout/bProcess4"/>
    <dgm:cxn modelId="{B310240E-32EE-4334-8277-2687E6007D21}" type="presOf" srcId="{78A26F94-5568-4296-A46C-569452E5C80B}" destId="{6563116D-5DE0-43B1-9E3C-22B3D7185F80}" srcOrd="0" destOrd="0" presId="urn:microsoft.com/office/officeart/2005/8/layout/bProcess4"/>
    <dgm:cxn modelId="{69CB719C-EAEA-4D30-9D63-808B83BFF675}" type="presOf" srcId="{44C8F086-3B65-4606-8BC8-2E3A045FA8F3}" destId="{ED7C34C3-6882-4DFA-8C51-84B90B180991}" srcOrd="0" destOrd="0" presId="urn:microsoft.com/office/officeart/2005/8/layout/bProcess4"/>
    <dgm:cxn modelId="{21D91A41-EAE1-4FDF-A25C-BDA3B80C683C}" srcId="{0AC48C5F-10C9-432E-93AA-E3F058244E43}" destId="{44C8F086-3B65-4606-8BC8-2E3A045FA8F3}" srcOrd="2" destOrd="0" parTransId="{1AD20EEE-CE5D-4278-86DC-4A1548CBAF95}" sibTransId="{CE8F1B9B-279B-43C7-839C-FD411F876BC9}"/>
    <dgm:cxn modelId="{16AE1A3B-0348-46EF-A1FA-C62D03EF7E19}" type="presOf" srcId="{B188CFA1-0E44-4918-8D02-A92591342E49}" destId="{AB45B62A-6B2C-441F-B933-FDE5187DBDBB}" srcOrd="0" destOrd="0" presId="urn:microsoft.com/office/officeart/2005/8/layout/bProcess4"/>
    <dgm:cxn modelId="{469E4EBF-4A7E-4F3B-B244-87FABA6B2CFB}" srcId="{0AC48C5F-10C9-432E-93AA-E3F058244E43}" destId="{F1FBEA4A-59A1-4250-94EC-57391AFE5BD9}" srcOrd="11" destOrd="0" parTransId="{0A43D0EB-B6FD-4B3E-8E17-ABAEA43F75A9}" sibTransId="{78A26F94-5568-4296-A46C-569452E5C80B}"/>
    <dgm:cxn modelId="{258B8E42-6BF6-45FF-AE09-005084619DEC}" srcId="{0AC48C5F-10C9-432E-93AA-E3F058244E43}" destId="{24681292-6F3D-4BF0-850B-70123DA3C0F3}" srcOrd="8" destOrd="0" parTransId="{91D74753-08F6-444E-A7FB-38D87FED6A40}" sibTransId="{16F0B42A-F671-44D2-8A97-F95F35BD6EE0}"/>
    <dgm:cxn modelId="{DED9BD31-36CB-4337-8764-13A9329BE6C4}" srcId="{0AC48C5F-10C9-432E-93AA-E3F058244E43}" destId="{B35E936A-446C-4662-A8BD-C94EEDB7331C}" srcOrd="12" destOrd="0" parTransId="{AB4055C0-6C4C-48A0-B7D3-51EF3960DE21}" sibTransId="{C6861E16-6D46-46C6-8F4D-065E3283866D}"/>
    <dgm:cxn modelId="{C57505AB-0D46-4182-A4A1-7516E23291E0}" type="presOf" srcId="{088E6CA7-D747-486A-A333-95E07E44485D}" destId="{2306FFDE-AEF6-4B93-8B97-4C79F4490975}" srcOrd="0" destOrd="0" presId="urn:microsoft.com/office/officeart/2005/8/layout/bProcess4"/>
    <dgm:cxn modelId="{E4478271-DD91-4734-B84C-FE04D576ED8C}" srcId="{0AC48C5F-10C9-432E-93AA-E3F058244E43}" destId="{D989CF46-8595-4713-9D9C-FF3B5754B5E9}" srcOrd="3" destOrd="0" parTransId="{48AB20FE-5F8E-40D8-9A7C-7A61BD18D408}" sibTransId="{959B54EC-458C-48FC-A6F5-718A10EB3C3B}"/>
    <dgm:cxn modelId="{858EED73-514E-471D-B1A9-D531106A6545}" type="presOf" srcId="{24681292-6F3D-4BF0-850B-70123DA3C0F3}" destId="{278CB1B4-6384-40A3-A7B9-A1AB7D7435E4}" srcOrd="0" destOrd="0" presId="urn:microsoft.com/office/officeart/2005/8/layout/bProcess4"/>
    <dgm:cxn modelId="{F02980F2-DEDA-468F-AE3A-40A2E4CAB500}" srcId="{0AC48C5F-10C9-432E-93AA-E3F058244E43}" destId="{AE5C7EC7-EC68-4310-9B61-C88CB4E1A235}" srcOrd="0" destOrd="0" parTransId="{230766A6-5CE8-4CBE-AF86-9C34A20F0309}" sibTransId="{E204E9AB-F84D-4AB9-84A4-626A9F9713B2}"/>
    <dgm:cxn modelId="{7BAC5AD7-BD1D-4F5D-BF4F-B9FCD03B34DC}" type="presOf" srcId="{959B54EC-458C-48FC-A6F5-718A10EB3C3B}" destId="{006E11AC-405C-4B92-828F-ECA01040EF2F}" srcOrd="0" destOrd="0" presId="urn:microsoft.com/office/officeart/2005/8/layout/bProcess4"/>
    <dgm:cxn modelId="{C850F9D9-32E8-4F69-8313-C5F045EFAB80}" srcId="{0AC48C5F-10C9-432E-93AA-E3F058244E43}" destId="{F4AB5F5C-6050-4A0B-828F-B4618081F8C5}" srcOrd="4" destOrd="0" parTransId="{810D4EB5-D374-4C65-9F3F-49D211636422}" sibTransId="{9BCDBC04-D477-4673-AB79-8EB314F393E8}"/>
    <dgm:cxn modelId="{05BA84E5-731B-4480-A1C0-512362F1FDA9}" type="presOf" srcId="{D71EF851-EB1D-4F85-ABF1-9DC31660CF26}" destId="{1F1B7525-47E9-41A5-B5C9-D0991A663392}" srcOrd="0" destOrd="0" presId="urn:microsoft.com/office/officeart/2005/8/layout/bProcess4"/>
    <dgm:cxn modelId="{85BE2ED9-3A05-4F8B-8E3B-32D8CF5590B2}" type="presOf" srcId="{D989CF46-8595-4713-9D9C-FF3B5754B5E9}" destId="{E010D907-8F26-4ADA-BB4F-C6735738DE28}" srcOrd="0" destOrd="0" presId="urn:microsoft.com/office/officeart/2005/8/layout/bProcess4"/>
    <dgm:cxn modelId="{F0EAA1D4-2285-4CC0-BA32-C8A0947C8908}" type="presOf" srcId="{73E95D31-7B74-45CD-9132-71536CEA3D7D}" destId="{0BB7A5F5-CE0E-43B8-B6D1-074D93F0B365}" srcOrd="0" destOrd="0" presId="urn:microsoft.com/office/officeart/2005/8/layout/bProcess4"/>
    <dgm:cxn modelId="{860AAA15-A50D-416D-AC5C-064AA9FAAB1F}" srcId="{0AC48C5F-10C9-432E-93AA-E3F058244E43}" destId="{E7B7C865-EDA0-40A5-B4C4-049DFD568AC6}" srcOrd="9" destOrd="0" parTransId="{3F3311AA-68E2-49F3-A66F-5B69139BB0AF}" sibTransId="{73E95D31-7B74-45CD-9132-71536CEA3D7D}"/>
    <dgm:cxn modelId="{F19DF1F3-9B37-45EA-AD2A-9D881CF17789}" srcId="{0AC48C5F-10C9-432E-93AA-E3F058244E43}" destId="{088E6CA7-D747-486A-A333-95E07E44485D}" srcOrd="10" destOrd="0" parTransId="{91B79E6C-7717-44E6-A93C-CA3E8CAF5574}" sibTransId="{8B1E3FA6-AC45-4164-A7CF-AEDAD8D7A659}"/>
    <dgm:cxn modelId="{C9531A6F-C36F-4FD9-9FF6-35BEBE0C446A}" type="presOf" srcId="{10EF64D8-4BB6-45AC-8485-26BB7713D25E}" destId="{E725D826-350C-4C39-BD5C-0A1BAED19CAD}" srcOrd="0" destOrd="0" presId="urn:microsoft.com/office/officeart/2005/8/layout/bProcess4"/>
    <dgm:cxn modelId="{4FC8F038-9D47-4354-83A4-2FC6FE19C998}" srcId="{0AC48C5F-10C9-432E-93AA-E3F058244E43}" destId="{D71EF851-EB1D-4F85-ABF1-9DC31660CF26}" srcOrd="6" destOrd="0" parTransId="{D1DD1115-ABFF-40D6-9FB5-A6D62FF7214F}" sibTransId="{5D6C9625-036A-4CC1-9242-702354654908}"/>
    <dgm:cxn modelId="{655E1228-B4D1-4223-95ED-83E6338CB8E9}" type="presOf" srcId="{0AC48C5F-10C9-432E-93AA-E3F058244E43}" destId="{FAB5C699-84AA-46AA-AC55-1011F46FE036}" srcOrd="0" destOrd="0" presId="urn:microsoft.com/office/officeart/2005/8/layout/bProcess4"/>
    <dgm:cxn modelId="{ABCCB56E-4DD6-4A15-9663-7A50C5531C13}" type="presParOf" srcId="{FAB5C699-84AA-46AA-AC55-1011F46FE036}" destId="{45BAED79-8F10-44AF-8414-EF1159193F42}" srcOrd="0" destOrd="0" presId="urn:microsoft.com/office/officeart/2005/8/layout/bProcess4"/>
    <dgm:cxn modelId="{5D2130EA-89FA-4E35-AD94-26E57284E255}" type="presParOf" srcId="{45BAED79-8F10-44AF-8414-EF1159193F42}" destId="{111B04E5-84DA-47D5-85BE-588C9F10D03A}" srcOrd="0" destOrd="0" presId="urn:microsoft.com/office/officeart/2005/8/layout/bProcess4"/>
    <dgm:cxn modelId="{347CA25E-B5F3-4161-99CD-6FA63FAEA31D}" type="presParOf" srcId="{45BAED79-8F10-44AF-8414-EF1159193F42}" destId="{0C89A4CF-8AA7-40A7-A0E0-4CB7597CBC39}" srcOrd="1" destOrd="0" presId="urn:microsoft.com/office/officeart/2005/8/layout/bProcess4"/>
    <dgm:cxn modelId="{A00EF733-7641-40C7-B948-0E34A135032B}" type="presParOf" srcId="{FAB5C699-84AA-46AA-AC55-1011F46FE036}" destId="{BF270904-BEA8-49DA-8D9E-599AC846D809}" srcOrd="1" destOrd="0" presId="urn:microsoft.com/office/officeart/2005/8/layout/bProcess4"/>
    <dgm:cxn modelId="{D9804271-6035-470E-978B-5C6CB7E5F85D}" type="presParOf" srcId="{FAB5C699-84AA-46AA-AC55-1011F46FE036}" destId="{B645324E-6F8E-40E5-A72A-2B1461E50597}" srcOrd="2" destOrd="0" presId="urn:microsoft.com/office/officeart/2005/8/layout/bProcess4"/>
    <dgm:cxn modelId="{7796DF02-D6AD-43A0-9723-E01EA284A8F6}" type="presParOf" srcId="{B645324E-6F8E-40E5-A72A-2B1461E50597}" destId="{1A56474B-C169-4E12-8994-A061BF02CDD8}" srcOrd="0" destOrd="0" presId="urn:microsoft.com/office/officeart/2005/8/layout/bProcess4"/>
    <dgm:cxn modelId="{42D75142-5D7B-4F37-882B-0BA560B07BB6}" type="presParOf" srcId="{B645324E-6F8E-40E5-A72A-2B1461E50597}" destId="{AB45B62A-6B2C-441F-B933-FDE5187DBDBB}" srcOrd="1" destOrd="0" presId="urn:microsoft.com/office/officeart/2005/8/layout/bProcess4"/>
    <dgm:cxn modelId="{BFCD6A46-99D4-4B4D-862B-CAF1AE921EDC}" type="presParOf" srcId="{FAB5C699-84AA-46AA-AC55-1011F46FE036}" destId="{9C9C6074-8317-4CC3-8100-F451513FAE79}" srcOrd="3" destOrd="0" presId="urn:microsoft.com/office/officeart/2005/8/layout/bProcess4"/>
    <dgm:cxn modelId="{76D79AAE-4947-4A4B-B758-42ADE5025737}" type="presParOf" srcId="{FAB5C699-84AA-46AA-AC55-1011F46FE036}" destId="{C81568AF-F5CC-43F6-B1AC-F6C8DB9DB24C}" srcOrd="4" destOrd="0" presId="urn:microsoft.com/office/officeart/2005/8/layout/bProcess4"/>
    <dgm:cxn modelId="{0776C3A9-D6B2-4D8F-B56A-1CB3FEFA660F}" type="presParOf" srcId="{C81568AF-F5CC-43F6-B1AC-F6C8DB9DB24C}" destId="{7CE072EA-FB6F-484F-AF4A-C1E42C5B262B}" srcOrd="0" destOrd="0" presId="urn:microsoft.com/office/officeart/2005/8/layout/bProcess4"/>
    <dgm:cxn modelId="{7A2C3035-BA63-46FA-B757-DE599FD88E71}" type="presParOf" srcId="{C81568AF-F5CC-43F6-B1AC-F6C8DB9DB24C}" destId="{ED7C34C3-6882-4DFA-8C51-84B90B180991}" srcOrd="1" destOrd="0" presId="urn:microsoft.com/office/officeart/2005/8/layout/bProcess4"/>
    <dgm:cxn modelId="{8002EEE3-58A7-4BB9-9CE7-432056FC3D91}" type="presParOf" srcId="{FAB5C699-84AA-46AA-AC55-1011F46FE036}" destId="{BFA2D441-2900-49AA-B4C7-70B4C06A2465}" srcOrd="5" destOrd="0" presId="urn:microsoft.com/office/officeart/2005/8/layout/bProcess4"/>
    <dgm:cxn modelId="{85011FC1-9334-4CF2-B2B0-BE9E38C5807C}" type="presParOf" srcId="{FAB5C699-84AA-46AA-AC55-1011F46FE036}" destId="{7D13F9CC-C265-44F0-B957-20DC4DC9FB29}" srcOrd="6" destOrd="0" presId="urn:microsoft.com/office/officeart/2005/8/layout/bProcess4"/>
    <dgm:cxn modelId="{467A848B-0DB3-44C8-8097-42EC83BC0B3C}" type="presParOf" srcId="{7D13F9CC-C265-44F0-B957-20DC4DC9FB29}" destId="{B32E7A92-52E0-4920-A695-4BC4A314D243}" srcOrd="0" destOrd="0" presId="urn:microsoft.com/office/officeart/2005/8/layout/bProcess4"/>
    <dgm:cxn modelId="{EA1B335B-A2BE-44D5-A17C-B154C3736FC6}" type="presParOf" srcId="{7D13F9CC-C265-44F0-B957-20DC4DC9FB29}" destId="{E010D907-8F26-4ADA-BB4F-C6735738DE28}" srcOrd="1" destOrd="0" presId="urn:microsoft.com/office/officeart/2005/8/layout/bProcess4"/>
    <dgm:cxn modelId="{0E00553D-8E77-435B-9877-A1CC04BA8C7D}" type="presParOf" srcId="{FAB5C699-84AA-46AA-AC55-1011F46FE036}" destId="{006E11AC-405C-4B92-828F-ECA01040EF2F}" srcOrd="7" destOrd="0" presId="urn:microsoft.com/office/officeart/2005/8/layout/bProcess4"/>
    <dgm:cxn modelId="{A24BB91C-144B-4104-9627-8846D40BB530}" type="presParOf" srcId="{FAB5C699-84AA-46AA-AC55-1011F46FE036}" destId="{0E0AB385-59AC-49DA-8513-324EAB5502CF}" srcOrd="8" destOrd="0" presId="urn:microsoft.com/office/officeart/2005/8/layout/bProcess4"/>
    <dgm:cxn modelId="{E7C8320C-691E-4B37-87E7-C609899E1936}" type="presParOf" srcId="{0E0AB385-59AC-49DA-8513-324EAB5502CF}" destId="{06DA635D-2D5E-46A1-A7E7-A30A8502B939}" srcOrd="0" destOrd="0" presId="urn:microsoft.com/office/officeart/2005/8/layout/bProcess4"/>
    <dgm:cxn modelId="{8D8FADB1-E87E-452B-A549-4DE1E3A96EAF}" type="presParOf" srcId="{0E0AB385-59AC-49DA-8513-324EAB5502CF}" destId="{7D2CE5C8-C007-4BDD-8166-DC5734FC6B6F}" srcOrd="1" destOrd="0" presId="urn:microsoft.com/office/officeart/2005/8/layout/bProcess4"/>
    <dgm:cxn modelId="{B2906A62-C27B-4F10-B9CD-20E445579CBD}" type="presParOf" srcId="{FAB5C699-84AA-46AA-AC55-1011F46FE036}" destId="{F167B54F-DB3A-40B7-8FFC-732D24CE4FCD}" srcOrd="9" destOrd="0" presId="urn:microsoft.com/office/officeart/2005/8/layout/bProcess4"/>
    <dgm:cxn modelId="{1C00AC33-D713-4A52-A84D-3DB08D72100F}" type="presParOf" srcId="{FAB5C699-84AA-46AA-AC55-1011F46FE036}" destId="{66F205A6-A535-4153-8B61-2250AFC85C7F}" srcOrd="10" destOrd="0" presId="urn:microsoft.com/office/officeart/2005/8/layout/bProcess4"/>
    <dgm:cxn modelId="{32347BF9-2D59-47AD-9848-C6A59F86582E}" type="presParOf" srcId="{66F205A6-A535-4153-8B61-2250AFC85C7F}" destId="{1ADD3FA5-1FB7-4C41-9927-454D1C05D00B}" srcOrd="0" destOrd="0" presId="urn:microsoft.com/office/officeart/2005/8/layout/bProcess4"/>
    <dgm:cxn modelId="{126FA5E1-F1B8-4D46-AE2B-72F3FAEAC384}" type="presParOf" srcId="{66F205A6-A535-4153-8B61-2250AFC85C7F}" destId="{E838ECC6-88A8-4517-9E58-598757D2A2F6}" srcOrd="1" destOrd="0" presId="urn:microsoft.com/office/officeart/2005/8/layout/bProcess4"/>
    <dgm:cxn modelId="{DDB5C0BB-35C3-4029-9847-D3FF76893001}" type="presParOf" srcId="{FAB5C699-84AA-46AA-AC55-1011F46FE036}" destId="{EB1CF98C-7837-4EA6-AE07-DB236230EADE}" srcOrd="11" destOrd="0" presId="urn:microsoft.com/office/officeart/2005/8/layout/bProcess4"/>
    <dgm:cxn modelId="{4CFE9974-5D60-4DFE-BF9F-57B0FA5C7122}" type="presParOf" srcId="{FAB5C699-84AA-46AA-AC55-1011F46FE036}" destId="{0B8AF906-553A-492D-B960-3C5CAF6B748A}" srcOrd="12" destOrd="0" presId="urn:microsoft.com/office/officeart/2005/8/layout/bProcess4"/>
    <dgm:cxn modelId="{335251E7-4CBD-46D7-91C2-D0C72B8F5017}" type="presParOf" srcId="{0B8AF906-553A-492D-B960-3C5CAF6B748A}" destId="{FAA416B5-610C-4C71-AA7D-302B2E7E6762}" srcOrd="0" destOrd="0" presId="urn:microsoft.com/office/officeart/2005/8/layout/bProcess4"/>
    <dgm:cxn modelId="{CA020382-1EB0-48FC-A436-FF53F961A34B}" type="presParOf" srcId="{0B8AF906-553A-492D-B960-3C5CAF6B748A}" destId="{1F1B7525-47E9-41A5-B5C9-D0991A663392}" srcOrd="1" destOrd="0" presId="urn:microsoft.com/office/officeart/2005/8/layout/bProcess4"/>
    <dgm:cxn modelId="{952C8864-7471-4FCE-9D42-01368C585A03}" type="presParOf" srcId="{FAB5C699-84AA-46AA-AC55-1011F46FE036}" destId="{046A6064-FC63-4924-83F7-40455235FB54}" srcOrd="13" destOrd="0" presId="urn:microsoft.com/office/officeart/2005/8/layout/bProcess4"/>
    <dgm:cxn modelId="{41093B2B-B72B-46FA-8175-4E31C7989BF4}" type="presParOf" srcId="{FAB5C699-84AA-46AA-AC55-1011F46FE036}" destId="{A0AB2F13-6469-488B-BC5F-039D8E21662C}" srcOrd="14" destOrd="0" presId="urn:microsoft.com/office/officeart/2005/8/layout/bProcess4"/>
    <dgm:cxn modelId="{3524474D-81E9-48A0-92D4-40506A4D0B34}" type="presParOf" srcId="{A0AB2F13-6469-488B-BC5F-039D8E21662C}" destId="{8315C924-0080-40CC-B4E9-EDCBA86E0B83}" srcOrd="0" destOrd="0" presId="urn:microsoft.com/office/officeart/2005/8/layout/bProcess4"/>
    <dgm:cxn modelId="{5F4472AB-2FDF-4E4A-8146-CA2C6EFAB9CB}" type="presParOf" srcId="{A0AB2F13-6469-488B-BC5F-039D8E21662C}" destId="{8EFAA694-1EAE-4448-8E0B-0B5425718122}" srcOrd="1" destOrd="0" presId="urn:microsoft.com/office/officeart/2005/8/layout/bProcess4"/>
    <dgm:cxn modelId="{76F1F2CE-0565-4AEE-BC08-CDD4410DB7E0}" type="presParOf" srcId="{FAB5C699-84AA-46AA-AC55-1011F46FE036}" destId="{E725D826-350C-4C39-BD5C-0A1BAED19CAD}" srcOrd="15" destOrd="0" presId="urn:microsoft.com/office/officeart/2005/8/layout/bProcess4"/>
    <dgm:cxn modelId="{70425BFF-1687-4B9D-8155-8FA296F0E2A5}" type="presParOf" srcId="{FAB5C699-84AA-46AA-AC55-1011F46FE036}" destId="{9BB019A5-66CA-4128-8399-9864B8C70096}" srcOrd="16" destOrd="0" presId="urn:microsoft.com/office/officeart/2005/8/layout/bProcess4"/>
    <dgm:cxn modelId="{C6A04D48-5DC4-47AE-A9D3-6313816DA092}" type="presParOf" srcId="{9BB019A5-66CA-4128-8399-9864B8C70096}" destId="{912D36DA-A445-40CF-BA69-65FDFD2F4957}" srcOrd="0" destOrd="0" presId="urn:microsoft.com/office/officeart/2005/8/layout/bProcess4"/>
    <dgm:cxn modelId="{FD43ADBC-EE45-4596-A265-73424EE46253}" type="presParOf" srcId="{9BB019A5-66CA-4128-8399-9864B8C70096}" destId="{278CB1B4-6384-40A3-A7B9-A1AB7D7435E4}" srcOrd="1" destOrd="0" presId="urn:microsoft.com/office/officeart/2005/8/layout/bProcess4"/>
    <dgm:cxn modelId="{41DDE181-5622-405C-838D-7C9EBCA115CF}" type="presParOf" srcId="{FAB5C699-84AA-46AA-AC55-1011F46FE036}" destId="{903FCC2F-65DE-4470-AFD9-D0F959A9907E}" srcOrd="17" destOrd="0" presId="urn:microsoft.com/office/officeart/2005/8/layout/bProcess4"/>
    <dgm:cxn modelId="{DAE7C4A9-F250-4B63-957D-DF85A2B9242C}" type="presParOf" srcId="{FAB5C699-84AA-46AA-AC55-1011F46FE036}" destId="{0AD62E6F-66B6-4607-BC60-2E95903FEE8D}" srcOrd="18" destOrd="0" presId="urn:microsoft.com/office/officeart/2005/8/layout/bProcess4"/>
    <dgm:cxn modelId="{8FB6D850-A58D-49C9-966F-B7A163E1592E}" type="presParOf" srcId="{0AD62E6F-66B6-4607-BC60-2E95903FEE8D}" destId="{BA5AD5B8-84A9-4702-BEF0-3DD4BD673FF0}" srcOrd="0" destOrd="0" presId="urn:microsoft.com/office/officeart/2005/8/layout/bProcess4"/>
    <dgm:cxn modelId="{7AE3C5F7-7010-4347-81AA-06865DD7735E}" type="presParOf" srcId="{0AD62E6F-66B6-4607-BC60-2E95903FEE8D}" destId="{0017DAD6-B1C5-41A9-B770-119EB97EA808}" srcOrd="1" destOrd="0" presId="urn:microsoft.com/office/officeart/2005/8/layout/bProcess4"/>
    <dgm:cxn modelId="{55A59053-4B74-4A6C-B85F-20B94E897154}" type="presParOf" srcId="{FAB5C699-84AA-46AA-AC55-1011F46FE036}" destId="{0BB7A5F5-CE0E-43B8-B6D1-074D93F0B365}" srcOrd="19" destOrd="0" presId="urn:microsoft.com/office/officeart/2005/8/layout/bProcess4"/>
    <dgm:cxn modelId="{A773A6F4-B063-479B-8CEA-F1B812B63EE1}" type="presParOf" srcId="{FAB5C699-84AA-46AA-AC55-1011F46FE036}" destId="{26B30692-5975-4017-A07C-89F4881759B7}" srcOrd="20" destOrd="0" presId="urn:microsoft.com/office/officeart/2005/8/layout/bProcess4"/>
    <dgm:cxn modelId="{D4C52F8C-9050-4B20-80FC-9DF07ACBF059}" type="presParOf" srcId="{26B30692-5975-4017-A07C-89F4881759B7}" destId="{00CEE5DD-6AB9-4949-8735-30199A0816CE}" srcOrd="0" destOrd="0" presId="urn:microsoft.com/office/officeart/2005/8/layout/bProcess4"/>
    <dgm:cxn modelId="{85CD63E8-3D10-4C8D-9CCB-6551D396AE3B}" type="presParOf" srcId="{26B30692-5975-4017-A07C-89F4881759B7}" destId="{2306FFDE-AEF6-4B93-8B97-4C79F4490975}" srcOrd="1" destOrd="0" presId="urn:microsoft.com/office/officeart/2005/8/layout/bProcess4"/>
    <dgm:cxn modelId="{621AE8C5-9C55-4427-B312-D34ECAA49CE3}" type="presParOf" srcId="{FAB5C699-84AA-46AA-AC55-1011F46FE036}" destId="{8E620F2E-2C4E-44AE-A4BB-54D741DF857E}" srcOrd="21" destOrd="0" presId="urn:microsoft.com/office/officeart/2005/8/layout/bProcess4"/>
    <dgm:cxn modelId="{FBA2E04E-7E57-43B0-8983-414C5FCFE117}" type="presParOf" srcId="{FAB5C699-84AA-46AA-AC55-1011F46FE036}" destId="{F692B169-167F-4B76-921E-174BF9C79E17}" srcOrd="22" destOrd="0" presId="urn:microsoft.com/office/officeart/2005/8/layout/bProcess4"/>
    <dgm:cxn modelId="{DD1D9BCE-7785-4061-A46A-9613EE8BF909}" type="presParOf" srcId="{F692B169-167F-4B76-921E-174BF9C79E17}" destId="{3E83C412-C044-49D5-B9D5-F2AA88AD5EF1}" srcOrd="0" destOrd="0" presId="urn:microsoft.com/office/officeart/2005/8/layout/bProcess4"/>
    <dgm:cxn modelId="{BDFCE788-D759-4594-8FAB-05F1A7AC219A}" type="presParOf" srcId="{F692B169-167F-4B76-921E-174BF9C79E17}" destId="{83D80E53-13DF-4824-B3A6-FCCE9539C8EB}" srcOrd="1" destOrd="0" presId="urn:microsoft.com/office/officeart/2005/8/layout/bProcess4"/>
    <dgm:cxn modelId="{24011534-80E2-483F-87D0-9D934159048C}" type="presParOf" srcId="{FAB5C699-84AA-46AA-AC55-1011F46FE036}" destId="{6563116D-5DE0-43B1-9E3C-22B3D7185F80}" srcOrd="23" destOrd="0" presId="urn:microsoft.com/office/officeart/2005/8/layout/bProcess4"/>
    <dgm:cxn modelId="{822EEB77-73C1-42FC-862D-A63ECD3A0A60}" type="presParOf" srcId="{FAB5C699-84AA-46AA-AC55-1011F46FE036}" destId="{D4B4C403-9381-43F7-B595-09E2D3DA9464}" srcOrd="24" destOrd="0" presId="urn:microsoft.com/office/officeart/2005/8/layout/bProcess4"/>
    <dgm:cxn modelId="{608FD60A-C55B-45B3-ACE7-3C4560E24637}" type="presParOf" srcId="{D4B4C403-9381-43F7-B595-09E2D3DA9464}" destId="{193E2A93-F03B-4A18-BBC5-C3D8E7CA398D}" srcOrd="0" destOrd="0" presId="urn:microsoft.com/office/officeart/2005/8/layout/bProcess4"/>
    <dgm:cxn modelId="{44B6B12F-B151-4B35-8225-B23D1D092949}" type="presParOf" srcId="{D4B4C403-9381-43F7-B595-09E2D3DA9464}" destId="{40CC9831-1CFA-4FC7-AF4D-E53E17FAF81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8EB0CC-6FA1-4C70-8667-399A55A36DC1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s-MX"/>
        </a:p>
      </dgm:t>
    </dgm:pt>
    <dgm:pt modelId="{77EEFBFF-CB8A-408B-9DEF-B891E05B7674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El obtener información que desconoce</a:t>
          </a:r>
          <a:endParaRPr lang="es-MX" dirty="0"/>
        </a:p>
      </dgm:t>
    </dgm:pt>
    <dgm:pt modelId="{E7A7D630-B3D0-4C02-87C6-93F13DCB96FB}" type="parTrans" cxnId="{952A3F2F-F882-4F94-B3E9-326223CD190C}">
      <dgm:prSet/>
      <dgm:spPr/>
      <dgm:t>
        <a:bodyPr/>
        <a:lstStyle/>
        <a:p>
          <a:endParaRPr lang="es-MX"/>
        </a:p>
      </dgm:t>
    </dgm:pt>
    <dgm:pt modelId="{41AFBC83-7F20-438A-8A43-B410966A72A5}" type="sibTrans" cxnId="{952A3F2F-F882-4F94-B3E9-326223CD190C}">
      <dgm:prSet/>
      <dgm:spPr/>
      <dgm:t>
        <a:bodyPr/>
        <a:lstStyle/>
        <a:p>
          <a:endParaRPr lang="es-MX"/>
        </a:p>
      </dgm:t>
    </dgm:pt>
    <dgm:pt modelId="{17EA9558-4CEC-44BE-934A-B7146AFEE37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planteamiento de preguntas</a:t>
          </a:r>
          <a:endParaRPr lang="es-MX" dirty="0">
            <a:latin typeface="Kristen ITC" pitchFamily="66" charset="0"/>
          </a:endParaRPr>
        </a:p>
      </dgm:t>
    </dgm:pt>
    <dgm:pt modelId="{C745221C-95E1-4D29-9B88-A8DE2FA771DC}" type="parTrans" cxnId="{D7398C33-5A87-4E39-B854-E0CFA05F5422}">
      <dgm:prSet/>
      <dgm:spPr/>
      <dgm:t>
        <a:bodyPr/>
        <a:lstStyle/>
        <a:p>
          <a:endParaRPr lang="es-MX"/>
        </a:p>
      </dgm:t>
    </dgm:pt>
    <dgm:pt modelId="{6AC9DE03-F3B0-4D34-8ADD-CD3CA7881DA6}" type="sibTrans" cxnId="{D7398C33-5A87-4E39-B854-E0CFA05F5422}">
      <dgm:prSet/>
      <dgm:spPr/>
      <dgm:t>
        <a:bodyPr/>
        <a:lstStyle/>
        <a:p>
          <a:endParaRPr lang="es-MX"/>
        </a:p>
      </dgm:t>
    </dgm:pt>
    <dgm:pt modelId="{1FB6696C-241F-4EEB-96F6-F22C84D54CB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análisis</a:t>
          </a:r>
          <a:endParaRPr lang="es-MX" dirty="0">
            <a:latin typeface="Kristen ITC" pitchFamily="66" charset="0"/>
          </a:endParaRPr>
        </a:p>
      </dgm:t>
    </dgm:pt>
    <dgm:pt modelId="{152A58E1-DB69-46F7-A3FA-DE83C7DC9D9E}" type="parTrans" cxnId="{BD763A4B-A3FB-4BC4-A771-A72C136B087C}">
      <dgm:prSet/>
      <dgm:spPr/>
      <dgm:t>
        <a:bodyPr/>
        <a:lstStyle/>
        <a:p>
          <a:endParaRPr lang="es-MX"/>
        </a:p>
      </dgm:t>
    </dgm:pt>
    <dgm:pt modelId="{89DC28DA-9AEA-4895-A340-64B566C95483}" type="sibTrans" cxnId="{BD763A4B-A3FB-4BC4-A771-A72C136B087C}">
      <dgm:prSet/>
      <dgm:spPr/>
      <dgm:t>
        <a:bodyPr/>
        <a:lstStyle/>
        <a:p>
          <a:endParaRPr lang="es-MX"/>
        </a:p>
      </dgm:t>
    </dgm:pt>
    <dgm:pt modelId="{25C83939-B1FA-4C6F-8963-A62822D35FAE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reflexión</a:t>
          </a:r>
          <a:endParaRPr lang="es-MX" dirty="0">
            <a:latin typeface="Kristen ITC" pitchFamily="66" charset="0"/>
          </a:endParaRPr>
        </a:p>
      </dgm:t>
    </dgm:pt>
    <dgm:pt modelId="{B363F408-F139-410F-BB46-182B975436C6}" type="parTrans" cxnId="{2F5CD5EE-998D-4219-9225-8F025EA09B6E}">
      <dgm:prSet/>
      <dgm:spPr/>
      <dgm:t>
        <a:bodyPr/>
        <a:lstStyle/>
        <a:p>
          <a:endParaRPr lang="es-MX"/>
        </a:p>
      </dgm:t>
    </dgm:pt>
    <dgm:pt modelId="{CE9E7710-01BE-4A98-B257-796309AE26FF}" type="sibTrans" cxnId="{2F5CD5EE-998D-4219-9225-8F025EA09B6E}">
      <dgm:prSet/>
      <dgm:spPr/>
      <dgm:t>
        <a:bodyPr/>
        <a:lstStyle/>
        <a:p>
          <a:endParaRPr lang="es-MX"/>
        </a:p>
      </dgm:t>
    </dgm:pt>
    <dgm:pt modelId="{75BE4B6D-1C93-4B50-A42C-B892F5AE4EC1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resolución de problemas </a:t>
          </a:r>
          <a:endParaRPr lang="es-MX" dirty="0">
            <a:latin typeface="Kristen ITC" pitchFamily="66" charset="0"/>
          </a:endParaRPr>
        </a:p>
      </dgm:t>
    </dgm:pt>
    <dgm:pt modelId="{F08177F5-370A-4181-9EEA-8706145B79D2}" type="parTrans" cxnId="{E53FA613-095E-487A-B15C-9C42A8D2F4BD}">
      <dgm:prSet/>
      <dgm:spPr/>
      <dgm:t>
        <a:bodyPr/>
        <a:lstStyle/>
        <a:p>
          <a:endParaRPr lang="es-MX"/>
        </a:p>
      </dgm:t>
    </dgm:pt>
    <dgm:pt modelId="{14D86A16-831E-4DC9-9CBA-A2546822C515}" type="sibTrans" cxnId="{E53FA613-095E-487A-B15C-9C42A8D2F4BD}">
      <dgm:prSet/>
      <dgm:spPr/>
      <dgm:t>
        <a:bodyPr/>
        <a:lstStyle/>
        <a:p>
          <a:endParaRPr lang="es-MX"/>
        </a:p>
      </dgm:t>
    </dgm:pt>
    <dgm:pt modelId="{3AF93612-290E-4A84-97F3-33400F1ECA7C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pensamiento reflexivo</a:t>
          </a:r>
          <a:endParaRPr lang="es-MX" dirty="0">
            <a:latin typeface="Kristen ITC" pitchFamily="66" charset="0"/>
          </a:endParaRPr>
        </a:p>
      </dgm:t>
    </dgm:pt>
    <dgm:pt modelId="{B492021C-9A96-4A39-BDA6-2E0BFE9F3BD4}" type="parTrans" cxnId="{9A3ADC55-7A63-4EB7-ABB6-83975F723C3B}">
      <dgm:prSet/>
      <dgm:spPr/>
      <dgm:t>
        <a:bodyPr/>
        <a:lstStyle/>
        <a:p>
          <a:endParaRPr lang="es-MX"/>
        </a:p>
      </dgm:t>
    </dgm:pt>
    <dgm:pt modelId="{325D064E-9B95-4DCB-86D2-3CF1056A9552}" type="sibTrans" cxnId="{9A3ADC55-7A63-4EB7-ABB6-83975F723C3B}">
      <dgm:prSet/>
      <dgm:spPr/>
      <dgm:t>
        <a:bodyPr/>
        <a:lstStyle/>
        <a:p>
          <a:endParaRPr lang="es-MX"/>
        </a:p>
      </dgm:t>
    </dgm:pt>
    <dgm:pt modelId="{57763890-EFA1-4015-99C5-7574028E57A1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Utilizar diferentes fuentes de información</a:t>
          </a:r>
          <a:endParaRPr lang="es-MX" dirty="0">
            <a:latin typeface="Kristen ITC" pitchFamily="66" charset="0"/>
          </a:endParaRPr>
        </a:p>
      </dgm:t>
    </dgm:pt>
    <dgm:pt modelId="{1D498E14-F865-4C37-968B-CA8AE72DFDBD}" type="parTrans" cxnId="{6549B99C-FB52-4297-BEC4-1D846A4B4250}">
      <dgm:prSet/>
      <dgm:spPr/>
      <dgm:t>
        <a:bodyPr/>
        <a:lstStyle/>
        <a:p>
          <a:endParaRPr lang="es-MX"/>
        </a:p>
      </dgm:t>
    </dgm:pt>
    <dgm:pt modelId="{5A91A24B-37C2-45CD-8809-CD449828445C}" type="sibTrans" cxnId="{6549B99C-FB52-4297-BEC4-1D846A4B4250}">
      <dgm:prSet/>
      <dgm:spPr/>
      <dgm:t>
        <a:bodyPr/>
        <a:lstStyle/>
        <a:p>
          <a:endParaRPr lang="es-MX"/>
        </a:p>
      </dgm:t>
    </dgm:pt>
    <dgm:pt modelId="{97A8A94F-47A0-4626-8214-C9A928937FA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Adquirir conocimientos de una nueva forma</a:t>
          </a:r>
          <a:endParaRPr lang="es-MX" dirty="0">
            <a:latin typeface="Kristen ITC" pitchFamily="66" charset="0"/>
          </a:endParaRPr>
        </a:p>
      </dgm:t>
    </dgm:pt>
    <dgm:pt modelId="{E6C7BFF1-1BA8-4B4D-911F-98AF10413E31}" type="parTrans" cxnId="{30C4132E-7262-45B1-ADA8-85006BBF3961}">
      <dgm:prSet/>
      <dgm:spPr/>
      <dgm:t>
        <a:bodyPr/>
        <a:lstStyle/>
        <a:p>
          <a:endParaRPr lang="es-MX"/>
        </a:p>
      </dgm:t>
    </dgm:pt>
    <dgm:pt modelId="{AA58F148-CE3A-4193-9D5C-D30991AF44A7}" type="sibTrans" cxnId="{30C4132E-7262-45B1-ADA8-85006BBF3961}">
      <dgm:prSet/>
      <dgm:spPr/>
      <dgm:t>
        <a:bodyPr/>
        <a:lstStyle/>
        <a:p>
          <a:endParaRPr lang="es-MX"/>
        </a:p>
      </dgm:t>
    </dgm:pt>
    <dgm:pt modelId="{771FF21F-60F8-4DA9-AA91-D229D839243C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El desarrollo de capacidades cognitivas</a:t>
          </a:r>
          <a:endParaRPr lang="es-MX" dirty="0">
            <a:latin typeface="Kristen ITC" pitchFamily="66" charset="0"/>
          </a:endParaRPr>
        </a:p>
      </dgm:t>
    </dgm:pt>
    <dgm:pt modelId="{F41763B2-A998-47E4-9D3F-DE49196C10D7}" type="parTrans" cxnId="{5177F35A-EAC5-44AC-9718-3C4DEBA1BECA}">
      <dgm:prSet/>
      <dgm:spPr/>
      <dgm:t>
        <a:bodyPr/>
        <a:lstStyle/>
        <a:p>
          <a:endParaRPr lang="es-MX"/>
        </a:p>
      </dgm:t>
    </dgm:pt>
    <dgm:pt modelId="{729D9605-33C9-483A-91BC-290B70417F54}" type="sibTrans" cxnId="{5177F35A-EAC5-44AC-9718-3C4DEBA1BECA}">
      <dgm:prSet/>
      <dgm:spPr/>
      <dgm:t>
        <a:bodyPr/>
        <a:lstStyle/>
        <a:p>
          <a:endParaRPr lang="es-MX"/>
        </a:p>
      </dgm:t>
    </dgm:pt>
    <dgm:pt modelId="{AD1104A9-20F8-4989-AD97-BEAA7EDB0AE9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Ampliar en vocabulario</a:t>
          </a:r>
          <a:endParaRPr lang="es-MX" dirty="0">
            <a:latin typeface="Kristen ITC" pitchFamily="66" charset="0"/>
          </a:endParaRPr>
        </a:p>
      </dgm:t>
    </dgm:pt>
    <dgm:pt modelId="{5B9F324C-1459-45DA-9AD0-9B99605E51B0}" type="parTrans" cxnId="{906251D2-6298-4F79-96DB-612311AAB612}">
      <dgm:prSet/>
      <dgm:spPr/>
      <dgm:t>
        <a:bodyPr/>
        <a:lstStyle/>
        <a:p>
          <a:endParaRPr lang="es-MX"/>
        </a:p>
      </dgm:t>
    </dgm:pt>
    <dgm:pt modelId="{AB2D5C54-162D-428C-8C78-F73815ABE2B3}" type="sibTrans" cxnId="{906251D2-6298-4F79-96DB-612311AAB612}">
      <dgm:prSet/>
      <dgm:spPr/>
      <dgm:t>
        <a:bodyPr/>
        <a:lstStyle/>
        <a:p>
          <a:endParaRPr lang="es-MX"/>
        </a:p>
      </dgm:t>
    </dgm:pt>
    <dgm:pt modelId="{49DB54DE-76BE-45E4-9B8D-9D3126C87711}" type="pres">
      <dgm:prSet presAssocID="{738EB0CC-6FA1-4C70-8667-399A55A36DC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C2CF7A93-30B9-4F40-9CD7-33191B061B60}" type="pres">
      <dgm:prSet presAssocID="{77EEFBFF-CB8A-408B-9DEF-B891E05B7674}" presName="parenttextcomposite" presStyleCnt="0"/>
      <dgm:spPr/>
    </dgm:pt>
    <dgm:pt modelId="{B760AA05-9691-45B1-9A62-064F35090B00}" type="pres">
      <dgm:prSet presAssocID="{77EEFBFF-CB8A-408B-9DEF-B891E05B7674}" presName="parenttext" presStyleLbl="revTx" presStyleIdx="0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94C3BF-225F-490B-A8EA-8B26AB4D3517}" type="pres">
      <dgm:prSet presAssocID="{77EEFBFF-CB8A-408B-9DEF-B891E05B7674}" presName="parallelogramComposite" presStyleCnt="0"/>
      <dgm:spPr/>
    </dgm:pt>
    <dgm:pt modelId="{30A9A3D6-0062-4694-A561-A4099DC553EE}" type="pres">
      <dgm:prSet presAssocID="{77EEFBFF-CB8A-408B-9DEF-B891E05B7674}" presName="parallelogram1" presStyleLbl="alignNode1" presStyleIdx="0" presStyleCnt="70"/>
      <dgm:spPr/>
    </dgm:pt>
    <dgm:pt modelId="{D90C7A26-63F7-4A42-A375-2F11ED723C20}" type="pres">
      <dgm:prSet presAssocID="{77EEFBFF-CB8A-408B-9DEF-B891E05B7674}" presName="parallelogram2" presStyleLbl="alignNode1" presStyleIdx="1" presStyleCnt="70"/>
      <dgm:spPr/>
    </dgm:pt>
    <dgm:pt modelId="{99202F1D-825F-40D9-AB92-A8557F9226BE}" type="pres">
      <dgm:prSet presAssocID="{77EEFBFF-CB8A-408B-9DEF-B891E05B7674}" presName="parallelogram3" presStyleLbl="alignNode1" presStyleIdx="2" presStyleCnt="70"/>
      <dgm:spPr/>
    </dgm:pt>
    <dgm:pt modelId="{1A55B55A-DAD5-487D-AC8B-D08F5299580A}" type="pres">
      <dgm:prSet presAssocID="{77EEFBFF-CB8A-408B-9DEF-B891E05B7674}" presName="parallelogram4" presStyleLbl="alignNode1" presStyleIdx="3" presStyleCnt="70"/>
      <dgm:spPr/>
    </dgm:pt>
    <dgm:pt modelId="{20E5F0E0-4993-47DD-8168-798C824BD11D}" type="pres">
      <dgm:prSet presAssocID="{77EEFBFF-CB8A-408B-9DEF-B891E05B7674}" presName="parallelogram5" presStyleLbl="alignNode1" presStyleIdx="4" presStyleCnt="70"/>
      <dgm:spPr/>
    </dgm:pt>
    <dgm:pt modelId="{D00B370E-1B13-46B6-898F-472E3F56AA42}" type="pres">
      <dgm:prSet presAssocID="{77EEFBFF-CB8A-408B-9DEF-B891E05B7674}" presName="parallelogram6" presStyleLbl="alignNode1" presStyleIdx="5" presStyleCnt="70"/>
      <dgm:spPr/>
    </dgm:pt>
    <dgm:pt modelId="{2CC2ABA1-8D2C-4A29-A553-E4EEC67D2987}" type="pres">
      <dgm:prSet presAssocID="{77EEFBFF-CB8A-408B-9DEF-B891E05B7674}" presName="parallelogram7" presStyleLbl="alignNode1" presStyleIdx="6" presStyleCnt="70"/>
      <dgm:spPr/>
    </dgm:pt>
    <dgm:pt modelId="{EA06A31E-D075-4B5D-AE83-BA6955CCE8EA}" type="pres">
      <dgm:prSet presAssocID="{41AFBC83-7F20-438A-8A43-B410966A72A5}" presName="sibTrans" presStyleCnt="0"/>
      <dgm:spPr/>
    </dgm:pt>
    <dgm:pt modelId="{6B7B77BD-541C-459B-AF6B-CAA9789A13A3}" type="pres">
      <dgm:prSet presAssocID="{17EA9558-4CEC-44BE-934A-B7146AFEE378}" presName="parenttextcomposite" presStyleCnt="0"/>
      <dgm:spPr/>
    </dgm:pt>
    <dgm:pt modelId="{573C3C15-FAF3-488E-B527-AB73D90D94F7}" type="pres">
      <dgm:prSet presAssocID="{17EA9558-4CEC-44BE-934A-B7146AFEE378}" presName="parenttext" presStyleLbl="revTx" presStyleIdx="1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AF5362-65A0-4DBE-8750-B11B24EA7F08}" type="pres">
      <dgm:prSet presAssocID="{17EA9558-4CEC-44BE-934A-B7146AFEE378}" presName="parallelogramComposite" presStyleCnt="0"/>
      <dgm:spPr/>
    </dgm:pt>
    <dgm:pt modelId="{DC8935DF-2F19-4E7D-85EC-6CA3CF6CB1AD}" type="pres">
      <dgm:prSet presAssocID="{17EA9558-4CEC-44BE-934A-B7146AFEE378}" presName="parallelogram1" presStyleLbl="alignNode1" presStyleIdx="7" presStyleCnt="70"/>
      <dgm:spPr/>
    </dgm:pt>
    <dgm:pt modelId="{DCB7E094-E0F5-48DF-A6DF-F153B80DB470}" type="pres">
      <dgm:prSet presAssocID="{17EA9558-4CEC-44BE-934A-B7146AFEE378}" presName="parallelogram2" presStyleLbl="alignNode1" presStyleIdx="8" presStyleCnt="70"/>
      <dgm:spPr/>
    </dgm:pt>
    <dgm:pt modelId="{CB2DFF88-E1EF-4C6E-BCF3-D919DFF1BDA8}" type="pres">
      <dgm:prSet presAssocID="{17EA9558-4CEC-44BE-934A-B7146AFEE378}" presName="parallelogram3" presStyleLbl="alignNode1" presStyleIdx="9" presStyleCnt="70"/>
      <dgm:spPr/>
    </dgm:pt>
    <dgm:pt modelId="{92384D9F-893C-45E0-BDF1-669EB0626381}" type="pres">
      <dgm:prSet presAssocID="{17EA9558-4CEC-44BE-934A-B7146AFEE378}" presName="parallelogram4" presStyleLbl="alignNode1" presStyleIdx="10" presStyleCnt="70"/>
      <dgm:spPr/>
    </dgm:pt>
    <dgm:pt modelId="{7E561109-504E-4679-A942-F4149BBEA536}" type="pres">
      <dgm:prSet presAssocID="{17EA9558-4CEC-44BE-934A-B7146AFEE378}" presName="parallelogram5" presStyleLbl="alignNode1" presStyleIdx="11" presStyleCnt="70"/>
      <dgm:spPr/>
    </dgm:pt>
    <dgm:pt modelId="{51727916-B039-41AE-A11B-26F1B6E818DF}" type="pres">
      <dgm:prSet presAssocID="{17EA9558-4CEC-44BE-934A-B7146AFEE378}" presName="parallelogram6" presStyleLbl="alignNode1" presStyleIdx="12" presStyleCnt="70"/>
      <dgm:spPr/>
    </dgm:pt>
    <dgm:pt modelId="{0F535EDB-9E6D-49CC-BDFC-8C49A303160E}" type="pres">
      <dgm:prSet presAssocID="{17EA9558-4CEC-44BE-934A-B7146AFEE378}" presName="parallelogram7" presStyleLbl="alignNode1" presStyleIdx="13" presStyleCnt="70"/>
      <dgm:spPr/>
    </dgm:pt>
    <dgm:pt modelId="{57C83EF9-CE41-4787-8D14-11AB90588E7D}" type="pres">
      <dgm:prSet presAssocID="{6AC9DE03-F3B0-4D34-8ADD-CD3CA7881DA6}" presName="sibTrans" presStyleCnt="0"/>
      <dgm:spPr/>
    </dgm:pt>
    <dgm:pt modelId="{EDF41430-DBAA-4CE5-9394-0A9BADAC98B1}" type="pres">
      <dgm:prSet presAssocID="{1FB6696C-241F-4EEB-96F6-F22C84D54CB8}" presName="parenttextcomposite" presStyleCnt="0"/>
      <dgm:spPr/>
    </dgm:pt>
    <dgm:pt modelId="{05069C2F-2EC2-4696-B7F4-DFC533C45BD4}" type="pres">
      <dgm:prSet presAssocID="{1FB6696C-241F-4EEB-96F6-F22C84D54CB8}" presName="parenttext" presStyleLbl="revTx" presStyleIdx="2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65348B-4FB3-4A06-9E4F-5A1E51F8BFAA}" type="pres">
      <dgm:prSet presAssocID="{1FB6696C-241F-4EEB-96F6-F22C84D54CB8}" presName="parallelogramComposite" presStyleCnt="0"/>
      <dgm:spPr/>
    </dgm:pt>
    <dgm:pt modelId="{0B7095AC-A310-4E12-BED6-A3F4D851E2F6}" type="pres">
      <dgm:prSet presAssocID="{1FB6696C-241F-4EEB-96F6-F22C84D54CB8}" presName="parallelogram1" presStyleLbl="alignNode1" presStyleIdx="14" presStyleCnt="70"/>
      <dgm:spPr/>
    </dgm:pt>
    <dgm:pt modelId="{84C4D736-3AB1-4E1C-AB91-FD5BE0733C94}" type="pres">
      <dgm:prSet presAssocID="{1FB6696C-241F-4EEB-96F6-F22C84D54CB8}" presName="parallelogram2" presStyleLbl="alignNode1" presStyleIdx="15" presStyleCnt="70"/>
      <dgm:spPr/>
    </dgm:pt>
    <dgm:pt modelId="{3C2444EC-9655-4A22-A407-C98E90A0E59E}" type="pres">
      <dgm:prSet presAssocID="{1FB6696C-241F-4EEB-96F6-F22C84D54CB8}" presName="parallelogram3" presStyleLbl="alignNode1" presStyleIdx="16" presStyleCnt="70"/>
      <dgm:spPr/>
    </dgm:pt>
    <dgm:pt modelId="{66BDF1D7-5A13-4E55-9A53-D02B83356C71}" type="pres">
      <dgm:prSet presAssocID="{1FB6696C-241F-4EEB-96F6-F22C84D54CB8}" presName="parallelogram4" presStyleLbl="alignNode1" presStyleIdx="17" presStyleCnt="70"/>
      <dgm:spPr/>
    </dgm:pt>
    <dgm:pt modelId="{A4C9F67F-47F4-4BCA-AE2F-14FED7D8B6E9}" type="pres">
      <dgm:prSet presAssocID="{1FB6696C-241F-4EEB-96F6-F22C84D54CB8}" presName="parallelogram5" presStyleLbl="alignNode1" presStyleIdx="18" presStyleCnt="70"/>
      <dgm:spPr/>
    </dgm:pt>
    <dgm:pt modelId="{302D1A53-CD49-45F4-A0B9-6F88CDB4E461}" type="pres">
      <dgm:prSet presAssocID="{1FB6696C-241F-4EEB-96F6-F22C84D54CB8}" presName="parallelogram6" presStyleLbl="alignNode1" presStyleIdx="19" presStyleCnt="70"/>
      <dgm:spPr/>
    </dgm:pt>
    <dgm:pt modelId="{4DD3F51A-8920-43C0-9740-4DB110918922}" type="pres">
      <dgm:prSet presAssocID="{1FB6696C-241F-4EEB-96F6-F22C84D54CB8}" presName="parallelogram7" presStyleLbl="alignNode1" presStyleIdx="20" presStyleCnt="70"/>
      <dgm:spPr/>
    </dgm:pt>
    <dgm:pt modelId="{BE700D5F-C552-4BA0-ADED-FFCB02CEFD45}" type="pres">
      <dgm:prSet presAssocID="{89DC28DA-9AEA-4895-A340-64B566C95483}" presName="sibTrans" presStyleCnt="0"/>
      <dgm:spPr/>
    </dgm:pt>
    <dgm:pt modelId="{6AA8B2EF-7ED2-44CC-8A11-DA98F483C2A2}" type="pres">
      <dgm:prSet presAssocID="{25C83939-B1FA-4C6F-8963-A62822D35FAE}" presName="parenttextcomposite" presStyleCnt="0"/>
      <dgm:spPr/>
    </dgm:pt>
    <dgm:pt modelId="{DFDD0A8A-082A-41B4-9BEB-D640A96CC881}" type="pres">
      <dgm:prSet presAssocID="{25C83939-B1FA-4C6F-8963-A62822D35FAE}" presName="parenttext" presStyleLbl="revTx" presStyleIdx="3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D8925D-8CFC-419C-ADEF-2536331BFAA5}" type="pres">
      <dgm:prSet presAssocID="{25C83939-B1FA-4C6F-8963-A62822D35FAE}" presName="parallelogramComposite" presStyleCnt="0"/>
      <dgm:spPr/>
    </dgm:pt>
    <dgm:pt modelId="{D9A123FD-CEB1-4515-A233-A4AF88A057CD}" type="pres">
      <dgm:prSet presAssocID="{25C83939-B1FA-4C6F-8963-A62822D35FAE}" presName="parallelogram1" presStyleLbl="alignNode1" presStyleIdx="21" presStyleCnt="70"/>
      <dgm:spPr/>
    </dgm:pt>
    <dgm:pt modelId="{678A9A41-B9A2-4172-A3F8-5EB7528663C4}" type="pres">
      <dgm:prSet presAssocID="{25C83939-B1FA-4C6F-8963-A62822D35FAE}" presName="parallelogram2" presStyleLbl="alignNode1" presStyleIdx="22" presStyleCnt="70"/>
      <dgm:spPr/>
    </dgm:pt>
    <dgm:pt modelId="{9092D519-8CEE-4DB2-B738-EEB045D09B9C}" type="pres">
      <dgm:prSet presAssocID="{25C83939-B1FA-4C6F-8963-A62822D35FAE}" presName="parallelogram3" presStyleLbl="alignNode1" presStyleIdx="23" presStyleCnt="70"/>
      <dgm:spPr/>
    </dgm:pt>
    <dgm:pt modelId="{16264ABE-17F2-4F14-A6E3-6F814C7B0A44}" type="pres">
      <dgm:prSet presAssocID="{25C83939-B1FA-4C6F-8963-A62822D35FAE}" presName="parallelogram4" presStyleLbl="alignNode1" presStyleIdx="24" presStyleCnt="70"/>
      <dgm:spPr/>
    </dgm:pt>
    <dgm:pt modelId="{A6DDF205-300D-405E-AFF6-48D6EE8A2B05}" type="pres">
      <dgm:prSet presAssocID="{25C83939-B1FA-4C6F-8963-A62822D35FAE}" presName="parallelogram5" presStyleLbl="alignNode1" presStyleIdx="25" presStyleCnt="70"/>
      <dgm:spPr/>
    </dgm:pt>
    <dgm:pt modelId="{F2D20E8C-D4F4-4DF0-9C2A-9A3296839B08}" type="pres">
      <dgm:prSet presAssocID="{25C83939-B1FA-4C6F-8963-A62822D35FAE}" presName="parallelogram6" presStyleLbl="alignNode1" presStyleIdx="26" presStyleCnt="70"/>
      <dgm:spPr/>
    </dgm:pt>
    <dgm:pt modelId="{7B03DF63-DDB1-46CA-BE45-39E795DA6460}" type="pres">
      <dgm:prSet presAssocID="{25C83939-B1FA-4C6F-8963-A62822D35FAE}" presName="parallelogram7" presStyleLbl="alignNode1" presStyleIdx="27" presStyleCnt="70"/>
      <dgm:spPr/>
    </dgm:pt>
    <dgm:pt modelId="{E527DCC3-04AA-4DEA-AA21-E8AE982FA3B3}" type="pres">
      <dgm:prSet presAssocID="{CE9E7710-01BE-4A98-B257-796309AE26FF}" presName="sibTrans" presStyleCnt="0"/>
      <dgm:spPr/>
    </dgm:pt>
    <dgm:pt modelId="{4E2D8C67-5E02-4C29-A162-F0BCA742705D}" type="pres">
      <dgm:prSet presAssocID="{75BE4B6D-1C93-4B50-A42C-B892F5AE4EC1}" presName="parenttextcomposite" presStyleCnt="0"/>
      <dgm:spPr/>
    </dgm:pt>
    <dgm:pt modelId="{574A8E2B-1A5C-45AC-8AE2-C87280D3BBD4}" type="pres">
      <dgm:prSet presAssocID="{75BE4B6D-1C93-4B50-A42C-B892F5AE4EC1}" presName="parenttext" presStyleLbl="revTx" presStyleIdx="4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BB2F3F-A25F-405D-9BD4-AE951A006BF2}" type="pres">
      <dgm:prSet presAssocID="{75BE4B6D-1C93-4B50-A42C-B892F5AE4EC1}" presName="parallelogramComposite" presStyleCnt="0"/>
      <dgm:spPr/>
    </dgm:pt>
    <dgm:pt modelId="{56EE2DE2-75EC-41AC-98A3-261FCB6B83FA}" type="pres">
      <dgm:prSet presAssocID="{75BE4B6D-1C93-4B50-A42C-B892F5AE4EC1}" presName="parallelogram1" presStyleLbl="alignNode1" presStyleIdx="28" presStyleCnt="70"/>
      <dgm:spPr/>
    </dgm:pt>
    <dgm:pt modelId="{383D0A1C-2C40-4C6F-9C4C-5C3EB4EFCA33}" type="pres">
      <dgm:prSet presAssocID="{75BE4B6D-1C93-4B50-A42C-B892F5AE4EC1}" presName="parallelogram2" presStyleLbl="alignNode1" presStyleIdx="29" presStyleCnt="70"/>
      <dgm:spPr/>
    </dgm:pt>
    <dgm:pt modelId="{01782DFE-C371-413A-87C6-9B0F117531F8}" type="pres">
      <dgm:prSet presAssocID="{75BE4B6D-1C93-4B50-A42C-B892F5AE4EC1}" presName="parallelogram3" presStyleLbl="alignNode1" presStyleIdx="30" presStyleCnt="70"/>
      <dgm:spPr/>
    </dgm:pt>
    <dgm:pt modelId="{E3AEC2A3-7C0D-4748-A23A-6C32B5243E84}" type="pres">
      <dgm:prSet presAssocID="{75BE4B6D-1C93-4B50-A42C-B892F5AE4EC1}" presName="parallelogram4" presStyleLbl="alignNode1" presStyleIdx="31" presStyleCnt="70"/>
      <dgm:spPr/>
    </dgm:pt>
    <dgm:pt modelId="{C1DD8B15-AE7B-4F79-8335-608EB5FBF7E7}" type="pres">
      <dgm:prSet presAssocID="{75BE4B6D-1C93-4B50-A42C-B892F5AE4EC1}" presName="parallelogram5" presStyleLbl="alignNode1" presStyleIdx="32" presStyleCnt="70"/>
      <dgm:spPr/>
    </dgm:pt>
    <dgm:pt modelId="{00686F22-6D5C-489C-A391-1CB074751308}" type="pres">
      <dgm:prSet presAssocID="{75BE4B6D-1C93-4B50-A42C-B892F5AE4EC1}" presName="parallelogram6" presStyleLbl="alignNode1" presStyleIdx="33" presStyleCnt="70"/>
      <dgm:spPr/>
    </dgm:pt>
    <dgm:pt modelId="{E7F47C72-08E7-4B34-BA71-6990A1D8BF7C}" type="pres">
      <dgm:prSet presAssocID="{75BE4B6D-1C93-4B50-A42C-B892F5AE4EC1}" presName="parallelogram7" presStyleLbl="alignNode1" presStyleIdx="34" presStyleCnt="70"/>
      <dgm:spPr/>
    </dgm:pt>
    <dgm:pt modelId="{506731AF-EB91-45EB-B7CC-01A7F8794F64}" type="pres">
      <dgm:prSet presAssocID="{14D86A16-831E-4DC9-9CBA-A2546822C515}" presName="sibTrans" presStyleCnt="0"/>
      <dgm:spPr/>
    </dgm:pt>
    <dgm:pt modelId="{982D36E1-6A26-4438-88F7-08C4265E9595}" type="pres">
      <dgm:prSet presAssocID="{3AF93612-290E-4A84-97F3-33400F1ECA7C}" presName="parenttextcomposite" presStyleCnt="0"/>
      <dgm:spPr/>
    </dgm:pt>
    <dgm:pt modelId="{6F50691D-3A4B-4578-A5B0-680D6856B676}" type="pres">
      <dgm:prSet presAssocID="{3AF93612-290E-4A84-97F3-33400F1ECA7C}" presName="parenttext" presStyleLbl="revTx" presStyleIdx="5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527476-5C69-42EA-A21C-5DF19538F317}" type="pres">
      <dgm:prSet presAssocID="{3AF93612-290E-4A84-97F3-33400F1ECA7C}" presName="parallelogramComposite" presStyleCnt="0"/>
      <dgm:spPr/>
    </dgm:pt>
    <dgm:pt modelId="{2021A4A7-A224-47C5-B7FB-6C2F64E142B1}" type="pres">
      <dgm:prSet presAssocID="{3AF93612-290E-4A84-97F3-33400F1ECA7C}" presName="parallelogram1" presStyleLbl="alignNode1" presStyleIdx="35" presStyleCnt="70"/>
      <dgm:spPr/>
    </dgm:pt>
    <dgm:pt modelId="{CD931430-A43C-4FB8-92DF-3E824BF29712}" type="pres">
      <dgm:prSet presAssocID="{3AF93612-290E-4A84-97F3-33400F1ECA7C}" presName="parallelogram2" presStyleLbl="alignNode1" presStyleIdx="36" presStyleCnt="70"/>
      <dgm:spPr/>
    </dgm:pt>
    <dgm:pt modelId="{B7FFB1D5-7377-4C2D-A453-E32639EE2DF0}" type="pres">
      <dgm:prSet presAssocID="{3AF93612-290E-4A84-97F3-33400F1ECA7C}" presName="parallelogram3" presStyleLbl="alignNode1" presStyleIdx="37" presStyleCnt="70"/>
      <dgm:spPr/>
    </dgm:pt>
    <dgm:pt modelId="{99D1073B-B628-455B-85F1-DED92CBED567}" type="pres">
      <dgm:prSet presAssocID="{3AF93612-290E-4A84-97F3-33400F1ECA7C}" presName="parallelogram4" presStyleLbl="alignNode1" presStyleIdx="38" presStyleCnt="70"/>
      <dgm:spPr/>
    </dgm:pt>
    <dgm:pt modelId="{73924D4C-B85C-4D33-944D-09B0479B1FDD}" type="pres">
      <dgm:prSet presAssocID="{3AF93612-290E-4A84-97F3-33400F1ECA7C}" presName="parallelogram5" presStyleLbl="alignNode1" presStyleIdx="39" presStyleCnt="70"/>
      <dgm:spPr/>
    </dgm:pt>
    <dgm:pt modelId="{DDBDC65F-3F6E-4694-B83D-162E9E3B807F}" type="pres">
      <dgm:prSet presAssocID="{3AF93612-290E-4A84-97F3-33400F1ECA7C}" presName="parallelogram6" presStyleLbl="alignNode1" presStyleIdx="40" presStyleCnt="70"/>
      <dgm:spPr/>
    </dgm:pt>
    <dgm:pt modelId="{930F5806-807A-4410-8227-AF0840E38FCA}" type="pres">
      <dgm:prSet presAssocID="{3AF93612-290E-4A84-97F3-33400F1ECA7C}" presName="parallelogram7" presStyleLbl="alignNode1" presStyleIdx="41" presStyleCnt="70"/>
      <dgm:spPr/>
    </dgm:pt>
    <dgm:pt modelId="{43995206-3D3D-47C4-8AE6-0BCD8C72E12F}" type="pres">
      <dgm:prSet presAssocID="{325D064E-9B95-4DCB-86D2-3CF1056A9552}" presName="sibTrans" presStyleCnt="0"/>
      <dgm:spPr/>
    </dgm:pt>
    <dgm:pt modelId="{A9096925-C610-4E6F-9528-89C5B4CA94F1}" type="pres">
      <dgm:prSet presAssocID="{57763890-EFA1-4015-99C5-7574028E57A1}" presName="parenttextcomposite" presStyleCnt="0"/>
      <dgm:spPr/>
    </dgm:pt>
    <dgm:pt modelId="{18CF3E6A-399B-4807-AC0C-95CA6D93A43E}" type="pres">
      <dgm:prSet presAssocID="{57763890-EFA1-4015-99C5-7574028E57A1}" presName="parenttext" presStyleLbl="revTx" presStyleIdx="6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D6AC61-D5BE-43F0-BA28-7A0817BDC638}" type="pres">
      <dgm:prSet presAssocID="{57763890-EFA1-4015-99C5-7574028E57A1}" presName="parallelogramComposite" presStyleCnt="0"/>
      <dgm:spPr/>
    </dgm:pt>
    <dgm:pt modelId="{9241A50D-0154-4A6F-A901-2A1607C896FC}" type="pres">
      <dgm:prSet presAssocID="{57763890-EFA1-4015-99C5-7574028E57A1}" presName="parallelogram1" presStyleLbl="alignNode1" presStyleIdx="42" presStyleCnt="70"/>
      <dgm:spPr/>
    </dgm:pt>
    <dgm:pt modelId="{F86B181C-983D-434E-83BD-B00E9C0954D5}" type="pres">
      <dgm:prSet presAssocID="{57763890-EFA1-4015-99C5-7574028E57A1}" presName="parallelogram2" presStyleLbl="alignNode1" presStyleIdx="43" presStyleCnt="70"/>
      <dgm:spPr/>
    </dgm:pt>
    <dgm:pt modelId="{5AD835E7-B0ED-4768-9A14-A1A128425194}" type="pres">
      <dgm:prSet presAssocID="{57763890-EFA1-4015-99C5-7574028E57A1}" presName="parallelogram3" presStyleLbl="alignNode1" presStyleIdx="44" presStyleCnt="70"/>
      <dgm:spPr/>
    </dgm:pt>
    <dgm:pt modelId="{9550CA25-6937-495A-A4E0-AAF3A53A2365}" type="pres">
      <dgm:prSet presAssocID="{57763890-EFA1-4015-99C5-7574028E57A1}" presName="parallelogram4" presStyleLbl="alignNode1" presStyleIdx="45" presStyleCnt="70"/>
      <dgm:spPr/>
    </dgm:pt>
    <dgm:pt modelId="{5BD4FF30-F533-4FB0-8039-FA82613716C6}" type="pres">
      <dgm:prSet presAssocID="{57763890-EFA1-4015-99C5-7574028E57A1}" presName="parallelogram5" presStyleLbl="alignNode1" presStyleIdx="46" presStyleCnt="70"/>
      <dgm:spPr/>
    </dgm:pt>
    <dgm:pt modelId="{AE558442-791A-4E30-BBD0-6378DAA22580}" type="pres">
      <dgm:prSet presAssocID="{57763890-EFA1-4015-99C5-7574028E57A1}" presName="parallelogram6" presStyleLbl="alignNode1" presStyleIdx="47" presStyleCnt="70"/>
      <dgm:spPr/>
    </dgm:pt>
    <dgm:pt modelId="{9A036D75-9BD0-4A93-83E3-50928F858FDA}" type="pres">
      <dgm:prSet presAssocID="{57763890-EFA1-4015-99C5-7574028E57A1}" presName="parallelogram7" presStyleLbl="alignNode1" presStyleIdx="48" presStyleCnt="70"/>
      <dgm:spPr/>
    </dgm:pt>
    <dgm:pt modelId="{8B4D4E70-DE86-47D3-83B6-57DB375F92C4}" type="pres">
      <dgm:prSet presAssocID="{5A91A24B-37C2-45CD-8809-CD449828445C}" presName="sibTrans" presStyleCnt="0"/>
      <dgm:spPr/>
    </dgm:pt>
    <dgm:pt modelId="{3F47F58D-9905-4110-8F9C-C237AA7D6FA5}" type="pres">
      <dgm:prSet presAssocID="{97A8A94F-47A0-4626-8214-C9A928937FA2}" presName="parenttextcomposite" presStyleCnt="0"/>
      <dgm:spPr/>
    </dgm:pt>
    <dgm:pt modelId="{AA56459E-DD68-435B-9EA9-4697D8665AB7}" type="pres">
      <dgm:prSet presAssocID="{97A8A94F-47A0-4626-8214-C9A928937FA2}" presName="parenttext" presStyleLbl="revTx" presStyleIdx="7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F69940-C61A-4F54-8C57-446F527A9EC4}" type="pres">
      <dgm:prSet presAssocID="{97A8A94F-47A0-4626-8214-C9A928937FA2}" presName="parallelogramComposite" presStyleCnt="0"/>
      <dgm:spPr/>
    </dgm:pt>
    <dgm:pt modelId="{C7883E30-F1B2-4C05-AAA5-C6A581D8D68D}" type="pres">
      <dgm:prSet presAssocID="{97A8A94F-47A0-4626-8214-C9A928937FA2}" presName="parallelogram1" presStyleLbl="alignNode1" presStyleIdx="49" presStyleCnt="70"/>
      <dgm:spPr/>
    </dgm:pt>
    <dgm:pt modelId="{337B30B9-C98B-4D1A-A86F-ABA60F1AF9A1}" type="pres">
      <dgm:prSet presAssocID="{97A8A94F-47A0-4626-8214-C9A928937FA2}" presName="parallelogram2" presStyleLbl="alignNode1" presStyleIdx="50" presStyleCnt="70"/>
      <dgm:spPr/>
    </dgm:pt>
    <dgm:pt modelId="{02553688-070B-48C0-BB31-F495306E882F}" type="pres">
      <dgm:prSet presAssocID="{97A8A94F-47A0-4626-8214-C9A928937FA2}" presName="parallelogram3" presStyleLbl="alignNode1" presStyleIdx="51" presStyleCnt="70"/>
      <dgm:spPr/>
    </dgm:pt>
    <dgm:pt modelId="{96719E0C-457C-4536-8CD4-D82D7E55961E}" type="pres">
      <dgm:prSet presAssocID="{97A8A94F-47A0-4626-8214-C9A928937FA2}" presName="parallelogram4" presStyleLbl="alignNode1" presStyleIdx="52" presStyleCnt="70"/>
      <dgm:spPr/>
    </dgm:pt>
    <dgm:pt modelId="{B83F80CB-B757-4CB2-9199-41086609FBA3}" type="pres">
      <dgm:prSet presAssocID="{97A8A94F-47A0-4626-8214-C9A928937FA2}" presName="parallelogram5" presStyleLbl="alignNode1" presStyleIdx="53" presStyleCnt="70"/>
      <dgm:spPr/>
    </dgm:pt>
    <dgm:pt modelId="{73F33B35-FBD8-4F45-A423-CBEE1C60FC88}" type="pres">
      <dgm:prSet presAssocID="{97A8A94F-47A0-4626-8214-C9A928937FA2}" presName="parallelogram6" presStyleLbl="alignNode1" presStyleIdx="54" presStyleCnt="70"/>
      <dgm:spPr/>
    </dgm:pt>
    <dgm:pt modelId="{FE198149-DB7B-4C22-9D02-1C2397D3D920}" type="pres">
      <dgm:prSet presAssocID="{97A8A94F-47A0-4626-8214-C9A928937FA2}" presName="parallelogram7" presStyleLbl="alignNode1" presStyleIdx="55" presStyleCnt="70"/>
      <dgm:spPr/>
    </dgm:pt>
    <dgm:pt modelId="{2E26F7BC-F943-4987-9C94-832E636398C5}" type="pres">
      <dgm:prSet presAssocID="{AA58F148-CE3A-4193-9D5C-D30991AF44A7}" presName="sibTrans" presStyleCnt="0"/>
      <dgm:spPr/>
    </dgm:pt>
    <dgm:pt modelId="{02E22B69-27D3-47E9-83F7-1BAD6B687639}" type="pres">
      <dgm:prSet presAssocID="{771FF21F-60F8-4DA9-AA91-D229D839243C}" presName="parenttextcomposite" presStyleCnt="0"/>
      <dgm:spPr/>
    </dgm:pt>
    <dgm:pt modelId="{7C686099-C2F1-4127-88FF-8B91DC6D7EAF}" type="pres">
      <dgm:prSet presAssocID="{771FF21F-60F8-4DA9-AA91-D229D839243C}" presName="parenttext" presStyleLbl="revTx" presStyleIdx="8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A7ED05-43F3-4506-B2AE-670DA4B475E0}" type="pres">
      <dgm:prSet presAssocID="{771FF21F-60F8-4DA9-AA91-D229D839243C}" presName="parallelogramComposite" presStyleCnt="0"/>
      <dgm:spPr/>
    </dgm:pt>
    <dgm:pt modelId="{1717A7B0-D6B7-4489-A26E-A4B23DC11A1C}" type="pres">
      <dgm:prSet presAssocID="{771FF21F-60F8-4DA9-AA91-D229D839243C}" presName="parallelogram1" presStyleLbl="alignNode1" presStyleIdx="56" presStyleCnt="70"/>
      <dgm:spPr/>
    </dgm:pt>
    <dgm:pt modelId="{B737AFBF-3E62-432D-8DB0-F3705B8A01A3}" type="pres">
      <dgm:prSet presAssocID="{771FF21F-60F8-4DA9-AA91-D229D839243C}" presName="parallelogram2" presStyleLbl="alignNode1" presStyleIdx="57" presStyleCnt="70"/>
      <dgm:spPr/>
    </dgm:pt>
    <dgm:pt modelId="{2397B87B-AC5D-468E-9A76-21029348AFA6}" type="pres">
      <dgm:prSet presAssocID="{771FF21F-60F8-4DA9-AA91-D229D839243C}" presName="parallelogram3" presStyleLbl="alignNode1" presStyleIdx="58" presStyleCnt="70"/>
      <dgm:spPr/>
    </dgm:pt>
    <dgm:pt modelId="{8D1F164E-96B4-4E47-8632-56C03B1DCAE4}" type="pres">
      <dgm:prSet presAssocID="{771FF21F-60F8-4DA9-AA91-D229D839243C}" presName="parallelogram4" presStyleLbl="alignNode1" presStyleIdx="59" presStyleCnt="70"/>
      <dgm:spPr/>
    </dgm:pt>
    <dgm:pt modelId="{F0123660-A852-46DE-BEFE-CC78A0019034}" type="pres">
      <dgm:prSet presAssocID="{771FF21F-60F8-4DA9-AA91-D229D839243C}" presName="parallelogram5" presStyleLbl="alignNode1" presStyleIdx="60" presStyleCnt="70"/>
      <dgm:spPr/>
    </dgm:pt>
    <dgm:pt modelId="{FE45D12B-63E6-431C-B676-49F7176A8005}" type="pres">
      <dgm:prSet presAssocID="{771FF21F-60F8-4DA9-AA91-D229D839243C}" presName="parallelogram6" presStyleLbl="alignNode1" presStyleIdx="61" presStyleCnt="70"/>
      <dgm:spPr/>
    </dgm:pt>
    <dgm:pt modelId="{FF110DAC-D999-4799-A10E-258ECB9E6D96}" type="pres">
      <dgm:prSet presAssocID="{771FF21F-60F8-4DA9-AA91-D229D839243C}" presName="parallelogram7" presStyleLbl="alignNode1" presStyleIdx="62" presStyleCnt="70"/>
      <dgm:spPr/>
    </dgm:pt>
    <dgm:pt modelId="{EBE684D6-DE50-4595-9437-76C21A986B76}" type="pres">
      <dgm:prSet presAssocID="{729D9605-33C9-483A-91BC-290B70417F54}" presName="sibTrans" presStyleCnt="0"/>
      <dgm:spPr/>
    </dgm:pt>
    <dgm:pt modelId="{A99D6FB2-3E81-4301-B007-6D6D1D82AC11}" type="pres">
      <dgm:prSet presAssocID="{AD1104A9-20F8-4989-AD97-BEAA7EDB0AE9}" presName="parenttextcomposite" presStyleCnt="0"/>
      <dgm:spPr/>
    </dgm:pt>
    <dgm:pt modelId="{F7D70FF2-EC69-46D8-B610-E794193F2A0A}" type="pres">
      <dgm:prSet presAssocID="{AD1104A9-20F8-4989-AD97-BEAA7EDB0AE9}" presName="parenttext" presStyleLbl="revTx" presStyleIdx="9" presStyleCnt="1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EAEA4D-1FAB-4A3B-AA5F-4FB45D464DAC}" type="pres">
      <dgm:prSet presAssocID="{AD1104A9-20F8-4989-AD97-BEAA7EDB0AE9}" presName="parallelogramComposite" presStyleCnt="0"/>
      <dgm:spPr/>
    </dgm:pt>
    <dgm:pt modelId="{1350C718-0DA7-4FFC-B8E3-6660002DBB1A}" type="pres">
      <dgm:prSet presAssocID="{AD1104A9-20F8-4989-AD97-BEAA7EDB0AE9}" presName="parallelogram1" presStyleLbl="alignNode1" presStyleIdx="63" presStyleCnt="70"/>
      <dgm:spPr/>
    </dgm:pt>
    <dgm:pt modelId="{43DDA4E5-931A-4D73-8055-19FF8D32450A}" type="pres">
      <dgm:prSet presAssocID="{AD1104A9-20F8-4989-AD97-BEAA7EDB0AE9}" presName="parallelogram2" presStyleLbl="alignNode1" presStyleIdx="64" presStyleCnt="70"/>
      <dgm:spPr/>
    </dgm:pt>
    <dgm:pt modelId="{4F249B01-ACF4-41A3-87FC-2ACAAD5C7BD9}" type="pres">
      <dgm:prSet presAssocID="{AD1104A9-20F8-4989-AD97-BEAA7EDB0AE9}" presName="parallelogram3" presStyleLbl="alignNode1" presStyleIdx="65" presStyleCnt="70"/>
      <dgm:spPr/>
    </dgm:pt>
    <dgm:pt modelId="{068E20A1-25FF-4A73-9958-77032A8DA5E5}" type="pres">
      <dgm:prSet presAssocID="{AD1104A9-20F8-4989-AD97-BEAA7EDB0AE9}" presName="parallelogram4" presStyleLbl="alignNode1" presStyleIdx="66" presStyleCnt="70"/>
      <dgm:spPr/>
    </dgm:pt>
    <dgm:pt modelId="{15C93C11-FADA-4F74-BECD-5F2BCA1A5AAC}" type="pres">
      <dgm:prSet presAssocID="{AD1104A9-20F8-4989-AD97-BEAA7EDB0AE9}" presName="parallelogram5" presStyleLbl="alignNode1" presStyleIdx="67" presStyleCnt="70"/>
      <dgm:spPr/>
    </dgm:pt>
    <dgm:pt modelId="{97AB7100-8530-4C38-B400-D3B2B6BBFE08}" type="pres">
      <dgm:prSet presAssocID="{AD1104A9-20F8-4989-AD97-BEAA7EDB0AE9}" presName="parallelogram6" presStyleLbl="alignNode1" presStyleIdx="68" presStyleCnt="70"/>
      <dgm:spPr/>
    </dgm:pt>
    <dgm:pt modelId="{ABAB1E4B-70F3-4435-8DE3-ED114422A280}" type="pres">
      <dgm:prSet presAssocID="{AD1104A9-20F8-4989-AD97-BEAA7EDB0AE9}" presName="parallelogram7" presStyleLbl="alignNode1" presStyleIdx="69" presStyleCnt="70"/>
      <dgm:spPr/>
    </dgm:pt>
  </dgm:ptLst>
  <dgm:cxnLst>
    <dgm:cxn modelId="{68F541E0-882B-4E4B-AC67-99865E7BB3B4}" type="presOf" srcId="{738EB0CC-6FA1-4C70-8667-399A55A36DC1}" destId="{49DB54DE-76BE-45E4-9B8D-9D3126C87711}" srcOrd="0" destOrd="0" presId="urn:microsoft.com/office/officeart/2008/layout/VerticalAccentList"/>
    <dgm:cxn modelId="{952A3F2F-F882-4F94-B3E9-326223CD190C}" srcId="{738EB0CC-6FA1-4C70-8667-399A55A36DC1}" destId="{77EEFBFF-CB8A-408B-9DEF-B891E05B7674}" srcOrd="0" destOrd="0" parTransId="{E7A7D630-B3D0-4C02-87C6-93F13DCB96FB}" sibTransId="{41AFBC83-7F20-438A-8A43-B410966A72A5}"/>
    <dgm:cxn modelId="{906251D2-6298-4F79-96DB-612311AAB612}" srcId="{738EB0CC-6FA1-4C70-8667-399A55A36DC1}" destId="{AD1104A9-20F8-4989-AD97-BEAA7EDB0AE9}" srcOrd="9" destOrd="0" parTransId="{5B9F324C-1459-45DA-9AD0-9B99605E51B0}" sibTransId="{AB2D5C54-162D-428C-8C78-F73815ABE2B3}"/>
    <dgm:cxn modelId="{2F5CD5EE-998D-4219-9225-8F025EA09B6E}" srcId="{738EB0CC-6FA1-4C70-8667-399A55A36DC1}" destId="{25C83939-B1FA-4C6F-8963-A62822D35FAE}" srcOrd="3" destOrd="0" parTransId="{B363F408-F139-410F-BB46-182B975436C6}" sibTransId="{CE9E7710-01BE-4A98-B257-796309AE26FF}"/>
    <dgm:cxn modelId="{5A369139-1253-4E8D-90FB-4EFAE04FCB55}" type="presOf" srcId="{AD1104A9-20F8-4989-AD97-BEAA7EDB0AE9}" destId="{F7D70FF2-EC69-46D8-B610-E794193F2A0A}" srcOrd="0" destOrd="0" presId="urn:microsoft.com/office/officeart/2008/layout/VerticalAccentList"/>
    <dgm:cxn modelId="{BD763A4B-A3FB-4BC4-A771-A72C136B087C}" srcId="{738EB0CC-6FA1-4C70-8667-399A55A36DC1}" destId="{1FB6696C-241F-4EEB-96F6-F22C84D54CB8}" srcOrd="2" destOrd="0" parTransId="{152A58E1-DB69-46F7-A3FA-DE83C7DC9D9E}" sibTransId="{89DC28DA-9AEA-4895-A340-64B566C95483}"/>
    <dgm:cxn modelId="{E53FA613-095E-487A-B15C-9C42A8D2F4BD}" srcId="{738EB0CC-6FA1-4C70-8667-399A55A36DC1}" destId="{75BE4B6D-1C93-4B50-A42C-B892F5AE4EC1}" srcOrd="4" destOrd="0" parTransId="{F08177F5-370A-4181-9EEA-8706145B79D2}" sibTransId="{14D86A16-831E-4DC9-9CBA-A2546822C515}"/>
    <dgm:cxn modelId="{F2CCF2DA-8EBC-408C-9DA6-1051B05BF9BC}" type="presOf" srcId="{771FF21F-60F8-4DA9-AA91-D229D839243C}" destId="{7C686099-C2F1-4127-88FF-8B91DC6D7EAF}" srcOrd="0" destOrd="0" presId="urn:microsoft.com/office/officeart/2008/layout/VerticalAccentList"/>
    <dgm:cxn modelId="{5E4BFBFF-F83A-4CCD-A04E-1762724C3F3E}" type="presOf" srcId="{57763890-EFA1-4015-99C5-7574028E57A1}" destId="{18CF3E6A-399B-4807-AC0C-95CA6D93A43E}" srcOrd="0" destOrd="0" presId="urn:microsoft.com/office/officeart/2008/layout/VerticalAccentList"/>
    <dgm:cxn modelId="{61303A5F-62E1-4F5B-90EA-0B8C2C62CA5B}" type="presOf" srcId="{97A8A94F-47A0-4626-8214-C9A928937FA2}" destId="{AA56459E-DD68-435B-9EA9-4697D8665AB7}" srcOrd="0" destOrd="0" presId="urn:microsoft.com/office/officeart/2008/layout/VerticalAccentList"/>
    <dgm:cxn modelId="{5177F35A-EAC5-44AC-9718-3C4DEBA1BECA}" srcId="{738EB0CC-6FA1-4C70-8667-399A55A36DC1}" destId="{771FF21F-60F8-4DA9-AA91-D229D839243C}" srcOrd="8" destOrd="0" parTransId="{F41763B2-A998-47E4-9D3F-DE49196C10D7}" sibTransId="{729D9605-33C9-483A-91BC-290B70417F54}"/>
    <dgm:cxn modelId="{9A3ADC55-7A63-4EB7-ABB6-83975F723C3B}" srcId="{738EB0CC-6FA1-4C70-8667-399A55A36DC1}" destId="{3AF93612-290E-4A84-97F3-33400F1ECA7C}" srcOrd="5" destOrd="0" parTransId="{B492021C-9A96-4A39-BDA6-2E0BFE9F3BD4}" sibTransId="{325D064E-9B95-4DCB-86D2-3CF1056A9552}"/>
    <dgm:cxn modelId="{2717FD4D-9A8C-4D4D-975F-699C906EAF65}" type="presOf" srcId="{17EA9558-4CEC-44BE-934A-B7146AFEE378}" destId="{573C3C15-FAF3-488E-B527-AB73D90D94F7}" srcOrd="0" destOrd="0" presId="urn:microsoft.com/office/officeart/2008/layout/VerticalAccentList"/>
    <dgm:cxn modelId="{6549B99C-FB52-4297-BEC4-1D846A4B4250}" srcId="{738EB0CC-6FA1-4C70-8667-399A55A36DC1}" destId="{57763890-EFA1-4015-99C5-7574028E57A1}" srcOrd="6" destOrd="0" parTransId="{1D498E14-F865-4C37-968B-CA8AE72DFDBD}" sibTransId="{5A91A24B-37C2-45CD-8809-CD449828445C}"/>
    <dgm:cxn modelId="{D88B38F8-7F7B-4D67-BF22-873AFD9186AC}" type="presOf" srcId="{3AF93612-290E-4A84-97F3-33400F1ECA7C}" destId="{6F50691D-3A4B-4578-A5B0-680D6856B676}" srcOrd="0" destOrd="0" presId="urn:microsoft.com/office/officeart/2008/layout/VerticalAccentList"/>
    <dgm:cxn modelId="{30C4132E-7262-45B1-ADA8-85006BBF3961}" srcId="{738EB0CC-6FA1-4C70-8667-399A55A36DC1}" destId="{97A8A94F-47A0-4626-8214-C9A928937FA2}" srcOrd="7" destOrd="0" parTransId="{E6C7BFF1-1BA8-4B4D-911F-98AF10413E31}" sibTransId="{AA58F148-CE3A-4193-9D5C-D30991AF44A7}"/>
    <dgm:cxn modelId="{FF43025C-83AA-42B7-87F7-4276333E5E85}" type="presOf" srcId="{25C83939-B1FA-4C6F-8963-A62822D35FAE}" destId="{DFDD0A8A-082A-41B4-9BEB-D640A96CC881}" srcOrd="0" destOrd="0" presId="urn:microsoft.com/office/officeart/2008/layout/VerticalAccentList"/>
    <dgm:cxn modelId="{E0231E9F-EF56-4EC5-AD8A-D54C9ECCB3EA}" type="presOf" srcId="{1FB6696C-241F-4EEB-96F6-F22C84D54CB8}" destId="{05069C2F-2EC2-4696-B7F4-DFC533C45BD4}" srcOrd="0" destOrd="0" presId="urn:microsoft.com/office/officeart/2008/layout/VerticalAccentList"/>
    <dgm:cxn modelId="{D7398C33-5A87-4E39-B854-E0CFA05F5422}" srcId="{738EB0CC-6FA1-4C70-8667-399A55A36DC1}" destId="{17EA9558-4CEC-44BE-934A-B7146AFEE378}" srcOrd="1" destOrd="0" parTransId="{C745221C-95E1-4D29-9B88-A8DE2FA771DC}" sibTransId="{6AC9DE03-F3B0-4D34-8ADD-CD3CA7881DA6}"/>
    <dgm:cxn modelId="{593242DE-0667-4D7B-AAFD-8B6003135711}" type="presOf" srcId="{75BE4B6D-1C93-4B50-A42C-B892F5AE4EC1}" destId="{574A8E2B-1A5C-45AC-8AE2-C87280D3BBD4}" srcOrd="0" destOrd="0" presId="urn:microsoft.com/office/officeart/2008/layout/VerticalAccentList"/>
    <dgm:cxn modelId="{D0855B21-0BF6-4A43-8D10-462311C899A6}" type="presOf" srcId="{77EEFBFF-CB8A-408B-9DEF-B891E05B7674}" destId="{B760AA05-9691-45B1-9A62-064F35090B00}" srcOrd="0" destOrd="0" presId="urn:microsoft.com/office/officeart/2008/layout/VerticalAccentList"/>
    <dgm:cxn modelId="{DFAFB250-8BDB-4CC9-92D6-030D7A9C14C0}" type="presParOf" srcId="{49DB54DE-76BE-45E4-9B8D-9D3126C87711}" destId="{C2CF7A93-30B9-4F40-9CD7-33191B061B60}" srcOrd="0" destOrd="0" presId="urn:microsoft.com/office/officeart/2008/layout/VerticalAccentList"/>
    <dgm:cxn modelId="{66E51514-C36C-44DA-BCA3-95813CFB7167}" type="presParOf" srcId="{C2CF7A93-30B9-4F40-9CD7-33191B061B60}" destId="{B760AA05-9691-45B1-9A62-064F35090B00}" srcOrd="0" destOrd="0" presId="urn:microsoft.com/office/officeart/2008/layout/VerticalAccentList"/>
    <dgm:cxn modelId="{72EC7378-FBB4-4510-A951-5E02488B21D4}" type="presParOf" srcId="{49DB54DE-76BE-45E4-9B8D-9D3126C87711}" destId="{0994C3BF-225F-490B-A8EA-8B26AB4D3517}" srcOrd="1" destOrd="0" presId="urn:microsoft.com/office/officeart/2008/layout/VerticalAccentList"/>
    <dgm:cxn modelId="{F64C99B9-BDAD-44A2-BDE0-08928F0079CE}" type="presParOf" srcId="{0994C3BF-225F-490B-A8EA-8B26AB4D3517}" destId="{30A9A3D6-0062-4694-A561-A4099DC553EE}" srcOrd="0" destOrd="0" presId="urn:microsoft.com/office/officeart/2008/layout/VerticalAccentList"/>
    <dgm:cxn modelId="{8BF4A945-22E9-4A9A-9910-86D4E1F5B2AE}" type="presParOf" srcId="{0994C3BF-225F-490B-A8EA-8B26AB4D3517}" destId="{D90C7A26-63F7-4A42-A375-2F11ED723C20}" srcOrd="1" destOrd="0" presId="urn:microsoft.com/office/officeart/2008/layout/VerticalAccentList"/>
    <dgm:cxn modelId="{8EF8B9E3-3B54-4ED9-9672-7F970359EB98}" type="presParOf" srcId="{0994C3BF-225F-490B-A8EA-8B26AB4D3517}" destId="{99202F1D-825F-40D9-AB92-A8557F9226BE}" srcOrd="2" destOrd="0" presId="urn:microsoft.com/office/officeart/2008/layout/VerticalAccentList"/>
    <dgm:cxn modelId="{6588E96B-EA30-4AB4-ADEC-64402DC3FE07}" type="presParOf" srcId="{0994C3BF-225F-490B-A8EA-8B26AB4D3517}" destId="{1A55B55A-DAD5-487D-AC8B-D08F5299580A}" srcOrd="3" destOrd="0" presId="urn:microsoft.com/office/officeart/2008/layout/VerticalAccentList"/>
    <dgm:cxn modelId="{F31F823B-6A2E-4410-BEDE-A129A422D9DF}" type="presParOf" srcId="{0994C3BF-225F-490B-A8EA-8B26AB4D3517}" destId="{20E5F0E0-4993-47DD-8168-798C824BD11D}" srcOrd="4" destOrd="0" presId="urn:microsoft.com/office/officeart/2008/layout/VerticalAccentList"/>
    <dgm:cxn modelId="{A01D5861-2DF6-48AC-9880-E039F215E609}" type="presParOf" srcId="{0994C3BF-225F-490B-A8EA-8B26AB4D3517}" destId="{D00B370E-1B13-46B6-898F-472E3F56AA42}" srcOrd="5" destOrd="0" presId="urn:microsoft.com/office/officeart/2008/layout/VerticalAccentList"/>
    <dgm:cxn modelId="{97BB45BE-69EE-4433-950E-ABA270DF6101}" type="presParOf" srcId="{0994C3BF-225F-490B-A8EA-8B26AB4D3517}" destId="{2CC2ABA1-8D2C-4A29-A553-E4EEC67D2987}" srcOrd="6" destOrd="0" presId="urn:microsoft.com/office/officeart/2008/layout/VerticalAccentList"/>
    <dgm:cxn modelId="{F5777C26-E704-4926-B01D-DC8D37BB4ED0}" type="presParOf" srcId="{49DB54DE-76BE-45E4-9B8D-9D3126C87711}" destId="{EA06A31E-D075-4B5D-AE83-BA6955CCE8EA}" srcOrd="2" destOrd="0" presId="urn:microsoft.com/office/officeart/2008/layout/VerticalAccentList"/>
    <dgm:cxn modelId="{679BEDE2-1601-4C8C-BF90-1D4F42AF8C8B}" type="presParOf" srcId="{49DB54DE-76BE-45E4-9B8D-9D3126C87711}" destId="{6B7B77BD-541C-459B-AF6B-CAA9789A13A3}" srcOrd="3" destOrd="0" presId="urn:microsoft.com/office/officeart/2008/layout/VerticalAccentList"/>
    <dgm:cxn modelId="{993BCFEB-F553-40F7-A12B-911D55264CC2}" type="presParOf" srcId="{6B7B77BD-541C-459B-AF6B-CAA9789A13A3}" destId="{573C3C15-FAF3-488E-B527-AB73D90D94F7}" srcOrd="0" destOrd="0" presId="urn:microsoft.com/office/officeart/2008/layout/VerticalAccentList"/>
    <dgm:cxn modelId="{EED9F0E4-4B5F-488F-A6B7-61A54657E942}" type="presParOf" srcId="{49DB54DE-76BE-45E4-9B8D-9D3126C87711}" destId="{07AF5362-65A0-4DBE-8750-B11B24EA7F08}" srcOrd="4" destOrd="0" presId="urn:microsoft.com/office/officeart/2008/layout/VerticalAccentList"/>
    <dgm:cxn modelId="{9AF00275-FA68-467F-A29B-516B0DE661C8}" type="presParOf" srcId="{07AF5362-65A0-4DBE-8750-B11B24EA7F08}" destId="{DC8935DF-2F19-4E7D-85EC-6CA3CF6CB1AD}" srcOrd="0" destOrd="0" presId="urn:microsoft.com/office/officeart/2008/layout/VerticalAccentList"/>
    <dgm:cxn modelId="{D3D9A7CB-2DFF-4AC4-8BE1-CF597D901549}" type="presParOf" srcId="{07AF5362-65A0-4DBE-8750-B11B24EA7F08}" destId="{DCB7E094-E0F5-48DF-A6DF-F153B80DB470}" srcOrd="1" destOrd="0" presId="urn:microsoft.com/office/officeart/2008/layout/VerticalAccentList"/>
    <dgm:cxn modelId="{4E1D1F5F-DE9B-4261-9A37-0C377237FC4F}" type="presParOf" srcId="{07AF5362-65A0-4DBE-8750-B11B24EA7F08}" destId="{CB2DFF88-E1EF-4C6E-BCF3-D919DFF1BDA8}" srcOrd="2" destOrd="0" presId="urn:microsoft.com/office/officeart/2008/layout/VerticalAccentList"/>
    <dgm:cxn modelId="{094EDCDA-ECFD-4966-941C-5A10EA13D5DA}" type="presParOf" srcId="{07AF5362-65A0-4DBE-8750-B11B24EA7F08}" destId="{92384D9F-893C-45E0-BDF1-669EB0626381}" srcOrd="3" destOrd="0" presId="urn:microsoft.com/office/officeart/2008/layout/VerticalAccentList"/>
    <dgm:cxn modelId="{2569D126-65F1-4E8D-835D-14DFF7E0C6F8}" type="presParOf" srcId="{07AF5362-65A0-4DBE-8750-B11B24EA7F08}" destId="{7E561109-504E-4679-A942-F4149BBEA536}" srcOrd="4" destOrd="0" presId="urn:microsoft.com/office/officeart/2008/layout/VerticalAccentList"/>
    <dgm:cxn modelId="{59613A08-7FD8-4895-ACC2-32744BE18F0B}" type="presParOf" srcId="{07AF5362-65A0-4DBE-8750-B11B24EA7F08}" destId="{51727916-B039-41AE-A11B-26F1B6E818DF}" srcOrd="5" destOrd="0" presId="urn:microsoft.com/office/officeart/2008/layout/VerticalAccentList"/>
    <dgm:cxn modelId="{89844E8C-6E70-46C8-83E0-30D2B7B0BFCE}" type="presParOf" srcId="{07AF5362-65A0-4DBE-8750-B11B24EA7F08}" destId="{0F535EDB-9E6D-49CC-BDFC-8C49A303160E}" srcOrd="6" destOrd="0" presId="urn:microsoft.com/office/officeart/2008/layout/VerticalAccentList"/>
    <dgm:cxn modelId="{D392F1A5-6131-4CD6-AD39-C458E2136419}" type="presParOf" srcId="{49DB54DE-76BE-45E4-9B8D-9D3126C87711}" destId="{57C83EF9-CE41-4787-8D14-11AB90588E7D}" srcOrd="5" destOrd="0" presId="urn:microsoft.com/office/officeart/2008/layout/VerticalAccentList"/>
    <dgm:cxn modelId="{0AA80B21-2EB0-4CE1-96F0-5529D9E5A5A3}" type="presParOf" srcId="{49DB54DE-76BE-45E4-9B8D-9D3126C87711}" destId="{EDF41430-DBAA-4CE5-9394-0A9BADAC98B1}" srcOrd="6" destOrd="0" presId="urn:microsoft.com/office/officeart/2008/layout/VerticalAccentList"/>
    <dgm:cxn modelId="{61830970-0CE5-4BA3-B674-21EF55BF0AB2}" type="presParOf" srcId="{EDF41430-DBAA-4CE5-9394-0A9BADAC98B1}" destId="{05069C2F-2EC2-4696-B7F4-DFC533C45BD4}" srcOrd="0" destOrd="0" presId="urn:microsoft.com/office/officeart/2008/layout/VerticalAccentList"/>
    <dgm:cxn modelId="{F64F0919-70B3-48D6-ACD7-10084B4379F6}" type="presParOf" srcId="{49DB54DE-76BE-45E4-9B8D-9D3126C87711}" destId="{0665348B-4FB3-4A06-9E4F-5A1E51F8BFAA}" srcOrd="7" destOrd="0" presId="urn:microsoft.com/office/officeart/2008/layout/VerticalAccentList"/>
    <dgm:cxn modelId="{F16FF05F-80B4-472A-B2C9-90FB0864D284}" type="presParOf" srcId="{0665348B-4FB3-4A06-9E4F-5A1E51F8BFAA}" destId="{0B7095AC-A310-4E12-BED6-A3F4D851E2F6}" srcOrd="0" destOrd="0" presId="urn:microsoft.com/office/officeart/2008/layout/VerticalAccentList"/>
    <dgm:cxn modelId="{6B1C1A8D-A70B-43B1-9E30-8450E3825E43}" type="presParOf" srcId="{0665348B-4FB3-4A06-9E4F-5A1E51F8BFAA}" destId="{84C4D736-3AB1-4E1C-AB91-FD5BE0733C94}" srcOrd="1" destOrd="0" presId="urn:microsoft.com/office/officeart/2008/layout/VerticalAccentList"/>
    <dgm:cxn modelId="{74A5DD38-1BF0-4FB9-99C6-B1DBC59802E4}" type="presParOf" srcId="{0665348B-4FB3-4A06-9E4F-5A1E51F8BFAA}" destId="{3C2444EC-9655-4A22-A407-C98E90A0E59E}" srcOrd="2" destOrd="0" presId="urn:microsoft.com/office/officeart/2008/layout/VerticalAccentList"/>
    <dgm:cxn modelId="{D3EC647A-C6C4-4D3B-90C0-907891BBBBDA}" type="presParOf" srcId="{0665348B-4FB3-4A06-9E4F-5A1E51F8BFAA}" destId="{66BDF1D7-5A13-4E55-9A53-D02B83356C71}" srcOrd="3" destOrd="0" presId="urn:microsoft.com/office/officeart/2008/layout/VerticalAccentList"/>
    <dgm:cxn modelId="{FBD464B1-3C55-4322-A0D3-560B958C0FD1}" type="presParOf" srcId="{0665348B-4FB3-4A06-9E4F-5A1E51F8BFAA}" destId="{A4C9F67F-47F4-4BCA-AE2F-14FED7D8B6E9}" srcOrd="4" destOrd="0" presId="urn:microsoft.com/office/officeart/2008/layout/VerticalAccentList"/>
    <dgm:cxn modelId="{29DCF5E2-C6D5-49CB-A3DA-C1696A287BA9}" type="presParOf" srcId="{0665348B-4FB3-4A06-9E4F-5A1E51F8BFAA}" destId="{302D1A53-CD49-45F4-A0B9-6F88CDB4E461}" srcOrd="5" destOrd="0" presId="urn:microsoft.com/office/officeart/2008/layout/VerticalAccentList"/>
    <dgm:cxn modelId="{6289E22A-C8E0-458F-BF66-0DB44570DFD4}" type="presParOf" srcId="{0665348B-4FB3-4A06-9E4F-5A1E51F8BFAA}" destId="{4DD3F51A-8920-43C0-9740-4DB110918922}" srcOrd="6" destOrd="0" presId="urn:microsoft.com/office/officeart/2008/layout/VerticalAccentList"/>
    <dgm:cxn modelId="{15CA3FDC-6BE7-4B38-8A95-D944095AB5BD}" type="presParOf" srcId="{49DB54DE-76BE-45E4-9B8D-9D3126C87711}" destId="{BE700D5F-C552-4BA0-ADED-FFCB02CEFD45}" srcOrd="8" destOrd="0" presId="urn:microsoft.com/office/officeart/2008/layout/VerticalAccentList"/>
    <dgm:cxn modelId="{9E147D53-823D-48CA-A783-19C1672C27EB}" type="presParOf" srcId="{49DB54DE-76BE-45E4-9B8D-9D3126C87711}" destId="{6AA8B2EF-7ED2-44CC-8A11-DA98F483C2A2}" srcOrd="9" destOrd="0" presId="urn:microsoft.com/office/officeart/2008/layout/VerticalAccentList"/>
    <dgm:cxn modelId="{7C9317C2-A2D1-4A12-8A38-8721971489D8}" type="presParOf" srcId="{6AA8B2EF-7ED2-44CC-8A11-DA98F483C2A2}" destId="{DFDD0A8A-082A-41B4-9BEB-D640A96CC881}" srcOrd="0" destOrd="0" presId="urn:microsoft.com/office/officeart/2008/layout/VerticalAccentList"/>
    <dgm:cxn modelId="{DB193301-81B5-40DF-A82F-74D06648053F}" type="presParOf" srcId="{49DB54DE-76BE-45E4-9B8D-9D3126C87711}" destId="{E6D8925D-8CFC-419C-ADEF-2536331BFAA5}" srcOrd="10" destOrd="0" presId="urn:microsoft.com/office/officeart/2008/layout/VerticalAccentList"/>
    <dgm:cxn modelId="{83FB6588-5B4B-424D-A066-D37EE93E2858}" type="presParOf" srcId="{E6D8925D-8CFC-419C-ADEF-2536331BFAA5}" destId="{D9A123FD-CEB1-4515-A233-A4AF88A057CD}" srcOrd="0" destOrd="0" presId="urn:microsoft.com/office/officeart/2008/layout/VerticalAccentList"/>
    <dgm:cxn modelId="{5289AACC-4E56-41E8-8711-3C5E5EF49AFC}" type="presParOf" srcId="{E6D8925D-8CFC-419C-ADEF-2536331BFAA5}" destId="{678A9A41-B9A2-4172-A3F8-5EB7528663C4}" srcOrd="1" destOrd="0" presId="urn:microsoft.com/office/officeart/2008/layout/VerticalAccentList"/>
    <dgm:cxn modelId="{60C563BB-56BA-4A41-9C31-DDED0E9157F5}" type="presParOf" srcId="{E6D8925D-8CFC-419C-ADEF-2536331BFAA5}" destId="{9092D519-8CEE-4DB2-B738-EEB045D09B9C}" srcOrd="2" destOrd="0" presId="urn:microsoft.com/office/officeart/2008/layout/VerticalAccentList"/>
    <dgm:cxn modelId="{2B01ED9C-1D92-4316-AD51-49D8DFCAA15D}" type="presParOf" srcId="{E6D8925D-8CFC-419C-ADEF-2536331BFAA5}" destId="{16264ABE-17F2-4F14-A6E3-6F814C7B0A44}" srcOrd="3" destOrd="0" presId="urn:microsoft.com/office/officeart/2008/layout/VerticalAccentList"/>
    <dgm:cxn modelId="{4D5E962B-426F-45B8-973A-1B37F21E1525}" type="presParOf" srcId="{E6D8925D-8CFC-419C-ADEF-2536331BFAA5}" destId="{A6DDF205-300D-405E-AFF6-48D6EE8A2B05}" srcOrd="4" destOrd="0" presId="urn:microsoft.com/office/officeart/2008/layout/VerticalAccentList"/>
    <dgm:cxn modelId="{F51A816E-6AFB-424E-8605-7EB4BB7FC180}" type="presParOf" srcId="{E6D8925D-8CFC-419C-ADEF-2536331BFAA5}" destId="{F2D20E8C-D4F4-4DF0-9C2A-9A3296839B08}" srcOrd="5" destOrd="0" presId="urn:microsoft.com/office/officeart/2008/layout/VerticalAccentList"/>
    <dgm:cxn modelId="{17698205-FC32-4C99-9583-28E6CED1C927}" type="presParOf" srcId="{E6D8925D-8CFC-419C-ADEF-2536331BFAA5}" destId="{7B03DF63-DDB1-46CA-BE45-39E795DA6460}" srcOrd="6" destOrd="0" presId="urn:microsoft.com/office/officeart/2008/layout/VerticalAccentList"/>
    <dgm:cxn modelId="{B76DF64C-84AC-4042-8040-F40ACA2E8360}" type="presParOf" srcId="{49DB54DE-76BE-45E4-9B8D-9D3126C87711}" destId="{E527DCC3-04AA-4DEA-AA21-E8AE982FA3B3}" srcOrd="11" destOrd="0" presId="urn:microsoft.com/office/officeart/2008/layout/VerticalAccentList"/>
    <dgm:cxn modelId="{5F3AA65A-8291-457A-866D-935DB152C39E}" type="presParOf" srcId="{49DB54DE-76BE-45E4-9B8D-9D3126C87711}" destId="{4E2D8C67-5E02-4C29-A162-F0BCA742705D}" srcOrd="12" destOrd="0" presId="urn:microsoft.com/office/officeart/2008/layout/VerticalAccentList"/>
    <dgm:cxn modelId="{21A90BE0-54FE-4322-8F76-477419AD87E0}" type="presParOf" srcId="{4E2D8C67-5E02-4C29-A162-F0BCA742705D}" destId="{574A8E2B-1A5C-45AC-8AE2-C87280D3BBD4}" srcOrd="0" destOrd="0" presId="urn:microsoft.com/office/officeart/2008/layout/VerticalAccentList"/>
    <dgm:cxn modelId="{1A11760E-71F1-4328-B8AC-DE2CAB3688EC}" type="presParOf" srcId="{49DB54DE-76BE-45E4-9B8D-9D3126C87711}" destId="{1ABB2F3F-A25F-405D-9BD4-AE951A006BF2}" srcOrd="13" destOrd="0" presId="urn:microsoft.com/office/officeart/2008/layout/VerticalAccentList"/>
    <dgm:cxn modelId="{CFD2034A-BB63-4DA1-B280-F45712AA617A}" type="presParOf" srcId="{1ABB2F3F-A25F-405D-9BD4-AE951A006BF2}" destId="{56EE2DE2-75EC-41AC-98A3-261FCB6B83FA}" srcOrd="0" destOrd="0" presId="urn:microsoft.com/office/officeart/2008/layout/VerticalAccentList"/>
    <dgm:cxn modelId="{0C421609-40DE-4534-B509-09FE783F36BA}" type="presParOf" srcId="{1ABB2F3F-A25F-405D-9BD4-AE951A006BF2}" destId="{383D0A1C-2C40-4C6F-9C4C-5C3EB4EFCA33}" srcOrd="1" destOrd="0" presId="urn:microsoft.com/office/officeart/2008/layout/VerticalAccentList"/>
    <dgm:cxn modelId="{ADB71A90-2604-41C0-BB2B-0E177EE1100D}" type="presParOf" srcId="{1ABB2F3F-A25F-405D-9BD4-AE951A006BF2}" destId="{01782DFE-C371-413A-87C6-9B0F117531F8}" srcOrd="2" destOrd="0" presId="urn:microsoft.com/office/officeart/2008/layout/VerticalAccentList"/>
    <dgm:cxn modelId="{AC5156D6-7874-4F5F-93C8-4E80B2496121}" type="presParOf" srcId="{1ABB2F3F-A25F-405D-9BD4-AE951A006BF2}" destId="{E3AEC2A3-7C0D-4748-A23A-6C32B5243E84}" srcOrd="3" destOrd="0" presId="urn:microsoft.com/office/officeart/2008/layout/VerticalAccentList"/>
    <dgm:cxn modelId="{4948C3A0-AD8C-4647-9B29-0C268BD32723}" type="presParOf" srcId="{1ABB2F3F-A25F-405D-9BD4-AE951A006BF2}" destId="{C1DD8B15-AE7B-4F79-8335-608EB5FBF7E7}" srcOrd="4" destOrd="0" presId="urn:microsoft.com/office/officeart/2008/layout/VerticalAccentList"/>
    <dgm:cxn modelId="{F22BD698-A834-4686-8EC9-6EC7E1C91F08}" type="presParOf" srcId="{1ABB2F3F-A25F-405D-9BD4-AE951A006BF2}" destId="{00686F22-6D5C-489C-A391-1CB074751308}" srcOrd="5" destOrd="0" presId="urn:microsoft.com/office/officeart/2008/layout/VerticalAccentList"/>
    <dgm:cxn modelId="{3767097E-D018-440D-8D4C-E19716441AAE}" type="presParOf" srcId="{1ABB2F3F-A25F-405D-9BD4-AE951A006BF2}" destId="{E7F47C72-08E7-4B34-BA71-6990A1D8BF7C}" srcOrd="6" destOrd="0" presId="urn:microsoft.com/office/officeart/2008/layout/VerticalAccentList"/>
    <dgm:cxn modelId="{C2C14172-90F9-4754-B590-B145533AA8D6}" type="presParOf" srcId="{49DB54DE-76BE-45E4-9B8D-9D3126C87711}" destId="{506731AF-EB91-45EB-B7CC-01A7F8794F64}" srcOrd="14" destOrd="0" presId="urn:microsoft.com/office/officeart/2008/layout/VerticalAccentList"/>
    <dgm:cxn modelId="{E5442444-FD8E-46AC-B541-67ED690FDD93}" type="presParOf" srcId="{49DB54DE-76BE-45E4-9B8D-9D3126C87711}" destId="{982D36E1-6A26-4438-88F7-08C4265E9595}" srcOrd="15" destOrd="0" presId="urn:microsoft.com/office/officeart/2008/layout/VerticalAccentList"/>
    <dgm:cxn modelId="{17A5CE7F-1333-439C-91FE-BFF641B8D577}" type="presParOf" srcId="{982D36E1-6A26-4438-88F7-08C4265E9595}" destId="{6F50691D-3A4B-4578-A5B0-680D6856B676}" srcOrd="0" destOrd="0" presId="urn:microsoft.com/office/officeart/2008/layout/VerticalAccentList"/>
    <dgm:cxn modelId="{D86E772D-1DC9-442E-B56A-F0C9A04A27FB}" type="presParOf" srcId="{49DB54DE-76BE-45E4-9B8D-9D3126C87711}" destId="{94527476-5C69-42EA-A21C-5DF19538F317}" srcOrd="16" destOrd="0" presId="urn:microsoft.com/office/officeart/2008/layout/VerticalAccentList"/>
    <dgm:cxn modelId="{8229CE51-C433-4440-9DBA-AA2393909F93}" type="presParOf" srcId="{94527476-5C69-42EA-A21C-5DF19538F317}" destId="{2021A4A7-A224-47C5-B7FB-6C2F64E142B1}" srcOrd="0" destOrd="0" presId="urn:microsoft.com/office/officeart/2008/layout/VerticalAccentList"/>
    <dgm:cxn modelId="{59BBD2AB-740E-4FC0-BB77-3162BB497448}" type="presParOf" srcId="{94527476-5C69-42EA-A21C-5DF19538F317}" destId="{CD931430-A43C-4FB8-92DF-3E824BF29712}" srcOrd="1" destOrd="0" presId="urn:microsoft.com/office/officeart/2008/layout/VerticalAccentList"/>
    <dgm:cxn modelId="{989440FB-E781-401C-AC80-0748D7864664}" type="presParOf" srcId="{94527476-5C69-42EA-A21C-5DF19538F317}" destId="{B7FFB1D5-7377-4C2D-A453-E32639EE2DF0}" srcOrd="2" destOrd="0" presId="urn:microsoft.com/office/officeart/2008/layout/VerticalAccentList"/>
    <dgm:cxn modelId="{EDDD24B0-3BF6-44B9-A363-69CB8B7A473C}" type="presParOf" srcId="{94527476-5C69-42EA-A21C-5DF19538F317}" destId="{99D1073B-B628-455B-85F1-DED92CBED567}" srcOrd="3" destOrd="0" presId="urn:microsoft.com/office/officeart/2008/layout/VerticalAccentList"/>
    <dgm:cxn modelId="{6CB4E36F-A9D4-440D-99CD-1CFA8B6F3E36}" type="presParOf" srcId="{94527476-5C69-42EA-A21C-5DF19538F317}" destId="{73924D4C-B85C-4D33-944D-09B0479B1FDD}" srcOrd="4" destOrd="0" presId="urn:microsoft.com/office/officeart/2008/layout/VerticalAccentList"/>
    <dgm:cxn modelId="{8B731E30-94B9-46FF-9A7E-E1D6A8157F11}" type="presParOf" srcId="{94527476-5C69-42EA-A21C-5DF19538F317}" destId="{DDBDC65F-3F6E-4694-B83D-162E9E3B807F}" srcOrd="5" destOrd="0" presId="urn:microsoft.com/office/officeart/2008/layout/VerticalAccentList"/>
    <dgm:cxn modelId="{A0995D2A-492A-49A4-9EB3-92285B4AB1C3}" type="presParOf" srcId="{94527476-5C69-42EA-A21C-5DF19538F317}" destId="{930F5806-807A-4410-8227-AF0840E38FCA}" srcOrd="6" destOrd="0" presId="urn:microsoft.com/office/officeart/2008/layout/VerticalAccentList"/>
    <dgm:cxn modelId="{54CF031A-825D-4BE5-AAA6-5C3AB631912A}" type="presParOf" srcId="{49DB54DE-76BE-45E4-9B8D-9D3126C87711}" destId="{43995206-3D3D-47C4-8AE6-0BCD8C72E12F}" srcOrd="17" destOrd="0" presId="urn:microsoft.com/office/officeart/2008/layout/VerticalAccentList"/>
    <dgm:cxn modelId="{0BB7452C-7EA4-476F-87BF-1849282A5E3F}" type="presParOf" srcId="{49DB54DE-76BE-45E4-9B8D-9D3126C87711}" destId="{A9096925-C610-4E6F-9528-89C5B4CA94F1}" srcOrd="18" destOrd="0" presId="urn:microsoft.com/office/officeart/2008/layout/VerticalAccentList"/>
    <dgm:cxn modelId="{618886EC-8897-461D-BB4E-17BE7D170491}" type="presParOf" srcId="{A9096925-C610-4E6F-9528-89C5B4CA94F1}" destId="{18CF3E6A-399B-4807-AC0C-95CA6D93A43E}" srcOrd="0" destOrd="0" presId="urn:microsoft.com/office/officeart/2008/layout/VerticalAccentList"/>
    <dgm:cxn modelId="{A585909C-F754-49FE-B05B-0E69AB3D49DB}" type="presParOf" srcId="{49DB54DE-76BE-45E4-9B8D-9D3126C87711}" destId="{CBD6AC61-D5BE-43F0-BA28-7A0817BDC638}" srcOrd="19" destOrd="0" presId="urn:microsoft.com/office/officeart/2008/layout/VerticalAccentList"/>
    <dgm:cxn modelId="{65F9C811-1E84-4713-A6FE-2EE9E7E1CC46}" type="presParOf" srcId="{CBD6AC61-D5BE-43F0-BA28-7A0817BDC638}" destId="{9241A50D-0154-4A6F-A901-2A1607C896FC}" srcOrd="0" destOrd="0" presId="urn:microsoft.com/office/officeart/2008/layout/VerticalAccentList"/>
    <dgm:cxn modelId="{C356E23A-3EC7-4E3F-A2DF-1F9C5209FBF4}" type="presParOf" srcId="{CBD6AC61-D5BE-43F0-BA28-7A0817BDC638}" destId="{F86B181C-983D-434E-83BD-B00E9C0954D5}" srcOrd="1" destOrd="0" presId="urn:microsoft.com/office/officeart/2008/layout/VerticalAccentList"/>
    <dgm:cxn modelId="{C8614052-FDE5-4B03-BD43-098C1961ECAE}" type="presParOf" srcId="{CBD6AC61-D5BE-43F0-BA28-7A0817BDC638}" destId="{5AD835E7-B0ED-4768-9A14-A1A128425194}" srcOrd="2" destOrd="0" presId="urn:microsoft.com/office/officeart/2008/layout/VerticalAccentList"/>
    <dgm:cxn modelId="{106E4C0C-5559-4462-8FC7-746EAC803596}" type="presParOf" srcId="{CBD6AC61-D5BE-43F0-BA28-7A0817BDC638}" destId="{9550CA25-6937-495A-A4E0-AAF3A53A2365}" srcOrd="3" destOrd="0" presId="urn:microsoft.com/office/officeart/2008/layout/VerticalAccentList"/>
    <dgm:cxn modelId="{FD6189BA-1B21-4966-8148-D9D4DDCEA020}" type="presParOf" srcId="{CBD6AC61-D5BE-43F0-BA28-7A0817BDC638}" destId="{5BD4FF30-F533-4FB0-8039-FA82613716C6}" srcOrd="4" destOrd="0" presId="urn:microsoft.com/office/officeart/2008/layout/VerticalAccentList"/>
    <dgm:cxn modelId="{5B204144-834D-469B-83C3-7C7C444B4BCB}" type="presParOf" srcId="{CBD6AC61-D5BE-43F0-BA28-7A0817BDC638}" destId="{AE558442-791A-4E30-BBD0-6378DAA22580}" srcOrd="5" destOrd="0" presId="urn:microsoft.com/office/officeart/2008/layout/VerticalAccentList"/>
    <dgm:cxn modelId="{11862BF0-0D4C-45A6-808A-0EC434BC958F}" type="presParOf" srcId="{CBD6AC61-D5BE-43F0-BA28-7A0817BDC638}" destId="{9A036D75-9BD0-4A93-83E3-50928F858FDA}" srcOrd="6" destOrd="0" presId="urn:microsoft.com/office/officeart/2008/layout/VerticalAccentList"/>
    <dgm:cxn modelId="{03A0E807-2478-4351-881E-BF63EF1BC0E7}" type="presParOf" srcId="{49DB54DE-76BE-45E4-9B8D-9D3126C87711}" destId="{8B4D4E70-DE86-47D3-83B6-57DB375F92C4}" srcOrd="20" destOrd="0" presId="urn:microsoft.com/office/officeart/2008/layout/VerticalAccentList"/>
    <dgm:cxn modelId="{D03DB9F5-AE83-4286-A94A-04185660B49D}" type="presParOf" srcId="{49DB54DE-76BE-45E4-9B8D-9D3126C87711}" destId="{3F47F58D-9905-4110-8F9C-C237AA7D6FA5}" srcOrd="21" destOrd="0" presId="urn:microsoft.com/office/officeart/2008/layout/VerticalAccentList"/>
    <dgm:cxn modelId="{ECF50E41-70C3-4064-83A6-AD2DC74E1D23}" type="presParOf" srcId="{3F47F58D-9905-4110-8F9C-C237AA7D6FA5}" destId="{AA56459E-DD68-435B-9EA9-4697D8665AB7}" srcOrd="0" destOrd="0" presId="urn:microsoft.com/office/officeart/2008/layout/VerticalAccentList"/>
    <dgm:cxn modelId="{3379307B-ACDE-437B-9FFD-1596CCFEEDDB}" type="presParOf" srcId="{49DB54DE-76BE-45E4-9B8D-9D3126C87711}" destId="{7FF69940-C61A-4F54-8C57-446F527A9EC4}" srcOrd="22" destOrd="0" presId="urn:microsoft.com/office/officeart/2008/layout/VerticalAccentList"/>
    <dgm:cxn modelId="{745D4808-896F-45BA-B1E8-E2FDD8EADFEE}" type="presParOf" srcId="{7FF69940-C61A-4F54-8C57-446F527A9EC4}" destId="{C7883E30-F1B2-4C05-AAA5-C6A581D8D68D}" srcOrd="0" destOrd="0" presId="urn:microsoft.com/office/officeart/2008/layout/VerticalAccentList"/>
    <dgm:cxn modelId="{97F010F2-5727-4E7C-8598-F945CCC2D94B}" type="presParOf" srcId="{7FF69940-C61A-4F54-8C57-446F527A9EC4}" destId="{337B30B9-C98B-4D1A-A86F-ABA60F1AF9A1}" srcOrd="1" destOrd="0" presId="urn:microsoft.com/office/officeart/2008/layout/VerticalAccentList"/>
    <dgm:cxn modelId="{D9E87D9C-EA65-4FAF-BBAC-72B166C793EF}" type="presParOf" srcId="{7FF69940-C61A-4F54-8C57-446F527A9EC4}" destId="{02553688-070B-48C0-BB31-F495306E882F}" srcOrd="2" destOrd="0" presId="urn:microsoft.com/office/officeart/2008/layout/VerticalAccentList"/>
    <dgm:cxn modelId="{6F148C4A-D5CA-449B-997D-B901FF483B6C}" type="presParOf" srcId="{7FF69940-C61A-4F54-8C57-446F527A9EC4}" destId="{96719E0C-457C-4536-8CD4-D82D7E55961E}" srcOrd="3" destOrd="0" presId="urn:microsoft.com/office/officeart/2008/layout/VerticalAccentList"/>
    <dgm:cxn modelId="{32C7C962-2889-4A21-9981-1AD1E9F49221}" type="presParOf" srcId="{7FF69940-C61A-4F54-8C57-446F527A9EC4}" destId="{B83F80CB-B757-4CB2-9199-41086609FBA3}" srcOrd="4" destOrd="0" presId="urn:microsoft.com/office/officeart/2008/layout/VerticalAccentList"/>
    <dgm:cxn modelId="{43CED0DE-A04F-4FE0-9DB9-E5836570EAF8}" type="presParOf" srcId="{7FF69940-C61A-4F54-8C57-446F527A9EC4}" destId="{73F33B35-FBD8-4F45-A423-CBEE1C60FC88}" srcOrd="5" destOrd="0" presId="urn:microsoft.com/office/officeart/2008/layout/VerticalAccentList"/>
    <dgm:cxn modelId="{E0E15F37-F67A-44B0-BA8E-F9BBEF9D15FA}" type="presParOf" srcId="{7FF69940-C61A-4F54-8C57-446F527A9EC4}" destId="{FE198149-DB7B-4C22-9D02-1C2397D3D920}" srcOrd="6" destOrd="0" presId="urn:microsoft.com/office/officeart/2008/layout/VerticalAccentList"/>
    <dgm:cxn modelId="{F2C52697-C746-42BA-BAA3-0ACC156F9B30}" type="presParOf" srcId="{49DB54DE-76BE-45E4-9B8D-9D3126C87711}" destId="{2E26F7BC-F943-4987-9C94-832E636398C5}" srcOrd="23" destOrd="0" presId="urn:microsoft.com/office/officeart/2008/layout/VerticalAccentList"/>
    <dgm:cxn modelId="{3F1238C9-FC48-4D0A-9CFB-47C42AED0030}" type="presParOf" srcId="{49DB54DE-76BE-45E4-9B8D-9D3126C87711}" destId="{02E22B69-27D3-47E9-83F7-1BAD6B687639}" srcOrd="24" destOrd="0" presId="urn:microsoft.com/office/officeart/2008/layout/VerticalAccentList"/>
    <dgm:cxn modelId="{7EE055E2-C19E-4E6A-B9A0-8CC58DBFF841}" type="presParOf" srcId="{02E22B69-27D3-47E9-83F7-1BAD6B687639}" destId="{7C686099-C2F1-4127-88FF-8B91DC6D7EAF}" srcOrd="0" destOrd="0" presId="urn:microsoft.com/office/officeart/2008/layout/VerticalAccentList"/>
    <dgm:cxn modelId="{D9105CE2-FDB8-416D-81B6-C9503A9A8A64}" type="presParOf" srcId="{49DB54DE-76BE-45E4-9B8D-9D3126C87711}" destId="{B3A7ED05-43F3-4506-B2AE-670DA4B475E0}" srcOrd="25" destOrd="0" presId="urn:microsoft.com/office/officeart/2008/layout/VerticalAccentList"/>
    <dgm:cxn modelId="{E8E5A611-818B-4298-8641-D6C4F07EF410}" type="presParOf" srcId="{B3A7ED05-43F3-4506-B2AE-670DA4B475E0}" destId="{1717A7B0-D6B7-4489-A26E-A4B23DC11A1C}" srcOrd="0" destOrd="0" presId="urn:microsoft.com/office/officeart/2008/layout/VerticalAccentList"/>
    <dgm:cxn modelId="{E2D1769F-5079-4EC8-B3FF-9C2590378E76}" type="presParOf" srcId="{B3A7ED05-43F3-4506-B2AE-670DA4B475E0}" destId="{B737AFBF-3E62-432D-8DB0-F3705B8A01A3}" srcOrd="1" destOrd="0" presId="urn:microsoft.com/office/officeart/2008/layout/VerticalAccentList"/>
    <dgm:cxn modelId="{7E530A3C-1E64-4CD4-A5BA-1FCD0BC41B22}" type="presParOf" srcId="{B3A7ED05-43F3-4506-B2AE-670DA4B475E0}" destId="{2397B87B-AC5D-468E-9A76-21029348AFA6}" srcOrd="2" destOrd="0" presId="urn:microsoft.com/office/officeart/2008/layout/VerticalAccentList"/>
    <dgm:cxn modelId="{5AD9CCCF-BFF9-4F42-823D-4C0F4FE8434C}" type="presParOf" srcId="{B3A7ED05-43F3-4506-B2AE-670DA4B475E0}" destId="{8D1F164E-96B4-4E47-8632-56C03B1DCAE4}" srcOrd="3" destOrd="0" presId="urn:microsoft.com/office/officeart/2008/layout/VerticalAccentList"/>
    <dgm:cxn modelId="{B1B9FBE0-5D93-43F4-A6AB-1508472A754B}" type="presParOf" srcId="{B3A7ED05-43F3-4506-B2AE-670DA4B475E0}" destId="{F0123660-A852-46DE-BEFE-CC78A0019034}" srcOrd="4" destOrd="0" presId="urn:microsoft.com/office/officeart/2008/layout/VerticalAccentList"/>
    <dgm:cxn modelId="{9A919683-0462-49A4-8591-4C0348E414AB}" type="presParOf" srcId="{B3A7ED05-43F3-4506-B2AE-670DA4B475E0}" destId="{FE45D12B-63E6-431C-B676-49F7176A8005}" srcOrd="5" destOrd="0" presId="urn:microsoft.com/office/officeart/2008/layout/VerticalAccentList"/>
    <dgm:cxn modelId="{50BB5B69-7139-4D60-9A75-46CA13FC9E77}" type="presParOf" srcId="{B3A7ED05-43F3-4506-B2AE-670DA4B475E0}" destId="{FF110DAC-D999-4799-A10E-258ECB9E6D96}" srcOrd="6" destOrd="0" presId="urn:microsoft.com/office/officeart/2008/layout/VerticalAccentList"/>
    <dgm:cxn modelId="{9942217C-4258-4E15-902F-D3DEA63AE069}" type="presParOf" srcId="{49DB54DE-76BE-45E4-9B8D-9D3126C87711}" destId="{EBE684D6-DE50-4595-9437-76C21A986B76}" srcOrd="26" destOrd="0" presId="urn:microsoft.com/office/officeart/2008/layout/VerticalAccentList"/>
    <dgm:cxn modelId="{F3E3FDE1-A190-489C-88F7-5F21AA9A00A6}" type="presParOf" srcId="{49DB54DE-76BE-45E4-9B8D-9D3126C87711}" destId="{A99D6FB2-3E81-4301-B007-6D6D1D82AC11}" srcOrd="27" destOrd="0" presId="urn:microsoft.com/office/officeart/2008/layout/VerticalAccentList"/>
    <dgm:cxn modelId="{680E49E3-B1E3-47C3-81BC-AAAB5300D28C}" type="presParOf" srcId="{A99D6FB2-3E81-4301-B007-6D6D1D82AC11}" destId="{F7D70FF2-EC69-46D8-B610-E794193F2A0A}" srcOrd="0" destOrd="0" presId="urn:microsoft.com/office/officeart/2008/layout/VerticalAccentList"/>
    <dgm:cxn modelId="{23ADB411-1978-4272-9F97-2A276F7654B3}" type="presParOf" srcId="{49DB54DE-76BE-45E4-9B8D-9D3126C87711}" destId="{ADEAEA4D-1FAB-4A3B-AA5F-4FB45D464DAC}" srcOrd="28" destOrd="0" presId="urn:microsoft.com/office/officeart/2008/layout/VerticalAccentList"/>
    <dgm:cxn modelId="{E5941CC6-CD01-458C-8972-E1AD381670FF}" type="presParOf" srcId="{ADEAEA4D-1FAB-4A3B-AA5F-4FB45D464DAC}" destId="{1350C718-0DA7-4FFC-B8E3-6660002DBB1A}" srcOrd="0" destOrd="0" presId="urn:microsoft.com/office/officeart/2008/layout/VerticalAccentList"/>
    <dgm:cxn modelId="{B62F29A6-80D2-485E-BE5D-202E9906EC71}" type="presParOf" srcId="{ADEAEA4D-1FAB-4A3B-AA5F-4FB45D464DAC}" destId="{43DDA4E5-931A-4D73-8055-19FF8D32450A}" srcOrd="1" destOrd="0" presId="urn:microsoft.com/office/officeart/2008/layout/VerticalAccentList"/>
    <dgm:cxn modelId="{B95B66F0-5FAF-4E8B-B363-46DDC7BB1E38}" type="presParOf" srcId="{ADEAEA4D-1FAB-4A3B-AA5F-4FB45D464DAC}" destId="{4F249B01-ACF4-41A3-87FC-2ACAAD5C7BD9}" srcOrd="2" destOrd="0" presId="urn:microsoft.com/office/officeart/2008/layout/VerticalAccentList"/>
    <dgm:cxn modelId="{AFE7EE0E-B2AF-45D7-A36B-3ADC5655E11F}" type="presParOf" srcId="{ADEAEA4D-1FAB-4A3B-AA5F-4FB45D464DAC}" destId="{068E20A1-25FF-4A73-9958-77032A8DA5E5}" srcOrd="3" destOrd="0" presId="urn:microsoft.com/office/officeart/2008/layout/VerticalAccentList"/>
    <dgm:cxn modelId="{D8B572C2-A8C9-4BB4-9556-C2ABA23DC1E9}" type="presParOf" srcId="{ADEAEA4D-1FAB-4A3B-AA5F-4FB45D464DAC}" destId="{15C93C11-FADA-4F74-BECD-5F2BCA1A5AAC}" srcOrd="4" destOrd="0" presId="urn:microsoft.com/office/officeart/2008/layout/VerticalAccentList"/>
    <dgm:cxn modelId="{E058250E-37DE-4485-AE7C-CDBBDD015189}" type="presParOf" srcId="{ADEAEA4D-1FAB-4A3B-AA5F-4FB45D464DAC}" destId="{97AB7100-8530-4C38-B400-D3B2B6BBFE08}" srcOrd="5" destOrd="0" presId="urn:microsoft.com/office/officeart/2008/layout/VerticalAccentList"/>
    <dgm:cxn modelId="{A15CC984-C790-4228-9D22-30837AA257F6}" type="presParOf" srcId="{ADEAEA4D-1FAB-4A3B-AA5F-4FB45D464DAC}" destId="{ABAB1E4B-70F3-4435-8DE3-ED114422A280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2EC2D8-1634-4C2D-A69E-60C842917483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9C5182B0-1756-4BC8-A45B-9876E8A51D57}">
      <dgm:prSet phldrT="[Texto]"/>
      <dgm:spPr/>
      <dgm:t>
        <a:bodyPr/>
        <a:lstStyle/>
        <a:p>
          <a:r>
            <a:rPr lang="es-MX" dirty="0" smtClean="0"/>
            <a:t>Desarrollo Personal  y Social</a:t>
          </a:r>
          <a:endParaRPr lang="es-MX" dirty="0"/>
        </a:p>
      </dgm:t>
    </dgm:pt>
    <dgm:pt modelId="{CEE8FDBE-01E1-46BC-9317-673AF9915F53}" type="parTrans" cxnId="{BD433772-B362-4BF6-8DB5-F6163B9F4215}">
      <dgm:prSet/>
      <dgm:spPr/>
      <dgm:t>
        <a:bodyPr/>
        <a:lstStyle/>
        <a:p>
          <a:endParaRPr lang="es-MX"/>
        </a:p>
      </dgm:t>
    </dgm:pt>
    <dgm:pt modelId="{44102FC1-E02F-4EE3-BEB0-A6244BBAD2E8}" type="sibTrans" cxnId="{BD433772-B362-4BF6-8DB5-F6163B9F4215}">
      <dgm:prSet/>
      <dgm:spPr/>
      <dgm:t>
        <a:bodyPr/>
        <a:lstStyle/>
        <a:p>
          <a:endParaRPr lang="es-MX"/>
        </a:p>
      </dgm:t>
    </dgm:pt>
    <dgm:pt modelId="{30920741-5210-4E2D-92B8-6E7DB83E3B3D}">
      <dgm:prSet phldrT="[Texto]"/>
      <dgm:spPr/>
      <dgm:t>
        <a:bodyPr/>
        <a:lstStyle/>
        <a:p>
          <a:r>
            <a:rPr lang="es-MX" dirty="0" smtClean="0"/>
            <a:t>Pensamiento Matemático</a:t>
          </a:r>
          <a:endParaRPr lang="es-MX" dirty="0"/>
        </a:p>
      </dgm:t>
    </dgm:pt>
    <dgm:pt modelId="{1F8944E4-ED88-4331-9025-7D67999DA8C5}" type="parTrans" cxnId="{BA7D2BF7-33A4-4BA0-8D34-FC6211444783}">
      <dgm:prSet/>
      <dgm:spPr/>
      <dgm:t>
        <a:bodyPr/>
        <a:lstStyle/>
        <a:p>
          <a:endParaRPr lang="es-MX"/>
        </a:p>
      </dgm:t>
    </dgm:pt>
    <dgm:pt modelId="{45A72CE4-614E-4744-B12E-09E5BA35D743}" type="sibTrans" cxnId="{BA7D2BF7-33A4-4BA0-8D34-FC6211444783}">
      <dgm:prSet/>
      <dgm:spPr/>
      <dgm:t>
        <a:bodyPr/>
        <a:lstStyle/>
        <a:p>
          <a:endParaRPr lang="es-MX"/>
        </a:p>
      </dgm:t>
    </dgm:pt>
    <dgm:pt modelId="{F5A47C2A-DC44-45B6-911B-82A526C37268}">
      <dgm:prSet phldrT="[Texto]"/>
      <dgm:spPr/>
      <dgm:t>
        <a:bodyPr/>
        <a:lstStyle/>
        <a:p>
          <a:r>
            <a:rPr lang="es-MX" dirty="0" smtClean="0"/>
            <a:t>Lenguaje y Comunicación</a:t>
          </a:r>
          <a:endParaRPr lang="es-MX" dirty="0"/>
        </a:p>
      </dgm:t>
    </dgm:pt>
    <dgm:pt modelId="{0F89CC0F-27C7-404A-94C8-02F68D2445A5}" type="parTrans" cxnId="{B10E0323-8A37-4B69-8854-96F6883BE0A8}">
      <dgm:prSet/>
      <dgm:spPr/>
      <dgm:t>
        <a:bodyPr/>
        <a:lstStyle/>
        <a:p>
          <a:endParaRPr lang="es-MX"/>
        </a:p>
      </dgm:t>
    </dgm:pt>
    <dgm:pt modelId="{B0226F28-8EC1-4540-AEC8-4347C693945F}" type="sibTrans" cxnId="{B10E0323-8A37-4B69-8854-96F6883BE0A8}">
      <dgm:prSet/>
      <dgm:spPr/>
      <dgm:t>
        <a:bodyPr/>
        <a:lstStyle/>
        <a:p>
          <a:endParaRPr lang="es-MX"/>
        </a:p>
      </dgm:t>
    </dgm:pt>
    <dgm:pt modelId="{FB46E832-999A-4989-A8D5-83DE21996683}">
      <dgm:prSet phldrT="[Texto]"/>
      <dgm:spPr/>
      <dgm:t>
        <a:bodyPr/>
        <a:lstStyle/>
        <a:p>
          <a:r>
            <a:rPr lang="es-MX" dirty="0" smtClean="0"/>
            <a:t>Desarrollo Físico y Salud</a:t>
          </a:r>
          <a:endParaRPr lang="es-MX" dirty="0"/>
        </a:p>
      </dgm:t>
    </dgm:pt>
    <dgm:pt modelId="{484E90FD-5221-4FF5-A76F-F4AE007C85ED}" type="parTrans" cxnId="{83F3FD77-6D14-4DBB-BEE2-AE15F72E8371}">
      <dgm:prSet/>
      <dgm:spPr/>
      <dgm:t>
        <a:bodyPr/>
        <a:lstStyle/>
        <a:p>
          <a:endParaRPr lang="es-MX"/>
        </a:p>
      </dgm:t>
    </dgm:pt>
    <dgm:pt modelId="{7556B287-2030-4939-8E14-EE4063D90E29}" type="sibTrans" cxnId="{83F3FD77-6D14-4DBB-BEE2-AE15F72E8371}">
      <dgm:prSet/>
      <dgm:spPr/>
      <dgm:t>
        <a:bodyPr/>
        <a:lstStyle/>
        <a:p>
          <a:endParaRPr lang="es-MX"/>
        </a:p>
      </dgm:t>
    </dgm:pt>
    <dgm:pt modelId="{4742AA58-5A06-4FCA-972D-698811A7FFCB}">
      <dgm:prSet phldrT="[Texto]"/>
      <dgm:spPr/>
      <dgm:t>
        <a:bodyPr/>
        <a:lstStyle/>
        <a:p>
          <a:r>
            <a:rPr lang="es-MX" dirty="0" smtClean="0"/>
            <a:t>Expresión y Apreciación Artísticas</a:t>
          </a:r>
          <a:endParaRPr lang="es-MX" dirty="0"/>
        </a:p>
      </dgm:t>
    </dgm:pt>
    <dgm:pt modelId="{FB252E75-B745-4C1A-8274-98E54440333B}" type="parTrans" cxnId="{E6BB38A5-F30E-463A-8BB2-BC79384A75D8}">
      <dgm:prSet/>
      <dgm:spPr/>
      <dgm:t>
        <a:bodyPr/>
        <a:lstStyle/>
        <a:p>
          <a:endParaRPr lang="es-MX"/>
        </a:p>
      </dgm:t>
    </dgm:pt>
    <dgm:pt modelId="{89BE9D80-7201-4EF7-A838-46D0CA3E2C8E}" type="sibTrans" cxnId="{E6BB38A5-F30E-463A-8BB2-BC79384A75D8}">
      <dgm:prSet/>
      <dgm:spPr/>
      <dgm:t>
        <a:bodyPr/>
        <a:lstStyle/>
        <a:p>
          <a:endParaRPr lang="es-MX"/>
        </a:p>
      </dgm:t>
    </dgm:pt>
    <dgm:pt modelId="{21198AD4-EAF0-4863-BC22-5708F2D70FF3}">
      <dgm:prSet phldrT="[Texto]"/>
      <dgm:spPr/>
      <dgm:t>
        <a:bodyPr/>
        <a:lstStyle/>
        <a:p>
          <a:r>
            <a:rPr lang="es-MX" dirty="0" smtClean="0"/>
            <a:t>Exploración y Conocimiento del Mundo</a:t>
          </a:r>
          <a:endParaRPr lang="es-MX" dirty="0"/>
        </a:p>
      </dgm:t>
    </dgm:pt>
    <dgm:pt modelId="{1594EE21-F5A2-4CB1-BF65-D113E8705BFF}" type="parTrans" cxnId="{F0A45155-AEF6-4C3A-B10F-6C30693F4208}">
      <dgm:prSet/>
      <dgm:spPr/>
      <dgm:t>
        <a:bodyPr/>
        <a:lstStyle/>
        <a:p>
          <a:endParaRPr lang="es-MX"/>
        </a:p>
      </dgm:t>
    </dgm:pt>
    <dgm:pt modelId="{1458ED8B-47A7-4B93-ABEB-CBC6A5254D8A}" type="sibTrans" cxnId="{F0A45155-AEF6-4C3A-B10F-6C30693F4208}">
      <dgm:prSet/>
      <dgm:spPr/>
      <dgm:t>
        <a:bodyPr/>
        <a:lstStyle/>
        <a:p>
          <a:endParaRPr lang="es-MX"/>
        </a:p>
      </dgm:t>
    </dgm:pt>
    <dgm:pt modelId="{23DA3C1D-4933-4127-852A-601F1B5542CD}" type="pres">
      <dgm:prSet presAssocID="{092EC2D8-1634-4C2D-A69E-60C8429174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217F592-F9B1-4694-BEFD-E3E4ED255B66}" type="pres">
      <dgm:prSet presAssocID="{9C5182B0-1756-4BC8-A45B-9876E8A51D57}" presName="vertFlow" presStyleCnt="0"/>
      <dgm:spPr/>
    </dgm:pt>
    <dgm:pt modelId="{C3934090-D09F-4B83-8F92-3900C8435929}" type="pres">
      <dgm:prSet presAssocID="{9C5182B0-1756-4BC8-A45B-9876E8A51D57}" presName="header" presStyleLbl="node1" presStyleIdx="0" presStyleCnt="2"/>
      <dgm:spPr/>
      <dgm:t>
        <a:bodyPr/>
        <a:lstStyle/>
        <a:p>
          <a:endParaRPr lang="es-MX"/>
        </a:p>
      </dgm:t>
    </dgm:pt>
    <dgm:pt modelId="{ECE6B827-960C-47C3-8104-90D6C8D7D0B6}" type="pres">
      <dgm:prSet presAssocID="{1F8944E4-ED88-4331-9025-7D67999DA8C5}" presName="parTrans" presStyleLbl="sibTrans2D1" presStyleIdx="0" presStyleCnt="4"/>
      <dgm:spPr/>
      <dgm:t>
        <a:bodyPr/>
        <a:lstStyle/>
        <a:p>
          <a:endParaRPr lang="es-MX"/>
        </a:p>
      </dgm:t>
    </dgm:pt>
    <dgm:pt modelId="{1632A4DE-53D0-4E3A-823F-B8A9AAA3F781}" type="pres">
      <dgm:prSet presAssocID="{30920741-5210-4E2D-92B8-6E7DB83E3B3D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B0642F-2080-4CDB-911F-BB8F5813F637}" type="pres">
      <dgm:prSet presAssocID="{45A72CE4-614E-4744-B12E-09E5BA35D743}" presName="sibTrans" presStyleLbl="sibTrans2D1" presStyleIdx="1" presStyleCnt="4"/>
      <dgm:spPr/>
      <dgm:t>
        <a:bodyPr/>
        <a:lstStyle/>
        <a:p>
          <a:endParaRPr lang="es-MX"/>
        </a:p>
      </dgm:t>
    </dgm:pt>
    <dgm:pt modelId="{FBDDDE72-C610-447A-B62A-A2013BC57B33}" type="pres">
      <dgm:prSet presAssocID="{F5A47C2A-DC44-45B6-911B-82A526C37268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708D79-6583-4484-97E1-C45B1430B14B}" type="pres">
      <dgm:prSet presAssocID="{9C5182B0-1756-4BC8-A45B-9876E8A51D57}" presName="hSp" presStyleCnt="0"/>
      <dgm:spPr/>
    </dgm:pt>
    <dgm:pt modelId="{122A7D2E-7525-4E15-805E-90E5ADBF08AA}" type="pres">
      <dgm:prSet presAssocID="{FB46E832-999A-4989-A8D5-83DE21996683}" presName="vertFlow" presStyleCnt="0"/>
      <dgm:spPr/>
    </dgm:pt>
    <dgm:pt modelId="{1D1F6D95-3813-4797-A50F-04277B39660A}" type="pres">
      <dgm:prSet presAssocID="{FB46E832-999A-4989-A8D5-83DE21996683}" presName="header" presStyleLbl="node1" presStyleIdx="1" presStyleCnt="2"/>
      <dgm:spPr/>
      <dgm:t>
        <a:bodyPr/>
        <a:lstStyle/>
        <a:p>
          <a:endParaRPr lang="es-MX"/>
        </a:p>
      </dgm:t>
    </dgm:pt>
    <dgm:pt modelId="{08C5CE9E-13A7-45A3-B69B-2AD6536EAFFD}" type="pres">
      <dgm:prSet presAssocID="{FB252E75-B745-4C1A-8274-98E54440333B}" presName="parTrans" presStyleLbl="sibTrans2D1" presStyleIdx="2" presStyleCnt="4"/>
      <dgm:spPr/>
      <dgm:t>
        <a:bodyPr/>
        <a:lstStyle/>
        <a:p>
          <a:endParaRPr lang="es-MX"/>
        </a:p>
      </dgm:t>
    </dgm:pt>
    <dgm:pt modelId="{AA77A232-0020-444A-8ED1-8682FB680DC3}" type="pres">
      <dgm:prSet presAssocID="{4742AA58-5A06-4FCA-972D-698811A7FFCB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E2667A-18B6-4F5E-A405-C5E87FFE91CE}" type="pres">
      <dgm:prSet presAssocID="{89BE9D80-7201-4EF7-A838-46D0CA3E2C8E}" presName="sibTrans" presStyleLbl="sibTrans2D1" presStyleIdx="3" presStyleCnt="4"/>
      <dgm:spPr/>
      <dgm:t>
        <a:bodyPr/>
        <a:lstStyle/>
        <a:p>
          <a:endParaRPr lang="es-MX"/>
        </a:p>
      </dgm:t>
    </dgm:pt>
    <dgm:pt modelId="{7274DAF4-8890-4758-BCBC-90B4C304BB49}" type="pres">
      <dgm:prSet presAssocID="{21198AD4-EAF0-4863-BC22-5708F2D70FF3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9F8F56E-F0BD-4677-8221-2818A69679BE}" type="presOf" srcId="{092EC2D8-1634-4C2D-A69E-60C842917483}" destId="{23DA3C1D-4933-4127-852A-601F1B5542CD}" srcOrd="0" destOrd="0" presId="urn:microsoft.com/office/officeart/2005/8/layout/lProcess1"/>
    <dgm:cxn modelId="{41CCA1C7-DFC9-4537-9E47-CF60BE10F75F}" type="presOf" srcId="{89BE9D80-7201-4EF7-A838-46D0CA3E2C8E}" destId="{D9E2667A-18B6-4F5E-A405-C5E87FFE91CE}" srcOrd="0" destOrd="0" presId="urn:microsoft.com/office/officeart/2005/8/layout/lProcess1"/>
    <dgm:cxn modelId="{D91565C1-F3AE-4B18-A000-BA965975B3F2}" type="presOf" srcId="{9C5182B0-1756-4BC8-A45B-9876E8A51D57}" destId="{C3934090-D09F-4B83-8F92-3900C8435929}" srcOrd="0" destOrd="0" presId="urn:microsoft.com/office/officeart/2005/8/layout/lProcess1"/>
    <dgm:cxn modelId="{59780EB9-2E19-4A16-A46B-7555C657E0AD}" type="presOf" srcId="{45A72CE4-614E-4744-B12E-09E5BA35D743}" destId="{F9B0642F-2080-4CDB-911F-BB8F5813F637}" srcOrd="0" destOrd="0" presId="urn:microsoft.com/office/officeart/2005/8/layout/lProcess1"/>
    <dgm:cxn modelId="{35548E59-E4A3-4192-8205-883D2B55F8AA}" type="presOf" srcId="{FB46E832-999A-4989-A8D5-83DE21996683}" destId="{1D1F6D95-3813-4797-A50F-04277B39660A}" srcOrd="0" destOrd="0" presId="urn:microsoft.com/office/officeart/2005/8/layout/lProcess1"/>
    <dgm:cxn modelId="{BD433772-B362-4BF6-8DB5-F6163B9F4215}" srcId="{092EC2D8-1634-4C2D-A69E-60C842917483}" destId="{9C5182B0-1756-4BC8-A45B-9876E8A51D57}" srcOrd="0" destOrd="0" parTransId="{CEE8FDBE-01E1-46BC-9317-673AF9915F53}" sibTransId="{44102FC1-E02F-4EE3-BEB0-A6244BBAD2E8}"/>
    <dgm:cxn modelId="{83F3FD77-6D14-4DBB-BEE2-AE15F72E8371}" srcId="{092EC2D8-1634-4C2D-A69E-60C842917483}" destId="{FB46E832-999A-4989-A8D5-83DE21996683}" srcOrd="1" destOrd="0" parTransId="{484E90FD-5221-4FF5-A76F-F4AE007C85ED}" sibTransId="{7556B287-2030-4939-8E14-EE4063D90E29}"/>
    <dgm:cxn modelId="{F0A45155-AEF6-4C3A-B10F-6C30693F4208}" srcId="{FB46E832-999A-4989-A8D5-83DE21996683}" destId="{21198AD4-EAF0-4863-BC22-5708F2D70FF3}" srcOrd="1" destOrd="0" parTransId="{1594EE21-F5A2-4CB1-BF65-D113E8705BFF}" sibTransId="{1458ED8B-47A7-4B93-ABEB-CBC6A5254D8A}"/>
    <dgm:cxn modelId="{6BEB31BF-9D9A-425F-8EE4-48B5812BD4D3}" type="presOf" srcId="{4742AA58-5A06-4FCA-972D-698811A7FFCB}" destId="{AA77A232-0020-444A-8ED1-8682FB680DC3}" srcOrd="0" destOrd="0" presId="urn:microsoft.com/office/officeart/2005/8/layout/lProcess1"/>
    <dgm:cxn modelId="{E6BB38A5-F30E-463A-8BB2-BC79384A75D8}" srcId="{FB46E832-999A-4989-A8D5-83DE21996683}" destId="{4742AA58-5A06-4FCA-972D-698811A7FFCB}" srcOrd="0" destOrd="0" parTransId="{FB252E75-B745-4C1A-8274-98E54440333B}" sibTransId="{89BE9D80-7201-4EF7-A838-46D0CA3E2C8E}"/>
    <dgm:cxn modelId="{DF3469D3-460E-4A32-9089-590A36D0C78C}" type="presOf" srcId="{1F8944E4-ED88-4331-9025-7D67999DA8C5}" destId="{ECE6B827-960C-47C3-8104-90D6C8D7D0B6}" srcOrd="0" destOrd="0" presId="urn:microsoft.com/office/officeart/2005/8/layout/lProcess1"/>
    <dgm:cxn modelId="{E70AF139-73F5-47F7-ACE4-1E19D2A9B68E}" type="presOf" srcId="{FB252E75-B745-4C1A-8274-98E54440333B}" destId="{08C5CE9E-13A7-45A3-B69B-2AD6536EAFFD}" srcOrd="0" destOrd="0" presId="urn:microsoft.com/office/officeart/2005/8/layout/lProcess1"/>
    <dgm:cxn modelId="{A0DDDDDB-4B95-4947-A818-36CB9B751779}" type="presOf" srcId="{F5A47C2A-DC44-45B6-911B-82A526C37268}" destId="{FBDDDE72-C610-447A-B62A-A2013BC57B33}" srcOrd="0" destOrd="0" presId="urn:microsoft.com/office/officeart/2005/8/layout/lProcess1"/>
    <dgm:cxn modelId="{D840BCE3-5756-48D1-8CC9-8BC883709B3C}" type="presOf" srcId="{21198AD4-EAF0-4863-BC22-5708F2D70FF3}" destId="{7274DAF4-8890-4758-BCBC-90B4C304BB49}" srcOrd="0" destOrd="0" presId="urn:microsoft.com/office/officeart/2005/8/layout/lProcess1"/>
    <dgm:cxn modelId="{B10E0323-8A37-4B69-8854-96F6883BE0A8}" srcId="{9C5182B0-1756-4BC8-A45B-9876E8A51D57}" destId="{F5A47C2A-DC44-45B6-911B-82A526C37268}" srcOrd="1" destOrd="0" parTransId="{0F89CC0F-27C7-404A-94C8-02F68D2445A5}" sibTransId="{B0226F28-8EC1-4540-AEC8-4347C693945F}"/>
    <dgm:cxn modelId="{666FE13C-A6D4-4255-BB62-4467C999BEF5}" type="presOf" srcId="{30920741-5210-4E2D-92B8-6E7DB83E3B3D}" destId="{1632A4DE-53D0-4E3A-823F-B8A9AAA3F781}" srcOrd="0" destOrd="0" presId="urn:microsoft.com/office/officeart/2005/8/layout/lProcess1"/>
    <dgm:cxn modelId="{BA7D2BF7-33A4-4BA0-8D34-FC6211444783}" srcId="{9C5182B0-1756-4BC8-A45B-9876E8A51D57}" destId="{30920741-5210-4E2D-92B8-6E7DB83E3B3D}" srcOrd="0" destOrd="0" parTransId="{1F8944E4-ED88-4331-9025-7D67999DA8C5}" sibTransId="{45A72CE4-614E-4744-B12E-09E5BA35D743}"/>
    <dgm:cxn modelId="{61DFA850-3D8E-4CD5-A5C4-0BB37727FD9C}" type="presParOf" srcId="{23DA3C1D-4933-4127-852A-601F1B5542CD}" destId="{4217F592-F9B1-4694-BEFD-E3E4ED255B66}" srcOrd="0" destOrd="0" presId="urn:microsoft.com/office/officeart/2005/8/layout/lProcess1"/>
    <dgm:cxn modelId="{A26D0A7B-3497-4020-85E8-637766F67A90}" type="presParOf" srcId="{4217F592-F9B1-4694-BEFD-E3E4ED255B66}" destId="{C3934090-D09F-4B83-8F92-3900C8435929}" srcOrd="0" destOrd="0" presId="urn:microsoft.com/office/officeart/2005/8/layout/lProcess1"/>
    <dgm:cxn modelId="{69CB4B02-08AB-4B7C-B6CC-1D0DF8E5FA1D}" type="presParOf" srcId="{4217F592-F9B1-4694-BEFD-E3E4ED255B66}" destId="{ECE6B827-960C-47C3-8104-90D6C8D7D0B6}" srcOrd="1" destOrd="0" presId="urn:microsoft.com/office/officeart/2005/8/layout/lProcess1"/>
    <dgm:cxn modelId="{B08ED10F-CCD7-4B5E-A59A-87725E9B2A2D}" type="presParOf" srcId="{4217F592-F9B1-4694-BEFD-E3E4ED255B66}" destId="{1632A4DE-53D0-4E3A-823F-B8A9AAA3F781}" srcOrd="2" destOrd="0" presId="urn:microsoft.com/office/officeart/2005/8/layout/lProcess1"/>
    <dgm:cxn modelId="{42867B90-DE53-46A6-B80F-0FB456D1F863}" type="presParOf" srcId="{4217F592-F9B1-4694-BEFD-E3E4ED255B66}" destId="{F9B0642F-2080-4CDB-911F-BB8F5813F637}" srcOrd="3" destOrd="0" presId="urn:microsoft.com/office/officeart/2005/8/layout/lProcess1"/>
    <dgm:cxn modelId="{F929D68B-FDC8-46BD-82EB-84E4DD60F791}" type="presParOf" srcId="{4217F592-F9B1-4694-BEFD-E3E4ED255B66}" destId="{FBDDDE72-C610-447A-B62A-A2013BC57B33}" srcOrd="4" destOrd="0" presId="urn:microsoft.com/office/officeart/2005/8/layout/lProcess1"/>
    <dgm:cxn modelId="{13137B59-B300-4CB3-85E7-103F8B5261DB}" type="presParOf" srcId="{23DA3C1D-4933-4127-852A-601F1B5542CD}" destId="{7C708D79-6583-4484-97E1-C45B1430B14B}" srcOrd="1" destOrd="0" presId="urn:microsoft.com/office/officeart/2005/8/layout/lProcess1"/>
    <dgm:cxn modelId="{89665FA5-98B1-4CE6-B72C-CC304E9C8A51}" type="presParOf" srcId="{23DA3C1D-4933-4127-852A-601F1B5542CD}" destId="{122A7D2E-7525-4E15-805E-90E5ADBF08AA}" srcOrd="2" destOrd="0" presId="urn:microsoft.com/office/officeart/2005/8/layout/lProcess1"/>
    <dgm:cxn modelId="{932488AD-1F99-4895-A2F4-777A835AD466}" type="presParOf" srcId="{122A7D2E-7525-4E15-805E-90E5ADBF08AA}" destId="{1D1F6D95-3813-4797-A50F-04277B39660A}" srcOrd="0" destOrd="0" presId="urn:microsoft.com/office/officeart/2005/8/layout/lProcess1"/>
    <dgm:cxn modelId="{91496635-4C11-408E-8BE6-C77D528F86A5}" type="presParOf" srcId="{122A7D2E-7525-4E15-805E-90E5ADBF08AA}" destId="{08C5CE9E-13A7-45A3-B69B-2AD6536EAFFD}" srcOrd="1" destOrd="0" presId="urn:microsoft.com/office/officeart/2005/8/layout/lProcess1"/>
    <dgm:cxn modelId="{3D95534F-DA8E-4AE4-814D-28C234E4358D}" type="presParOf" srcId="{122A7D2E-7525-4E15-805E-90E5ADBF08AA}" destId="{AA77A232-0020-444A-8ED1-8682FB680DC3}" srcOrd="2" destOrd="0" presId="urn:microsoft.com/office/officeart/2005/8/layout/lProcess1"/>
    <dgm:cxn modelId="{5991C319-E576-4303-8F4A-C28D9C62EE5C}" type="presParOf" srcId="{122A7D2E-7525-4E15-805E-90E5ADBF08AA}" destId="{D9E2667A-18B6-4F5E-A405-C5E87FFE91CE}" srcOrd="3" destOrd="0" presId="urn:microsoft.com/office/officeart/2005/8/layout/lProcess1"/>
    <dgm:cxn modelId="{97E65B04-B1A9-47F1-BCA8-5B4A8242E055}" type="presParOf" srcId="{122A7D2E-7525-4E15-805E-90E5ADBF08AA}" destId="{7274DAF4-8890-4758-BCBC-90B4C304BB49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5BDD3A-FA1B-4970-8B0F-F8F4E822B960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E1808B66-1591-4025-A607-498B20E17AB7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Comparar</a:t>
          </a:r>
          <a:endParaRPr lang="es-MX" dirty="0"/>
        </a:p>
      </dgm:t>
    </dgm:pt>
    <dgm:pt modelId="{CE440194-0C8A-4F97-91C7-CB12D60A1FC8}" type="parTrans" cxnId="{B3CE4032-FE37-434C-BECE-0249627D5C8A}">
      <dgm:prSet/>
      <dgm:spPr/>
      <dgm:t>
        <a:bodyPr/>
        <a:lstStyle/>
        <a:p>
          <a:endParaRPr lang="es-MX"/>
        </a:p>
      </dgm:t>
    </dgm:pt>
    <dgm:pt modelId="{EA6046CE-8AE3-409D-9833-8D26BBBEF874}" type="sibTrans" cxnId="{B3CE4032-FE37-434C-BECE-0249627D5C8A}">
      <dgm:prSet/>
      <dgm:spPr/>
      <dgm:t>
        <a:bodyPr/>
        <a:lstStyle/>
        <a:p>
          <a:endParaRPr lang="es-MX"/>
        </a:p>
      </dgm:t>
    </dgm:pt>
    <dgm:pt modelId="{B4F2FDB8-4FCC-4256-9ED8-7D3E31C5087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Observar</a:t>
          </a:r>
          <a:endParaRPr lang="es-MX" dirty="0">
            <a:latin typeface="Kristen ITC" pitchFamily="66" charset="0"/>
          </a:endParaRPr>
        </a:p>
      </dgm:t>
    </dgm:pt>
    <dgm:pt modelId="{D73D0EF8-42B1-4A82-8AFD-B57D47D564C3}" type="parTrans" cxnId="{41497D90-CB73-4A85-A9DF-B3089C8F1837}">
      <dgm:prSet/>
      <dgm:spPr/>
      <dgm:t>
        <a:bodyPr/>
        <a:lstStyle/>
        <a:p>
          <a:endParaRPr lang="es-MX"/>
        </a:p>
      </dgm:t>
    </dgm:pt>
    <dgm:pt modelId="{CBDDC743-AE0A-458A-B156-4604364994C7}" type="sibTrans" cxnId="{41497D90-CB73-4A85-A9DF-B3089C8F1837}">
      <dgm:prSet/>
      <dgm:spPr/>
      <dgm:t>
        <a:bodyPr/>
        <a:lstStyle/>
        <a:p>
          <a:endParaRPr lang="es-MX"/>
        </a:p>
      </dgm:t>
    </dgm:pt>
    <dgm:pt modelId="{397A56A2-01AF-4C79-B433-6E477E9FBD68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Clasificar </a:t>
          </a:r>
          <a:endParaRPr lang="es-MX" dirty="0">
            <a:latin typeface="Kristen ITC" pitchFamily="66" charset="0"/>
          </a:endParaRPr>
        </a:p>
      </dgm:t>
    </dgm:pt>
    <dgm:pt modelId="{D3E2E190-37FB-4D6A-92A8-7A4EFE560CCE}" type="parTrans" cxnId="{517834AB-E742-469D-A1BB-ED266BDA6E61}">
      <dgm:prSet/>
      <dgm:spPr/>
      <dgm:t>
        <a:bodyPr/>
        <a:lstStyle/>
        <a:p>
          <a:endParaRPr lang="es-MX"/>
        </a:p>
      </dgm:t>
    </dgm:pt>
    <dgm:pt modelId="{A57D9762-E90A-4043-B72A-B10BDA1E7420}" type="sibTrans" cxnId="{517834AB-E742-469D-A1BB-ED266BDA6E61}">
      <dgm:prSet/>
      <dgm:spPr/>
      <dgm:t>
        <a:bodyPr/>
        <a:lstStyle/>
        <a:p>
          <a:endParaRPr lang="es-MX"/>
        </a:p>
      </dgm:t>
    </dgm:pt>
    <dgm:pt modelId="{66631AAC-BEE7-476C-992C-C2F548211383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Resumir</a:t>
          </a:r>
          <a:endParaRPr lang="es-MX" dirty="0">
            <a:latin typeface="Kristen ITC" pitchFamily="66" charset="0"/>
          </a:endParaRPr>
        </a:p>
      </dgm:t>
    </dgm:pt>
    <dgm:pt modelId="{30478D17-F6BF-47FB-9ED2-C65888791175}" type="parTrans" cxnId="{B4154C81-AB7C-4993-9F18-74FE2379B5B2}">
      <dgm:prSet/>
      <dgm:spPr/>
      <dgm:t>
        <a:bodyPr/>
        <a:lstStyle/>
        <a:p>
          <a:endParaRPr lang="es-MX"/>
        </a:p>
      </dgm:t>
    </dgm:pt>
    <dgm:pt modelId="{A4CE50D0-C1D2-44BF-9B8D-8BCA92226A03}" type="sibTrans" cxnId="{B4154C81-AB7C-4993-9F18-74FE2379B5B2}">
      <dgm:prSet/>
      <dgm:spPr/>
      <dgm:t>
        <a:bodyPr/>
        <a:lstStyle/>
        <a:p>
          <a:endParaRPr lang="es-MX"/>
        </a:p>
      </dgm:t>
    </dgm:pt>
    <dgm:pt modelId="{5F7B3D36-2B3E-4FF0-BEA2-AEA6BE543A09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Organizar</a:t>
          </a:r>
          <a:endParaRPr lang="es-MX" dirty="0">
            <a:latin typeface="Kristen ITC" pitchFamily="66" charset="0"/>
          </a:endParaRPr>
        </a:p>
      </dgm:t>
    </dgm:pt>
    <dgm:pt modelId="{4129DE5A-D387-471E-8DF5-2B6AC58A899A}" type="parTrans" cxnId="{AE74A521-0E6D-4607-A31E-FF059CF1F835}">
      <dgm:prSet/>
      <dgm:spPr/>
      <dgm:t>
        <a:bodyPr/>
        <a:lstStyle/>
        <a:p>
          <a:endParaRPr lang="es-MX"/>
        </a:p>
      </dgm:t>
    </dgm:pt>
    <dgm:pt modelId="{1155DC9A-5FDF-4476-A512-02209B138049}" type="sibTrans" cxnId="{AE74A521-0E6D-4607-A31E-FF059CF1F835}">
      <dgm:prSet/>
      <dgm:spPr/>
      <dgm:t>
        <a:bodyPr/>
        <a:lstStyle/>
        <a:p>
          <a:endParaRPr lang="es-MX"/>
        </a:p>
      </dgm:t>
    </dgm:pt>
    <dgm:pt modelId="{A5FE941F-7CC5-43AB-89B5-A561E4E7576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Reunir</a:t>
          </a:r>
          <a:endParaRPr lang="es-MX" dirty="0">
            <a:latin typeface="Kristen ITC" pitchFamily="66" charset="0"/>
          </a:endParaRPr>
        </a:p>
      </dgm:t>
    </dgm:pt>
    <dgm:pt modelId="{320EB45E-3C3A-4756-B29D-1B5B2E23E07C}" type="parTrans" cxnId="{736E011C-D483-471F-8601-2A3AD329DE8F}">
      <dgm:prSet/>
      <dgm:spPr/>
      <dgm:t>
        <a:bodyPr/>
        <a:lstStyle/>
        <a:p>
          <a:endParaRPr lang="es-MX"/>
        </a:p>
      </dgm:t>
    </dgm:pt>
    <dgm:pt modelId="{550E6938-3EE8-4D74-B825-34FD23724665}" type="sibTrans" cxnId="{736E011C-D483-471F-8601-2A3AD329DE8F}">
      <dgm:prSet/>
      <dgm:spPr/>
      <dgm:t>
        <a:bodyPr/>
        <a:lstStyle/>
        <a:p>
          <a:endParaRPr lang="es-MX"/>
        </a:p>
      </dgm:t>
    </dgm:pt>
    <dgm:pt modelId="{CA6B20B5-6AD8-414B-B0F1-D4D7E7B9F18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Agrupar</a:t>
          </a:r>
          <a:endParaRPr lang="es-MX" dirty="0">
            <a:latin typeface="Kristen ITC" pitchFamily="66" charset="0"/>
          </a:endParaRPr>
        </a:p>
      </dgm:t>
    </dgm:pt>
    <dgm:pt modelId="{D86CD736-1ABF-4A21-8D7E-7A442E2C091F}" type="parTrans" cxnId="{5D0BA1D8-7E10-461C-99F2-65C660CD4704}">
      <dgm:prSet/>
      <dgm:spPr/>
      <dgm:t>
        <a:bodyPr/>
        <a:lstStyle/>
        <a:p>
          <a:endParaRPr lang="es-MX"/>
        </a:p>
      </dgm:t>
    </dgm:pt>
    <dgm:pt modelId="{AA8A75C7-277C-4DE8-8FC2-29863DF56A83}" type="sibTrans" cxnId="{5D0BA1D8-7E10-461C-99F2-65C660CD4704}">
      <dgm:prSet/>
      <dgm:spPr/>
      <dgm:t>
        <a:bodyPr/>
        <a:lstStyle/>
        <a:p>
          <a:endParaRPr lang="es-MX"/>
        </a:p>
      </dgm:t>
    </dgm:pt>
    <dgm:pt modelId="{DC326ABE-05C3-4BA8-81E8-D284A762435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Coleccionar</a:t>
          </a:r>
          <a:endParaRPr lang="es-MX" dirty="0">
            <a:latin typeface="Kristen ITC" pitchFamily="66" charset="0"/>
          </a:endParaRPr>
        </a:p>
      </dgm:t>
    </dgm:pt>
    <dgm:pt modelId="{16B58B8D-8505-4BA2-9ED3-428072AA9E5B}" type="parTrans" cxnId="{7B31D015-5BA7-4B20-81C4-D347E5D34ECD}">
      <dgm:prSet/>
      <dgm:spPr/>
      <dgm:t>
        <a:bodyPr/>
        <a:lstStyle/>
        <a:p>
          <a:endParaRPr lang="es-MX"/>
        </a:p>
      </dgm:t>
    </dgm:pt>
    <dgm:pt modelId="{FDEA2E34-BE65-4980-B215-B7190B908DCB}" type="sibTrans" cxnId="{7B31D015-5BA7-4B20-81C4-D347E5D34ECD}">
      <dgm:prSet/>
      <dgm:spPr/>
      <dgm:t>
        <a:bodyPr/>
        <a:lstStyle/>
        <a:p>
          <a:endParaRPr lang="es-MX"/>
        </a:p>
      </dgm:t>
    </dgm:pt>
    <dgm:pt modelId="{2247DBD6-23B3-43E7-810F-DF1691008C8A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Interpretar</a:t>
          </a:r>
          <a:endParaRPr lang="es-MX" dirty="0">
            <a:latin typeface="Kristen ITC" pitchFamily="66" charset="0"/>
          </a:endParaRPr>
        </a:p>
      </dgm:t>
    </dgm:pt>
    <dgm:pt modelId="{4332D190-6E69-4572-ABDF-B474F6CE5213}" type="parTrans" cxnId="{452F7119-8642-404D-829B-C0F2DDD1BFE2}">
      <dgm:prSet/>
      <dgm:spPr/>
      <dgm:t>
        <a:bodyPr/>
        <a:lstStyle/>
        <a:p>
          <a:endParaRPr lang="es-MX"/>
        </a:p>
      </dgm:t>
    </dgm:pt>
    <dgm:pt modelId="{80F640AB-C78A-4227-95A0-EB7BD7CFAD6A}" type="sibTrans" cxnId="{452F7119-8642-404D-829B-C0F2DDD1BFE2}">
      <dgm:prSet/>
      <dgm:spPr/>
      <dgm:t>
        <a:bodyPr/>
        <a:lstStyle/>
        <a:p>
          <a:endParaRPr lang="es-MX"/>
        </a:p>
      </dgm:t>
    </dgm:pt>
    <dgm:pt modelId="{33090E6A-0991-4681-8C29-5A7788C57639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Investigar</a:t>
          </a:r>
          <a:endParaRPr lang="es-MX" dirty="0">
            <a:latin typeface="Kristen ITC" pitchFamily="66" charset="0"/>
          </a:endParaRPr>
        </a:p>
      </dgm:t>
    </dgm:pt>
    <dgm:pt modelId="{944D38FA-C7C4-4D45-98FC-E427EF2BA58C}" type="parTrans" cxnId="{5FD02213-283C-43E5-A00C-8D860CF57C82}">
      <dgm:prSet/>
      <dgm:spPr/>
      <dgm:t>
        <a:bodyPr/>
        <a:lstStyle/>
        <a:p>
          <a:endParaRPr lang="es-MX"/>
        </a:p>
      </dgm:t>
    </dgm:pt>
    <dgm:pt modelId="{C6274430-4179-4C6F-B715-5358056558DF}" type="sibTrans" cxnId="{5FD02213-283C-43E5-A00C-8D860CF57C82}">
      <dgm:prSet/>
      <dgm:spPr/>
      <dgm:t>
        <a:bodyPr/>
        <a:lstStyle/>
        <a:p>
          <a:endParaRPr lang="es-MX"/>
        </a:p>
      </dgm:t>
    </dgm:pt>
    <dgm:pt modelId="{499636AB-1BD2-4BFF-A0DD-40EB6BA8E90A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Manipular</a:t>
          </a:r>
          <a:endParaRPr lang="es-MX" dirty="0">
            <a:latin typeface="Kristen ITC" pitchFamily="66" charset="0"/>
          </a:endParaRPr>
        </a:p>
      </dgm:t>
    </dgm:pt>
    <dgm:pt modelId="{79214792-11C4-472A-A37A-70CAB203F187}" type="parTrans" cxnId="{63576FC3-66A7-4CD6-8EB1-B899F7C38583}">
      <dgm:prSet/>
      <dgm:spPr/>
      <dgm:t>
        <a:bodyPr/>
        <a:lstStyle/>
        <a:p>
          <a:endParaRPr lang="es-MX"/>
        </a:p>
      </dgm:t>
    </dgm:pt>
    <dgm:pt modelId="{2C9AF094-56EC-4C5C-AC39-4DB8CD34B8C7}" type="sibTrans" cxnId="{63576FC3-66A7-4CD6-8EB1-B899F7C38583}">
      <dgm:prSet/>
      <dgm:spPr/>
      <dgm:t>
        <a:bodyPr/>
        <a:lstStyle/>
        <a:p>
          <a:endParaRPr lang="es-MX"/>
        </a:p>
      </dgm:t>
    </dgm:pt>
    <dgm:pt modelId="{267D60AB-9D78-4CFD-BF99-0C6503B08957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Reflexionar </a:t>
          </a:r>
          <a:endParaRPr lang="es-MX" dirty="0">
            <a:latin typeface="Kristen ITC" pitchFamily="66" charset="0"/>
          </a:endParaRPr>
        </a:p>
      </dgm:t>
    </dgm:pt>
    <dgm:pt modelId="{893320BA-2617-4876-9D7E-BD57B438E860}" type="parTrans" cxnId="{14D8BEE3-2645-4438-AF3F-77C0298A3175}">
      <dgm:prSet/>
      <dgm:spPr/>
      <dgm:t>
        <a:bodyPr/>
        <a:lstStyle/>
        <a:p>
          <a:endParaRPr lang="es-MX"/>
        </a:p>
      </dgm:t>
    </dgm:pt>
    <dgm:pt modelId="{C8F20B26-57CC-4CB7-989C-4C609652B26F}" type="sibTrans" cxnId="{14D8BEE3-2645-4438-AF3F-77C0298A3175}">
      <dgm:prSet/>
      <dgm:spPr/>
      <dgm:t>
        <a:bodyPr/>
        <a:lstStyle/>
        <a:p>
          <a:endParaRPr lang="es-MX"/>
        </a:p>
      </dgm:t>
    </dgm:pt>
    <dgm:pt modelId="{13273F25-C93D-4E77-9E2E-7810EB5F7B61}" type="pres">
      <dgm:prSet presAssocID="{5F5BDD3A-FA1B-4970-8B0F-F8F4E822B9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B2EAF65-B88C-46E5-B98E-F940A4410C4F}" type="pres">
      <dgm:prSet presAssocID="{E1808B66-1591-4025-A607-498B20E17AB7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A624B8-BF7A-447D-97BA-C2A9814A6B34}" type="pres">
      <dgm:prSet presAssocID="{EA6046CE-8AE3-409D-9833-8D26BBBEF874}" presName="sibTrans" presStyleLbl="sibTrans1D1" presStyleIdx="0" presStyleCnt="11"/>
      <dgm:spPr/>
      <dgm:t>
        <a:bodyPr/>
        <a:lstStyle/>
        <a:p>
          <a:endParaRPr lang="es-MX"/>
        </a:p>
      </dgm:t>
    </dgm:pt>
    <dgm:pt modelId="{5F53D1E0-A1A3-4D22-B272-92E43F981F1C}" type="pres">
      <dgm:prSet presAssocID="{EA6046CE-8AE3-409D-9833-8D26BBBEF874}" presName="connectorText" presStyleLbl="sibTrans1D1" presStyleIdx="0" presStyleCnt="11"/>
      <dgm:spPr/>
      <dgm:t>
        <a:bodyPr/>
        <a:lstStyle/>
        <a:p>
          <a:endParaRPr lang="es-MX"/>
        </a:p>
      </dgm:t>
    </dgm:pt>
    <dgm:pt modelId="{09C8546C-ECD3-4E42-8285-C157E7B56164}" type="pres">
      <dgm:prSet presAssocID="{B4F2FDB8-4FCC-4256-9ED8-7D3E31C5087D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03886F-2E36-43D7-B1F3-E5C5C58A4480}" type="pres">
      <dgm:prSet presAssocID="{CBDDC743-AE0A-458A-B156-4604364994C7}" presName="sibTrans" presStyleLbl="sibTrans1D1" presStyleIdx="1" presStyleCnt="11"/>
      <dgm:spPr/>
      <dgm:t>
        <a:bodyPr/>
        <a:lstStyle/>
        <a:p>
          <a:endParaRPr lang="es-MX"/>
        </a:p>
      </dgm:t>
    </dgm:pt>
    <dgm:pt modelId="{B04C091C-66CD-4631-B26E-A13908C9C018}" type="pres">
      <dgm:prSet presAssocID="{CBDDC743-AE0A-458A-B156-4604364994C7}" presName="connectorText" presStyleLbl="sibTrans1D1" presStyleIdx="1" presStyleCnt="11"/>
      <dgm:spPr/>
      <dgm:t>
        <a:bodyPr/>
        <a:lstStyle/>
        <a:p>
          <a:endParaRPr lang="es-MX"/>
        </a:p>
      </dgm:t>
    </dgm:pt>
    <dgm:pt modelId="{E5ED2664-3556-4AF7-A8B9-D6211CC4F779}" type="pres">
      <dgm:prSet presAssocID="{397A56A2-01AF-4C79-B433-6E477E9FBD68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9A2E13-A3A6-4C06-B400-5F2494B6E760}" type="pres">
      <dgm:prSet presAssocID="{A57D9762-E90A-4043-B72A-B10BDA1E7420}" presName="sibTrans" presStyleLbl="sibTrans1D1" presStyleIdx="2" presStyleCnt="11"/>
      <dgm:spPr/>
      <dgm:t>
        <a:bodyPr/>
        <a:lstStyle/>
        <a:p>
          <a:endParaRPr lang="es-MX"/>
        </a:p>
      </dgm:t>
    </dgm:pt>
    <dgm:pt modelId="{16B67D17-C539-41AE-8809-768CCDD88923}" type="pres">
      <dgm:prSet presAssocID="{A57D9762-E90A-4043-B72A-B10BDA1E7420}" presName="connectorText" presStyleLbl="sibTrans1D1" presStyleIdx="2" presStyleCnt="11"/>
      <dgm:spPr/>
      <dgm:t>
        <a:bodyPr/>
        <a:lstStyle/>
        <a:p>
          <a:endParaRPr lang="es-MX"/>
        </a:p>
      </dgm:t>
    </dgm:pt>
    <dgm:pt modelId="{1EECA82C-0C78-46B7-A335-E70BD2408AFB}" type="pres">
      <dgm:prSet presAssocID="{66631AAC-BEE7-476C-992C-C2F548211383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132BED-53BE-4318-AA93-0569DB41D51F}" type="pres">
      <dgm:prSet presAssocID="{A4CE50D0-C1D2-44BF-9B8D-8BCA92226A03}" presName="sibTrans" presStyleLbl="sibTrans1D1" presStyleIdx="3" presStyleCnt="11"/>
      <dgm:spPr/>
      <dgm:t>
        <a:bodyPr/>
        <a:lstStyle/>
        <a:p>
          <a:endParaRPr lang="es-MX"/>
        </a:p>
      </dgm:t>
    </dgm:pt>
    <dgm:pt modelId="{2E350698-F129-4F68-A83B-9380DDE7D127}" type="pres">
      <dgm:prSet presAssocID="{A4CE50D0-C1D2-44BF-9B8D-8BCA92226A03}" presName="connectorText" presStyleLbl="sibTrans1D1" presStyleIdx="3" presStyleCnt="11"/>
      <dgm:spPr/>
      <dgm:t>
        <a:bodyPr/>
        <a:lstStyle/>
        <a:p>
          <a:endParaRPr lang="es-MX"/>
        </a:p>
      </dgm:t>
    </dgm:pt>
    <dgm:pt modelId="{E7DB910B-772D-4345-A1BE-9DB2B775C247}" type="pres">
      <dgm:prSet presAssocID="{5F7B3D36-2B3E-4FF0-BEA2-AEA6BE543A09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103881-C6CD-4578-83E3-5A34EF18C2B1}" type="pres">
      <dgm:prSet presAssocID="{1155DC9A-5FDF-4476-A512-02209B138049}" presName="sibTrans" presStyleLbl="sibTrans1D1" presStyleIdx="4" presStyleCnt="11"/>
      <dgm:spPr/>
      <dgm:t>
        <a:bodyPr/>
        <a:lstStyle/>
        <a:p>
          <a:endParaRPr lang="es-MX"/>
        </a:p>
      </dgm:t>
    </dgm:pt>
    <dgm:pt modelId="{19B27D48-6C32-4D53-BF62-7E60AEAD902A}" type="pres">
      <dgm:prSet presAssocID="{1155DC9A-5FDF-4476-A512-02209B138049}" presName="connectorText" presStyleLbl="sibTrans1D1" presStyleIdx="4" presStyleCnt="11"/>
      <dgm:spPr/>
      <dgm:t>
        <a:bodyPr/>
        <a:lstStyle/>
        <a:p>
          <a:endParaRPr lang="es-MX"/>
        </a:p>
      </dgm:t>
    </dgm:pt>
    <dgm:pt modelId="{029F1E45-FEDC-4EBE-B337-AE645AB1B44A}" type="pres">
      <dgm:prSet presAssocID="{A5FE941F-7CC5-43AB-89B5-A561E4E7576D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CDB3FB-27B3-422A-B7C8-9A696CE9231F}" type="pres">
      <dgm:prSet presAssocID="{550E6938-3EE8-4D74-B825-34FD23724665}" presName="sibTrans" presStyleLbl="sibTrans1D1" presStyleIdx="5" presStyleCnt="11"/>
      <dgm:spPr/>
      <dgm:t>
        <a:bodyPr/>
        <a:lstStyle/>
        <a:p>
          <a:endParaRPr lang="es-MX"/>
        </a:p>
      </dgm:t>
    </dgm:pt>
    <dgm:pt modelId="{EEAFBCB2-9574-43A1-A7B1-BE7C91738C71}" type="pres">
      <dgm:prSet presAssocID="{550E6938-3EE8-4D74-B825-34FD23724665}" presName="connectorText" presStyleLbl="sibTrans1D1" presStyleIdx="5" presStyleCnt="11"/>
      <dgm:spPr/>
      <dgm:t>
        <a:bodyPr/>
        <a:lstStyle/>
        <a:p>
          <a:endParaRPr lang="es-MX"/>
        </a:p>
      </dgm:t>
    </dgm:pt>
    <dgm:pt modelId="{A1D09BB1-3684-4727-B4C5-B0205EC26C1C}" type="pres">
      <dgm:prSet presAssocID="{CA6B20B5-6AD8-414B-B0F1-D4D7E7B9F18D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F9296B-BFA0-4166-9EC2-FD258F949443}" type="pres">
      <dgm:prSet presAssocID="{AA8A75C7-277C-4DE8-8FC2-29863DF56A83}" presName="sibTrans" presStyleLbl="sibTrans1D1" presStyleIdx="6" presStyleCnt="11"/>
      <dgm:spPr/>
      <dgm:t>
        <a:bodyPr/>
        <a:lstStyle/>
        <a:p>
          <a:endParaRPr lang="es-MX"/>
        </a:p>
      </dgm:t>
    </dgm:pt>
    <dgm:pt modelId="{78456CB0-AF40-469D-B3F9-8B544402E667}" type="pres">
      <dgm:prSet presAssocID="{AA8A75C7-277C-4DE8-8FC2-29863DF56A83}" presName="connectorText" presStyleLbl="sibTrans1D1" presStyleIdx="6" presStyleCnt="11"/>
      <dgm:spPr/>
      <dgm:t>
        <a:bodyPr/>
        <a:lstStyle/>
        <a:p>
          <a:endParaRPr lang="es-MX"/>
        </a:p>
      </dgm:t>
    </dgm:pt>
    <dgm:pt modelId="{5322087B-1EF6-4CE4-98DD-2A6C40904939}" type="pres">
      <dgm:prSet presAssocID="{DC326ABE-05C3-4BA8-81E8-D284A7624352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448894-92A1-4C44-B809-66564BDFD454}" type="pres">
      <dgm:prSet presAssocID="{FDEA2E34-BE65-4980-B215-B7190B908DCB}" presName="sibTrans" presStyleLbl="sibTrans1D1" presStyleIdx="7" presStyleCnt="11"/>
      <dgm:spPr/>
      <dgm:t>
        <a:bodyPr/>
        <a:lstStyle/>
        <a:p>
          <a:endParaRPr lang="es-MX"/>
        </a:p>
      </dgm:t>
    </dgm:pt>
    <dgm:pt modelId="{7CAFA276-7C93-46E4-A179-1D4BF7B0D8B3}" type="pres">
      <dgm:prSet presAssocID="{FDEA2E34-BE65-4980-B215-B7190B908DCB}" presName="connectorText" presStyleLbl="sibTrans1D1" presStyleIdx="7" presStyleCnt="11"/>
      <dgm:spPr/>
      <dgm:t>
        <a:bodyPr/>
        <a:lstStyle/>
        <a:p>
          <a:endParaRPr lang="es-MX"/>
        </a:p>
      </dgm:t>
    </dgm:pt>
    <dgm:pt modelId="{CA395AAE-DE6A-462B-BE90-0F402B4316DA}" type="pres">
      <dgm:prSet presAssocID="{2247DBD6-23B3-43E7-810F-DF1691008C8A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326C22-8877-41F4-B699-174004EC9817}" type="pres">
      <dgm:prSet presAssocID="{80F640AB-C78A-4227-95A0-EB7BD7CFAD6A}" presName="sibTrans" presStyleLbl="sibTrans1D1" presStyleIdx="8" presStyleCnt="11"/>
      <dgm:spPr/>
      <dgm:t>
        <a:bodyPr/>
        <a:lstStyle/>
        <a:p>
          <a:endParaRPr lang="es-MX"/>
        </a:p>
      </dgm:t>
    </dgm:pt>
    <dgm:pt modelId="{D445DDA4-877C-46F2-B30A-ED6A7C5A33DA}" type="pres">
      <dgm:prSet presAssocID="{80F640AB-C78A-4227-95A0-EB7BD7CFAD6A}" presName="connectorText" presStyleLbl="sibTrans1D1" presStyleIdx="8" presStyleCnt="11"/>
      <dgm:spPr/>
      <dgm:t>
        <a:bodyPr/>
        <a:lstStyle/>
        <a:p>
          <a:endParaRPr lang="es-MX"/>
        </a:p>
      </dgm:t>
    </dgm:pt>
    <dgm:pt modelId="{232A0DC0-A4C2-4A28-92F5-0ED934E621CB}" type="pres">
      <dgm:prSet presAssocID="{33090E6A-0991-4681-8C29-5A7788C57639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66DF34-5AEC-4D67-8505-9F8F940A3BED}" type="pres">
      <dgm:prSet presAssocID="{C6274430-4179-4C6F-B715-5358056558DF}" presName="sibTrans" presStyleLbl="sibTrans1D1" presStyleIdx="9" presStyleCnt="11"/>
      <dgm:spPr/>
      <dgm:t>
        <a:bodyPr/>
        <a:lstStyle/>
        <a:p>
          <a:endParaRPr lang="es-MX"/>
        </a:p>
      </dgm:t>
    </dgm:pt>
    <dgm:pt modelId="{5A8E6E51-8CAF-4723-9FD1-D6FC04EF8146}" type="pres">
      <dgm:prSet presAssocID="{C6274430-4179-4C6F-B715-5358056558DF}" presName="connectorText" presStyleLbl="sibTrans1D1" presStyleIdx="9" presStyleCnt="11"/>
      <dgm:spPr/>
      <dgm:t>
        <a:bodyPr/>
        <a:lstStyle/>
        <a:p>
          <a:endParaRPr lang="es-MX"/>
        </a:p>
      </dgm:t>
    </dgm:pt>
    <dgm:pt modelId="{7AD08C1A-505A-4211-879C-C884290F857B}" type="pres">
      <dgm:prSet presAssocID="{499636AB-1BD2-4BFF-A0DD-40EB6BA8E90A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22E60B-8688-4330-908C-FB9F1D8EDFC7}" type="pres">
      <dgm:prSet presAssocID="{2C9AF094-56EC-4C5C-AC39-4DB8CD34B8C7}" presName="sibTrans" presStyleLbl="sibTrans1D1" presStyleIdx="10" presStyleCnt="11"/>
      <dgm:spPr/>
      <dgm:t>
        <a:bodyPr/>
        <a:lstStyle/>
        <a:p>
          <a:endParaRPr lang="es-MX"/>
        </a:p>
      </dgm:t>
    </dgm:pt>
    <dgm:pt modelId="{3DC82110-DF14-46BB-BCAF-9D7F4FD48FBC}" type="pres">
      <dgm:prSet presAssocID="{2C9AF094-56EC-4C5C-AC39-4DB8CD34B8C7}" presName="connectorText" presStyleLbl="sibTrans1D1" presStyleIdx="10" presStyleCnt="11"/>
      <dgm:spPr/>
      <dgm:t>
        <a:bodyPr/>
        <a:lstStyle/>
        <a:p>
          <a:endParaRPr lang="es-MX"/>
        </a:p>
      </dgm:t>
    </dgm:pt>
    <dgm:pt modelId="{E18D4D95-B617-4629-A17F-80F5A5BA9446}" type="pres">
      <dgm:prSet presAssocID="{267D60AB-9D78-4CFD-BF99-0C6503B0895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D0BA1D8-7E10-461C-99F2-65C660CD4704}" srcId="{5F5BDD3A-FA1B-4970-8B0F-F8F4E822B960}" destId="{CA6B20B5-6AD8-414B-B0F1-D4D7E7B9F18D}" srcOrd="6" destOrd="0" parTransId="{D86CD736-1ABF-4A21-8D7E-7A442E2C091F}" sibTransId="{AA8A75C7-277C-4DE8-8FC2-29863DF56A83}"/>
    <dgm:cxn modelId="{7B31D015-5BA7-4B20-81C4-D347E5D34ECD}" srcId="{5F5BDD3A-FA1B-4970-8B0F-F8F4E822B960}" destId="{DC326ABE-05C3-4BA8-81E8-D284A7624352}" srcOrd="7" destOrd="0" parTransId="{16B58B8D-8505-4BA2-9ED3-428072AA9E5B}" sibTransId="{FDEA2E34-BE65-4980-B215-B7190B908DCB}"/>
    <dgm:cxn modelId="{517834AB-E742-469D-A1BB-ED266BDA6E61}" srcId="{5F5BDD3A-FA1B-4970-8B0F-F8F4E822B960}" destId="{397A56A2-01AF-4C79-B433-6E477E9FBD68}" srcOrd="2" destOrd="0" parTransId="{D3E2E190-37FB-4D6A-92A8-7A4EFE560CCE}" sibTransId="{A57D9762-E90A-4043-B72A-B10BDA1E7420}"/>
    <dgm:cxn modelId="{543C4100-C8D8-4AAF-BC31-6A72EAD72E48}" type="presOf" srcId="{A4CE50D0-C1D2-44BF-9B8D-8BCA92226A03}" destId="{2E350698-F129-4F68-A83B-9380DDE7D127}" srcOrd="1" destOrd="0" presId="urn:microsoft.com/office/officeart/2005/8/layout/bProcess3"/>
    <dgm:cxn modelId="{855D1B13-4467-4034-91F1-06F286680C70}" type="presOf" srcId="{33090E6A-0991-4681-8C29-5A7788C57639}" destId="{232A0DC0-A4C2-4A28-92F5-0ED934E621CB}" srcOrd="0" destOrd="0" presId="urn:microsoft.com/office/officeart/2005/8/layout/bProcess3"/>
    <dgm:cxn modelId="{C5FCA60E-89A5-41D9-8A43-E68EA5F0CFB9}" type="presOf" srcId="{AA8A75C7-277C-4DE8-8FC2-29863DF56A83}" destId="{78456CB0-AF40-469D-B3F9-8B544402E667}" srcOrd="1" destOrd="0" presId="urn:microsoft.com/office/officeart/2005/8/layout/bProcess3"/>
    <dgm:cxn modelId="{018F616E-BE20-4925-9011-6975AB99D0C7}" type="presOf" srcId="{2247DBD6-23B3-43E7-810F-DF1691008C8A}" destId="{CA395AAE-DE6A-462B-BE90-0F402B4316DA}" srcOrd="0" destOrd="0" presId="urn:microsoft.com/office/officeart/2005/8/layout/bProcess3"/>
    <dgm:cxn modelId="{2EA9DDD5-3F86-455E-AFD9-9A3BF1962E20}" type="presOf" srcId="{5F7B3D36-2B3E-4FF0-BEA2-AEA6BE543A09}" destId="{E7DB910B-772D-4345-A1BE-9DB2B775C247}" srcOrd="0" destOrd="0" presId="urn:microsoft.com/office/officeart/2005/8/layout/bProcess3"/>
    <dgm:cxn modelId="{C26CA636-C07B-47A0-8EC6-F24C0A0276B1}" type="presOf" srcId="{FDEA2E34-BE65-4980-B215-B7190B908DCB}" destId="{89448894-92A1-4C44-B809-66564BDFD454}" srcOrd="0" destOrd="0" presId="urn:microsoft.com/office/officeart/2005/8/layout/bProcess3"/>
    <dgm:cxn modelId="{4A30E7D0-7DFF-49BF-BC7A-5E2C9140BCB8}" type="presOf" srcId="{AA8A75C7-277C-4DE8-8FC2-29863DF56A83}" destId="{9FF9296B-BFA0-4166-9EC2-FD258F949443}" srcOrd="0" destOrd="0" presId="urn:microsoft.com/office/officeart/2005/8/layout/bProcess3"/>
    <dgm:cxn modelId="{3840376E-EC3E-4432-B406-142609DBC402}" type="presOf" srcId="{267D60AB-9D78-4CFD-BF99-0C6503B08957}" destId="{E18D4D95-B617-4629-A17F-80F5A5BA9446}" srcOrd="0" destOrd="0" presId="urn:microsoft.com/office/officeart/2005/8/layout/bProcess3"/>
    <dgm:cxn modelId="{63576FC3-66A7-4CD6-8EB1-B899F7C38583}" srcId="{5F5BDD3A-FA1B-4970-8B0F-F8F4E822B960}" destId="{499636AB-1BD2-4BFF-A0DD-40EB6BA8E90A}" srcOrd="10" destOrd="0" parTransId="{79214792-11C4-472A-A37A-70CAB203F187}" sibTransId="{2C9AF094-56EC-4C5C-AC39-4DB8CD34B8C7}"/>
    <dgm:cxn modelId="{B4154C81-AB7C-4993-9F18-74FE2379B5B2}" srcId="{5F5BDD3A-FA1B-4970-8B0F-F8F4E822B960}" destId="{66631AAC-BEE7-476C-992C-C2F548211383}" srcOrd="3" destOrd="0" parTransId="{30478D17-F6BF-47FB-9ED2-C65888791175}" sibTransId="{A4CE50D0-C1D2-44BF-9B8D-8BCA92226A03}"/>
    <dgm:cxn modelId="{E91C2441-B277-47F5-828B-D3425C4C227A}" type="presOf" srcId="{CBDDC743-AE0A-458A-B156-4604364994C7}" destId="{B04C091C-66CD-4631-B26E-A13908C9C018}" srcOrd="1" destOrd="0" presId="urn:microsoft.com/office/officeart/2005/8/layout/bProcess3"/>
    <dgm:cxn modelId="{5067A5A1-8FF8-47CC-A1EC-07C285C01C32}" type="presOf" srcId="{B4F2FDB8-4FCC-4256-9ED8-7D3E31C5087D}" destId="{09C8546C-ECD3-4E42-8285-C157E7B56164}" srcOrd="0" destOrd="0" presId="urn:microsoft.com/office/officeart/2005/8/layout/bProcess3"/>
    <dgm:cxn modelId="{7210FCCE-61E6-4712-8FBB-8DD4E87D2D93}" type="presOf" srcId="{EA6046CE-8AE3-409D-9833-8D26BBBEF874}" destId="{29A624B8-BF7A-447D-97BA-C2A9814A6B34}" srcOrd="0" destOrd="0" presId="urn:microsoft.com/office/officeart/2005/8/layout/bProcess3"/>
    <dgm:cxn modelId="{72C040CD-8736-48E0-AED5-1B3B759768C1}" type="presOf" srcId="{A57D9762-E90A-4043-B72A-B10BDA1E7420}" destId="{16B67D17-C539-41AE-8809-768CCDD88923}" srcOrd="1" destOrd="0" presId="urn:microsoft.com/office/officeart/2005/8/layout/bProcess3"/>
    <dgm:cxn modelId="{B3CE4032-FE37-434C-BECE-0249627D5C8A}" srcId="{5F5BDD3A-FA1B-4970-8B0F-F8F4E822B960}" destId="{E1808B66-1591-4025-A607-498B20E17AB7}" srcOrd="0" destOrd="0" parTransId="{CE440194-0C8A-4F97-91C7-CB12D60A1FC8}" sibTransId="{EA6046CE-8AE3-409D-9833-8D26BBBEF874}"/>
    <dgm:cxn modelId="{F0E3EAE8-9CBC-4B3D-9A15-6DCA6CE6BF75}" type="presOf" srcId="{1155DC9A-5FDF-4476-A512-02209B138049}" destId="{74103881-C6CD-4578-83E3-5A34EF18C2B1}" srcOrd="0" destOrd="0" presId="urn:microsoft.com/office/officeart/2005/8/layout/bProcess3"/>
    <dgm:cxn modelId="{13DE0F2B-3949-4E30-97E6-4E9BBD1C8EB5}" type="presOf" srcId="{2C9AF094-56EC-4C5C-AC39-4DB8CD34B8C7}" destId="{3DC82110-DF14-46BB-BCAF-9D7F4FD48FBC}" srcOrd="1" destOrd="0" presId="urn:microsoft.com/office/officeart/2005/8/layout/bProcess3"/>
    <dgm:cxn modelId="{BB76B876-5910-4BC6-9275-7D67F08213B6}" type="presOf" srcId="{CA6B20B5-6AD8-414B-B0F1-D4D7E7B9F18D}" destId="{A1D09BB1-3684-4727-B4C5-B0205EC26C1C}" srcOrd="0" destOrd="0" presId="urn:microsoft.com/office/officeart/2005/8/layout/bProcess3"/>
    <dgm:cxn modelId="{6AF98C7F-DCC6-4107-9ACE-9CF147C52FA4}" type="presOf" srcId="{CBDDC743-AE0A-458A-B156-4604364994C7}" destId="{9703886F-2E36-43D7-B1F3-E5C5C58A4480}" srcOrd="0" destOrd="0" presId="urn:microsoft.com/office/officeart/2005/8/layout/bProcess3"/>
    <dgm:cxn modelId="{C95FCCCF-16F7-4D57-BE6F-5742F9A57957}" type="presOf" srcId="{1155DC9A-5FDF-4476-A512-02209B138049}" destId="{19B27D48-6C32-4D53-BF62-7E60AEAD902A}" srcOrd="1" destOrd="0" presId="urn:microsoft.com/office/officeart/2005/8/layout/bProcess3"/>
    <dgm:cxn modelId="{A8DB613A-EA53-4C2A-A000-3A85ED8B9C3A}" type="presOf" srcId="{DC326ABE-05C3-4BA8-81E8-D284A7624352}" destId="{5322087B-1EF6-4CE4-98DD-2A6C40904939}" srcOrd="0" destOrd="0" presId="urn:microsoft.com/office/officeart/2005/8/layout/bProcess3"/>
    <dgm:cxn modelId="{40C1412E-498F-4286-B426-EE6CC4BF28FA}" type="presOf" srcId="{EA6046CE-8AE3-409D-9833-8D26BBBEF874}" destId="{5F53D1E0-A1A3-4D22-B272-92E43F981F1C}" srcOrd="1" destOrd="0" presId="urn:microsoft.com/office/officeart/2005/8/layout/bProcess3"/>
    <dgm:cxn modelId="{5FD02213-283C-43E5-A00C-8D860CF57C82}" srcId="{5F5BDD3A-FA1B-4970-8B0F-F8F4E822B960}" destId="{33090E6A-0991-4681-8C29-5A7788C57639}" srcOrd="9" destOrd="0" parTransId="{944D38FA-C7C4-4D45-98FC-E427EF2BA58C}" sibTransId="{C6274430-4179-4C6F-B715-5358056558DF}"/>
    <dgm:cxn modelId="{50EE3937-74A6-4DA1-A561-00FDB275F9AF}" type="presOf" srcId="{C6274430-4179-4C6F-B715-5358056558DF}" destId="{5A8E6E51-8CAF-4723-9FD1-D6FC04EF8146}" srcOrd="1" destOrd="0" presId="urn:microsoft.com/office/officeart/2005/8/layout/bProcess3"/>
    <dgm:cxn modelId="{736E011C-D483-471F-8601-2A3AD329DE8F}" srcId="{5F5BDD3A-FA1B-4970-8B0F-F8F4E822B960}" destId="{A5FE941F-7CC5-43AB-89B5-A561E4E7576D}" srcOrd="5" destOrd="0" parTransId="{320EB45E-3C3A-4756-B29D-1B5B2E23E07C}" sibTransId="{550E6938-3EE8-4D74-B825-34FD23724665}"/>
    <dgm:cxn modelId="{E870E42A-3854-4F9B-8B04-8206159DF2E1}" type="presOf" srcId="{A4CE50D0-C1D2-44BF-9B8D-8BCA92226A03}" destId="{96132BED-53BE-4318-AA93-0569DB41D51F}" srcOrd="0" destOrd="0" presId="urn:microsoft.com/office/officeart/2005/8/layout/bProcess3"/>
    <dgm:cxn modelId="{FE0575B2-1C11-4801-96BD-7CD73337B8B3}" type="presOf" srcId="{397A56A2-01AF-4C79-B433-6E477E9FBD68}" destId="{E5ED2664-3556-4AF7-A8B9-D6211CC4F779}" srcOrd="0" destOrd="0" presId="urn:microsoft.com/office/officeart/2005/8/layout/bProcess3"/>
    <dgm:cxn modelId="{4BD1DA4D-8BF6-4246-B18B-87DA8B0BCAE0}" type="presOf" srcId="{80F640AB-C78A-4227-95A0-EB7BD7CFAD6A}" destId="{7F326C22-8877-41F4-B699-174004EC9817}" srcOrd="0" destOrd="0" presId="urn:microsoft.com/office/officeart/2005/8/layout/bProcess3"/>
    <dgm:cxn modelId="{848FC943-D1EB-4F3A-BB71-5D73DCD73960}" type="presOf" srcId="{A5FE941F-7CC5-43AB-89B5-A561E4E7576D}" destId="{029F1E45-FEDC-4EBE-B337-AE645AB1B44A}" srcOrd="0" destOrd="0" presId="urn:microsoft.com/office/officeart/2005/8/layout/bProcess3"/>
    <dgm:cxn modelId="{452F7119-8642-404D-829B-C0F2DDD1BFE2}" srcId="{5F5BDD3A-FA1B-4970-8B0F-F8F4E822B960}" destId="{2247DBD6-23B3-43E7-810F-DF1691008C8A}" srcOrd="8" destOrd="0" parTransId="{4332D190-6E69-4572-ABDF-B474F6CE5213}" sibTransId="{80F640AB-C78A-4227-95A0-EB7BD7CFAD6A}"/>
    <dgm:cxn modelId="{A1AF6BAB-A0EB-4D2F-A6D3-102D8F276557}" type="presOf" srcId="{550E6938-3EE8-4D74-B825-34FD23724665}" destId="{EEAFBCB2-9574-43A1-A7B1-BE7C91738C71}" srcOrd="1" destOrd="0" presId="urn:microsoft.com/office/officeart/2005/8/layout/bProcess3"/>
    <dgm:cxn modelId="{E6C00679-15FF-487B-A6FA-A99F9107E958}" type="presOf" srcId="{C6274430-4179-4C6F-B715-5358056558DF}" destId="{D966DF34-5AEC-4D67-8505-9F8F940A3BED}" srcOrd="0" destOrd="0" presId="urn:microsoft.com/office/officeart/2005/8/layout/bProcess3"/>
    <dgm:cxn modelId="{1BCCBDEE-D6A9-4B80-84A4-EA04D7FCB940}" type="presOf" srcId="{E1808B66-1591-4025-A607-498B20E17AB7}" destId="{0B2EAF65-B88C-46E5-B98E-F940A4410C4F}" srcOrd="0" destOrd="0" presId="urn:microsoft.com/office/officeart/2005/8/layout/bProcess3"/>
    <dgm:cxn modelId="{13E5BFF9-AEA2-4187-A782-D66995E158EF}" type="presOf" srcId="{499636AB-1BD2-4BFF-A0DD-40EB6BA8E90A}" destId="{7AD08C1A-505A-4211-879C-C884290F857B}" srcOrd="0" destOrd="0" presId="urn:microsoft.com/office/officeart/2005/8/layout/bProcess3"/>
    <dgm:cxn modelId="{2A9BB483-3EFD-4FB2-B4DD-F8BD87DFF5CE}" type="presOf" srcId="{550E6938-3EE8-4D74-B825-34FD23724665}" destId="{37CDB3FB-27B3-422A-B7C8-9A696CE9231F}" srcOrd="0" destOrd="0" presId="urn:microsoft.com/office/officeart/2005/8/layout/bProcess3"/>
    <dgm:cxn modelId="{AE74A521-0E6D-4607-A31E-FF059CF1F835}" srcId="{5F5BDD3A-FA1B-4970-8B0F-F8F4E822B960}" destId="{5F7B3D36-2B3E-4FF0-BEA2-AEA6BE543A09}" srcOrd="4" destOrd="0" parTransId="{4129DE5A-D387-471E-8DF5-2B6AC58A899A}" sibTransId="{1155DC9A-5FDF-4476-A512-02209B138049}"/>
    <dgm:cxn modelId="{778DB1F4-66D0-4540-BEB6-3B5D653F4CA3}" type="presOf" srcId="{80F640AB-C78A-4227-95A0-EB7BD7CFAD6A}" destId="{D445DDA4-877C-46F2-B30A-ED6A7C5A33DA}" srcOrd="1" destOrd="0" presId="urn:microsoft.com/office/officeart/2005/8/layout/bProcess3"/>
    <dgm:cxn modelId="{1C1DA5B4-AC27-43CB-9171-8DD3A09320E7}" type="presOf" srcId="{5F5BDD3A-FA1B-4970-8B0F-F8F4E822B960}" destId="{13273F25-C93D-4E77-9E2E-7810EB5F7B61}" srcOrd="0" destOrd="0" presId="urn:microsoft.com/office/officeart/2005/8/layout/bProcess3"/>
    <dgm:cxn modelId="{BA429A6D-041B-4B00-80AD-1987F1DEB322}" type="presOf" srcId="{66631AAC-BEE7-476C-992C-C2F548211383}" destId="{1EECA82C-0C78-46B7-A335-E70BD2408AFB}" srcOrd="0" destOrd="0" presId="urn:microsoft.com/office/officeart/2005/8/layout/bProcess3"/>
    <dgm:cxn modelId="{14D8BEE3-2645-4438-AF3F-77C0298A3175}" srcId="{5F5BDD3A-FA1B-4970-8B0F-F8F4E822B960}" destId="{267D60AB-9D78-4CFD-BF99-0C6503B08957}" srcOrd="11" destOrd="0" parTransId="{893320BA-2617-4876-9D7E-BD57B438E860}" sibTransId="{C8F20B26-57CC-4CB7-989C-4C609652B26F}"/>
    <dgm:cxn modelId="{78684160-2F3C-4D4B-B20F-BF4AC811859C}" type="presOf" srcId="{A57D9762-E90A-4043-B72A-B10BDA1E7420}" destId="{9A9A2E13-A3A6-4C06-B400-5F2494B6E760}" srcOrd="0" destOrd="0" presId="urn:microsoft.com/office/officeart/2005/8/layout/bProcess3"/>
    <dgm:cxn modelId="{A28DEB77-95B1-48DC-9290-9A5F4A15A38D}" type="presOf" srcId="{FDEA2E34-BE65-4980-B215-B7190B908DCB}" destId="{7CAFA276-7C93-46E4-A179-1D4BF7B0D8B3}" srcOrd="1" destOrd="0" presId="urn:microsoft.com/office/officeart/2005/8/layout/bProcess3"/>
    <dgm:cxn modelId="{41497D90-CB73-4A85-A9DF-B3089C8F1837}" srcId="{5F5BDD3A-FA1B-4970-8B0F-F8F4E822B960}" destId="{B4F2FDB8-4FCC-4256-9ED8-7D3E31C5087D}" srcOrd="1" destOrd="0" parTransId="{D73D0EF8-42B1-4A82-8AFD-B57D47D564C3}" sibTransId="{CBDDC743-AE0A-458A-B156-4604364994C7}"/>
    <dgm:cxn modelId="{6EAD11EC-2933-4BC6-BF89-821F765871C2}" type="presOf" srcId="{2C9AF094-56EC-4C5C-AC39-4DB8CD34B8C7}" destId="{3322E60B-8688-4330-908C-FB9F1D8EDFC7}" srcOrd="0" destOrd="0" presId="urn:microsoft.com/office/officeart/2005/8/layout/bProcess3"/>
    <dgm:cxn modelId="{4450E8D1-EFBC-4A5B-9697-0AA86A5C8AAC}" type="presParOf" srcId="{13273F25-C93D-4E77-9E2E-7810EB5F7B61}" destId="{0B2EAF65-B88C-46E5-B98E-F940A4410C4F}" srcOrd="0" destOrd="0" presId="urn:microsoft.com/office/officeart/2005/8/layout/bProcess3"/>
    <dgm:cxn modelId="{B01743EE-39D7-4AB9-A317-4DED6F714483}" type="presParOf" srcId="{13273F25-C93D-4E77-9E2E-7810EB5F7B61}" destId="{29A624B8-BF7A-447D-97BA-C2A9814A6B34}" srcOrd="1" destOrd="0" presId="urn:microsoft.com/office/officeart/2005/8/layout/bProcess3"/>
    <dgm:cxn modelId="{7D349C6F-75E4-42E2-9D69-53AEBBFA7379}" type="presParOf" srcId="{29A624B8-BF7A-447D-97BA-C2A9814A6B34}" destId="{5F53D1E0-A1A3-4D22-B272-92E43F981F1C}" srcOrd="0" destOrd="0" presId="urn:microsoft.com/office/officeart/2005/8/layout/bProcess3"/>
    <dgm:cxn modelId="{BFDE18A0-5C80-4C1A-B1F7-4AA475BD9052}" type="presParOf" srcId="{13273F25-C93D-4E77-9E2E-7810EB5F7B61}" destId="{09C8546C-ECD3-4E42-8285-C157E7B56164}" srcOrd="2" destOrd="0" presId="urn:microsoft.com/office/officeart/2005/8/layout/bProcess3"/>
    <dgm:cxn modelId="{C8B8CA21-C60D-4800-944A-0B00A16FF0BE}" type="presParOf" srcId="{13273F25-C93D-4E77-9E2E-7810EB5F7B61}" destId="{9703886F-2E36-43D7-B1F3-E5C5C58A4480}" srcOrd="3" destOrd="0" presId="urn:microsoft.com/office/officeart/2005/8/layout/bProcess3"/>
    <dgm:cxn modelId="{DD962057-58B6-4382-AD29-DA03F0EE157E}" type="presParOf" srcId="{9703886F-2E36-43D7-B1F3-E5C5C58A4480}" destId="{B04C091C-66CD-4631-B26E-A13908C9C018}" srcOrd="0" destOrd="0" presId="urn:microsoft.com/office/officeart/2005/8/layout/bProcess3"/>
    <dgm:cxn modelId="{288ECACD-026D-4D3B-B4EA-B0B3B30588D8}" type="presParOf" srcId="{13273F25-C93D-4E77-9E2E-7810EB5F7B61}" destId="{E5ED2664-3556-4AF7-A8B9-D6211CC4F779}" srcOrd="4" destOrd="0" presId="urn:microsoft.com/office/officeart/2005/8/layout/bProcess3"/>
    <dgm:cxn modelId="{C110C871-FE9B-4BDE-84B0-B318A8585D6F}" type="presParOf" srcId="{13273F25-C93D-4E77-9E2E-7810EB5F7B61}" destId="{9A9A2E13-A3A6-4C06-B400-5F2494B6E760}" srcOrd="5" destOrd="0" presId="urn:microsoft.com/office/officeart/2005/8/layout/bProcess3"/>
    <dgm:cxn modelId="{4AC270FB-50F2-4BB4-932D-E8B740F5409D}" type="presParOf" srcId="{9A9A2E13-A3A6-4C06-B400-5F2494B6E760}" destId="{16B67D17-C539-41AE-8809-768CCDD88923}" srcOrd="0" destOrd="0" presId="urn:microsoft.com/office/officeart/2005/8/layout/bProcess3"/>
    <dgm:cxn modelId="{EA333838-6AA5-472F-A47C-B72E500C4624}" type="presParOf" srcId="{13273F25-C93D-4E77-9E2E-7810EB5F7B61}" destId="{1EECA82C-0C78-46B7-A335-E70BD2408AFB}" srcOrd="6" destOrd="0" presId="urn:microsoft.com/office/officeart/2005/8/layout/bProcess3"/>
    <dgm:cxn modelId="{70CA7177-C6FC-4449-8D88-04B59FD4D0C6}" type="presParOf" srcId="{13273F25-C93D-4E77-9E2E-7810EB5F7B61}" destId="{96132BED-53BE-4318-AA93-0569DB41D51F}" srcOrd="7" destOrd="0" presId="urn:microsoft.com/office/officeart/2005/8/layout/bProcess3"/>
    <dgm:cxn modelId="{568F2E5D-E27C-41DC-855B-97FE95FF4855}" type="presParOf" srcId="{96132BED-53BE-4318-AA93-0569DB41D51F}" destId="{2E350698-F129-4F68-A83B-9380DDE7D127}" srcOrd="0" destOrd="0" presId="urn:microsoft.com/office/officeart/2005/8/layout/bProcess3"/>
    <dgm:cxn modelId="{F3EE6BE1-08EE-4F46-AA22-68B7E862D98E}" type="presParOf" srcId="{13273F25-C93D-4E77-9E2E-7810EB5F7B61}" destId="{E7DB910B-772D-4345-A1BE-9DB2B775C247}" srcOrd="8" destOrd="0" presId="urn:microsoft.com/office/officeart/2005/8/layout/bProcess3"/>
    <dgm:cxn modelId="{8DDFFED1-BADC-4057-94DE-DB37336559C4}" type="presParOf" srcId="{13273F25-C93D-4E77-9E2E-7810EB5F7B61}" destId="{74103881-C6CD-4578-83E3-5A34EF18C2B1}" srcOrd="9" destOrd="0" presId="urn:microsoft.com/office/officeart/2005/8/layout/bProcess3"/>
    <dgm:cxn modelId="{2B9D128B-7815-4D37-A59A-E1674BF8AE6B}" type="presParOf" srcId="{74103881-C6CD-4578-83E3-5A34EF18C2B1}" destId="{19B27D48-6C32-4D53-BF62-7E60AEAD902A}" srcOrd="0" destOrd="0" presId="urn:microsoft.com/office/officeart/2005/8/layout/bProcess3"/>
    <dgm:cxn modelId="{052E850C-222B-49F4-B1CE-A1C01A1A12AA}" type="presParOf" srcId="{13273F25-C93D-4E77-9E2E-7810EB5F7B61}" destId="{029F1E45-FEDC-4EBE-B337-AE645AB1B44A}" srcOrd="10" destOrd="0" presId="urn:microsoft.com/office/officeart/2005/8/layout/bProcess3"/>
    <dgm:cxn modelId="{859A679C-FE2E-42D1-91CB-0EFFBAC1680D}" type="presParOf" srcId="{13273F25-C93D-4E77-9E2E-7810EB5F7B61}" destId="{37CDB3FB-27B3-422A-B7C8-9A696CE9231F}" srcOrd="11" destOrd="0" presId="urn:microsoft.com/office/officeart/2005/8/layout/bProcess3"/>
    <dgm:cxn modelId="{892BA152-A44B-42DD-A49E-AB0554E75E3F}" type="presParOf" srcId="{37CDB3FB-27B3-422A-B7C8-9A696CE9231F}" destId="{EEAFBCB2-9574-43A1-A7B1-BE7C91738C71}" srcOrd="0" destOrd="0" presId="urn:microsoft.com/office/officeart/2005/8/layout/bProcess3"/>
    <dgm:cxn modelId="{F490A00F-F3A0-4DC7-9D82-E5AB4DB89088}" type="presParOf" srcId="{13273F25-C93D-4E77-9E2E-7810EB5F7B61}" destId="{A1D09BB1-3684-4727-B4C5-B0205EC26C1C}" srcOrd="12" destOrd="0" presId="urn:microsoft.com/office/officeart/2005/8/layout/bProcess3"/>
    <dgm:cxn modelId="{59A53816-0447-43C6-BDB8-FB046F3FF671}" type="presParOf" srcId="{13273F25-C93D-4E77-9E2E-7810EB5F7B61}" destId="{9FF9296B-BFA0-4166-9EC2-FD258F949443}" srcOrd="13" destOrd="0" presId="urn:microsoft.com/office/officeart/2005/8/layout/bProcess3"/>
    <dgm:cxn modelId="{DB62A4C0-E6B1-49A2-9AAC-D180C580AA89}" type="presParOf" srcId="{9FF9296B-BFA0-4166-9EC2-FD258F949443}" destId="{78456CB0-AF40-469D-B3F9-8B544402E667}" srcOrd="0" destOrd="0" presId="urn:microsoft.com/office/officeart/2005/8/layout/bProcess3"/>
    <dgm:cxn modelId="{FE14BDE5-B54D-43D3-B466-17AB5598947B}" type="presParOf" srcId="{13273F25-C93D-4E77-9E2E-7810EB5F7B61}" destId="{5322087B-1EF6-4CE4-98DD-2A6C40904939}" srcOrd="14" destOrd="0" presId="urn:microsoft.com/office/officeart/2005/8/layout/bProcess3"/>
    <dgm:cxn modelId="{FA4A697E-1444-4B56-9ABD-11F3DA6D4A59}" type="presParOf" srcId="{13273F25-C93D-4E77-9E2E-7810EB5F7B61}" destId="{89448894-92A1-4C44-B809-66564BDFD454}" srcOrd="15" destOrd="0" presId="urn:microsoft.com/office/officeart/2005/8/layout/bProcess3"/>
    <dgm:cxn modelId="{AB6D3342-4D8D-42DA-88FE-E75E218B8B4F}" type="presParOf" srcId="{89448894-92A1-4C44-B809-66564BDFD454}" destId="{7CAFA276-7C93-46E4-A179-1D4BF7B0D8B3}" srcOrd="0" destOrd="0" presId="urn:microsoft.com/office/officeart/2005/8/layout/bProcess3"/>
    <dgm:cxn modelId="{52595EA4-84DD-4ABC-B839-C62B1FF8EEBB}" type="presParOf" srcId="{13273F25-C93D-4E77-9E2E-7810EB5F7B61}" destId="{CA395AAE-DE6A-462B-BE90-0F402B4316DA}" srcOrd="16" destOrd="0" presId="urn:microsoft.com/office/officeart/2005/8/layout/bProcess3"/>
    <dgm:cxn modelId="{1B3A7892-9971-46FD-BAB3-CE332C5F5CC0}" type="presParOf" srcId="{13273F25-C93D-4E77-9E2E-7810EB5F7B61}" destId="{7F326C22-8877-41F4-B699-174004EC9817}" srcOrd="17" destOrd="0" presId="urn:microsoft.com/office/officeart/2005/8/layout/bProcess3"/>
    <dgm:cxn modelId="{41173636-F58C-490C-B382-42B219222C38}" type="presParOf" srcId="{7F326C22-8877-41F4-B699-174004EC9817}" destId="{D445DDA4-877C-46F2-B30A-ED6A7C5A33DA}" srcOrd="0" destOrd="0" presId="urn:microsoft.com/office/officeart/2005/8/layout/bProcess3"/>
    <dgm:cxn modelId="{547E28CB-39E7-41CD-96DF-8DF5967757A9}" type="presParOf" srcId="{13273F25-C93D-4E77-9E2E-7810EB5F7B61}" destId="{232A0DC0-A4C2-4A28-92F5-0ED934E621CB}" srcOrd="18" destOrd="0" presId="urn:microsoft.com/office/officeart/2005/8/layout/bProcess3"/>
    <dgm:cxn modelId="{BAA5E8E5-3D4F-4C41-88E1-FAEA5029F2F6}" type="presParOf" srcId="{13273F25-C93D-4E77-9E2E-7810EB5F7B61}" destId="{D966DF34-5AEC-4D67-8505-9F8F940A3BED}" srcOrd="19" destOrd="0" presId="urn:microsoft.com/office/officeart/2005/8/layout/bProcess3"/>
    <dgm:cxn modelId="{B1036226-CABD-4346-BB06-25FA2C5B1595}" type="presParOf" srcId="{D966DF34-5AEC-4D67-8505-9F8F940A3BED}" destId="{5A8E6E51-8CAF-4723-9FD1-D6FC04EF8146}" srcOrd="0" destOrd="0" presId="urn:microsoft.com/office/officeart/2005/8/layout/bProcess3"/>
    <dgm:cxn modelId="{06F21368-53EE-4403-9B82-B6D9425D138C}" type="presParOf" srcId="{13273F25-C93D-4E77-9E2E-7810EB5F7B61}" destId="{7AD08C1A-505A-4211-879C-C884290F857B}" srcOrd="20" destOrd="0" presId="urn:microsoft.com/office/officeart/2005/8/layout/bProcess3"/>
    <dgm:cxn modelId="{E63BDF19-9BB2-46FA-86F4-1C3979082584}" type="presParOf" srcId="{13273F25-C93D-4E77-9E2E-7810EB5F7B61}" destId="{3322E60B-8688-4330-908C-FB9F1D8EDFC7}" srcOrd="21" destOrd="0" presId="urn:microsoft.com/office/officeart/2005/8/layout/bProcess3"/>
    <dgm:cxn modelId="{59E44D90-7B99-49FE-9201-9BC06D48003A}" type="presParOf" srcId="{3322E60B-8688-4330-908C-FB9F1D8EDFC7}" destId="{3DC82110-DF14-46BB-BCAF-9D7F4FD48FBC}" srcOrd="0" destOrd="0" presId="urn:microsoft.com/office/officeart/2005/8/layout/bProcess3"/>
    <dgm:cxn modelId="{E2320464-911D-4F4D-9232-2F7EB3CC9689}" type="presParOf" srcId="{13273F25-C93D-4E77-9E2E-7810EB5F7B61}" destId="{E18D4D95-B617-4629-A17F-80F5A5BA9446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6A914F-AE24-4E47-944B-E76DCDD08C69}">
      <dsp:nvSpPr>
        <dsp:cNvPr id="0" name=""/>
        <dsp:cNvSpPr/>
      </dsp:nvSpPr>
      <dsp:spPr>
        <a:xfrm>
          <a:off x="0" y="0"/>
          <a:ext cx="6995160" cy="22217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smtClean="0"/>
            <a:t>Actividades que enseñan a pensar, para alumnos que aún no saben leer y para los principiantes, de Raths et al.</a:t>
          </a:r>
          <a:endParaRPr lang="es-MX" sz="2200" kern="1200"/>
        </a:p>
      </dsp:txBody>
      <dsp:txXfrm>
        <a:off x="0" y="0"/>
        <a:ext cx="4828996" cy="2221706"/>
      </dsp:txXfrm>
    </dsp:sp>
    <dsp:sp modelId="{F974D61E-8841-46BE-847E-8321080C929E}">
      <dsp:nvSpPr>
        <dsp:cNvPr id="0" name=""/>
        <dsp:cNvSpPr/>
      </dsp:nvSpPr>
      <dsp:spPr>
        <a:xfrm>
          <a:off x="1234439" y="2715418"/>
          <a:ext cx="6995160" cy="22217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smtClean="0"/>
            <a:t>Conocer el ambiente una propuesta para las ciencias sociales y naturales en el nivel inicial, de Kaufmann y Serulnicoff</a:t>
          </a:r>
          <a:endParaRPr lang="es-MX" sz="2200" kern="1200" dirty="0"/>
        </a:p>
      </dsp:txBody>
      <dsp:txXfrm>
        <a:off x="1234439" y="2715418"/>
        <a:ext cx="4316610" cy="2221706"/>
      </dsp:txXfrm>
    </dsp:sp>
    <dsp:sp modelId="{852D1B3C-749C-4CDB-80C0-FEE784ECD32D}">
      <dsp:nvSpPr>
        <dsp:cNvPr id="0" name=""/>
        <dsp:cNvSpPr/>
      </dsp:nvSpPr>
      <dsp:spPr>
        <a:xfrm>
          <a:off x="5551050" y="1746507"/>
          <a:ext cx="1444109" cy="144410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5551050" y="1746507"/>
        <a:ext cx="1444109" cy="14441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008257-AC44-49AF-8228-8DD62868FDCC}">
      <dsp:nvSpPr>
        <dsp:cNvPr id="0" name=""/>
        <dsp:cNvSpPr/>
      </dsp:nvSpPr>
      <dsp:spPr>
        <a:xfrm>
          <a:off x="0" y="1282362"/>
          <a:ext cx="8229600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45391-5AC0-4623-963C-91CACCBE4C27}">
      <dsp:nvSpPr>
        <dsp:cNvPr id="0" name=""/>
        <dsp:cNvSpPr/>
      </dsp:nvSpPr>
      <dsp:spPr>
        <a:xfrm>
          <a:off x="411480" y="1134762"/>
          <a:ext cx="576072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Kristen ITC" pitchFamily="66" charset="0"/>
            </a:rPr>
            <a:t>Relaciones Niño- objeto</a:t>
          </a:r>
          <a:endParaRPr lang="es-MX" sz="1000" kern="1200" dirty="0"/>
        </a:p>
      </dsp:txBody>
      <dsp:txXfrm>
        <a:off x="411480" y="1134762"/>
        <a:ext cx="5760720" cy="295200"/>
      </dsp:txXfrm>
    </dsp:sp>
    <dsp:sp modelId="{513961F2-66FE-4D34-A8EC-88AD1159992E}">
      <dsp:nvSpPr>
        <dsp:cNvPr id="0" name=""/>
        <dsp:cNvSpPr/>
      </dsp:nvSpPr>
      <dsp:spPr>
        <a:xfrm>
          <a:off x="0" y="1735962"/>
          <a:ext cx="8229600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582DD1-908A-4FFE-A798-2BF0E8510D70}">
      <dsp:nvSpPr>
        <dsp:cNvPr id="0" name=""/>
        <dsp:cNvSpPr/>
      </dsp:nvSpPr>
      <dsp:spPr>
        <a:xfrm>
          <a:off x="411480" y="1588362"/>
          <a:ext cx="576072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Contacto del niño con el objeto de conocimiento</a:t>
          </a:r>
          <a:endParaRPr lang="es-MX" sz="1000" kern="1200" dirty="0">
            <a:latin typeface="Kristen ITC" pitchFamily="66" charset="0"/>
          </a:endParaRPr>
        </a:p>
      </dsp:txBody>
      <dsp:txXfrm>
        <a:off x="411480" y="1588362"/>
        <a:ext cx="5760720" cy="295200"/>
      </dsp:txXfrm>
    </dsp:sp>
    <dsp:sp modelId="{871EA936-8D0B-4D1E-B030-D5420200C893}">
      <dsp:nvSpPr>
        <dsp:cNvPr id="0" name=""/>
        <dsp:cNvSpPr/>
      </dsp:nvSpPr>
      <dsp:spPr>
        <a:xfrm>
          <a:off x="0" y="2189562"/>
          <a:ext cx="8229600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DE293-59E9-4B42-99C2-E835AD6E3AEA}">
      <dsp:nvSpPr>
        <dsp:cNvPr id="0" name=""/>
        <dsp:cNvSpPr/>
      </dsp:nvSpPr>
      <dsp:spPr>
        <a:xfrm>
          <a:off x="370385" y="2062183"/>
          <a:ext cx="576072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Observación</a:t>
          </a:r>
          <a:endParaRPr lang="es-MX" sz="1000" kern="1200" dirty="0">
            <a:latin typeface="Kristen ITC" pitchFamily="66" charset="0"/>
          </a:endParaRPr>
        </a:p>
      </dsp:txBody>
      <dsp:txXfrm>
        <a:off x="370385" y="2062183"/>
        <a:ext cx="5760720" cy="295200"/>
      </dsp:txXfrm>
    </dsp:sp>
    <dsp:sp modelId="{0672A7E8-F427-4F34-83DA-D4CE73B9346C}">
      <dsp:nvSpPr>
        <dsp:cNvPr id="0" name=""/>
        <dsp:cNvSpPr/>
      </dsp:nvSpPr>
      <dsp:spPr>
        <a:xfrm>
          <a:off x="0" y="2643162"/>
          <a:ext cx="8229600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24A869-F9B8-4163-BAAD-0714768BAFCD}">
      <dsp:nvSpPr>
        <dsp:cNvPr id="0" name=""/>
        <dsp:cNvSpPr/>
      </dsp:nvSpPr>
      <dsp:spPr>
        <a:xfrm>
          <a:off x="411480" y="2495562"/>
          <a:ext cx="576072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Información bibliografica</a:t>
          </a:r>
          <a:endParaRPr lang="es-MX" sz="1000" kern="1200" dirty="0">
            <a:latin typeface="Kristen ITC" pitchFamily="66" charset="0"/>
          </a:endParaRPr>
        </a:p>
      </dsp:txBody>
      <dsp:txXfrm>
        <a:off x="411480" y="2495562"/>
        <a:ext cx="5760720" cy="295200"/>
      </dsp:txXfrm>
    </dsp:sp>
    <dsp:sp modelId="{EDD403F7-E6CC-4138-9429-2C3BC3975972}">
      <dsp:nvSpPr>
        <dsp:cNvPr id="0" name=""/>
        <dsp:cNvSpPr/>
      </dsp:nvSpPr>
      <dsp:spPr>
        <a:xfrm>
          <a:off x="0" y="3096762"/>
          <a:ext cx="8229600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D3EAF-DC05-4A40-9DFC-C092A858BE56}">
      <dsp:nvSpPr>
        <dsp:cNvPr id="0" name=""/>
        <dsp:cNvSpPr/>
      </dsp:nvSpPr>
      <dsp:spPr>
        <a:xfrm>
          <a:off x="411480" y="2949162"/>
          <a:ext cx="576072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Kristen ITC" pitchFamily="66" charset="0"/>
            </a:rPr>
            <a:t>Manipulación</a:t>
          </a:r>
          <a:endParaRPr lang="es-MX" sz="1000" kern="1200" dirty="0">
            <a:latin typeface="Kristen ITC" pitchFamily="66" charset="0"/>
          </a:endParaRPr>
        </a:p>
      </dsp:txBody>
      <dsp:txXfrm>
        <a:off x="411480" y="2949162"/>
        <a:ext cx="5760720" cy="295200"/>
      </dsp:txXfrm>
    </dsp:sp>
    <dsp:sp modelId="{C1B40741-7974-4516-BA07-AC79FCF5C5A9}">
      <dsp:nvSpPr>
        <dsp:cNvPr id="0" name=""/>
        <dsp:cNvSpPr/>
      </dsp:nvSpPr>
      <dsp:spPr>
        <a:xfrm>
          <a:off x="0" y="3550362"/>
          <a:ext cx="8229600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95DAC-1126-401A-8CA0-293487A4BE29}">
      <dsp:nvSpPr>
        <dsp:cNvPr id="0" name=""/>
        <dsp:cNvSpPr/>
      </dsp:nvSpPr>
      <dsp:spPr>
        <a:xfrm>
          <a:off x="411480" y="3402762"/>
          <a:ext cx="5760720" cy="295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Kristen ITC" pitchFamily="66" charset="0"/>
            </a:rPr>
            <a:t>Poner en juego los sentidos</a:t>
          </a:r>
          <a:endParaRPr lang="es-MX" sz="1000" kern="1200" dirty="0">
            <a:latin typeface="Kristen ITC" pitchFamily="66" charset="0"/>
          </a:endParaRPr>
        </a:p>
      </dsp:txBody>
      <dsp:txXfrm>
        <a:off x="411480" y="3402762"/>
        <a:ext cx="5760720" cy="2952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B77793-FD9B-459C-8B4A-B0FD5D034306}">
      <dsp:nvSpPr>
        <dsp:cNvPr id="0" name=""/>
        <dsp:cNvSpPr/>
      </dsp:nvSpPr>
      <dsp:spPr>
        <a:xfrm>
          <a:off x="411479" y="176270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Para generara aprendizajes es necesario poner al niño con el objeto de conocimiento.</a:t>
          </a:r>
          <a:endParaRPr lang="es-MX" sz="1200" kern="1200" dirty="0"/>
        </a:p>
      </dsp:txBody>
      <dsp:txXfrm>
        <a:off x="411479" y="176270"/>
        <a:ext cx="7406640" cy="673330"/>
      </dsp:txXfrm>
    </dsp:sp>
    <dsp:sp modelId="{1689AFCD-5938-4DE6-96AC-3310904FA402}">
      <dsp:nvSpPr>
        <dsp:cNvPr id="0" name=""/>
        <dsp:cNvSpPr/>
      </dsp:nvSpPr>
      <dsp:spPr>
        <a:xfrm>
          <a:off x="411479" y="849601"/>
          <a:ext cx="987552" cy="164592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5DF0C-5DEB-4B0F-9A84-4A94A4979DE9}">
      <dsp:nvSpPr>
        <dsp:cNvPr id="0" name=""/>
        <dsp:cNvSpPr/>
      </dsp:nvSpPr>
      <dsp:spPr>
        <a:xfrm>
          <a:off x="1456639" y="849601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1D1CD-756E-47A1-8457-A03E9CC22FC9}">
      <dsp:nvSpPr>
        <dsp:cNvPr id="0" name=""/>
        <dsp:cNvSpPr/>
      </dsp:nvSpPr>
      <dsp:spPr>
        <a:xfrm>
          <a:off x="2501798" y="849601"/>
          <a:ext cx="987552" cy="164592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89C16-5D04-4797-90FA-7D892DAB15F7}">
      <dsp:nvSpPr>
        <dsp:cNvPr id="0" name=""/>
        <dsp:cNvSpPr/>
      </dsp:nvSpPr>
      <dsp:spPr>
        <a:xfrm>
          <a:off x="3546957" y="849601"/>
          <a:ext cx="987552" cy="16459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84635-C699-4400-A06B-F37ED8770C5A}">
      <dsp:nvSpPr>
        <dsp:cNvPr id="0" name=""/>
        <dsp:cNvSpPr/>
      </dsp:nvSpPr>
      <dsp:spPr>
        <a:xfrm>
          <a:off x="4592116" y="849601"/>
          <a:ext cx="987552" cy="164592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BC23C-6E71-433F-8E7B-69458236BE35}">
      <dsp:nvSpPr>
        <dsp:cNvPr id="0" name=""/>
        <dsp:cNvSpPr/>
      </dsp:nvSpPr>
      <dsp:spPr>
        <a:xfrm>
          <a:off x="5637276" y="849601"/>
          <a:ext cx="987552" cy="164592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BBDD0-E3E3-4743-88BC-24D6038FE0D7}">
      <dsp:nvSpPr>
        <dsp:cNvPr id="0" name=""/>
        <dsp:cNvSpPr/>
      </dsp:nvSpPr>
      <dsp:spPr>
        <a:xfrm>
          <a:off x="6682435" y="849601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2B624-F04E-44D3-88B0-1B9DA4626F76}">
      <dsp:nvSpPr>
        <dsp:cNvPr id="0" name=""/>
        <dsp:cNvSpPr/>
      </dsp:nvSpPr>
      <dsp:spPr>
        <a:xfrm>
          <a:off x="411479" y="1112935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Implica poner en juego todos los sentidos</a:t>
          </a:r>
          <a:endParaRPr lang="es-MX" sz="1200" kern="1200" dirty="0">
            <a:latin typeface="Kristen ITC" pitchFamily="66" charset="0"/>
          </a:endParaRPr>
        </a:p>
      </dsp:txBody>
      <dsp:txXfrm>
        <a:off x="411479" y="1112935"/>
        <a:ext cx="7406640" cy="673330"/>
      </dsp:txXfrm>
    </dsp:sp>
    <dsp:sp modelId="{ED619D7A-61D1-4439-88E1-44308271A3C9}">
      <dsp:nvSpPr>
        <dsp:cNvPr id="0" name=""/>
        <dsp:cNvSpPr/>
      </dsp:nvSpPr>
      <dsp:spPr>
        <a:xfrm>
          <a:off x="411479" y="1786266"/>
          <a:ext cx="987552" cy="164592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3D823-41F7-466A-B8DB-F876240AA075}">
      <dsp:nvSpPr>
        <dsp:cNvPr id="0" name=""/>
        <dsp:cNvSpPr/>
      </dsp:nvSpPr>
      <dsp:spPr>
        <a:xfrm>
          <a:off x="1456639" y="1786266"/>
          <a:ext cx="987552" cy="16459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C4D32-A583-4C95-B707-80D50ECAB410}">
      <dsp:nvSpPr>
        <dsp:cNvPr id="0" name=""/>
        <dsp:cNvSpPr/>
      </dsp:nvSpPr>
      <dsp:spPr>
        <a:xfrm>
          <a:off x="2501798" y="1786266"/>
          <a:ext cx="987552" cy="164592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EEB1E-CB8C-4E3B-A876-22A5EBC81683}">
      <dsp:nvSpPr>
        <dsp:cNvPr id="0" name=""/>
        <dsp:cNvSpPr/>
      </dsp:nvSpPr>
      <dsp:spPr>
        <a:xfrm>
          <a:off x="3546957" y="1786266"/>
          <a:ext cx="987552" cy="164592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A1B84-D2DF-4258-ADEE-D5A206F31438}">
      <dsp:nvSpPr>
        <dsp:cNvPr id="0" name=""/>
        <dsp:cNvSpPr/>
      </dsp:nvSpPr>
      <dsp:spPr>
        <a:xfrm>
          <a:off x="4592116" y="1786266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1282E-2DF1-4E71-82E0-656B9B15CFB0}">
      <dsp:nvSpPr>
        <dsp:cNvPr id="0" name=""/>
        <dsp:cNvSpPr/>
      </dsp:nvSpPr>
      <dsp:spPr>
        <a:xfrm>
          <a:off x="5637276" y="1786266"/>
          <a:ext cx="987552" cy="164592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AE4CA-102B-41F6-A194-DE386596716A}">
      <dsp:nvSpPr>
        <dsp:cNvPr id="0" name=""/>
        <dsp:cNvSpPr/>
      </dsp:nvSpPr>
      <dsp:spPr>
        <a:xfrm>
          <a:off x="6682435" y="1786266"/>
          <a:ext cx="987552" cy="16459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5BACD2-5BDF-4BC0-930B-CE6C505B56FE}">
      <dsp:nvSpPr>
        <dsp:cNvPr id="0" name=""/>
        <dsp:cNvSpPr/>
      </dsp:nvSpPr>
      <dsp:spPr>
        <a:xfrm>
          <a:off x="411479" y="2049601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Constituye una fuente para enriquecer la información de múltiples formas</a:t>
          </a:r>
          <a:endParaRPr lang="es-MX" sz="1200" kern="1200" dirty="0">
            <a:latin typeface="Kristen ITC" pitchFamily="66" charset="0"/>
          </a:endParaRPr>
        </a:p>
      </dsp:txBody>
      <dsp:txXfrm>
        <a:off x="411479" y="2049601"/>
        <a:ext cx="7406640" cy="673330"/>
      </dsp:txXfrm>
    </dsp:sp>
    <dsp:sp modelId="{2D6570CA-B282-4B89-AF1B-2589E27736E1}">
      <dsp:nvSpPr>
        <dsp:cNvPr id="0" name=""/>
        <dsp:cNvSpPr/>
      </dsp:nvSpPr>
      <dsp:spPr>
        <a:xfrm>
          <a:off x="411479" y="2722931"/>
          <a:ext cx="987552" cy="164592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E1FC9-A9B3-4F3A-AD3E-11FC8129F4A3}">
      <dsp:nvSpPr>
        <dsp:cNvPr id="0" name=""/>
        <dsp:cNvSpPr/>
      </dsp:nvSpPr>
      <dsp:spPr>
        <a:xfrm>
          <a:off x="1456639" y="2722931"/>
          <a:ext cx="987552" cy="164592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A802D-780E-4852-ABAA-95CD3C68E18C}">
      <dsp:nvSpPr>
        <dsp:cNvPr id="0" name=""/>
        <dsp:cNvSpPr/>
      </dsp:nvSpPr>
      <dsp:spPr>
        <a:xfrm>
          <a:off x="2501798" y="2722931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7D863-255C-4317-B660-E3B3E47CAFC1}">
      <dsp:nvSpPr>
        <dsp:cNvPr id="0" name=""/>
        <dsp:cNvSpPr/>
      </dsp:nvSpPr>
      <dsp:spPr>
        <a:xfrm>
          <a:off x="3546957" y="2722931"/>
          <a:ext cx="987552" cy="164592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9452A-1ED1-4B2D-928E-05DC03B4E04D}">
      <dsp:nvSpPr>
        <dsp:cNvPr id="0" name=""/>
        <dsp:cNvSpPr/>
      </dsp:nvSpPr>
      <dsp:spPr>
        <a:xfrm>
          <a:off x="4592116" y="2722931"/>
          <a:ext cx="987552" cy="16459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E6E30-7EB3-424A-AC64-5D0B70D5D3F9}">
      <dsp:nvSpPr>
        <dsp:cNvPr id="0" name=""/>
        <dsp:cNvSpPr/>
      </dsp:nvSpPr>
      <dsp:spPr>
        <a:xfrm>
          <a:off x="5637276" y="2722931"/>
          <a:ext cx="987552" cy="164592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87B260-C798-46A6-A7DD-30355E0F4039}">
      <dsp:nvSpPr>
        <dsp:cNvPr id="0" name=""/>
        <dsp:cNvSpPr/>
      </dsp:nvSpPr>
      <dsp:spPr>
        <a:xfrm>
          <a:off x="6682435" y="2722931"/>
          <a:ext cx="987552" cy="164592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A3763-C47A-4592-A1CC-367E1F758D02}">
      <dsp:nvSpPr>
        <dsp:cNvPr id="0" name=""/>
        <dsp:cNvSpPr/>
      </dsp:nvSpPr>
      <dsp:spPr>
        <a:xfrm>
          <a:off x="411479" y="2986266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Los contenidos brindan herramientas para comprender cada contexto</a:t>
          </a:r>
          <a:endParaRPr lang="es-MX" sz="1200" kern="1200" dirty="0">
            <a:latin typeface="Kristen ITC" pitchFamily="66" charset="0"/>
          </a:endParaRPr>
        </a:p>
      </dsp:txBody>
      <dsp:txXfrm>
        <a:off x="411479" y="2986266"/>
        <a:ext cx="7406640" cy="673330"/>
      </dsp:txXfrm>
    </dsp:sp>
    <dsp:sp modelId="{EACCB929-7298-448E-8C81-FCA3472E8FFF}">
      <dsp:nvSpPr>
        <dsp:cNvPr id="0" name=""/>
        <dsp:cNvSpPr/>
      </dsp:nvSpPr>
      <dsp:spPr>
        <a:xfrm>
          <a:off x="411479" y="3659597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E05A5-3AF3-43EB-9993-62BD36E61AED}">
      <dsp:nvSpPr>
        <dsp:cNvPr id="0" name=""/>
        <dsp:cNvSpPr/>
      </dsp:nvSpPr>
      <dsp:spPr>
        <a:xfrm>
          <a:off x="1456639" y="3659597"/>
          <a:ext cx="987552" cy="164592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89E6A0-531E-463E-9104-C02FCBE4C582}">
      <dsp:nvSpPr>
        <dsp:cNvPr id="0" name=""/>
        <dsp:cNvSpPr/>
      </dsp:nvSpPr>
      <dsp:spPr>
        <a:xfrm>
          <a:off x="2501798" y="3659597"/>
          <a:ext cx="987552" cy="16459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B0170-3042-4DCC-9B8E-8979EFD8A277}">
      <dsp:nvSpPr>
        <dsp:cNvPr id="0" name=""/>
        <dsp:cNvSpPr/>
      </dsp:nvSpPr>
      <dsp:spPr>
        <a:xfrm>
          <a:off x="3546957" y="3659597"/>
          <a:ext cx="987552" cy="164592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98863-5C65-4B8D-8BB0-006474A5FF0A}">
      <dsp:nvSpPr>
        <dsp:cNvPr id="0" name=""/>
        <dsp:cNvSpPr/>
      </dsp:nvSpPr>
      <dsp:spPr>
        <a:xfrm>
          <a:off x="4592116" y="3659597"/>
          <a:ext cx="987552" cy="164592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B231E-DABB-47DD-8D2C-3CDC9D3ECFF6}">
      <dsp:nvSpPr>
        <dsp:cNvPr id="0" name=""/>
        <dsp:cNvSpPr/>
      </dsp:nvSpPr>
      <dsp:spPr>
        <a:xfrm>
          <a:off x="5637276" y="3659597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8808B-BC67-48D3-A91E-91AB37F2D808}">
      <dsp:nvSpPr>
        <dsp:cNvPr id="0" name=""/>
        <dsp:cNvSpPr/>
      </dsp:nvSpPr>
      <dsp:spPr>
        <a:xfrm>
          <a:off x="6682435" y="3659597"/>
          <a:ext cx="987552" cy="164592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AA851-F47A-46CE-BFB8-C0428976761D}">
      <dsp:nvSpPr>
        <dsp:cNvPr id="0" name=""/>
        <dsp:cNvSpPr/>
      </dsp:nvSpPr>
      <dsp:spPr>
        <a:xfrm>
          <a:off x="411479" y="3922931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Establecer prioridades en los aspectos que serán abordados determinando un itinerario que propone una mirada particular sobre el contexto seleccionado</a:t>
          </a:r>
          <a:endParaRPr lang="es-MX" sz="1200" kern="1200" dirty="0">
            <a:latin typeface="Kristen ITC" pitchFamily="66" charset="0"/>
          </a:endParaRPr>
        </a:p>
      </dsp:txBody>
      <dsp:txXfrm>
        <a:off x="411479" y="3922931"/>
        <a:ext cx="7406640" cy="673330"/>
      </dsp:txXfrm>
    </dsp:sp>
    <dsp:sp modelId="{D7E5C4AC-B5E5-438A-8B91-4F10A37D2BE4}">
      <dsp:nvSpPr>
        <dsp:cNvPr id="0" name=""/>
        <dsp:cNvSpPr/>
      </dsp:nvSpPr>
      <dsp:spPr>
        <a:xfrm>
          <a:off x="411479" y="4596262"/>
          <a:ext cx="987552" cy="16459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87DAF-EA3F-4991-95C7-D04406165F87}">
      <dsp:nvSpPr>
        <dsp:cNvPr id="0" name=""/>
        <dsp:cNvSpPr/>
      </dsp:nvSpPr>
      <dsp:spPr>
        <a:xfrm>
          <a:off x="1456639" y="4596262"/>
          <a:ext cx="987552" cy="164592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CF181-69F6-4FA5-BA09-91FE52B7D2B1}">
      <dsp:nvSpPr>
        <dsp:cNvPr id="0" name=""/>
        <dsp:cNvSpPr/>
      </dsp:nvSpPr>
      <dsp:spPr>
        <a:xfrm>
          <a:off x="2501798" y="4596262"/>
          <a:ext cx="987552" cy="164592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E776E-0A32-4B5D-A751-DD92C8AD1FF5}">
      <dsp:nvSpPr>
        <dsp:cNvPr id="0" name=""/>
        <dsp:cNvSpPr/>
      </dsp:nvSpPr>
      <dsp:spPr>
        <a:xfrm>
          <a:off x="3546957" y="4596262"/>
          <a:ext cx="987552" cy="16459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70515-671A-45FE-AC32-937E6390404A}">
      <dsp:nvSpPr>
        <dsp:cNvPr id="0" name=""/>
        <dsp:cNvSpPr/>
      </dsp:nvSpPr>
      <dsp:spPr>
        <a:xfrm>
          <a:off x="4592116" y="4596262"/>
          <a:ext cx="987552" cy="164592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855AE-3B3D-4B5E-9238-3047B9E9EA12}">
      <dsp:nvSpPr>
        <dsp:cNvPr id="0" name=""/>
        <dsp:cNvSpPr/>
      </dsp:nvSpPr>
      <dsp:spPr>
        <a:xfrm>
          <a:off x="5637276" y="4596262"/>
          <a:ext cx="987552" cy="16459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AA1D7-1476-4534-8936-4B36324CBFA9}">
      <dsp:nvSpPr>
        <dsp:cNvPr id="0" name=""/>
        <dsp:cNvSpPr/>
      </dsp:nvSpPr>
      <dsp:spPr>
        <a:xfrm>
          <a:off x="6682435" y="4596262"/>
          <a:ext cx="987552" cy="164592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270904-BEA8-49DA-8D9E-599AC846D809}">
      <dsp:nvSpPr>
        <dsp:cNvPr id="0" name=""/>
        <dsp:cNvSpPr/>
      </dsp:nvSpPr>
      <dsp:spPr>
        <a:xfrm rot="5400000">
          <a:off x="-276890" y="907015"/>
          <a:ext cx="1228438" cy="1482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9A4CF-8AA7-40A7-A0E0-4CB7597CBC39}">
      <dsp:nvSpPr>
        <dsp:cNvPr id="0" name=""/>
        <dsp:cNvSpPr/>
      </dsp:nvSpPr>
      <dsp:spPr>
        <a:xfrm>
          <a:off x="4219" y="120836"/>
          <a:ext cx="1647527" cy="9885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Comic Sans MS" pitchFamily="66" charset="0"/>
            </a:rPr>
            <a:t>Elegir el contexto u objeto de estudio</a:t>
          </a:r>
          <a:endParaRPr lang="es-MX" sz="1000" kern="1200" dirty="0"/>
        </a:p>
      </dsp:txBody>
      <dsp:txXfrm>
        <a:off x="4219" y="120836"/>
        <a:ext cx="1647527" cy="988516"/>
      </dsp:txXfrm>
    </dsp:sp>
    <dsp:sp modelId="{9C9C6074-8317-4CC3-8100-F451513FAE79}">
      <dsp:nvSpPr>
        <dsp:cNvPr id="0" name=""/>
        <dsp:cNvSpPr/>
      </dsp:nvSpPr>
      <dsp:spPr>
        <a:xfrm rot="5400000">
          <a:off x="-276890" y="2142660"/>
          <a:ext cx="1228438" cy="14827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5B62A-6B2C-441F-B933-FDE5187DBDBB}">
      <dsp:nvSpPr>
        <dsp:cNvPr id="0" name=""/>
        <dsp:cNvSpPr/>
      </dsp:nvSpPr>
      <dsp:spPr>
        <a:xfrm>
          <a:off x="4219" y="1356481"/>
          <a:ext cx="1647527" cy="9885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latin typeface="Comic Sans MS" pitchFamily="66" charset="0"/>
            </a:rPr>
            <a:t>Investigar sobre el tema</a:t>
          </a:r>
          <a:endParaRPr lang="es-MX" sz="1000" kern="1200" dirty="0">
            <a:latin typeface="Comic Sans MS" pitchFamily="66" charset="0"/>
          </a:endParaRPr>
        </a:p>
      </dsp:txBody>
      <dsp:txXfrm>
        <a:off x="4219" y="1356481"/>
        <a:ext cx="1647527" cy="988516"/>
      </dsp:txXfrm>
    </dsp:sp>
    <dsp:sp modelId="{BFA2D441-2900-49AA-B4C7-70B4C06A2465}">
      <dsp:nvSpPr>
        <dsp:cNvPr id="0" name=""/>
        <dsp:cNvSpPr/>
      </dsp:nvSpPr>
      <dsp:spPr>
        <a:xfrm rot="5400000">
          <a:off x="-276890" y="3378306"/>
          <a:ext cx="1228438" cy="1482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C34C3-6882-4DFA-8C51-84B90B180991}">
      <dsp:nvSpPr>
        <dsp:cNvPr id="0" name=""/>
        <dsp:cNvSpPr/>
      </dsp:nvSpPr>
      <dsp:spPr>
        <a:xfrm>
          <a:off x="4219" y="2592127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Orientar</a:t>
          </a:r>
          <a:endParaRPr lang="es-MX" sz="1000" kern="1200" dirty="0">
            <a:latin typeface="Comic Sans MS" pitchFamily="66" charset="0"/>
          </a:endParaRPr>
        </a:p>
      </dsp:txBody>
      <dsp:txXfrm>
        <a:off x="4219" y="2592127"/>
        <a:ext cx="1647527" cy="988516"/>
      </dsp:txXfrm>
    </dsp:sp>
    <dsp:sp modelId="{006E11AC-405C-4B92-828F-ECA01040EF2F}">
      <dsp:nvSpPr>
        <dsp:cNvPr id="0" name=""/>
        <dsp:cNvSpPr/>
      </dsp:nvSpPr>
      <dsp:spPr>
        <a:xfrm>
          <a:off x="340931" y="3996128"/>
          <a:ext cx="2184004" cy="1482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0D907-8F26-4ADA-BB4F-C6735738DE28}">
      <dsp:nvSpPr>
        <dsp:cNvPr id="0" name=""/>
        <dsp:cNvSpPr/>
      </dsp:nvSpPr>
      <dsp:spPr>
        <a:xfrm>
          <a:off x="4219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Guía </a:t>
          </a:r>
          <a:endParaRPr lang="es-MX" sz="1000" kern="1200" dirty="0">
            <a:latin typeface="Comic Sans MS" pitchFamily="66" charset="0"/>
          </a:endParaRPr>
        </a:p>
      </dsp:txBody>
      <dsp:txXfrm>
        <a:off x="4219" y="3827772"/>
        <a:ext cx="1647527" cy="988516"/>
      </dsp:txXfrm>
    </dsp:sp>
    <dsp:sp modelId="{F167B54F-DB3A-40B7-8FFC-732D24CE4FCD}">
      <dsp:nvSpPr>
        <dsp:cNvPr id="0" name=""/>
        <dsp:cNvSpPr/>
      </dsp:nvSpPr>
      <dsp:spPr>
        <a:xfrm rot="16200000">
          <a:off x="1914320" y="3378306"/>
          <a:ext cx="1228438" cy="14827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CE5C8-C007-4BDD-8166-DC5734FC6B6F}">
      <dsp:nvSpPr>
        <dsp:cNvPr id="0" name=""/>
        <dsp:cNvSpPr/>
      </dsp:nvSpPr>
      <dsp:spPr>
        <a:xfrm>
          <a:off x="2195430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Destinar los tiempos</a:t>
          </a:r>
          <a:endParaRPr lang="es-MX" sz="1000" kern="1200" dirty="0">
            <a:latin typeface="Comic Sans MS" pitchFamily="66" charset="0"/>
          </a:endParaRPr>
        </a:p>
      </dsp:txBody>
      <dsp:txXfrm>
        <a:off x="2195430" y="3827772"/>
        <a:ext cx="1647527" cy="988516"/>
      </dsp:txXfrm>
    </dsp:sp>
    <dsp:sp modelId="{EB1CF98C-7837-4EA6-AE07-DB236230EADE}">
      <dsp:nvSpPr>
        <dsp:cNvPr id="0" name=""/>
        <dsp:cNvSpPr/>
      </dsp:nvSpPr>
      <dsp:spPr>
        <a:xfrm rot="16200000">
          <a:off x="1914320" y="2142660"/>
          <a:ext cx="1228438" cy="1482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8ECC6-88A8-4517-9E58-598757D2A2F6}">
      <dsp:nvSpPr>
        <dsp:cNvPr id="0" name=""/>
        <dsp:cNvSpPr/>
      </dsp:nvSpPr>
      <dsp:spPr>
        <a:xfrm>
          <a:off x="2195430" y="2592127"/>
          <a:ext cx="1647527" cy="9885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Establecer dinámicas de grupo</a:t>
          </a:r>
          <a:endParaRPr lang="es-MX" sz="1000" kern="1200" dirty="0">
            <a:latin typeface="Comic Sans MS" pitchFamily="66" charset="0"/>
          </a:endParaRPr>
        </a:p>
      </dsp:txBody>
      <dsp:txXfrm>
        <a:off x="2195430" y="2592127"/>
        <a:ext cx="1647527" cy="988516"/>
      </dsp:txXfrm>
    </dsp:sp>
    <dsp:sp modelId="{046A6064-FC63-4924-83F7-40455235FB54}">
      <dsp:nvSpPr>
        <dsp:cNvPr id="0" name=""/>
        <dsp:cNvSpPr/>
      </dsp:nvSpPr>
      <dsp:spPr>
        <a:xfrm rot="16200000">
          <a:off x="1914320" y="907015"/>
          <a:ext cx="1228438" cy="14827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1B7525-47E9-41A5-B5C9-D0991A663392}">
      <dsp:nvSpPr>
        <dsp:cNvPr id="0" name=""/>
        <dsp:cNvSpPr/>
      </dsp:nvSpPr>
      <dsp:spPr>
        <a:xfrm>
          <a:off x="2195430" y="1356481"/>
          <a:ext cx="1647527" cy="9885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Establecer dinámicas del grupo</a:t>
          </a:r>
          <a:endParaRPr lang="es-MX" sz="1000" kern="1200" dirty="0">
            <a:latin typeface="Comic Sans MS" pitchFamily="66" charset="0"/>
          </a:endParaRPr>
        </a:p>
      </dsp:txBody>
      <dsp:txXfrm>
        <a:off x="2195430" y="1356481"/>
        <a:ext cx="1647527" cy="988516"/>
      </dsp:txXfrm>
    </dsp:sp>
    <dsp:sp modelId="{E725D826-350C-4C39-BD5C-0A1BAED19CAD}">
      <dsp:nvSpPr>
        <dsp:cNvPr id="0" name=""/>
        <dsp:cNvSpPr/>
      </dsp:nvSpPr>
      <dsp:spPr>
        <a:xfrm>
          <a:off x="2532143" y="289192"/>
          <a:ext cx="2184004" cy="1482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AA694-1EAE-4448-8E0B-0B5425718122}">
      <dsp:nvSpPr>
        <dsp:cNvPr id="0" name=""/>
        <dsp:cNvSpPr/>
      </dsp:nvSpPr>
      <dsp:spPr>
        <a:xfrm>
          <a:off x="2195430" y="120836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Establece formas de registro</a:t>
          </a:r>
          <a:endParaRPr lang="es-MX" sz="1000" kern="1200" dirty="0">
            <a:latin typeface="Comic Sans MS" pitchFamily="66" charset="0"/>
          </a:endParaRPr>
        </a:p>
      </dsp:txBody>
      <dsp:txXfrm>
        <a:off x="2195430" y="120836"/>
        <a:ext cx="1647527" cy="988516"/>
      </dsp:txXfrm>
    </dsp:sp>
    <dsp:sp modelId="{903FCC2F-65DE-4470-AFD9-D0F959A9907E}">
      <dsp:nvSpPr>
        <dsp:cNvPr id="0" name=""/>
        <dsp:cNvSpPr/>
      </dsp:nvSpPr>
      <dsp:spPr>
        <a:xfrm rot="5400000">
          <a:off x="4105531" y="907015"/>
          <a:ext cx="1228438" cy="1482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CB1B4-6384-40A3-A7B9-A1AB7D7435E4}">
      <dsp:nvSpPr>
        <dsp:cNvPr id="0" name=""/>
        <dsp:cNvSpPr/>
      </dsp:nvSpPr>
      <dsp:spPr>
        <a:xfrm>
          <a:off x="4386642" y="120836"/>
          <a:ext cx="1647527" cy="98851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Selecciona materiales</a:t>
          </a:r>
          <a:endParaRPr lang="es-MX" sz="1000" kern="1200" dirty="0">
            <a:latin typeface="Comic Sans MS" pitchFamily="66" charset="0"/>
          </a:endParaRPr>
        </a:p>
      </dsp:txBody>
      <dsp:txXfrm>
        <a:off x="4386642" y="120836"/>
        <a:ext cx="1647527" cy="988516"/>
      </dsp:txXfrm>
    </dsp:sp>
    <dsp:sp modelId="{0BB7A5F5-CE0E-43B8-B6D1-074D93F0B365}">
      <dsp:nvSpPr>
        <dsp:cNvPr id="0" name=""/>
        <dsp:cNvSpPr/>
      </dsp:nvSpPr>
      <dsp:spPr>
        <a:xfrm rot="5400000">
          <a:off x="4105531" y="2142660"/>
          <a:ext cx="1228438" cy="14827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7DAD6-B1C5-41A9-B770-119EB97EA808}">
      <dsp:nvSpPr>
        <dsp:cNvPr id="0" name=""/>
        <dsp:cNvSpPr/>
      </dsp:nvSpPr>
      <dsp:spPr>
        <a:xfrm>
          <a:off x="4386642" y="1356481"/>
          <a:ext cx="1647527" cy="9885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Analiza la información recabada</a:t>
          </a:r>
          <a:endParaRPr lang="es-MX" sz="1000" kern="1200" dirty="0">
            <a:latin typeface="Comic Sans MS" pitchFamily="66" charset="0"/>
          </a:endParaRPr>
        </a:p>
      </dsp:txBody>
      <dsp:txXfrm>
        <a:off x="4386642" y="1356481"/>
        <a:ext cx="1647527" cy="988516"/>
      </dsp:txXfrm>
    </dsp:sp>
    <dsp:sp modelId="{8E620F2E-2C4E-44AE-A4BB-54D741DF857E}">
      <dsp:nvSpPr>
        <dsp:cNvPr id="0" name=""/>
        <dsp:cNvSpPr/>
      </dsp:nvSpPr>
      <dsp:spPr>
        <a:xfrm rot="5400000">
          <a:off x="4105531" y="3378306"/>
          <a:ext cx="1228438" cy="1482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6FFDE-AEF6-4B93-8B97-4C79F4490975}">
      <dsp:nvSpPr>
        <dsp:cNvPr id="0" name=""/>
        <dsp:cNvSpPr/>
      </dsp:nvSpPr>
      <dsp:spPr>
        <a:xfrm>
          <a:off x="4386642" y="2592127"/>
          <a:ext cx="1647527" cy="9885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Estimula el interés del niño por indagar</a:t>
          </a:r>
          <a:endParaRPr lang="es-MX" sz="1000" kern="1200" dirty="0">
            <a:latin typeface="Comic Sans MS" pitchFamily="66" charset="0"/>
          </a:endParaRPr>
        </a:p>
      </dsp:txBody>
      <dsp:txXfrm>
        <a:off x="4386642" y="2592127"/>
        <a:ext cx="1647527" cy="988516"/>
      </dsp:txXfrm>
    </dsp:sp>
    <dsp:sp modelId="{6563116D-5DE0-43B1-9E3C-22B3D7185F80}">
      <dsp:nvSpPr>
        <dsp:cNvPr id="0" name=""/>
        <dsp:cNvSpPr/>
      </dsp:nvSpPr>
      <dsp:spPr>
        <a:xfrm>
          <a:off x="4723354" y="3996128"/>
          <a:ext cx="2184004" cy="14827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80E53-13DF-4824-B3A6-FCCE9539C8EB}">
      <dsp:nvSpPr>
        <dsp:cNvPr id="0" name=""/>
        <dsp:cNvSpPr/>
      </dsp:nvSpPr>
      <dsp:spPr>
        <a:xfrm>
          <a:off x="4386642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Propicia situaciones que despierten la curiosidad en el niño</a:t>
          </a:r>
          <a:endParaRPr lang="es-MX" sz="1000" kern="1200" dirty="0">
            <a:latin typeface="Comic Sans MS" pitchFamily="66" charset="0"/>
          </a:endParaRPr>
        </a:p>
      </dsp:txBody>
      <dsp:txXfrm>
        <a:off x="4386642" y="3827772"/>
        <a:ext cx="1647527" cy="988516"/>
      </dsp:txXfrm>
    </dsp:sp>
    <dsp:sp modelId="{40CC9831-1CFA-4FC7-AF4D-E53E17FAF813}">
      <dsp:nvSpPr>
        <dsp:cNvPr id="0" name=""/>
        <dsp:cNvSpPr/>
      </dsp:nvSpPr>
      <dsp:spPr>
        <a:xfrm>
          <a:off x="6577853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smtClean="0">
              <a:latin typeface="Comic Sans MS" pitchFamily="66" charset="0"/>
            </a:rPr>
            <a:t>Amplia las oportunidades de explorar, observar, y manipular</a:t>
          </a:r>
          <a:endParaRPr lang="es-MX" sz="1000" kern="1200" dirty="0">
            <a:latin typeface="Comic Sans MS" pitchFamily="66" charset="0"/>
          </a:endParaRPr>
        </a:p>
      </dsp:txBody>
      <dsp:txXfrm>
        <a:off x="6577853" y="3827772"/>
        <a:ext cx="1647527" cy="98851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60AA05-9691-45B1-9A62-064F35090B00}">
      <dsp:nvSpPr>
        <dsp:cNvPr id="0" name=""/>
        <dsp:cNvSpPr/>
      </dsp:nvSpPr>
      <dsp:spPr>
        <a:xfrm>
          <a:off x="2143794" y="2248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Kristen ITC" pitchFamily="66" charset="0"/>
            </a:rPr>
            <a:t>El obtener información que desconoce</a:t>
          </a:r>
          <a:endParaRPr lang="es-MX" sz="900" kern="1200" dirty="0"/>
        </a:p>
      </dsp:txBody>
      <dsp:txXfrm>
        <a:off x="2143794" y="2248"/>
        <a:ext cx="3942010" cy="358364"/>
      </dsp:txXfrm>
    </dsp:sp>
    <dsp:sp modelId="{30A9A3D6-0062-4694-A561-A4099DC553EE}">
      <dsp:nvSpPr>
        <dsp:cNvPr id="0" name=""/>
        <dsp:cNvSpPr/>
      </dsp:nvSpPr>
      <dsp:spPr>
        <a:xfrm>
          <a:off x="2143794" y="360612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C7A26-63F7-4A42-A375-2F11ED723C20}">
      <dsp:nvSpPr>
        <dsp:cNvPr id="0" name=""/>
        <dsp:cNvSpPr/>
      </dsp:nvSpPr>
      <dsp:spPr>
        <a:xfrm>
          <a:off x="2700056" y="360612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202F1D-825F-40D9-AB92-A8557F9226BE}">
      <dsp:nvSpPr>
        <dsp:cNvPr id="0" name=""/>
        <dsp:cNvSpPr/>
      </dsp:nvSpPr>
      <dsp:spPr>
        <a:xfrm>
          <a:off x="3256317" y="360612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5B55A-DAD5-487D-AC8B-D08F5299580A}">
      <dsp:nvSpPr>
        <dsp:cNvPr id="0" name=""/>
        <dsp:cNvSpPr/>
      </dsp:nvSpPr>
      <dsp:spPr>
        <a:xfrm>
          <a:off x="3812579" y="360612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5F0E0-4993-47DD-8168-798C824BD11D}">
      <dsp:nvSpPr>
        <dsp:cNvPr id="0" name=""/>
        <dsp:cNvSpPr/>
      </dsp:nvSpPr>
      <dsp:spPr>
        <a:xfrm>
          <a:off x="4368840" y="360612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B370E-1B13-46B6-898F-472E3F56AA42}">
      <dsp:nvSpPr>
        <dsp:cNvPr id="0" name=""/>
        <dsp:cNvSpPr/>
      </dsp:nvSpPr>
      <dsp:spPr>
        <a:xfrm>
          <a:off x="4925102" y="360612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2ABA1-8D2C-4A29-A553-E4EEC67D2987}">
      <dsp:nvSpPr>
        <dsp:cNvPr id="0" name=""/>
        <dsp:cNvSpPr/>
      </dsp:nvSpPr>
      <dsp:spPr>
        <a:xfrm>
          <a:off x="5481363" y="360612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C3C15-FAF3-488E-B527-AB73D90D94F7}">
      <dsp:nvSpPr>
        <dsp:cNvPr id="0" name=""/>
        <dsp:cNvSpPr/>
      </dsp:nvSpPr>
      <dsp:spPr>
        <a:xfrm>
          <a:off x="2143794" y="500766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El planteamiento de preguntas</a:t>
          </a:r>
          <a:endParaRPr lang="es-MX" sz="900" kern="1200" dirty="0">
            <a:latin typeface="Kristen ITC" pitchFamily="66" charset="0"/>
          </a:endParaRPr>
        </a:p>
      </dsp:txBody>
      <dsp:txXfrm>
        <a:off x="2143794" y="500766"/>
        <a:ext cx="3942010" cy="358364"/>
      </dsp:txXfrm>
    </dsp:sp>
    <dsp:sp modelId="{DC8935DF-2F19-4E7D-85EC-6CA3CF6CB1AD}">
      <dsp:nvSpPr>
        <dsp:cNvPr id="0" name=""/>
        <dsp:cNvSpPr/>
      </dsp:nvSpPr>
      <dsp:spPr>
        <a:xfrm>
          <a:off x="2143794" y="859130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7E094-E0F5-48DF-A6DF-F153B80DB470}">
      <dsp:nvSpPr>
        <dsp:cNvPr id="0" name=""/>
        <dsp:cNvSpPr/>
      </dsp:nvSpPr>
      <dsp:spPr>
        <a:xfrm>
          <a:off x="2700056" y="859130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DFF88-E1EF-4C6E-BCF3-D919DFF1BDA8}">
      <dsp:nvSpPr>
        <dsp:cNvPr id="0" name=""/>
        <dsp:cNvSpPr/>
      </dsp:nvSpPr>
      <dsp:spPr>
        <a:xfrm>
          <a:off x="3256317" y="859130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84D9F-893C-45E0-BDF1-669EB0626381}">
      <dsp:nvSpPr>
        <dsp:cNvPr id="0" name=""/>
        <dsp:cNvSpPr/>
      </dsp:nvSpPr>
      <dsp:spPr>
        <a:xfrm>
          <a:off x="3812579" y="859130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61109-504E-4679-A942-F4149BBEA536}">
      <dsp:nvSpPr>
        <dsp:cNvPr id="0" name=""/>
        <dsp:cNvSpPr/>
      </dsp:nvSpPr>
      <dsp:spPr>
        <a:xfrm>
          <a:off x="4368840" y="859130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727916-B039-41AE-A11B-26F1B6E818DF}">
      <dsp:nvSpPr>
        <dsp:cNvPr id="0" name=""/>
        <dsp:cNvSpPr/>
      </dsp:nvSpPr>
      <dsp:spPr>
        <a:xfrm>
          <a:off x="4925102" y="859130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35EDB-9E6D-49CC-BDFC-8C49A303160E}">
      <dsp:nvSpPr>
        <dsp:cNvPr id="0" name=""/>
        <dsp:cNvSpPr/>
      </dsp:nvSpPr>
      <dsp:spPr>
        <a:xfrm>
          <a:off x="5481363" y="859130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69C2F-2EC2-4696-B7F4-DFC533C45BD4}">
      <dsp:nvSpPr>
        <dsp:cNvPr id="0" name=""/>
        <dsp:cNvSpPr/>
      </dsp:nvSpPr>
      <dsp:spPr>
        <a:xfrm>
          <a:off x="2143794" y="999284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El análisis</a:t>
          </a:r>
          <a:endParaRPr lang="es-MX" sz="900" kern="1200" dirty="0">
            <a:latin typeface="Kristen ITC" pitchFamily="66" charset="0"/>
          </a:endParaRPr>
        </a:p>
      </dsp:txBody>
      <dsp:txXfrm>
        <a:off x="2143794" y="999284"/>
        <a:ext cx="3942010" cy="358364"/>
      </dsp:txXfrm>
    </dsp:sp>
    <dsp:sp modelId="{0B7095AC-A310-4E12-BED6-A3F4D851E2F6}">
      <dsp:nvSpPr>
        <dsp:cNvPr id="0" name=""/>
        <dsp:cNvSpPr/>
      </dsp:nvSpPr>
      <dsp:spPr>
        <a:xfrm>
          <a:off x="2143794" y="1357649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4D736-3AB1-4E1C-AB91-FD5BE0733C94}">
      <dsp:nvSpPr>
        <dsp:cNvPr id="0" name=""/>
        <dsp:cNvSpPr/>
      </dsp:nvSpPr>
      <dsp:spPr>
        <a:xfrm>
          <a:off x="2700056" y="1357649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444EC-9655-4A22-A407-C98E90A0E59E}">
      <dsp:nvSpPr>
        <dsp:cNvPr id="0" name=""/>
        <dsp:cNvSpPr/>
      </dsp:nvSpPr>
      <dsp:spPr>
        <a:xfrm>
          <a:off x="3256317" y="1357649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DF1D7-5A13-4E55-9A53-D02B83356C71}">
      <dsp:nvSpPr>
        <dsp:cNvPr id="0" name=""/>
        <dsp:cNvSpPr/>
      </dsp:nvSpPr>
      <dsp:spPr>
        <a:xfrm>
          <a:off x="3812579" y="1357649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9F67F-47F4-4BCA-AE2F-14FED7D8B6E9}">
      <dsp:nvSpPr>
        <dsp:cNvPr id="0" name=""/>
        <dsp:cNvSpPr/>
      </dsp:nvSpPr>
      <dsp:spPr>
        <a:xfrm>
          <a:off x="4368840" y="1357649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D1A53-CD49-45F4-A0B9-6F88CDB4E461}">
      <dsp:nvSpPr>
        <dsp:cNvPr id="0" name=""/>
        <dsp:cNvSpPr/>
      </dsp:nvSpPr>
      <dsp:spPr>
        <a:xfrm>
          <a:off x="4925102" y="1357649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3F51A-8920-43C0-9740-4DB110918922}">
      <dsp:nvSpPr>
        <dsp:cNvPr id="0" name=""/>
        <dsp:cNvSpPr/>
      </dsp:nvSpPr>
      <dsp:spPr>
        <a:xfrm>
          <a:off x="5481363" y="1357649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D0A8A-082A-41B4-9BEB-D640A96CC881}">
      <dsp:nvSpPr>
        <dsp:cNvPr id="0" name=""/>
        <dsp:cNvSpPr/>
      </dsp:nvSpPr>
      <dsp:spPr>
        <a:xfrm>
          <a:off x="2143794" y="1497802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La reflexión</a:t>
          </a:r>
          <a:endParaRPr lang="es-MX" sz="900" kern="1200" dirty="0">
            <a:latin typeface="Kristen ITC" pitchFamily="66" charset="0"/>
          </a:endParaRPr>
        </a:p>
      </dsp:txBody>
      <dsp:txXfrm>
        <a:off x="2143794" y="1497802"/>
        <a:ext cx="3942010" cy="358364"/>
      </dsp:txXfrm>
    </dsp:sp>
    <dsp:sp modelId="{D9A123FD-CEB1-4515-A233-A4AF88A057CD}">
      <dsp:nvSpPr>
        <dsp:cNvPr id="0" name=""/>
        <dsp:cNvSpPr/>
      </dsp:nvSpPr>
      <dsp:spPr>
        <a:xfrm>
          <a:off x="2143794" y="1856167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8A9A41-B9A2-4172-A3F8-5EB7528663C4}">
      <dsp:nvSpPr>
        <dsp:cNvPr id="0" name=""/>
        <dsp:cNvSpPr/>
      </dsp:nvSpPr>
      <dsp:spPr>
        <a:xfrm>
          <a:off x="2700056" y="1856167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2D519-8CEE-4DB2-B738-EEB045D09B9C}">
      <dsp:nvSpPr>
        <dsp:cNvPr id="0" name=""/>
        <dsp:cNvSpPr/>
      </dsp:nvSpPr>
      <dsp:spPr>
        <a:xfrm>
          <a:off x="3256317" y="1856167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64ABE-17F2-4F14-A6E3-6F814C7B0A44}">
      <dsp:nvSpPr>
        <dsp:cNvPr id="0" name=""/>
        <dsp:cNvSpPr/>
      </dsp:nvSpPr>
      <dsp:spPr>
        <a:xfrm>
          <a:off x="3812579" y="1856167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DF205-300D-405E-AFF6-48D6EE8A2B05}">
      <dsp:nvSpPr>
        <dsp:cNvPr id="0" name=""/>
        <dsp:cNvSpPr/>
      </dsp:nvSpPr>
      <dsp:spPr>
        <a:xfrm>
          <a:off x="4368840" y="1856167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20E8C-D4F4-4DF0-9C2A-9A3296839B08}">
      <dsp:nvSpPr>
        <dsp:cNvPr id="0" name=""/>
        <dsp:cNvSpPr/>
      </dsp:nvSpPr>
      <dsp:spPr>
        <a:xfrm>
          <a:off x="4925102" y="1856167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3DF63-DDB1-46CA-BE45-39E795DA6460}">
      <dsp:nvSpPr>
        <dsp:cNvPr id="0" name=""/>
        <dsp:cNvSpPr/>
      </dsp:nvSpPr>
      <dsp:spPr>
        <a:xfrm>
          <a:off x="5481363" y="1856167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A8E2B-1A5C-45AC-8AE2-C87280D3BBD4}">
      <dsp:nvSpPr>
        <dsp:cNvPr id="0" name=""/>
        <dsp:cNvSpPr/>
      </dsp:nvSpPr>
      <dsp:spPr>
        <a:xfrm>
          <a:off x="2143794" y="1996320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La resolución de problemas </a:t>
          </a:r>
          <a:endParaRPr lang="es-MX" sz="900" kern="1200" dirty="0">
            <a:latin typeface="Kristen ITC" pitchFamily="66" charset="0"/>
          </a:endParaRPr>
        </a:p>
      </dsp:txBody>
      <dsp:txXfrm>
        <a:off x="2143794" y="1996320"/>
        <a:ext cx="3942010" cy="358364"/>
      </dsp:txXfrm>
    </dsp:sp>
    <dsp:sp modelId="{56EE2DE2-75EC-41AC-98A3-261FCB6B83FA}">
      <dsp:nvSpPr>
        <dsp:cNvPr id="0" name=""/>
        <dsp:cNvSpPr/>
      </dsp:nvSpPr>
      <dsp:spPr>
        <a:xfrm>
          <a:off x="2143794" y="2354685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D0A1C-2C40-4C6F-9C4C-5C3EB4EFCA33}">
      <dsp:nvSpPr>
        <dsp:cNvPr id="0" name=""/>
        <dsp:cNvSpPr/>
      </dsp:nvSpPr>
      <dsp:spPr>
        <a:xfrm>
          <a:off x="2700056" y="2354685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82DFE-C371-413A-87C6-9B0F117531F8}">
      <dsp:nvSpPr>
        <dsp:cNvPr id="0" name=""/>
        <dsp:cNvSpPr/>
      </dsp:nvSpPr>
      <dsp:spPr>
        <a:xfrm>
          <a:off x="3256317" y="2354685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AEC2A3-7C0D-4748-A23A-6C32B5243E84}">
      <dsp:nvSpPr>
        <dsp:cNvPr id="0" name=""/>
        <dsp:cNvSpPr/>
      </dsp:nvSpPr>
      <dsp:spPr>
        <a:xfrm>
          <a:off x="3812579" y="2354685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D8B15-AE7B-4F79-8335-608EB5FBF7E7}">
      <dsp:nvSpPr>
        <dsp:cNvPr id="0" name=""/>
        <dsp:cNvSpPr/>
      </dsp:nvSpPr>
      <dsp:spPr>
        <a:xfrm>
          <a:off x="4368840" y="2354685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86F22-6D5C-489C-A391-1CB074751308}">
      <dsp:nvSpPr>
        <dsp:cNvPr id="0" name=""/>
        <dsp:cNvSpPr/>
      </dsp:nvSpPr>
      <dsp:spPr>
        <a:xfrm>
          <a:off x="4925102" y="2354685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47C72-08E7-4B34-BA71-6990A1D8BF7C}">
      <dsp:nvSpPr>
        <dsp:cNvPr id="0" name=""/>
        <dsp:cNvSpPr/>
      </dsp:nvSpPr>
      <dsp:spPr>
        <a:xfrm>
          <a:off x="5481363" y="2354685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0691D-3A4B-4578-A5B0-680D6856B676}">
      <dsp:nvSpPr>
        <dsp:cNvPr id="0" name=""/>
        <dsp:cNvSpPr/>
      </dsp:nvSpPr>
      <dsp:spPr>
        <a:xfrm>
          <a:off x="2143794" y="2494839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El pensamiento reflexivo</a:t>
          </a:r>
          <a:endParaRPr lang="es-MX" sz="900" kern="1200" dirty="0">
            <a:latin typeface="Kristen ITC" pitchFamily="66" charset="0"/>
          </a:endParaRPr>
        </a:p>
      </dsp:txBody>
      <dsp:txXfrm>
        <a:off x="2143794" y="2494839"/>
        <a:ext cx="3942010" cy="358364"/>
      </dsp:txXfrm>
    </dsp:sp>
    <dsp:sp modelId="{2021A4A7-A224-47C5-B7FB-6C2F64E142B1}">
      <dsp:nvSpPr>
        <dsp:cNvPr id="0" name=""/>
        <dsp:cNvSpPr/>
      </dsp:nvSpPr>
      <dsp:spPr>
        <a:xfrm>
          <a:off x="2143794" y="2853203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31430-A43C-4FB8-92DF-3E824BF29712}">
      <dsp:nvSpPr>
        <dsp:cNvPr id="0" name=""/>
        <dsp:cNvSpPr/>
      </dsp:nvSpPr>
      <dsp:spPr>
        <a:xfrm>
          <a:off x="2700056" y="2853203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FB1D5-7377-4C2D-A453-E32639EE2DF0}">
      <dsp:nvSpPr>
        <dsp:cNvPr id="0" name=""/>
        <dsp:cNvSpPr/>
      </dsp:nvSpPr>
      <dsp:spPr>
        <a:xfrm>
          <a:off x="3256317" y="2853203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1073B-B628-455B-85F1-DED92CBED567}">
      <dsp:nvSpPr>
        <dsp:cNvPr id="0" name=""/>
        <dsp:cNvSpPr/>
      </dsp:nvSpPr>
      <dsp:spPr>
        <a:xfrm>
          <a:off x="3812579" y="2853203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24D4C-B85C-4D33-944D-09B0479B1FDD}">
      <dsp:nvSpPr>
        <dsp:cNvPr id="0" name=""/>
        <dsp:cNvSpPr/>
      </dsp:nvSpPr>
      <dsp:spPr>
        <a:xfrm>
          <a:off x="4368840" y="2853203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DC65F-3F6E-4694-B83D-162E9E3B807F}">
      <dsp:nvSpPr>
        <dsp:cNvPr id="0" name=""/>
        <dsp:cNvSpPr/>
      </dsp:nvSpPr>
      <dsp:spPr>
        <a:xfrm>
          <a:off x="4925102" y="2853203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F5806-807A-4410-8227-AF0840E38FCA}">
      <dsp:nvSpPr>
        <dsp:cNvPr id="0" name=""/>
        <dsp:cNvSpPr/>
      </dsp:nvSpPr>
      <dsp:spPr>
        <a:xfrm>
          <a:off x="5481363" y="2853203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F3E6A-399B-4807-AC0C-95CA6D93A43E}">
      <dsp:nvSpPr>
        <dsp:cNvPr id="0" name=""/>
        <dsp:cNvSpPr/>
      </dsp:nvSpPr>
      <dsp:spPr>
        <a:xfrm>
          <a:off x="2143794" y="2993357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Utilizar diferentes fuentes de información</a:t>
          </a:r>
          <a:endParaRPr lang="es-MX" sz="900" kern="1200" dirty="0">
            <a:latin typeface="Kristen ITC" pitchFamily="66" charset="0"/>
          </a:endParaRPr>
        </a:p>
      </dsp:txBody>
      <dsp:txXfrm>
        <a:off x="2143794" y="2993357"/>
        <a:ext cx="3942010" cy="358364"/>
      </dsp:txXfrm>
    </dsp:sp>
    <dsp:sp modelId="{9241A50D-0154-4A6F-A901-2A1607C896FC}">
      <dsp:nvSpPr>
        <dsp:cNvPr id="0" name=""/>
        <dsp:cNvSpPr/>
      </dsp:nvSpPr>
      <dsp:spPr>
        <a:xfrm>
          <a:off x="2143794" y="3351721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B181C-983D-434E-83BD-B00E9C0954D5}">
      <dsp:nvSpPr>
        <dsp:cNvPr id="0" name=""/>
        <dsp:cNvSpPr/>
      </dsp:nvSpPr>
      <dsp:spPr>
        <a:xfrm>
          <a:off x="2700056" y="3351721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835E7-B0ED-4768-9A14-A1A128425194}">
      <dsp:nvSpPr>
        <dsp:cNvPr id="0" name=""/>
        <dsp:cNvSpPr/>
      </dsp:nvSpPr>
      <dsp:spPr>
        <a:xfrm>
          <a:off x="3256317" y="3351721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0CA25-6937-495A-A4E0-AAF3A53A2365}">
      <dsp:nvSpPr>
        <dsp:cNvPr id="0" name=""/>
        <dsp:cNvSpPr/>
      </dsp:nvSpPr>
      <dsp:spPr>
        <a:xfrm>
          <a:off x="3812579" y="3351721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4FF30-F533-4FB0-8039-FA82613716C6}">
      <dsp:nvSpPr>
        <dsp:cNvPr id="0" name=""/>
        <dsp:cNvSpPr/>
      </dsp:nvSpPr>
      <dsp:spPr>
        <a:xfrm>
          <a:off x="4368840" y="3351721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58442-791A-4E30-BBD0-6378DAA22580}">
      <dsp:nvSpPr>
        <dsp:cNvPr id="0" name=""/>
        <dsp:cNvSpPr/>
      </dsp:nvSpPr>
      <dsp:spPr>
        <a:xfrm>
          <a:off x="4925102" y="3351721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36D75-9BD0-4A93-83E3-50928F858FDA}">
      <dsp:nvSpPr>
        <dsp:cNvPr id="0" name=""/>
        <dsp:cNvSpPr/>
      </dsp:nvSpPr>
      <dsp:spPr>
        <a:xfrm>
          <a:off x="5481363" y="3351721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6459E-DD68-435B-9EA9-4697D8665AB7}">
      <dsp:nvSpPr>
        <dsp:cNvPr id="0" name=""/>
        <dsp:cNvSpPr/>
      </dsp:nvSpPr>
      <dsp:spPr>
        <a:xfrm>
          <a:off x="2143794" y="3491875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>
              <a:latin typeface="Kristen ITC" pitchFamily="66" charset="0"/>
            </a:rPr>
            <a:t>Adquirir conocimientos de una nueva forma</a:t>
          </a:r>
          <a:endParaRPr lang="es-MX" sz="900" kern="1200" dirty="0">
            <a:latin typeface="Kristen ITC" pitchFamily="66" charset="0"/>
          </a:endParaRPr>
        </a:p>
      </dsp:txBody>
      <dsp:txXfrm>
        <a:off x="2143794" y="3491875"/>
        <a:ext cx="3942010" cy="358364"/>
      </dsp:txXfrm>
    </dsp:sp>
    <dsp:sp modelId="{C7883E30-F1B2-4C05-AAA5-C6A581D8D68D}">
      <dsp:nvSpPr>
        <dsp:cNvPr id="0" name=""/>
        <dsp:cNvSpPr/>
      </dsp:nvSpPr>
      <dsp:spPr>
        <a:xfrm>
          <a:off x="2143794" y="3850240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B30B9-C98B-4D1A-A86F-ABA60F1AF9A1}">
      <dsp:nvSpPr>
        <dsp:cNvPr id="0" name=""/>
        <dsp:cNvSpPr/>
      </dsp:nvSpPr>
      <dsp:spPr>
        <a:xfrm>
          <a:off x="2700056" y="3850240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53688-070B-48C0-BB31-F495306E882F}">
      <dsp:nvSpPr>
        <dsp:cNvPr id="0" name=""/>
        <dsp:cNvSpPr/>
      </dsp:nvSpPr>
      <dsp:spPr>
        <a:xfrm>
          <a:off x="3256317" y="3850240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19E0C-457C-4536-8CD4-D82D7E55961E}">
      <dsp:nvSpPr>
        <dsp:cNvPr id="0" name=""/>
        <dsp:cNvSpPr/>
      </dsp:nvSpPr>
      <dsp:spPr>
        <a:xfrm>
          <a:off x="3812579" y="3850240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F80CB-B757-4CB2-9199-41086609FBA3}">
      <dsp:nvSpPr>
        <dsp:cNvPr id="0" name=""/>
        <dsp:cNvSpPr/>
      </dsp:nvSpPr>
      <dsp:spPr>
        <a:xfrm>
          <a:off x="4368840" y="3850240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33B35-FBD8-4F45-A423-CBEE1C60FC88}">
      <dsp:nvSpPr>
        <dsp:cNvPr id="0" name=""/>
        <dsp:cNvSpPr/>
      </dsp:nvSpPr>
      <dsp:spPr>
        <a:xfrm>
          <a:off x="4925102" y="3850240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98149-DB7B-4C22-9D02-1C2397D3D920}">
      <dsp:nvSpPr>
        <dsp:cNvPr id="0" name=""/>
        <dsp:cNvSpPr/>
      </dsp:nvSpPr>
      <dsp:spPr>
        <a:xfrm>
          <a:off x="5481363" y="3850240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86099-C2F1-4127-88FF-8B91DC6D7EAF}">
      <dsp:nvSpPr>
        <dsp:cNvPr id="0" name=""/>
        <dsp:cNvSpPr/>
      </dsp:nvSpPr>
      <dsp:spPr>
        <a:xfrm>
          <a:off x="2143794" y="3990393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Kristen ITC" pitchFamily="66" charset="0"/>
            </a:rPr>
            <a:t>El desarrollo de capacidades cognitivas</a:t>
          </a:r>
          <a:endParaRPr lang="es-MX" sz="900" kern="1200" dirty="0">
            <a:latin typeface="Kristen ITC" pitchFamily="66" charset="0"/>
          </a:endParaRPr>
        </a:p>
      </dsp:txBody>
      <dsp:txXfrm>
        <a:off x="2143794" y="3990393"/>
        <a:ext cx="3942010" cy="358364"/>
      </dsp:txXfrm>
    </dsp:sp>
    <dsp:sp modelId="{1717A7B0-D6B7-4489-A26E-A4B23DC11A1C}">
      <dsp:nvSpPr>
        <dsp:cNvPr id="0" name=""/>
        <dsp:cNvSpPr/>
      </dsp:nvSpPr>
      <dsp:spPr>
        <a:xfrm>
          <a:off x="2143794" y="4348758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7AFBF-3E62-432D-8DB0-F3705B8A01A3}">
      <dsp:nvSpPr>
        <dsp:cNvPr id="0" name=""/>
        <dsp:cNvSpPr/>
      </dsp:nvSpPr>
      <dsp:spPr>
        <a:xfrm>
          <a:off x="2700056" y="4348758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7B87B-AC5D-468E-9A76-21029348AFA6}">
      <dsp:nvSpPr>
        <dsp:cNvPr id="0" name=""/>
        <dsp:cNvSpPr/>
      </dsp:nvSpPr>
      <dsp:spPr>
        <a:xfrm>
          <a:off x="3256317" y="4348758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1F164E-96B4-4E47-8632-56C03B1DCAE4}">
      <dsp:nvSpPr>
        <dsp:cNvPr id="0" name=""/>
        <dsp:cNvSpPr/>
      </dsp:nvSpPr>
      <dsp:spPr>
        <a:xfrm>
          <a:off x="3812579" y="4348758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3660-A852-46DE-BEFE-CC78A0019034}">
      <dsp:nvSpPr>
        <dsp:cNvPr id="0" name=""/>
        <dsp:cNvSpPr/>
      </dsp:nvSpPr>
      <dsp:spPr>
        <a:xfrm>
          <a:off x="4368840" y="4348758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5D12B-63E6-431C-B676-49F7176A8005}">
      <dsp:nvSpPr>
        <dsp:cNvPr id="0" name=""/>
        <dsp:cNvSpPr/>
      </dsp:nvSpPr>
      <dsp:spPr>
        <a:xfrm>
          <a:off x="4925102" y="4348758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10DAC-D999-4799-A10E-258ECB9E6D96}">
      <dsp:nvSpPr>
        <dsp:cNvPr id="0" name=""/>
        <dsp:cNvSpPr/>
      </dsp:nvSpPr>
      <dsp:spPr>
        <a:xfrm>
          <a:off x="5481363" y="4348758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70FF2-EC69-46D8-B610-E794193F2A0A}">
      <dsp:nvSpPr>
        <dsp:cNvPr id="0" name=""/>
        <dsp:cNvSpPr/>
      </dsp:nvSpPr>
      <dsp:spPr>
        <a:xfrm>
          <a:off x="2143794" y="4488912"/>
          <a:ext cx="3942010" cy="35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latin typeface="Kristen ITC" pitchFamily="66" charset="0"/>
            </a:rPr>
            <a:t>Ampliar en vocabulario</a:t>
          </a:r>
          <a:endParaRPr lang="es-MX" sz="900" kern="1200" dirty="0">
            <a:latin typeface="Kristen ITC" pitchFamily="66" charset="0"/>
          </a:endParaRPr>
        </a:p>
      </dsp:txBody>
      <dsp:txXfrm>
        <a:off x="2143794" y="4488912"/>
        <a:ext cx="3942010" cy="358364"/>
      </dsp:txXfrm>
    </dsp:sp>
    <dsp:sp modelId="{1350C718-0DA7-4FFC-B8E3-6660002DBB1A}">
      <dsp:nvSpPr>
        <dsp:cNvPr id="0" name=""/>
        <dsp:cNvSpPr/>
      </dsp:nvSpPr>
      <dsp:spPr>
        <a:xfrm>
          <a:off x="2143794" y="4847276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DA4E5-931A-4D73-8055-19FF8D32450A}">
      <dsp:nvSpPr>
        <dsp:cNvPr id="0" name=""/>
        <dsp:cNvSpPr/>
      </dsp:nvSpPr>
      <dsp:spPr>
        <a:xfrm>
          <a:off x="2700056" y="4847276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49B01-ACF4-41A3-87FC-2ACAAD5C7BD9}">
      <dsp:nvSpPr>
        <dsp:cNvPr id="0" name=""/>
        <dsp:cNvSpPr/>
      </dsp:nvSpPr>
      <dsp:spPr>
        <a:xfrm>
          <a:off x="3256317" y="4847276"/>
          <a:ext cx="525601" cy="8760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E20A1-25FF-4A73-9958-77032A8DA5E5}">
      <dsp:nvSpPr>
        <dsp:cNvPr id="0" name=""/>
        <dsp:cNvSpPr/>
      </dsp:nvSpPr>
      <dsp:spPr>
        <a:xfrm>
          <a:off x="3812579" y="4847276"/>
          <a:ext cx="525601" cy="8760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93C11-FADA-4F74-BECD-5F2BCA1A5AAC}">
      <dsp:nvSpPr>
        <dsp:cNvPr id="0" name=""/>
        <dsp:cNvSpPr/>
      </dsp:nvSpPr>
      <dsp:spPr>
        <a:xfrm>
          <a:off x="4368840" y="4847276"/>
          <a:ext cx="525601" cy="8760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B7100-8530-4C38-B400-D3B2B6BBFE08}">
      <dsp:nvSpPr>
        <dsp:cNvPr id="0" name=""/>
        <dsp:cNvSpPr/>
      </dsp:nvSpPr>
      <dsp:spPr>
        <a:xfrm>
          <a:off x="4925102" y="4847276"/>
          <a:ext cx="525601" cy="8760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B1E4B-70F3-4435-8DE3-ED114422A280}">
      <dsp:nvSpPr>
        <dsp:cNvPr id="0" name=""/>
        <dsp:cNvSpPr/>
      </dsp:nvSpPr>
      <dsp:spPr>
        <a:xfrm>
          <a:off x="5481363" y="4847276"/>
          <a:ext cx="525601" cy="8760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934090-D09F-4B83-8F92-3900C8435929}">
      <dsp:nvSpPr>
        <dsp:cNvPr id="0" name=""/>
        <dsp:cNvSpPr/>
      </dsp:nvSpPr>
      <dsp:spPr>
        <a:xfrm>
          <a:off x="3148" y="691330"/>
          <a:ext cx="3842664" cy="9606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Desarrollo Personal  y Social</a:t>
          </a:r>
          <a:endParaRPr lang="es-MX" sz="2600" kern="1200" dirty="0"/>
        </a:p>
      </dsp:txBody>
      <dsp:txXfrm>
        <a:off x="3148" y="691330"/>
        <a:ext cx="3842664" cy="960666"/>
      </dsp:txXfrm>
    </dsp:sp>
    <dsp:sp modelId="{ECE6B827-960C-47C3-8104-90D6C8D7D0B6}">
      <dsp:nvSpPr>
        <dsp:cNvPr id="0" name=""/>
        <dsp:cNvSpPr/>
      </dsp:nvSpPr>
      <dsp:spPr>
        <a:xfrm rot="5400000">
          <a:off x="1840422" y="1736054"/>
          <a:ext cx="168116" cy="168116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2A4DE-53D0-4E3A-823F-B8A9AAA3F781}">
      <dsp:nvSpPr>
        <dsp:cNvPr id="0" name=""/>
        <dsp:cNvSpPr/>
      </dsp:nvSpPr>
      <dsp:spPr>
        <a:xfrm>
          <a:off x="3148" y="1988229"/>
          <a:ext cx="3842664" cy="96066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Pensamiento Matemático</a:t>
          </a:r>
          <a:endParaRPr lang="es-MX" sz="2100" kern="1200" dirty="0"/>
        </a:p>
      </dsp:txBody>
      <dsp:txXfrm>
        <a:off x="3148" y="1988229"/>
        <a:ext cx="3842664" cy="960666"/>
      </dsp:txXfrm>
    </dsp:sp>
    <dsp:sp modelId="{F9B0642F-2080-4CDB-911F-BB8F5813F637}">
      <dsp:nvSpPr>
        <dsp:cNvPr id="0" name=""/>
        <dsp:cNvSpPr/>
      </dsp:nvSpPr>
      <dsp:spPr>
        <a:xfrm rot="5400000">
          <a:off x="1840422" y="3032953"/>
          <a:ext cx="168116" cy="168116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440403"/>
            <a:satOff val="0"/>
            <a:lumOff val="-18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DDE72-C610-447A-B62A-A2013BC57B33}">
      <dsp:nvSpPr>
        <dsp:cNvPr id="0" name=""/>
        <dsp:cNvSpPr/>
      </dsp:nvSpPr>
      <dsp:spPr>
        <a:xfrm>
          <a:off x="3148" y="3285128"/>
          <a:ext cx="3842664" cy="96066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824945"/>
            <a:satOff val="-2961"/>
            <a:lumOff val="-431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824945"/>
              <a:satOff val="-2961"/>
              <a:lumOff val="-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Lenguaje y Comunicación</a:t>
          </a:r>
          <a:endParaRPr lang="es-MX" sz="2100" kern="1200" dirty="0"/>
        </a:p>
      </dsp:txBody>
      <dsp:txXfrm>
        <a:off x="3148" y="3285128"/>
        <a:ext cx="3842664" cy="960666"/>
      </dsp:txXfrm>
    </dsp:sp>
    <dsp:sp modelId="{1D1F6D95-3813-4797-A50F-04277B39660A}">
      <dsp:nvSpPr>
        <dsp:cNvPr id="0" name=""/>
        <dsp:cNvSpPr/>
      </dsp:nvSpPr>
      <dsp:spPr>
        <a:xfrm>
          <a:off x="4383786" y="691330"/>
          <a:ext cx="3842664" cy="960666"/>
        </a:xfrm>
        <a:prstGeom prst="roundRect">
          <a:avLst>
            <a:gd name="adj" fmla="val 10000"/>
          </a:avLst>
        </a:prstGeom>
        <a:solidFill>
          <a:schemeClr val="accent3">
            <a:hueOff val="-1321208"/>
            <a:satOff val="0"/>
            <a:lumOff val="-56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Desarrollo Físico y Salud</a:t>
          </a:r>
          <a:endParaRPr lang="es-MX" sz="2600" kern="1200" dirty="0"/>
        </a:p>
      </dsp:txBody>
      <dsp:txXfrm>
        <a:off x="4383786" y="691330"/>
        <a:ext cx="3842664" cy="960666"/>
      </dsp:txXfrm>
    </dsp:sp>
    <dsp:sp modelId="{08C5CE9E-13A7-45A3-B69B-2AD6536EAFFD}">
      <dsp:nvSpPr>
        <dsp:cNvPr id="0" name=""/>
        <dsp:cNvSpPr/>
      </dsp:nvSpPr>
      <dsp:spPr>
        <a:xfrm rot="5400000">
          <a:off x="6221060" y="1736054"/>
          <a:ext cx="168116" cy="168116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880806"/>
            <a:satOff val="0"/>
            <a:lumOff val="-37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7A232-0020-444A-8ED1-8682FB680DC3}">
      <dsp:nvSpPr>
        <dsp:cNvPr id="0" name=""/>
        <dsp:cNvSpPr/>
      </dsp:nvSpPr>
      <dsp:spPr>
        <a:xfrm>
          <a:off x="4383786" y="1988229"/>
          <a:ext cx="3842664" cy="96066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1649890"/>
            <a:satOff val="-5923"/>
            <a:lumOff val="-861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1649890"/>
              <a:satOff val="-5923"/>
              <a:lumOff val="-8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Expresión y Apreciación Artísticas</a:t>
          </a:r>
          <a:endParaRPr lang="es-MX" sz="2100" kern="1200" dirty="0"/>
        </a:p>
      </dsp:txBody>
      <dsp:txXfrm>
        <a:off x="4383786" y="1988229"/>
        <a:ext cx="3842664" cy="960666"/>
      </dsp:txXfrm>
    </dsp:sp>
    <dsp:sp modelId="{D9E2667A-18B6-4F5E-A405-C5E87FFE91CE}">
      <dsp:nvSpPr>
        <dsp:cNvPr id="0" name=""/>
        <dsp:cNvSpPr/>
      </dsp:nvSpPr>
      <dsp:spPr>
        <a:xfrm rot="5400000">
          <a:off x="6221060" y="3032953"/>
          <a:ext cx="168116" cy="168116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1321208"/>
            <a:satOff val="0"/>
            <a:lumOff val="-5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4DAF4-8890-4758-BCBC-90B4C304BB49}">
      <dsp:nvSpPr>
        <dsp:cNvPr id="0" name=""/>
        <dsp:cNvSpPr/>
      </dsp:nvSpPr>
      <dsp:spPr>
        <a:xfrm>
          <a:off x="4383786" y="3285128"/>
          <a:ext cx="3842664" cy="96066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2474835"/>
            <a:satOff val="-8884"/>
            <a:lumOff val="-1292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2474835"/>
              <a:satOff val="-8884"/>
              <a:lumOff val="-12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Exploración y Conocimiento del Mundo</a:t>
          </a:r>
          <a:endParaRPr lang="es-MX" sz="2100" kern="1200" dirty="0"/>
        </a:p>
      </dsp:txBody>
      <dsp:txXfrm>
        <a:off x="4383786" y="3285128"/>
        <a:ext cx="3842664" cy="96066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CEB5FF-8B45-4294-AF31-A6CAA8469D9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BB8F9B-1D43-4235-ACBD-AD0D1DAC17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838944"/>
          </a:xfrm>
        </p:spPr>
        <p:txBody>
          <a:bodyPr>
            <a:noAutofit/>
          </a:bodyPr>
          <a:lstStyle/>
          <a:p>
            <a:r>
              <a:rPr lang="es-MX" sz="2400" dirty="0" smtClean="0"/>
              <a:t>Estrategia Básica de Aprendizaje</a:t>
            </a:r>
            <a:br>
              <a:rPr lang="es-MX" sz="2400" dirty="0" smtClean="0"/>
            </a:br>
            <a:r>
              <a:rPr lang="es-MX" sz="2400" dirty="0" smtClean="0"/>
              <a:t>La Observación de Objetos del Entorno y Fenómenos Naturales</a:t>
            </a: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mtClean="0"/>
              <a:t>Ciclo </a:t>
            </a:r>
            <a:r>
              <a:rPr lang="es-MX" smtClean="0"/>
              <a:t>Escolar </a:t>
            </a:r>
            <a:r>
              <a:rPr lang="es-MX" smtClean="0"/>
              <a:t>2015-2016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53533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Referentes </a:t>
            </a:r>
            <a:r>
              <a:rPr lang="es-MX" dirty="0"/>
              <a:t>T</a:t>
            </a:r>
            <a:r>
              <a:rPr lang="es-MX" dirty="0" smtClean="0"/>
              <a:t>eóricos: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50179676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84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Propicia que el niño ponga en juego: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74234827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7615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Orientaciones: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1395910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028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Papel de la Educadora:</a:t>
            </a:r>
            <a:endParaRPr lang="es-MX" dirty="0">
              <a:latin typeface="Century Gothic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74522782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40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 dirty="0" smtClean="0">
                <a:latin typeface="Century Gothic" pitchFamily="34" charset="0"/>
              </a:rPr>
              <a:t>Debe considerar:</a:t>
            </a:r>
            <a:endParaRPr lang="es-MX" i="1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Rectángulo redondeado"/>
          <p:cNvSpPr/>
          <p:nvPr/>
        </p:nvSpPr>
        <p:spPr>
          <a:xfrm>
            <a:off x="395536" y="1628800"/>
            <a:ext cx="8352928" cy="46085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800" dirty="0" smtClean="0">
                <a:latin typeface="Century Gothic" pitchFamily="34" charset="0"/>
              </a:rPr>
              <a:t>Planificar actividades coherentes con el propósito planteado y abordar contenidos seleccionados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800" dirty="0" smtClean="0">
                <a:latin typeface="Century Gothic" pitchFamily="34" charset="0"/>
              </a:rPr>
              <a:t>Impulsar actividades con situaciones problemáticas e involucrar las ideas y contenidos de los alumnos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800" dirty="0" smtClean="0">
                <a:latin typeface="Century Gothic" pitchFamily="34" charset="0"/>
              </a:rPr>
              <a:t>Propiciar situaciones que permitan la reflexión y la sistematización de los contenidos puestos en juego</a:t>
            </a:r>
            <a:endParaRPr lang="es-MX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88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Favorece en los niños: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711184385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8460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Campos formativos que favorece: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277915616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661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Actividades sugeridas:</a:t>
            </a:r>
            <a:endParaRPr lang="es-MX" dirty="0">
              <a:latin typeface="Century Gothic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279668415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892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</TotalTime>
  <Words>336</Words>
  <Application>Microsoft Office PowerPoint</Application>
  <PresentationFormat>Presentación en pantalla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Origen</vt:lpstr>
      <vt:lpstr>Estrategia Básica de Aprendizaje La Observación de Objetos del Entorno y Fenómenos Naturales</vt:lpstr>
      <vt:lpstr>Referentes Teóricos:</vt:lpstr>
      <vt:lpstr>Propicia que el niño ponga en juego: </vt:lpstr>
      <vt:lpstr>Orientaciones:</vt:lpstr>
      <vt:lpstr>Papel de la Educadora:</vt:lpstr>
      <vt:lpstr>Debe considerar:</vt:lpstr>
      <vt:lpstr>Favorece en los niños:</vt:lpstr>
      <vt:lpstr>Campos formativos que favorece:</vt:lpstr>
      <vt:lpstr>Actividades sugeridas: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Básica de Aprendizaje La Observación de Objetos del Entorno y Fenómenos Naturales</dc:title>
  <dc:creator>Claudia</dc:creator>
  <cp:lastModifiedBy>paty</cp:lastModifiedBy>
  <cp:revision>5</cp:revision>
  <dcterms:created xsi:type="dcterms:W3CDTF">2013-08-21T17:04:59Z</dcterms:created>
  <dcterms:modified xsi:type="dcterms:W3CDTF">2016-02-16T04:32:24Z</dcterms:modified>
</cp:coreProperties>
</file>