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9FEC08-CCA3-4E77-BE71-2620A5DAC18E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C73B2EEC-80CE-4969-9533-C5F15680A9B2}">
      <dgm:prSet phldrT="[Texto]"/>
      <dgm:spPr/>
      <dgm:t>
        <a:bodyPr/>
        <a:lstStyle/>
        <a:p>
          <a:r>
            <a:rPr lang="es-MX" dirty="0" smtClean="0">
              <a:latin typeface="Century" pitchFamily="18" charset="0"/>
            </a:rPr>
            <a:t>Moyles, Janet Resolución de problemas a través del juego</a:t>
          </a:r>
          <a:endParaRPr lang="es-MX" dirty="0">
            <a:latin typeface="Century" pitchFamily="18" charset="0"/>
          </a:endParaRPr>
        </a:p>
      </dgm:t>
    </dgm:pt>
    <dgm:pt modelId="{9B780B2F-8B54-437A-B8ED-0C30BC6AECEF}" type="parTrans" cxnId="{1F98DE97-57C7-4E19-8F23-C7C240BF3D91}">
      <dgm:prSet/>
      <dgm:spPr/>
      <dgm:t>
        <a:bodyPr/>
        <a:lstStyle/>
        <a:p>
          <a:endParaRPr lang="es-MX"/>
        </a:p>
      </dgm:t>
    </dgm:pt>
    <dgm:pt modelId="{9675F43E-95C4-4ACC-8ACE-0A41FF24510F}" type="sibTrans" cxnId="{1F98DE97-57C7-4E19-8F23-C7C240BF3D91}">
      <dgm:prSet/>
      <dgm:spPr/>
      <dgm:t>
        <a:bodyPr/>
        <a:lstStyle/>
        <a:p>
          <a:endParaRPr lang="es-MX"/>
        </a:p>
      </dgm:t>
    </dgm:pt>
    <dgm:pt modelId="{E4673573-985E-4C7B-B994-9DA269D392E7}">
      <dgm:prSet/>
      <dgm:spPr/>
      <dgm:t>
        <a:bodyPr/>
        <a:lstStyle/>
        <a:p>
          <a:r>
            <a:rPr lang="es-MX" dirty="0" smtClean="0">
              <a:latin typeface="Century" pitchFamily="18" charset="0"/>
            </a:rPr>
            <a:t>Moyles , R, Terrieux y N.Babin.Matemáticas </a:t>
          </a:r>
          <a:endParaRPr lang="es-MX" dirty="0">
            <a:latin typeface="Century" pitchFamily="18" charset="0"/>
          </a:endParaRPr>
        </a:p>
      </dgm:t>
    </dgm:pt>
    <dgm:pt modelId="{F1F73D1B-6833-4144-89CC-822F64C71730}" type="parTrans" cxnId="{0B930CD4-6267-413A-AB58-00D9E95966A1}">
      <dgm:prSet/>
      <dgm:spPr/>
      <dgm:t>
        <a:bodyPr/>
        <a:lstStyle/>
        <a:p>
          <a:endParaRPr lang="es-MX"/>
        </a:p>
      </dgm:t>
    </dgm:pt>
    <dgm:pt modelId="{58A37D87-56C4-440C-805E-C5EAABF1D20C}" type="sibTrans" cxnId="{0B930CD4-6267-413A-AB58-00D9E95966A1}">
      <dgm:prSet/>
      <dgm:spPr/>
      <dgm:t>
        <a:bodyPr/>
        <a:lstStyle/>
        <a:p>
          <a:endParaRPr lang="es-MX"/>
        </a:p>
      </dgm:t>
    </dgm:pt>
    <dgm:pt modelId="{F7327D02-3C01-4300-B215-7456D0041935}">
      <dgm:prSet/>
      <dgm:spPr/>
      <dgm:t>
        <a:bodyPr/>
        <a:lstStyle/>
        <a:p>
          <a:r>
            <a:rPr lang="es-MX" dirty="0" smtClean="0">
              <a:latin typeface="Century" pitchFamily="18" charset="0"/>
            </a:rPr>
            <a:t>Piaget </a:t>
          </a:r>
          <a:endParaRPr lang="es-MX" dirty="0">
            <a:latin typeface="Century" pitchFamily="18" charset="0"/>
          </a:endParaRPr>
        </a:p>
      </dgm:t>
    </dgm:pt>
    <dgm:pt modelId="{E5CA0AF7-C745-4502-89D1-B75D8629FA5F}" type="parTrans" cxnId="{4AB7DCA1-14EA-45F8-AF8F-C85066EA7A69}">
      <dgm:prSet/>
      <dgm:spPr/>
      <dgm:t>
        <a:bodyPr/>
        <a:lstStyle/>
        <a:p>
          <a:endParaRPr lang="es-MX"/>
        </a:p>
      </dgm:t>
    </dgm:pt>
    <dgm:pt modelId="{842C4C5F-25EC-4956-8E5D-E8BF4B70EE36}" type="sibTrans" cxnId="{4AB7DCA1-14EA-45F8-AF8F-C85066EA7A69}">
      <dgm:prSet/>
      <dgm:spPr/>
      <dgm:t>
        <a:bodyPr/>
        <a:lstStyle/>
        <a:p>
          <a:endParaRPr lang="es-MX"/>
        </a:p>
      </dgm:t>
    </dgm:pt>
    <dgm:pt modelId="{79F9B029-2469-460C-9BEC-4A1ADE3651DA}">
      <dgm:prSet/>
      <dgm:spPr/>
      <dgm:t>
        <a:bodyPr/>
        <a:lstStyle/>
        <a:p>
          <a:r>
            <a:rPr lang="es-MX" dirty="0" smtClean="0">
              <a:latin typeface="Century" pitchFamily="18" charset="0"/>
            </a:rPr>
            <a:t>Vygotsky </a:t>
          </a:r>
          <a:endParaRPr lang="es-MX" dirty="0">
            <a:latin typeface="Century" pitchFamily="18" charset="0"/>
          </a:endParaRPr>
        </a:p>
      </dgm:t>
    </dgm:pt>
    <dgm:pt modelId="{E64360F1-5FB1-4D58-86F2-2754D224E955}" type="parTrans" cxnId="{2D4EA0AB-2F83-4204-A1FC-F52C13F0CB0F}">
      <dgm:prSet/>
      <dgm:spPr/>
      <dgm:t>
        <a:bodyPr/>
        <a:lstStyle/>
        <a:p>
          <a:endParaRPr lang="es-MX"/>
        </a:p>
      </dgm:t>
    </dgm:pt>
    <dgm:pt modelId="{562A81F5-C676-4D35-AA46-2AB9BACF9206}" type="sibTrans" cxnId="{2D4EA0AB-2F83-4204-A1FC-F52C13F0CB0F}">
      <dgm:prSet/>
      <dgm:spPr/>
      <dgm:t>
        <a:bodyPr/>
        <a:lstStyle/>
        <a:p>
          <a:endParaRPr lang="es-MX"/>
        </a:p>
      </dgm:t>
    </dgm:pt>
    <dgm:pt modelId="{6FBE48FD-DC96-4440-906C-E06F89EDF911}">
      <dgm:prSet/>
      <dgm:spPr/>
      <dgm:t>
        <a:bodyPr/>
        <a:lstStyle/>
        <a:p>
          <a:r>
            <a:rPr lang="es-MX" dirty="0" smtClean="0">
              <a:latin typeface="Century" pitchFamily="18" charset="0"/>
            </a:rPr>
            <a:t>Bruner </a:t>
          </a:r>
          <a:endParaRPr lang="es-MX" dirty="0">
            <a:latin typeface="Century" pitchFamily="18" charset="0"/>
          </a:endParaRPr>
        </a:p>
      </dgm:t>
    </dgm:pt>
    <dgm:pt modelId="{015602AA-B741-49F6-831E-9D6388E80D16}" type="parTrans" cxnId="{09C0011C-5245-47EB-9F89-B0C20CA3CE34}">
      <dgm:prSet/>
      <dgm:spPr/>
      <dgm:t>
        <a:bodyPr/>
        <a:lstStyle/>
        <a:p>
          <a:endParaRPr lang="es-MX"/>
        </a:p>
      </dgm:t>
    </dgm:pt>
    <dgm:pt modelId="{7391E7BD-4769-49C6-9B10-8C7781A42B9D}" type="sibTrans" cxnId="{09C0011C-5245-47EB-9F89-B0C20CA3CE34}">
      <dgm:prSet/>
      <dgm:spPr/>
      <dgm:t>
        <a:bodyPr/>
        <a:lstStyle/>
        <a:p>
          <a:endParaRPr lang="es-MX"/>
        </a:p>
      </dgm:t>
    </dgm:pt>
    <dgm:pt modelId="{B004AE76-A9FD-49B5-A2EF-A2734C5AABC6}">
      <dgm:prSet/>
      <dgm:spPr/>
      <dgm:t>
        <a:bodyPr/>
        <a:lstStyle/>
        <a:p>
          <a:endParaRPr lang="es-MX" dirty="0">
            <a:latin typeface="Century" pitchFamily="18" charset="0"/>
          </a:endParaRPr>
        </a:p>
      </dgm:t>
    </dgm:pt>
    <dgm:pt modelId="{B2CDA8F9-4778-4A02-A67A-3FFB42B46ABC}" type="parTrans" cxnId="{AC7C261F-1B89-4617-8050-49BDE5728DE6}">
      <dgm:prSet/>
      <dgm:spPr/>
      <dgm:t>
        <a:bodyPr/>
        <a:lstStyle/>
        <a:p>
          <a:endParaRPr lang="es-MX"/>
        </a:p>
      </dgm:t>
    </dgm:pt>
    <dgm:pt modelId="{726B6353-06C4-4F5E-B500-B6807EFED45C}" type="sibTrans" cxnId="{AC7C261F-1B89-4617-8050-49BDE5728DE6}">
      <dgm:prSet/>
      <dgm:spPr/>
      <dgm:t>
        <a:bodyPr/>
        <a:lstStyle/>
        <a:p>
          <a:endParaRPr lang="es-MX"/>
        </a:p>
      </dgm:t>
    </dgm:pt>
    <dgm:pt modelId="{3F25582C-9945-4B7D-BB65-3CF31345A708}" type="pres">
      <dgm:prSet presAssocID="{CC9FEC08-CCA3-4E77-BE71-2620A5DAC18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52458D2-A2BF-4BAF-9D01-4D70CBCB9486}" type="pres">
      <dgm:prSet presAssocID="{CC9FEC08-CCA3-4E77-BE71-2620A5DAC18E}" presName="dummyMaxCanvas" presStyleCnt="0">
        <dgm:presLayoutVars/>
      </dgm:prSet>
      <dgm:spPr/>
    </dgm:pt>
    <dgm:pt modelId="{C9C7F283-C595-45CB-A918-6854980EFC11}" type="pres">
      <dgm:prSet presAssocID="{CC9FEC08-CCA3-4E77-BE71-2620A5DAC18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8AFACF-D49F-46D3-A61A-891F1C8919CB}" type="pres">
      <dgm:prSet presAssocID="{CC9FEC08-CCA3-4E77-BE71-2620A5DAC18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E372AE-081A-4E18-A2DF-CC8CDCBF6396}" type="pres">
      <dgm:prSet presAssocID="{CC9FEC08-CCA3-4E77-BE71-2620A5DAC18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178C0C-5803-4BBD-BFC4-3C35E95AEC75}" type="pres">
      <dgm:prSet presAssocID="{CC9FEC08-CCA3-4E77-BE71-2620A5DAC18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16B66C-CA8B-4A93-8A5B-143F33A00FDD}" type="pres">
      <dgm:prSet presAssocID="{CC9FEC08-CCA3-4E77-BE71-2620A5DAC18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9DBF9F-63FC-4E5C-B8E9-0B39C331472E}" type="pres">
      <dgm:prSet presAssocID="{CC9FEC08-CCA3-4E77-BE71-2620A5DAC18E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309878E-EFC8-4F00-8964-107E6942B370}" type="pres">
      <dgm:prSet presAssocID="{CC9FEC08-CCA3-4E77-BE71-2620A5DAC18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05E9CB-A920-46BD-BBE6-C1BB12F58EA0}" type="pres">
      <dgm:prSet presAssocID="{CC9FEC08-CCA3-4E77-BE71-2620A5DAC18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8383BE-66A8-423B-A788-BD3AE6EEC818}" type="pres">
      <dgm:prSet presAssocID="{CC9FEC08-CCA3-4E77-BE71-2620A5DAC18E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4469C3-5E67-4201-B06B-C7A402EF41BC}" type="pres">
      <dgm:prSet presAssocID="{CC9FEC08-CCA3-4E77-BE71-2620A5DAC18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EAB5BA-1616-4378-943E-ECEB81519B0D}" type="pres">
      <dgm:prSet presAssocID="{CC9FEC08-CCA3-4E77-BE71-2620A5DAC18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89F938-B77E-4D4B-99F9-FED462F84243}" type="pres">
      <dgm:prSet presAssocID="{CC9FEC08-CCA3-4E77-BE71-2620A5DAC18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E24BC5-8C92-45DF-8B77-12D52D8FD865}" type="pres">
      <dgm:prSet presAssocID="{CC9FEC08-CCA3-4E77-BE71-2620A5DAC18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EB4A4F-F3F1-4C63-B75B-9FDE149B6B4E}" type="pres">
      <dgm:prSet presAssocID="{CC9FEC08-CCA3-4E77-BE71-2620A5DAC18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D4EA0AB-2F83-4204-A1FC-F52C13F0CB0F}" srcId="{CC9FEC08-CCA3-4E77-BE71-2620A5DAC18E}" destId="{79F9B029-2469-460C-9BEC-4A1ADE3651DA}" srcOrd="3" destOrd="0" parTransId="{E64360F1-5FB1-4D58-86F2-2754D224E955}" sibTransId="{562A81F5-C676-4D35-AA46-2AB9BACF9206}"/>
    <dgm:cxn modelId="{9019B8A3-D23A-4900-A480-78DB65B72F79}" type="presOf" srcId="{C73B2EEC-80CE-4969-9533-C5F15680A9B2}" destId="{C9C7F283-C595-45CB-A918-6854980EFC11}" srcOrd="0" destOrd="0" presId="urn:microsoft.com/office/officeart/2005/8/layout/vProcess5"/>
    <dgm:cxn modelId="{A2C2A325-7291-4342-A2BC-C881DCA0F2FC}" type="presOf" srcId="{58A37D87-56C4-440C-805E-C5EAABF1D20C}" destId="{5309878E-EFC8-4F00-8964-107E6942B370}" srcOrd="0" destOrd="0" presId="urn:microsoft.com/office/officeart/2005/8/layout/vProcess5"/>
    <dgm:cxn modelId="{738329E9-84A9-43BE-A0B1-E401262E4D7B}" type="presOf" srcId="{6FBE48FD-DC96-4440-906C-E06F89EDF911}" destId="{0716B66C-CA8B-4A93-8A5B-143F33A00FDD}" srcOrd="0" destOrd="0" presId="urn:microsoft.com/office/officeart/2005/8/layout/vProcess5"/>
    <dgm:cxn modelId="{07154F9F-52B2-424C-B0E7-91DAA0C2F550}" type="presOf" srcId="{F7327D02-3C01-4300-B215-7456D0041935}" destId="{0CE372AE-081A-4E18-A2DF-CC8CDCBF6396}" srcOrd="0" destOrd="0" presId="urn:microsoft.com/office/officeart/2005/8/layout/vProcess5"/>
    <dgm:cxn modelId="{4245D24C-B3ED-4E4A-AD63-22269D221432}" type="presOf" srcId="{9675F43E-95C4-4ACC-8ACE-0A41FF24510F}" destId="{9C9DBF9F-63FC-4E5C-B8E9-0B39C331472E}" srcOrd="0" destOrd="0" presId="urn:microsoft.com/office/officeart/2005/8/layout/vProcess5"/>
    <dgm:cxn modelId="{E176FCD0-D46B-41D0-85E1-C48116273E2F}" type="presOf" srcId="{562A81F5-C676-4D35-AA46-2AB9BACF9206}" destId="{748383BE-66A8-423B-A788-BD3AE6EEC818}" srcOrd="0" destOrd="0" presId="urn:microsoft.com/office/officeart/2005/8/layout/vProcess5"/>
    <dgm:cxn modelId="{B50F55FE-30C8-4252-8EBF-C27CAB2BD35A}" type="presOf" srcId="{F7327D02-3C01-4300-B215-7456D0041935}" destId="{F389F938-B77E-4D4B-99F9-FED462F84243}" srcOrd="1" destOrd="0" presId="urn:microsoft.com/office/officeart/2005/8/layout/vProcess5"/>
    <dgm:cxn modelId="{8E133B01-A0D7-4F34-9F89-ACE4A1C35D41}" type="presOf" srcId="{E4673573-985E-4C7B-B994-9DA269D392E7}" destId="{5EEAB5BA-1616-4378-943E-ECEB81519B0D}" srcOrd="1" destOrd="0" presId="urn:microsoft.com/office/officeart/2005/8/layout/vProcess5"/>
    <dgm:cxn modelId="{DC0520E4-F7AF-4124-A9F4-2D9AEA70997B}" type="presOf" srcId="{CC9FEC08-CCA3-4E77-BE71-2620A5DAC18E}" destId="{3F25582C-9945-4B7D-BB65-3CF31345A708}" srcOrd="0" destOrd="0" presId="urn:microsoft.com/office/officeart/2005/8/layout/vProcess5"/>
    <dgm:cxn modelId="{2306AA48-4065-4E7D-8FEC-D80474BD1CBC}" type="presOf" srcId="{79F9B029-2469-460C-9BEC-4A1ADE3651DA}" destId="{C9178C0C-5803-4BBD-BFC4-3C35E95AEC75}" srcOrd="0" destOrd="0" presId="urn:microsoft.com/office/officeart/2005/8/layout/vProcess5"/>
    <dgm:cxn modelId="{E9B4BF7D-7472-4C7E-BD99-A38F7C4A2EBA}" type="presOf" srcId="{C73B2EEC-80CE-4969-9533-C5F15680A9B2}" destId="{384469C3-5E67-4201-B06B-C7A402EF41BC}" srcOrd="1" destOrd="0" presId="urn:microsoft.com/office/officeart/2005/8/layout/vProcess5"/>
    <dgm:cxn modelId="{AC7C261F-1B89-4617-8050-49BDE5728DE6}" srcId="{CC9FEC08-CCA3-4E77-BE71-2620A5DAC18E}" destId="{B004AE76-A9FD-49B5-A2EF-A2734C5AABC6}" srcOrd="5" destOrd="0" parTransId="{B2CDA8F9-4778-4A02-A67A-3FFB42B46ABC}" sibTransId="{726B6353-06C4-4F5E-B500-B6807EFED45C}"/>
    <dgm:cxn modelId="{1F98DE97-57C7-4E19-8F23-C7C240BF3D91}" srcId="{CC9FEC08-CCA3-4E77-BE71-2620A5DAC18E}" destId="{C73B2EEC-80CE-4969-9533-C5F15680A9B2}" srcOrd="0" destOrd="0" parTransId="{9B780B2F-8B54-437A-B8ED-0C30BC6AECEF}" sibTransId="{9675F43E-95C4-4ACC-8ACE-0A41FF24510F}"/>
    <dgm:cxn modelId="{BF923B6D-9D27-4504-8E2B-49C0897C5E07}" type="presOf" srcId="{79F9B029-2469-460C-9BEC-4A1ADE3651DA}" destId="{6CE24BC5-8C92-45DF-8B77-12D52D8FD865}" srcOrd="1" destOrd="0" presId="urn:microsoft.com/office/officeart/2005/8/layout/vProcess5"/>
    <dgm:cxn modelId="{09C0011C-5245-47EB-9F89-B0C20CA3CE34}" srcId="{CC9FEC08-CCA3-4E77-BE71-2620A5DAC18E}" destId="{6FBE48FD-DC96-4440-906C-E06F89EDF911}" srcOrd="4" destOrd="0" parTransId="{015602AA-B741-49F6-831E-9D6388E80D16}" sibTransId="{7391E7BD-4769-49C6-9B10-8C7781A42B9D}"/>
    <dgm:cxn modelId="{4AB7DCA1-14EA-45F8-AF8F-C85066EA7A69}" srcId="{CC9FEC08-CCA3-4E77-BE71-2620A5DAC18E}" destId="{F7327D02-3C01-4300-B215-7456D0041935}" srcOrd="2" destOrd="0" parTransId="{E5CA0AF7-C745-4502-89D1-B75D8629FA5F}" sibTransId="{842C4C5F-25EC-4956-8E5D-E8BF4B70EE36}"/>
    <dgm:cxn modelId="{553CF7A8-7BFC-4BDA-B9B0-0C23DD28B64F}" type="presOf" srcId="{842C4C5F-25EC-4956-8E5D-E8BF4B70EE36}" destId="{4E05E9CB-A920-46BD-BBE6-C1BB12F58EA0}" srcOrd="0" destOrd="0" presId="urn:microsoft.com/office/officeart/2005/8/layout/vProcess5"/>
    <dgm:cxn modelId="{0B930CD4-6267-413A-AB58-00D9E95966A1}" srcId="{CC9FEC08-CCA3-4E77-BE71-2620A5DAC18E}" destId="{E4673573-985E-4C7B-B994-9DA269D392E7}" srcOrd="1" destOrd="0" parTransId="{F1F73D1B-6833-4144-89CC-822F64C71730}" sibTransId="{58A37D87-56C4-440C-805E-C5EAABF1D20C}"/>
    <dgm:cxn modelId="{67FD098E-59D2-43CE-9433-0950F63C153A}" type="presOf" srcId="{6FBE48FD-DC96-4440-906C-E06F89EDF911}" destId="{6CEB4A4F-F3F1-4C63-B75B-9FDE149B6B4E}" srcOrd="1" destOrd="0" presId="urn:microsoft.com/office/officeart/2005/8/layout/vProcess5"/>
    <dgm:cxn modelId="{289A84BB-4F76-46C8-9F9D-068D89AD07EA}" type="presOf" srcId="{E4673573-985E-4C7B-B994-9DA269D392E7}" destId="{F68AFACF-D49F-46D3-A61A-891F1C8919CB}" srcOrd="0" destOrd="0" presId="urn:microsoft.com/office/officeart/2005/8/layout/vProcess5"/>
    <dgm:cxn modelId="{EDC9CD84-655A-4704-8A36-96250D7328C7}" type="presParOf" srcId="{3F25582C-9945-4B7D-BB65-3CF31345A708}" destId="{252458D2-A2BF-4BAF-9D01-4D70CBCB9486}" srcOrd="0" destOrd="0" presId="urn:microsoft.com/office/officeart/2005/8/layout/vProcess5"/>
    <dgm:cxn modelId="{F0B41EF8-F6DA-493A-B286-D313F3F5A378}" type="presParOf" srcId="{3F25582C-9945-4B7D-BB65-3CF31345A708}" destId="{C9C7F283-C595-45CB-A918-6854980EFC11}" srcOrd="1" destOrd="0" presId="urn:microsoft.com/office/officeart/2005/8/layout/vProcess5"/>
    <dgm:cxn modelId="{6EA746F0-9A60-4A1E-83DA-6367CB0A82D1}" type="presParOf" srcId="{3F25582C-9945-4B7D-BB65-3CF31345A708}" destId="{F68AFACF-D49F-46D3-A61A-891F1C8919CB}" srcOrd="2" destOrd="0" presId="urn:microsoft.com/office/officeart/2005/8/layout/vProcess5"/>
    <dgm:cxn modelId="{A85C989C-6961-47EC-AE30-A67E5B21E7B0}" type="presParOf" srcId="{3F25582C-9945-4B7D-BB65-3CF31345A708}" destId="{0CE372AE-081A-4E18-A2DF-CC8CDCBF6396}" srcOrd="3" destOrd="0" presId="urn:microsoft.com/office/officeart/2005/8/layout/vProcess5"/>
    <dgm:cxn modelId="{EA0D17DF-5BB4-4E11-89E5-F76157FADAA4}" type="presParOf" srcId="{3F25582C-9945-4B7D-BB65-3CF31345A708}" destId="{C9178C0C-5803-4BBD-BFC4-3C35E95AEC75}" srcOrd="4" destOrd="0" presId="urn:microsoft.com/office/officeart/2005/8/layout/vProcess5"/>
    <dgm:cxn modelId="{FCED3BB8-9C81-48DD-82B1-2199D676EC5E}" type="presParOf" srcId="{3F25582C-9945-4B7D-BB65-3CF31345A708}" destId="{0716B66C-CA8B-4A93-8A5B-143F33A00FDD}" srcOrd="5" destOrd="0" presId="urn:microsoft.com/office/officeart/2005/8/layout/vProcess5"/>
    <dgm:cxn modelId="{6B782930-00D8-45A2-ACDE-C82E23971400}" type="presParOf" srcId="{3F25582C-9945-4B7D-BB65-3CF31345A708}" destId="{9C9DBF9F-63FC-4E5C-B8E9-0B39C331472E}" srcOrd="6" destOrd="0" presId="urn:microsoft.com/office/officeart/2005/8/layout/vProcess5"/>
    <dgm:cxn modelId="{97B095ED-67D4-4A43-BE71-C125881B8C26}" type="presParOf" srcId="{3F25582C-9945-4B7D-BB65-3CF31345A708}" destId="{5309878E-EFC8-4F00-8964-107E6942B370}" srcOrd="7" destOrd="0" presId="urn:microsoft.com/office/officeart/2005/8/layout/vProcess5"/>
    <dgm:cxn modelId="{A676103B-E161-4023-B127-43A4385EB5CA}" type="presParOf" srcId="{3F25582C-9945-4B7D-BB65-3CF31345A708}" destId="{4E05E9CB-A920-46BD-BBE6-C1BB12F58EA0}" srcOrd="8" destOrd="0" presId="urn:microsoft.com/office/officeart/2005/8/layout/vProcess5"/>
    <dgm:cxn modelId="{437D3F6B-7403-4B61-891D-A4817AA750D7}" type="presParOf" srcId="{3F25582C-9945-4B7D-BB65-3CF31345A708}" destId="{748383BE-66A8-423B-A788-BD3AE6EEC818}" srcOrd="9" destOrd="0" presId="urn:microsoft.com/office/officeart/2005/8/layout/vProcess5"/>
    <dgm:cxn modelId="{C8AC249F-6295-4FF2-937F-DA04C8A6A5FD}" type="presParOf" srcId="{3F25582C-9945-4B7D-BB65-3CF31345A708}" destId="{384469C3-5E67-4201-B06B-C7A402EF41BC}" srcOrd="10" destOrd="0" presId="urn:microsoft.com/office/officeart/2005/8/layout/vProcess5"/>
    <dgm:cxn modelId="{381B79B2-549D-499B-A2C4-08EBCC6165CB}" type="presParOf" srcId="{3F25582C-9945-4B7D-BB65-3CF31345A708}" destId="{5EEAB5BA-1616-4378-943E-ECEB81519B0D}" srcOrd="11" destOrd="0" presId="urn:microsoft.com/office/officeart/2005/8/layout/vProcess5"/>
    <dgm:cxn modelId="{D26DACD1-19E8-4BA3-8515-5194FB9C9D4B}" type="presParOf" srcId="{3F25582C-9945-4B7D-BB65-3CF31345A708}" destId="{F389F938-B77E-4D4B-99F9-FED462F84243}" srcOrd="12" destOrd="0" presId="urn:microsoft.com/office/officeart/2005/8/layout/vProcess5"/>
    <dgm:cxn modelId="{144868F4-61C0-4D3A-A68F-E83E00211056}" type="presParOf" srcId="{3F25582C-9945-4B7D-BB65-3CF31345A708}" destId="{6CE24BC5-8C92-45DF-8B77-12D52D8FD865}" srcOrd="13" destOrd="0" presId="urn:microsoft.com/office/officeart/2005/8/layout/vProcess5"/>
    <dgm:cxn modelId="{254C3EBE-7B11-455C-B9F3-E45F2EDF157C}" type="presParOf" srcId="{3F25582C-9945-4B7D-BB65-3CF31345A708}" destId="{6CEB4A4F-F3F1-4C63-B75B-9FDE149B6B4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657F14-F353-418E-B4FD-D6677D918B5D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</dgm:pt>
    <dgm:pt modelId="{992BE940-2A85-4F72-B3DC-489308E3EB88}">
      <dgm:prSet phldrT="[Texto]"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Planteamiento de problemas</a:t>
          </a:r>
          <a:endParaRPr lang="es-MX" sz="1050" dirty="0"/>
        </a:p>
      </dgm:t>
    </dgm:pt>
    <dgm:pt modelId="{4E93B023-DB9E-4946-B8D4-B452F38F85F5}" type="parTrans" cxnId="{ADE77BD6-61E4-45E6-BD35-57D030C376BC}">
      <dgm:prSet/>
      <dgm:spPr/>
      <dgm:t>
        <a:bodyPr/>
        <a:lstStyle/>
        <a:p>
          <a:endParaRPr lang="es-MX"/>
        </a:p>
      </dgm:t>
    </dgm:pt>
    <dgm:pt modelId="{7621545C-164B-46F7-A7AC-22C5F2C7055D}" type="sibTrans" cxnId="{ADE77BD6-61E4-45E6-BD35-57D030C376BC}">
      <dgm:prSet/>
      <dgm:spPr/>
      <dgm:t>
        <a:bodyPr/>
        <a:lstStyle/>
        <a:p>
          <a:endParaRPr lang="es-MX"/>
        </a:p>
      </dgm:t>
    </dgm:pt>
    <dgm:pt modelId="{D247DD1D-6BBC-40F1-9AB8-B2F8593A5F76}">
      <dgm:prSet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Cuestionamientos</a:t>
          </a:r>
          <a:endParaRPr lang="es-MX" sz="1050" dirty="0">
            <a:latin typeface="Kristen ITC" pitchFamily="66" charset="0"/>
          </a:endParaRPr>
        </a:p>
      </dgm:t>
    </dgm:pt>
    <dgm:pt modelId="{858DBB53-ED27-4B0C-B8B2-408C7DCB1EF4}" type="parTrans" cxnId="{4CD2F706-5D88-4561-B5AC-3BB2D49FDE65}">
      <dgm:prSet/>
      <dgm:spPr/>
      <dgm:t>
        <a:bodyPr/>
        <a:lstStyle/>
        <a:p>
          <a:endParaRPr lang="es-MX"/>
        </a:p>
      </dgm:t>
    </dgm:pt>
    <dgm:pt modelId="{79D4BF40-DA33-4CCC-A81E-88117D0F94A9}" type="sibTrans" cxnId="{4CD2F706-5D88-4561-B5AC-3BB2D49FDE65}">
      <dgm:prSet/>
      <dgm:spPr/>
      <dgm:t>
        <a:bodyPr/>
        <a:lstStyle/>
        <a:p>
          <a:endParaRPr lang="es-MX"/>
        </a:p>
      </dgm:t>
    </dgm:pt>
    <dgm:pt modelId="{FF05EC2A-F3E1-4B7A-91DA-D467E3EAC340}">
      <dgm:prSet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Conclusiones en plenaria</a:t>
          </a:r>
          <a:endParaRPr lang="es-MX" sz="1050" dirty="0">
            <a:latin typeface="Kristen ITC" pitchFamily="66" charset="0"/>
          </a:endParaRPr>
        </a:p>
      </dgm:t>
    </dgm:pt>
    <dgm:pt modelId="{CC0E56E9-1C74-4729-9388-D6B029D8B721}" type="parTrans" cxnId="{936740A3-0EFE-4E47-B93C-27C0CB43B0DB}">
      <dgm:prSet/>
      <dgm:spPr/>
      <dgm:t>
        <a:bodyPr/>
        <a:lstStyle/>
        <a:p>
          <a:endParaRPr lang="es-MX"/>
        </a:p>
      </dgm:t>
    </dgm:pt>
    <dgm:pt modelId="{868DDA1A-1A67-47FF-BEEE-424868A5A2BB}" type="sibTrans" cxnId="{936740A3-0EFE-4E47-B93C-27C0CB43B0DB}">
      <dgm:prSet/>
      <dgm:spPr/>
      <dgm:t>
        <a:bodyPr/>
        <a:lstStyle/>
        <a:p>
          <a:endParaRPr lang="es-MX"/>
        </a:p>
      </dgm:t>
    </dgm:pt>
    <dgm:pt modelId="{C17FBE23-78A4-4830-A657-BEA28CBCC299}">
      <dgm:prSet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El juego como herramienta principal de aprendizaje para los niños</a:t>
          </a:r>
          <a:endParaRPr lang="es-MX" sz="1050" dirty="0">
            <a:latin typeface="Kristen ITC" pitchFamily="66" charset="0"/>
          </a:endParaRPr>
        </a:p>
      </dgm:t>
    </dgm:pt>
    <dgm:pt modelId="{15A7D1D2-D8B2-465A-B542-5A0C54CD7FC5}" type="parTrans" cxnId="{18B281E6-839D-4D08-929E-28D1057AEC36}">
      <dgm:prSet/>
      <dgm:spPr/>
      <dgm:t>
        <a:bodyPr/>
        <a:lstStyle/>
        <a:p>
          <a:endParaRPr lang="es-MX"/>
        </a:p>
      </dgm:t>
    </dgm:pt>
    <dgm:pt modelId="{88BABF3D-1BF7-4CD1-AF04-C7123B437A85}" type="sibTrans" cxnId="{18B281E6-839D-4D08-929E-28D1057AEC36}">
      <dgm:prSet/>
      <dgm:spPr/>
      <dgm:t>
        <a:bodyPr/>
        <a:lstStyle/>
        <a:p>
          <a:endParaRPr lang="es-MX"/>
        </a:p>
      </dgm:t>
    </dgm:pt>
    <dgm:pt modelId="{88E1B67E-2FC3-47F7-B044-9F0A17059881}">
      <dgm:prSet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El pensamiento divergente</a:t>
          </a:r>
          <a:endParaRPr lang="es-MX" sz="1050" dirty="0">
            <a:latin typeface="Kristen ITC" pitchFamily="66" charset="0"/>
          </a:endParaRPr>
        </a:p>
      </dgm:t>
    </dgm:pt>
    <dgm:pt modelId="{EE8662F7-8988-4D3C-BB2F-F5D05762C3D7}" type="parTrans" cxnId="{F925970D-A25F-4BB9-A844-8EC129A415A7}">
      <dgm:prSet/>
      <dgm:spPr/>
      <dgm:t>
        <a:bodyPr/>
        <a:lstStyle/>
        <a:p>
          <a:endParaRPr lang="es-MX"/>
        </a:p>
      </dgm:t>
    </dgm:pt>
    <dgm:pt modelId="{9E1E8131-59CE-4F4A-88FB-ED4B616DBE7A}" type="sibTrans" cxnId="{F925970D-A25F-4BB9-A844-8EC129A415A7}">
      <dgm:prSet/>
      <dgm:spPr/>
      <dgm:t>
        <a:bodyPr/>
        <a:lstStyle/>
        <a:p>
          <a:endParaRPr lang="es-MX"/>
        </a:p>
      </dgm:t>
    </dgm:pt>
    <dgm:pt modelId="{E1364F4C-F5AF-4E04-91B2-9FC21710ADFF}">
      <dgm:prSet custT="1"/>
      <dgm:spPr/>
      <dgm:t>
        <a:bodyPr/>
        <a:lstStyle/>
        <a:p>
          <a:r>
            <a:rPr lang="es-MX" sz="1050" dirty="0" smtClean="0">
              <a:latin typeface="Kristen ITC" pitchFamily="66" charset="0"/>
            </a:rPr>
            <a:t>Razonamiento numérico</a:t>
          </a:r>
          <a:endParaRPr lang="es-MX" sz="1050" dirty="0">
            <a:latin typeface="Kristen ITC" pitchFamily="66" charset="0"/>
          </a:endParaRPr>
        </a:p>
      </dgm:t>
    </dgm:pt>
    <dgm:pt modelId="{98926B24-AF5E-49B8-853A-5509018CDEEC}" type="parTrans" cxnId="{38E98BCC-D0BF-41BF-BDE3-9EB5C28C97C3}">
      <dgm:prSet/>
      <dgm:spPr/>
      <dgm:t>
        <a:bodyPr/>
        <a:lstStyle/>
        <a:p>
          <a:endParaRPr lang="es-MX"/>
        </a:p>
      </dgm:t>
    </dgm:pt>
    <dgm:pt modelId="{58D7B0C8-381C-464F-B55D-0D103DE95729}" type="sibTrans" cxnId="{38E98BCC-D0BF-41BF-BDE3-9EB5C28C97C3}">
      <dgm:prSet/>
      <dgm:spPr/>
      <dgm:t>
        <a:bodyPr/>
        <a:lstStyle/>
        <a:p>
          <a:endParaRPr lang="es-MX"/>
        </a:p>
      </dgm:t>
    </dgm:pt>
    <dgm:pt modelId="{4F0DA4DA-FB5A-4665-880D-5653C5FEBD95}" type="pres">
      <dgm:prSet presAssocID="{CA657F14-F353-418E-B4FD-D6677D918B5D}" presName="CompostProcess" presStyleCnt="0">
        <dgm:presLayoutVars>
          <dgm:dir/>
          <dgm:resizeHandles val="exact"/>
        </dgm:presLayoutVars>
      </dgm:prSet>
      <dgm:spPr/>
    </dgm:pt>
    <dgm:pt modelId="{7CD082C2-7A3B-4A35-83FF-682C23E03438}" type="pres">
      <dgm:prSet presAssocID="{CA657F14-F353-418E-B4FD-D6677D918B5D}" presName="arrow" presStyleLbl="bgShp" presStyleIdx="0" presStyleCnt="1"/>
      <dgm:spPr/>
    </dgm:pt>
    <dgm:pt modelId="{3259ABF2-C775-4B72-8F0C-F2BD41A44460}" type="pres">
      <dgm:prSet presAssocID="{CA657F14-F353-418E-B4FD-D6677D918B5D}" presName="linearProcess" presStyleCnt="0"/>
      <dgm:spPr/>
    </dgm:pt>
    <dgm:pt modelId="{B7C1E802-6170-4024-8780-A127530A498D}" type="pres">
      <dgm:prSet presAssocID="{992BE940-2A85-4F72-B3DC-489308E3EB88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583650-1804-4A6B-881B-EA97A3B2864A}" type="pres">
      <dgm:prSet presAssocID="{7621545C-164B-46F7-A7AC-22C5F2C7055D}" presName="sibTrans" presStyleCnt="0"/>
      <dgm:spPr/>
    </dgm:pt>
    <dgm:pt modelId="{2663C303-F084-4957-B032-B9B0CD922AD8}" type="pres">
      <dgm:prSet presAssocID="{D247DD1D-6BBC-40F1-9AB8-B2F8593A5F76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5FD964-E3D4-4768-B2CB-CCA1CEAFD5A1}" type="pres">
      <dgm:prSet presAssocID="{79D4BF40-DA33-4CCC-A81E-88117D0F94A9}" presName="sibTrans" presStyleCnt="0"/>
      <dgm:spPr/>
    </dgm:pt>
    <dgm:pt modelId="{4C4F812D-22B8-48D3-9F3F-F0D291FB0F36}" type="pres">
      <dgm:prSet presAssocID="{FF05EC2A-F3E1-4B7A-91DA-D467E3EAC340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97843D-5788-4033-A4B6-FC71CE06093D}" type="pres">
      <dgm:prSet presAssocID="{868DDA1A-1A67-47FF-BEEE-424868A5A2BB}" presName="sibTrans" presStyleCnt="0"/>
      <dgm:spPr/>
    </dgm:pt>
    <dgm:pt modelId="{25C04FC6-2CE2-45FB-AF7A-26AF9DC36897}" type="pres">
      <dgm:prSet presAssocID="{C17FBE23-78A4-4830-A657-BEA28CBCC299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3F85E0-7ED3-4407-9CF7-69E2F1BBB70F}" type="pres">
      <dgm:prSet presAssocID="{88BABF3D-1BF7-4CD1-AF04-C7123B437A85}" presName="sibTrans" presStyleCnt="0"/>
      <dgm:spPr/>
    </dgm:pt>
    <dgm:pt modelId="{CC1F5663-EE16-4576-8248-B026D4A806F4}" type="pres">
      <dgm:prSet presAssocID="{88E1B67E-2FC3-47F7-B044-9F0A17059881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CF9D5E-13C2-44F2-97CF-40C501F69953}" type="pres">
      <dgm:prSet presAssocID="{9E1E8131-59CE-4F4A-88FB-ED4B616DBE7A}" presName="sibTrans" presStyleCnt="0"/>
      <dgm:spPr/>
    </dgm:pt>
    <dgm:pt modelId="{D7CD8C9C-D1F9-4E65-9083-1ED4BC5A6777}" type="pres">
      <dgm:prSet presAssocID="{E1364F4C-F5AF-4E04-91B2-9FC21710ADFF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925970D-A25F-4BB9-A844-8EC129A415A7}" srcId="{CA657F14-F353-418E-B4FD-D6677D918B5D}" destId="{88E1B67E-2FC3-47F7-B044-9F0A17059881}" srcOrd="4" destOrd="0" parTransId="{EE8662F7-8988-4D3C-BB2F-F5D05762C3D7}" sibTransId="{9E1E8131-59CE-4F4A-88FB-ED4B616DBE7A}"/>
    <dgm:cxn modelId="{D4417803-CE6A-4949-B59B-506670D7D5B3}" type="presOf" srcId="{88E1B67E-2FC3-47F7-B044-9F0A17059881}" destId="{CC1F5663-EE16-4576-8248-B026D4A806F4}" srcOrd="0" destOrd="0" presId="urn:microsoft.com/office/officeart/2005/8/layout/hProcess9"/>
    <dgm:cxn modelId="{570ED065-EE76-4551-902C-D601676CF24A}" type="presOf" srcId="{E1364F4C-F5AF-4E04-91B2-9FC21710ADFF}" destId="{D7CD8C9C-D1F9-4E65-9083-1ED4BC5A6777}" srcOrd="0" destOrd="0" presId="urn:microsoft.com/office/officeart/2005/8/layout/hProcess9"/>
    <dgm:cxn modelId="{936740A3-0EFE-4E47-B93C-27C0CB43B0DB}" srcId="{CA657F14-F353-418E-B4FD-D6677D918B5D}" destId="{FF05EC2A-F3E1-4B7A-91DA-D467E3EAC340}" srcOrd="2" destOrd="0" parTransId="{CC0E56E9-1C74-4729-9388-D6B029D8B721}" sibTransId="{868DDA1A-1A67-47FF-BEEE-424868A5A2BB}"/>
    <dgm:cxn modelId="{62C0ECA9-172A-4EF5-9F69-0BA07847758A}" type="presOf" srcId="{CA657F14-F353-418E-B4FD-D6677D918B5D}" destId="{4F0DA4DA-FB5A-4665-880D-5653C5FEBD95}" srcOrd="0" destOrd="0" presId="urn:microsoft.com/office/officeart/2005/8/layout/hProcess9"/>
    <dgm:cxn modelId="{A04CBF18-454B-46A5-87EC-6E698BC9A07F}" type="presOf" srcId="{C17FBE23-78A4-4830-A657-BEA28CBCC299}" destId="{25C04FC6-2CE2-45FB-AF7A-26AF9DC36897}" srcOrd="0" destOrd="0" presId="urn:microsoft.com/office/officeart/2005/8/layout/hProcess9"/>
    <dgm:cxn modelId="{CA5D956A-F4F4-422C-84FE-6EC8A58F17A0}" type="presOf" srcId="{FF05EC2A-F3E1-4B7A-91DA-D467E3EAC340}" destId="{4C4F812D-22B8-48D3-9F3F-F0D291FB0F36}" srcOrd="0" destOrd="0" presId="urn:microsoft.com/office/officeart/2005/8/layout/hProcess9"/>
    <dgm:cxn modelId="{18B281E6-839D-4D08-929E-28D1057AEC36}" srcId="{CA657F14-F353-418E-B4FD-D6677D918B5D}" destId="{C17FBE23-78A4-4830-A657-BEA28CBCC299}" srcOrd="3" destOrd="0" parTransId="{15A7D1D2-D8B2-465A-B542-5A0C54CD7FC5}" sibTransId="{88BABF3D-1BF7-4CD1-AF04-C7123B437A85}"/>
    <dgm:cxn modelId="{BEFD23A5-3428-4BF2-8179-6349AEE414AD}" type="presOf" srcId="{D247DD1D-6BBC-40F1-9AB8-B2F8593A5F76}" destId="{2663C303-F084-4957-B032-B9B0CD922AD8}" srcOrd="0" destOrd="0" presId="urn:microsoft.com/office/officeart/2005/8/layout/hProcess9"/>
    <dgm:cxn modelId="{ADE77BD6-61E4-45E6-BD35-57D030C376BC}" srcId="{CA657F14-F353-418E-B4FD-D6677D918B5D}" destId="{992BE940-2A85-4F72-B3DC-489308E3EB88}" srcOrd="0" destOrd="0" parTransId="{4E93B023-DB9E-4946-B8D4-B452F38F85F5}" sibTransId="{7621545C-164B-46F7-A7AC-22C5F2C7055D}"/>
    <dgm:cxn modelId="{4CD2F706-5D88-4561-B5AC-3BB2D49FDE65}" srcId="{CA657F14-F353-418E-B4FD-D6677D918B5D}" destId="{D247DD1D-6BBC-40F1-9AB8-B2F8593A5F76}" srcOrd="1" destOrd="0" parTransId="{858DBB53-ED27-4B0C-B8B2-408C7DCB1EF4}" sibTransId="{79D4BF40-DA33-4CCC-A81E-88117D0F94A9}"/>
    <dgm:cxn modelId="{38E98BCC-D0BF-41BF-BDE3-9EB5C28C97C3}" srcId="{CA657F14-F353-418E-B4FD-D6677D918B5D}" destId="{E1364F4C-F5AF-4E04-91B2-9FC21710ADFF}" srcOrd="5" destOrd="0" parTransId="{98926B24-AF5E-49B8-853A-5509018CDEEC}" sibTransId="{58D7B0C8-381C-464F-B55D-0D103DE95729}"/>
    <dgm:cxn modelId="{D4A35A0C-A384-487E-9393-6BEBAC02DDFB}" type="presOf" srcId="{992BE940-2A85-4F72-B3DC-489308E3EB88}" destId="{B7C1E802-6170-4024-8780-A127530A498D}" srcOrd="0" destOrd="0" presId="urn:microsoft.com/office/officeart/2005/8/layout/hProcess9"/>
    <dgm:cxn modelId="{8C8A2F57-2C95-4654-8F6A-9B60CD242B65}" type="presParOf" srcId="{4F0DA4DA-FB5A-4665-880D-5653C5FEBD95}" destId="{7CD082C2-7A3B-4A35-83FF-682C23E03438}" srcOrd="0" destOrd="0" presId="urn:microsoft.com/office/officeart/2005/8/layout/hProcess9"/>
    <dgm:cxn modelId="{684B54FE-8D45-4E7B-A385-4F86C17AE849}" type="presParOf" srcId="{4F0DA4DA-FB5A-4665-880D-5653C5FEBD95}" destId="{3259ABF2-C775-4B72-8F0C-F2BD41A44460}" srcOrd="1" destOrd="0" presId="urn:microsoft.com/office/officeart/2005/8/layout/hProcess9"/>
    <dgm:cxn modelId="{302447A9-AD29-4DE3-9CA8-E06C6D79DBB2}" type="presParOf" srcId="{3259ABF2-C775-4B72-8F0C-F2BD41A44460}" destId="{B7C1E802-6170-4024-8780-A127530A498D}" srcOrd="0" destOrd="0" presId="urn:microsoft.com/office/officeart/2005/8/layout/hProcess9"/>
    <dgm:cxn modelId="{8B02675C-E3C4-4047-93B0-68193D80C8CE}" type="presParOf" srcId="{3259ABF2-C775-4B72-8F0C-F2BD41A44460}" destId="{43583650-1804-4A6B-881B-EA97A3B2864A}" srcOrd="1" destOrd="0" presId="urn:microsoft.com/office/officeart/2005/8/layout/hProcess9"/>
    <dgm:cxn modelId="{76D0237B-93A3-4952-8144-9A23B64DFF4D}" type="presParOf" srcId="{3259ABF2-C775-4B72-8F0C-F2BD41A44460}" destId="{2663C303-F084-4957-B032-B9B0CD922AD8}" srcOrd="2" destOrd="0" presId="urn:microsoft.com/office/officeart/2005/8/layout/hProcess9"/>
    <dgm:cxn modelId="{2553D9D8-8319-429A-AE77-BAE3D944B63C}" type="presParOf" srcId="{3259ABF2-C775-4B72-8F0C-F2BD41A44460}" destId="{475FD964-E3D4-4768-B2CB-CCA1CEAFD5A1}" srcOrd="3" destOrd="0" presId="urn:microsoft.com/office/officeart/2005/8/layout/hProcess9"/>
    <dgm:cxn modelId="{11E17D5F-97AA-4247-A5DD-06012E6C9BC7}" type="presParOf" srcId="{3259ABF2-C775-4B72-8F0C-F2BD41A44460}" destId="{4C4F812D-22B8-48D3-9F3F-F0D291FB0F36}" srcOrd="4" destOrd="0" presId="urn:microsoft.com/office/officeart/2005/8/layout/hProcess9"/>
    <dgm:cxn modelId="{5C6767B8-7D49-4A82-9B1E-9724EF13BBFD}" type="presParOf" srcId="{3259ABF2-C775-4B72-8F0C-F2BD41A44460}" destId="{2597843D-5788-4033-A4B6-FC71CE06093D}" srcOrd="5" destOrd="0" presId="urn:microsoft.com/office/officeart/2005/8/layout/hProcess9"/>
    <dgm:cxn modelId="{5F5A2F5A-5BBC-45E0-8BEF-21EC391AC3F2}" type="presParOf" srcId="{3259ABF2-C775-4B72-8F0C-F2BD41A44460}" destId="{25C04FC6-2CE2-45FB-AF7A-26AF9DC36897}" srcOrd="6" destOrd="0" presId="urn:microsoft.com/office/officeart/2005/8/layout/hProcess9"/>
    <dgm:cxn modelId="{564D1044-1BA7-42AF-A6FE-63F1BED2D928}" type="presParOf" srcId="{3259ABF2-C775-4B72-8F0C-F2BD41A44460}" destId="{903F85E0-7ED3-4407-9CF7-69E2F1BBB70F}" srcOrd="7" destOrd="0" presId="urn:microsoft.com/office/officeart/2005/8/layout/hProcess9"/>
    <dgm:cxn modelId="{A9ABD318-E842-41DC-94A0-8C2AE4172AFB}" type="presParOf" srcId="{3259ABF2-C775-4B72-8F0C-F2BD41A44460}" destId="{CC1F5663-EE16-4576-8248-B026D4A806F4}" srcOrd="8" destOrd="0" presId="urn:microsoft.com/office/officeart/2005/8/layout/hProcess9"/>
    <dgm:cxn modelId="{468D7FAC-F92A-4D5C-B71C-71CD20144EED}" type="presParOf" srcId="{3259ABF2-C775-4B72-8F0C-F2BD41A44460}" destId="{E8CF9D5E-13C2-44F2-97CF-40C501F69953}" srcOrd="9" destOrd="0" presId="urn:microsoft.com/office/officeart/2005/8/layout/hProcess9"/>
    <dgm:cxn modelId="{EDEB5BCE-680D-491F-8D7C-C4EC67269A67}" type="presParOf" srcId="{3259ABF2-C775-4B72-8F0C-F2BD41A44460}" destId="{D7CD8C9C-D1F9-4E65-9083-1ED4BC5A6777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EB8C90-983C-4B2E-B19F-ECC8D963ABED}" type="doc">
      <dgm:prSet loTypeId="urn:microsoft.com/office/officeart/2005/8/layout/default#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1554A332-BFD2-4DEF-9E9B-208B85BE4509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Proponer al niño situaciones problemáticas</a:t>
          </a:r>
          <a:endParaRPr lang="es-MX" dirty="0"/>
        </a:p>
      </dgm:t>
    </dgm:pt>
    <dgm:pt modelId="{57871027-792A-4FB6-B89C-B69A0901C9D1}" type="parTrans" cxnId="{DA8AD47D-7F25-49C9-9A25-291E6D62E059}">
      <dgm:prSet/>
      <dgm:spPr/>
      <dgm:t>
        <a:bodyPr/>
        <a:lstStyle/>
        <a:p>
          <a:endParaRPr lang="es-MX"/>
        </a:p>
      </dgm:t>
    </dgm:pt>
    <dgm:pt modelId="{E382970B-3A17-4E8E-B7D7-443809FEEA1E}" type="sibTrans" cxnId="{DA8AD47D-7F25-49C9-9A25-291E6D62E059}">
      <dgm:prSet/>
      <dgm:spPr/>
      <dgm:t>
        <a:bodyPr/>
        <a:lstStyle/>
        <a:p>
          <a:endParaRPr lang="es-MX"/>
        </a:p>
      </dgm:t>
    </dgm:pt>
    <dgm:pt modelId="{871478A0-EB5B-4EDE-913A-DCAF708B7D94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Orientar al niño en las observaciones</a:t>
          </a:r>
          <a:endParaRPr lang="es-MX" dirty="0">
            <a:latin typeface="Kristen ITC" pitchFamily="66" charset="0"/>
          </a:endParaRPr>
        </a:p>
      </dgm:t>
    </dgm:pt>
    <dgm:pt modelId="{1E18F478-3913-4E41-B023-27981BB3E51D}" type="parTrans" cxnId="{E7982FAA-AC98-4B2A-B514-77E3EB1D837B}">
      <dgm:prSet/>
      <dgm:spPr/>
      <dgm:t>
        <a:bodyPr/>
        <a:lstStyle/>
        <a:p>
          <a:endParaRPr lang="es-MX"/>
        </a:p>
      </dgm:t>
    </dgm:pt>
    <dgm:pt modelId="{006C127B-D3FF-4635-B77E-86328C21B543}" type="sibTrans" cxnId="{E7982FAA-AC98-4B2A-B514-77E3EB1D837B}">
      <dgm:prSet/>
      <dgm:spPr/>
      <dgm:t>
        <a:bodyPr/>
        <a:lstStyle/>
        <a:p>
          <a:endParaRPr lang="es-MX"/>
        </a:p>
      </dgm:t>
    </dgm:pt>
    <dgm:pt modelId="{AC2AAA5C-C5F6-4214-8CB9-C98D7AC433AD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Elige el contexto</a:t>
          </a:r>
          <a:endParaRPr lang="es-MX" dirty="0">
            <a:latin typeface="Kristen ITC" pitchFamily="66" charset="0"/>
          </a:endParaRPr>
        </a:p>
      </dgm:t>
    </dgm:pt>
    <dgm:pt modelId="{0CF38169-F0BF-47DA-9417-97D402BF7496}" type="parTrans" cxnId="{358E553F-AB1A-47A5-AEE0-1CA847BAE19E}">
      <dgm:prSet/>
      <dgm:spPr/>
      <dgm:t>
        <a:bodyPr/>
        <a:lstStyle/>
        <a:p>
          <a:endParaRPr lang="es-MX"/>
        </a:p>
      </dgm:t>
    </dgm:pt>
    <dgm:pt modelId="{4FC014D5-BAD7-43F9-97D3-D047421A8C85}" type="sibTrans" cxnId="{358E553F-AB1A-47A5-AEE0-1CA847BAE19E}">
      <dgm:prSet/>
      <dgm:spPr/>
      <dgm:t>
        <a:bodyPr/>
        <a:lstStyle/>
        <a:p>
          <a:endParaRPr lang="es-MX"/>
        </a:p>
      </dgm:t>
    </dgm:pt>
    <dgm:pt modelId="{2042CACE-95C0-4E6A-BFB4-73E11F3EB9F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Organiza las actividades</a:t>
          </a:r>
          <a:endParaRPr lang="es-MX" dirty="0">
            <a:latin typeface="Kristen ITC" pitchFamily="66" charset="0"/>
          </a:endParaRPr>
        </a:p>
      </dgm:t>
    </dgm:pt>
    <dgm:pt modelId="{4C80A903-A2C6-43A2-876D-B8147BF4ED0A}" type="parTrans" cxnId="{7595609E-83CF-402F-A29B-411456EA1F77}">
      <dgm:prSet/>
      <dgm:spPr/>
      <dgm:t>
        <a:bodyPr/>
        <a:lstStyle/>
        <a:p>
          <a:endParaRPr lang="es-MX"/>
        </a:p>
      </dgm:t>
    </dgm:pt>
    <dgm:pt modelId="{FD0E55E4-C9F5-4C27-AF98-92DB5A8BF62C}" type="sibTrans" cxnId="{7595609E-83CF-402F-A29B-411456EA1F77}">
      <dgm:prSet/>
      <dgm:spPr/>
      <dgm:t>
        <a:bodyPr/>
        <a:lstStyle/>
        <a:p>
          <a:endParaRPr lang="es-MX"/>
        </a:p>
      </dgm:t>
    </dgm:pt>
    <dgm:pt modelId="{6927E44C-E4B3-4025-85EE-3F7F4082245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Elige materiales y recursos adecuados</a:t>
          </a:r>
          <a:endParaRPr lang="es-MX" dirty="0">
            <a:latin typeface="Kristen ITC" pitchFamily="66" charset="0"/>
          </a:endParaRPr>
        </a:p>
      </dgm:t>
    </dgm:pt>
    <dgm:pt modelId="{C0A9DD81-5EBF-4383-89AD-AB4DB2871E8B}" type="parTrans" cxnId="{9F2E9592-A029-4539-BC33-BBA40345E6B8}">
      <dgm:prSet/>
      <dgm:spPr/>
      <dgm:t>
        <a:bodyPr/>
        <a:lstStyle/>
        <a:p>
          <a:endParaRPr lang="es-MX"/>
        </a:p>
      </dgm:t>
    </dgm:pt>
    <dgm:pt modelId="{F039BB27-314C-4F43-9EB4-2E5E99F9529A}" type="sibTrans" cxnId="{9F2E9592-A029-4539-BC33-BBA40345E6B8}">
      <dgm:prSet/>
      <dgm:spPr/>
      <dgm:t>
        <a:bodyPr/>
        <a:lstStyle/>
        <a:p>
          <a:endParaRPr lang="es-MX"/>
        </a:p>
      </dgm:t>
    </dgm:pt>
    <dgm:pt modelId="{0BCF6FEB-8FA3-49B2-A5FA-273D920FC9E4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Motiva la curiosidad intelectual</a:t>
          </a:r>
          <a:endParaRPr lang="es-MX" dirty="0">
            <a:latin typeface="Kristen ITC" pitchFamily="66" charset="0"/>
          </a:endParaRPr>
        </a:p>
      </dgm:t>
    </dgm:pt>
    <dgm:pt modelId="{25586DC4-D343-46BC-8FE3-E85A341D8368}" type="parTrans" cxnId="{E1FCD5A6-BEA0-47C2-B8ED-8B8E59DEEFC4}">
      <dgm:prSet/>
      <dgm:spPr/>
      <dgm:t>
        <a:bodyPr/>
        <a:lstStyle/>
        <a:p>
          <a:endParaRPr lang="es-MX"/>
        </a:p>
      </dgm:t>
    </dgm:pt>
    <dgm:pt modelId="{98CF8CD2-D6E9-404D-9DC5-DB94D859909E}" type="sibTrans" cxnId="{E1FCD5A6-BEA0-47C2-B8ED-8B8E59DEEFC4}">
      <dgm:prSet/>
      <dgm:spPr/>
      <dgm:t>
        <a:bodyPr/>
        <a:lstStyle/>
        <a:p>
          <a:endParaRPr lang="es-MX"/>
        </a:p>
      </dgm:t>
    </dgm:pt>
    <dgm:pt modelId="{30BD1B27-EAE5-4D3D-8417-0D92F4D0FFF7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Organiza la información</a:t>
          </a:r>
          <a:endParaRPr lang="es-MX" dirty="0">
            <a:latin typeface="Kristen ITC" pitchFamily="66" charset="0"/>
          </a:endParaRPr>
        </a:p>
      </dgm:t>
    </dgm:pt>
    <dgm:pt modelId="{B97F077A-959A-41F1-90E7-085A34D4ABA2}" type="parTrans" cxnId="{0C8BAFD4-E973-4A5D-8D79-819E5BD85C81}">
      <dgm:prSet/>
      <dgm:spPr/>
      <dgm:t>
        <a:bodyPr/>
        <a:lstStyle/>
        <a:p>
          <a:endParaRPr lang="es-MX"/>
        </a:p>
      </dgm:t>
    </dgm:pt>
    <dgm:pt modelId="{4E9CDDC1-9941-491D-936F-4B5F94C015C3}" type="sibTrans" cxnId="{0C8BAFD4-E973-4A5D-8D79-819E5BD85C81}">
      <dgm:prSet/>
      <dgm:spPr/>
      <dgm:t>
        <a:bodyPr/>
        <a:lstStyle/>
        <a:p>
          <a:endParaRPr lang="es-MX"/>
        </a:p>
      </dgm:t>
    </dgm:pt>
    <dgm:pt modelId="{BE8F1BBD-FDCC-4E98-A565-CC292BF78EAF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Evalúa</a:t>
          </a:r>
          <a:endParaRPr lang="es-MX" dirty="0">
            <a:latin typeface="Kristen ITC" pitchFamily="66" charset="0"/>
          </a:endParaRPr>
        </a:p>
      </dgm:t>
    </dgm:pt>
    <dgm:pt modelId="{96737977-30A6-4F77-8EE8-EB438300F0F1}" type="parTrans" cxnId="{37F804F5-30E7-4533-B2EB-6DB6E07C9ADE}">
      <dgm:prSet/>
      <dgm:spPr/>
      <dgm:t>
        <a:bodyPr/>
        <a:lstStyle/>
        <a:p>
          <a:endParaRPr lang="es-MX"/>
        </a:p>
      </dgm:t>
    </dgm:pt>
    <dgm:pt modelId="{7C4B8055-D9BB-429D-ABC4-0DAEE8466583}" type="sibTrans" cxnId="{37F804F5-30E7-4533-B2EB-6DB6E07C9ADE}">
      <dgm:prSet/>
      <dgm:spPr/>
      <dgm:t>
        <a:bodyPr/>
        <a:lstStyle/>
        <a:p>
          <a:endParaRPr lang="es-MX"/>
        </a:p>
      </dgm:t>
    </dgm:pt>
    <dgm:pt modelId="{A91D8CFA-DA79-4193-9E18-CDFFBA844D50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Propicia el uso del lenguaje matemático</a:t>
          </a:r>
          <a:endParaRPr lang="es-MX" dirty="0">
            <a:latin typeface="Kristen ITC" pitchFamily="66" charset="0"/>
          </a:endParaRPr>
        </a:p>
      </dgm:t>
    </dgm:pt>
    <dgm:pt modelId="{2FA84ACF-AD34-437B-A60B-D155F03E0786}" type="parTrans" cxnId="{E55080B6-4796-4C28-87E1-ED0767DF4547}">
      <dgm:prSet/>
      <dgm:spPr/>
      <dgm:t>
        <a:bodyPr/>
        <a:lstStyle/>
        <a:p>
          <a:endParaRPr lang="es-MX"/>
        </a:p>
      </dgm:t>
    </dgm:pt>
    <dgm:pt modelId="{897D47AD-71BC-46C6-A89E-9C7177B70749}" type="sibTrans" cxnId="{E55080B6-4796-4C28-87E1-ED0767DF4547}">
      <dgm:prSet/>
      <dgm:spPr/>
      <dgm:t>
        <a:bodyPr/>
        <a:lstStyle/>
        <a:p>
          <a:endParaRPr lang="es-MX"/>
        </a:p>
      </dgm:t>
    </dgm:pt>
    <dgm:pt modelId="{4C77C5FE-6DAA-473E-A32E-92FFE1AFB131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Diseña Situaciones de Aprendizaje</a:t>
          </a:r>
          <a:endParaRPr lang="es-MX" dirty="0">
            <a:latin typeface="Kristen ITC" pitchFamily="66" charset="0"/>
          </a:endParaRPr>
        </a:p>
      </dgm:t>
    </dgm:pt>
    <dgm:pt modelId="{37F55EC8-437C-496F-BDA6-EFFCC7BE24C7}" type="parTrans" cxnId="{5B2EE9EE-D70A-475D-A42B-F684B8E4741B}">
      <dgm:prSet/>
      <dgm:spPr/>
      <dgm:t>
        <a:bodyPr/>
        <a:lstStyle/>
        <a:p>
          <a:endParaRPr lang="es-MX"/>
        </a:p>
      </dgm:t>
    </dgm:pt>
    <dgm:pt modelId="{6AFC10B5-C467-4B0A-B906-6A4D4158EE21}" type="sibTrans" cxnId="{5B2EE9EE-D70A-475D-A42B-F684B8E4741B}">
      <dgm:prSet/>
      <dgm:spPr/>
      <dgm:t>
        <a:bodyPr/>
        <a:lstStyle/>
        <a:p>
          <a:endParaRPr lang="es-MX"/>
        </a:p>
      </dgm:t>
    </dgm:pt>
    <dgm:pt modelId="{ADFA1FA3-2526-4E5E-A746-7CB2EA159DE3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Guía y orienta</a:t>
          </a:r>
          <a:endParaRPr lang="es-MX" dirty="0">
            <a:latin typeface="Kristen ITC" pitchFamily="66" charset="0"/>
          </a:endParaRPr>
        </a:p>
      </dgm:t>
    </dgm:pt>
    <dgm:pt modelId="{1A6A00AC-2470-4B31-A781-0CD22B3952EC}" type="parTrans" cxnId="{14895A84-2F43-457F-A3D4-44AE6FB0D053}">
      <dgm:prSet/>
      <dgm:spPr/>
      <dgm:t>
        <a:bodyPr/>
        <a:lstStyle/>
        <a:p>
          <a:endParaRPr lang="es-MX"/>
        </a:p>
      </dgm:t>
    </dgm:pt>
    <dgm:pt modelId="{00373630-E79A-4A0C-B089-AEFD5E8179A1}" type="sibTrans" cxnId="{14895A84-2F43-457F-A3D4-44AE6FB0D053}">
      <dgm:prSet/>
      <dgm:spPr/>
      <dgm:t>
        <a:bodyPr/>
        <a:lstStyle/>
        <a:p>
          <a:endParaRPr lang="es-MX"/>
        </a:p>
      </dgm:t>
    </dgm:pt>
    <dgm:pt modelId="{674A4F1C-816D-40EA-B035-B7DBAA724E11}" type="pres">
      <dgm:prSet presAssocID="{BCEB8C90-983C-4B2E-B19F-ECC8D963AB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73B51F9-C3C0-4A04-B0F3-8F92D7185665}" type="pres">
      <dgm:prSet presAssocID="{1554A332-BFD2-4DEF-9E9B-208B85BE4509}" presName="node" presStyleLbl="node1" presStyleIdx="0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699A7-5876-4F0F-8142-660E1A5BFA38}" type="pres">
      <dgm:prSet presAssocID="{E382970B-3A17-4E8E-B7D7-443809FEEA1E}" presName="sibTrans" presStyleCnt="0"/>
      <dgm:spPr/>
    </dgm:pt>
    <dgm:pt modelId="{FDB90603-9325-40F8-8B7E-89CC1D16D9CC}" type="pres">
      <dgm:prSet presAssocID="{871478A0-EB5B-4EDE-913A-DCAF708B7D94}" presName="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DA3F13-3916-492A-97B8-8AA00D24F79D}" type="pres">
      <dgm:prSet presAssocID="{006C127B-D3FF-4635-B77E-86328C21B543}" presName="sibTrans" presStyleCnt="0"/>
      <dgm:spPr/>
    </dgm:pt>
    <dgm:pt modelId="{2AE48094-5A87-4C82-8BBC-A38512A1AB6D}" type="pres">
      <dgm:prSet presAssocID="{AC2AAA5C-C5F6-4214-8CB9-C98D7AC433AD}" presName="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CE8D03-F235-435F-B445-52A4C0E9141B}" type="pres">
      <dgm:prSet presAssocID="{4FC014D5-BAD7-43F9-97D3-D047421A8C85}" presName="sibTrans" presStyleCnt="0"/>
      <dgm:spPr/>
    </dgm:pt>
    <dgm:pt modelId="{A39F33BA-2D95-4242-8879-C0F940660A09}" type="pres">
      <dgm:prSet presAssocID="{2042CACE-95C0-4E6A-BFB4-73E11F3EB9FD}" presName="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D52AC2-7EBB-4BDC-BE37-D0CF4C0CB10D}" type="pres">
      <dgm:prSet presAssocID="{FD0E55E4-C9F5-4C27-AF98-92DB5A8BF62C}" presName="sibTrans" presStyleCnt="0"/>
      <dgm:spPr/>
    </dgm:pt>
    <dgm:pt modelId="{7F06A01A-9BCB-4766-A70C-F36EAC95AF66}" type="pres">
      <dgm:prSet presAssocID="{6927E44C-E4B3-4025-85EE-3F7F40822453}" presName="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7FDF96-0821-41B3-A687-C24C59B19E9E}" type="pres">
      <dgm:prSet presAssocID="{F039BB27-314C-4F43-9EB4-2E5E99F9529A}" presName="sibTrans" presStyleCnt="0"/>
      <dgm:spPr/>
    </dgm:pt>
    <dgm:pt modelId="{A4AF267D-D24E-441F-B3DF-EF00E439CE3F}" type="pres">
      <dgm:prSet presAssocID="{0BCF6FEB-8FA3-49B2-A5FA-273D920FC9E4}" presName="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18E403-E2AE-4AC6-9228-86144F6E405D}" type="pres">
      <dgm:prSet presAssocID="{98CF8CD2-D6E9-404D-9DC5-DB94D859909E}" presName="sibTrans" presStyleCnt="0"/>
      <dgm:spPr/>
    </dgm:pt>
    <dgm:pt modelId="{DBD0FD05-6F03-470C-A922-601830D935BF}" type="pres">
      <dgm:prSet presAssocID="{30BD1B27-EAE5-4D3D-8417-0D92F4D0FFF7}" presName="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FDF9CE-84EA-4C1C-97DD-3D16D9A16A00}" type="pres">
      <dgm:prSet presAssocID="{4E9CDDC1-9941-491D-936F-4B5F94C015C3}" presName="sibTrans" presStyleCnt="0"/>
      <dgm:spPr/>
    </dgm:pt>
    <dgm:pt modelId="{85ED6C6F-225F-4137-A9CB-1CD7BD2DD480}" type="pres">
      <dgm:prSet presAssocID="{BE8F1BBD-FDCC-4E98-A565-CC292BF78EAF}" presName="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97AAD8-1449-4F71-A879-4D77C1BF7283}" type="pres">
      <dgm:prSet presAssocID="{7C4B8055-D9BB-429D-ABC4-0DAEE8466583}" presName="sibTrans" presStyleCnt="0"/>
      <dgm:spPr/>
    </dgm:pt>
    <dgm:pt modelId="{6159A299-1F61-44E2-9E33-0CC0EF8D7D43}" type="pres">
      <dgm:prSet presAssocID="{A91D8CFA-DA79-4193-9E18-CDFFBA844D50}" presName="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169C3E-BD6A-4446-8045-AD6818490012}" type="pres">
      <dgm:prSet presAssocID="{897D47AD-71BC-46C6-A89E-9C7177B70749}" presName="sibTrans" presStyleCnt="0"/>
      <dgm:spPr/>
    </dgm:pt>
    <dgm:pt modelId="{2672440F-1D5C-42F9-92A8-09F8190BB726}" type="pres">
      <dgm:prSet presAssocID="{4C77C5FE-6DAA-473E-A32E-92FFE1AFB131}" presName="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1BCCE5-4F4E-4D1F-810B-214D36D77CA5}" type="pres">
      <dgm:prSet presAssocID="{6AFC10B5-C467-4B0A-B906-6A4D4158EE21}" presName="sibTrans" presStyleCnt="0"/>
      <dgm:spPr/>
    </dgm:pt>
    <dgm:pt modelId="{B326C90D-9D36-4C9B-94F5-87C72E0B8DD4}" type="pres">
      <dgm:prSet presAssocID="{ADFA1FA3-2526-4E5E-A746-7CB2EA159DE3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58E553F-AB1A-47A5-AEE0-1CA847BAE19E}" srcId="{BCEB8C90-983C-4B2E-B19F-ECC8D963ABED}" destId="{AC2AAA5C-C5F6-4214-8CB9-C98D7AC433AD}" srcOrd="2" destOrd="0" parTransId="{0CF38169-F0BF-47DA-9417-97D402BF7496}" sibTransId="{4FC014D5-BAD7-43F9-97D3-D047421A8C85}"/>
    <dgm:cxn modelId="{0B6BB8DD-62B7-466C-8746-6F2AF80C48C4}" type="presOf" srcId="{30BD1B27-EAE5-4D3D-8417-0D92F4D0FFF7}" destId="{DBD0FD05-6F03-470C-A922-601830D935BF}" srcOrd="0" destOrd="0" presId="urn:microsoft.com/office/officeart/2005/8/layout/default#1"/>
    <dgm:cxn modelId="{210DD035-7CB0-45A5-8C8B-9F380FAAF7C5}" type="presOf" srcId="{AC2AAA5C-C5F6-4214-8CB9-C98D7AC433AD}" destId="{2AE48094-5A87-4C82-8BBC-A38512A1AB6D}" srcOrd="0" destOrd="0" presId="urn:microsoft.com/office/officeart/2005/8/layout/default#1"/>
    <dgm:cxn modelId="{3EABB3C5-EABD-4844-8CC2-403427CD3A23}" type="presOf" srcId="{A91D8CFA-DA79-4193-9E18-CDFFBA844D50}" destId="{6159A299-1F61-44E2-9E33-0CC0EF8D7D43}" srcOrd="0" destOrd="0" presId="urn:microsoft.com/office/officeart/2005/8/layout/default#1"/>
    <dgm:cxn modelId="{9F2E9592-A029-4539-BC33-BBA40345E6B8}" srcId="{BCEB8C90-983C-4B2E-B19F-ECC8D963ABED}" destId="{6927E44C-E4B3-4025-85EE-3F7F40822453}" srcOrd="4" destOrd="0" parTransId="{C0A9DD81-5EBF-4383-89AD-AB4DB2871E8B}" sibTransId="{F039BB27-314C-4F43-9EB4-2E5E99F9529A}"/>
    <dgm:cxn modelId="{54F44C14-A3E0-4059-8921-9B858A338324}" type="presOf" srcId="{2042CACE-95C0-4E6A-BFB4-73E11F3EB9FD}" destId="{A39F33BA-2D95-4242-8879-C0F940660A09}" srcOrd="0" destOrd="0" presId="urn:microsoft.com/office/officeart/2005/8/layout/default#1"/>
    <dgm:cxn modelId="{B97748FF-A31A-41E9-BF05-5CE36C71745E}" type="presOf" srcId="{6927E44C-E4B3-4025-85EE-3F7F40822453}" destId="{7F06A01A-9BCB-4766-A70C-F36EAC95AF66}" srcOrd="0" destOrd="0" presId="urn:microsoft.com/office/officeart/2005/8/layout/default#1"/>
    <dgm:cxn modelId="{CB4BD3E7-A432-4998-916F-C3E1037E9A32}" type="presOf" srcId="{0BCF6FEB-8FA3-49B2-A5FA-273D920FC9E4}" destId="{A4AF267D-D24E-441F-B3DF-EF00E439CE3F}" srcOrd="0" destOrd="0" presId="urn:microsoft.com/office/officeart/2005/8/layout/default#1"/>
    <dgm:cxn modelId="{E7982FAA-AC98-4B2A-B514-77E3EB1D837B}" srcId="{BCEB8C90-983C-4B2E-B19F-ECC8D963ABED}" destId="{871478A0-EB5B-4EDE-913A-DCAF708B7D94}" srcOrd="1" destOrd="0" parTransId="{1E18F478-3913-4E41-B023-27981BB3E51D}" sibTransId="{006C127B-D3FF-4635-B77E-86328C21B543}"/>
    <dgm:cxn modelId="{0C8BAFD4-E973-4A5D-8D79-819E5BD85C81}" srcId="{BCEB8C90-983C-4B2E-B19F-ECC8D963ABED}" destId="{30BD1B27-EAE5-4D3D-8417-0D92F4D0FFF7}" srcOrd="6" destOrd="0" parTransId="{B97F077A-959A-41F1-90E7-085A34D4ABA2}" sibTransId="{4E9CDDC1-9941-491D-936F-4B5F94C015C3}"/>
    <dgm:cxn modelId="{14895A84-2F43-457F-A3D4-44AE6FB0D053}" srcId="{BCEB8C90-983C-4B2E-B19F-ECC8D963ABED}" destId="{ADFA1FA3-2526-4E5E-A746-7CB2EA159DE3}" srcOrd="10" destOrd="0" parTransId="{1A6A00AC-2470-4B31-A781-0CD22B3952EC}" sibTransId="{00373630-E79A-4A0C-B089-AEFD5E8179A1}"/>
    <dgm:cxn modelId="{F163FE81-F828-4697-BDD6-56679F2AD981}" type="presOf" srcId="{ADFA1FA3-2526-4E5E-A746-7CB2EA159DE3}" destId="{B326C90D-9D36-4C9B-94F5-87C72E0B8DD4}" srcOrd="0" destOrd="0" presId="urn:microsoft.com/office/officeart/2005/8/layout/default#1"/>
    <dgm:cxn modelId="{37F804F5-30E7-4533-B2EB-6DB6E07C9ADE}" srcId="{BCEB8C90-983C-4B2E-B19F-ECC8D963ABED}" destId="{BE8F1BBD-FDCC-4E98-A565-CC292BF78EAF}" srcOrd="7" destOrd="0" parTransId="{96737977-30A6-4F77-8EE8-EB438300F0F1}" sibTransId="{7C4B8055-D9BB-429D-ABC4-0DAEE8466583}"/>
    <dgm:cxn modelId="{6A5EB8B0-63FC-498E-9332-1CB5AA52AB72}" type="presOf" srcId="{871478A0-EB5B-4EDE-913A-DCAF708B7D94}" destId="{FDB90603-9325-40F8-8B7E-89CC1D16D9CC}" srcOrd="0" destOrd="0" presId="urn:microsoft.com/office/officeart/2005/8/layout/default#1"/>
    <dgm:cxn modelId="{B7B68CA0-B29A-46FA-A283-17F8149BD80B}" type="presOf" srcId="{1554A332-BFD2-4DEF-9E9B-208B85BE4509}" destId="{073B51F9-C3C0-4A04-B0F3-8F92D7185665}" srcOrd="0" destOrd="0" presId="urn:microsoft.com/office/officeart/2005/8/layout/default#1"/>
    <dgm:cxn modelId="{E55080B6-4796-4C28-87E1-ED0767DF4547}" srcId="{BCEB8C90-983C-4B2E-B19F-ECC8D963ABED}" destId="{A91D8CFA-DA79-4193-9E18-CDFFBA844D50}" srcOrd="8" destOrd="0" parTransId="{2FA84ACF-AD34-437B-A60B-D155F03E0786}" sibTransId="{897D47AD-71BC-46C6-A89E-9C7177B70749}"/>
    <dgm:cxn modelId="{0F5205BE-926D-458D-86EA-F3456160C783}" type="presOf" srcId="{BCEB8C90-983C-4B2E-B19F-ECC8D963ABED}" destId="{674A4F1C-816D-40EA-B035-B7DBAA724E11}" srcOrd="0" destOrd="0" presId="urn:microsoft.com/office/officeart/2005/8/layout/default#1"/>
    <dgm:cxn modelId="{7595609E-83CF-402F-A29B-411456EA1F77}" srcId="{BCEB8C90-983C-4B2E-B19F-ECC8D963ABED}" destId="{2042CACE-95C0-4E6A-BFB4-73E11F3EB9FD}" srcOrd="3" destOrd="0" parTransId="{4C80A903-A2C6-43A2-876D-B8147BF4ED0A}" sibTransId="{FD0E55E4-C9F5-4C27-AF98-92DB5A8BF62C}"/>
    <dgm:cxn modelId="{2B5ECB83-FFB6-4331-96E7-D164218617BE}" type="presOf" srcId="{BE8F1BBD-FDCC-4E98-A565-CC292BF78EAF}" destId="{85ED6C6F-225F-4137-A9CB-1CD7BD2DD480}" srcOrd="0" destOrd="0" presId="urn:microsoft.com/office/officeart/2005/8/layout/default#1"/>
    <dgm:cxn modelId="{5B2EE9EE-D70A-475D-A42B-F684B8E4741B}" srcId="{BCEB8C90-983C-4B2E-B19F-ECC8D963ABED}" destId="{4C77C5FE-6DAA-473E-A32E-92FFE1AFB131}" srcOrd="9" destOrd="0" parTransId="{37F55EC8-437C-496F-BDA6-EFFCC7BE24C7}" sibTransId="{6AFC10B5-C467-4B0A-B906-6A4D4158EE21}"/>
    <dgm:cxn modelId="{B3C5EB1B-F515-4222-B825-D0B1C28CE646}" type="presOf" srcId="{4C77C5FE-6DAA-473E-A32E-92FFE1AFB131}" destId="{2672440F-1D5C-42F9-92A8-09F8190BB726}" srcOrd="0" destOrd="0" presId="urn:microsoft.com/office/officeart/2005/8/layout/default#1"/>
    <dgm:cxn modelId="{DA8AD47D-7F25-49C9-9A25-291E6D62E059}" srcId="{BCEB8C90-983C-4B2E-B19F-ECC8D963ABED}" destId="{1554A332-BFD2-4DEF-9E9B-208B85BE4509}" srcOrd="0" destOrd="0" parTransId="{57871027-792A-4FB6-B89C-B69A0901C9D1}" sibTransId="{E382970B-3A17-4E8E-B7D7-443809FEEA1E}"/>
    <dgm:cxn modelId="{E1FCD5A6-BEA0-47C2-B8ED-8B8E59DEEFC4}" srcId="{BCEB8C90-983C-4B2E-B19F-ECC8D963ABED}" destId="{0BCF6FEB-8FA3-49B2-A5FA-273D920FC9E4}" srcOrd="5" destOrd="0" parTransId="{25586DC4-D343-46BC-8FE3-E85A341D8368}" sibTransId="{98CF8CD2-D6E9-404D-9DC5-DB94D859909E}"/>
    <dgm:cxn modelId="{DA272A7C-2375-4A72-B012-F0AAE495C04C}" type="presParOf" srcId="{674A4F1C-816D-40EA-B035-B7DBAA724E11}" destId="{073B51F9-C3C0-4A04-B0F3-8F92D7185665}" srcOrd="0" destOrd="0" presId="urn:microsoft.com/office/officeart/2005/8/layout/default#1"/>
    <dgm:cxn modelId="{473AA953-6562-4BE0-9A0B-DA05F9A283F7}" type="presParOf" srcId="{674A4F1C-816D-40EA-B035-B7DBAA724E11}" destId="{863699A7-5876-4F0F-8142-660E1A5BFA38}" srcOrd="1" destOrd="0" presId="urn:microsoft.com/office/officeart/2005/8/layout/default#1"/>
    <dgm:cxn modelId="{57F095FA-959F-4338-855E-00851792746B}" type="presParOf" srcId="{674A4F1C-816D-40EA-B035-B7DBAA724E11}" destId="{FDB90603-9325-40F8-8B7E-89CC1D16D9CC}" srcOrd="2" destOrd="0" presId="urn:microsoft.com/office/officeart/2005/8/layout/default#1"/>
    <dgm:cxn modelId="{E60A7FAC-AD8A-4011-8793-AB5B6A0266F7}" type="presParOf" srcId="{674A4F1C-816D-40EA-B035-B7DBAA724E11}" destId="{8FDA3F13-3916-492A-97B8-8AA00D24F79D}" srcOrd="3" destOrd="0" presId="urn:microsoft.com/office/officeart/2005/8/layout/default#1"/>
    <dgm:cxn modelId="{8942F5D8-089A-4028-9C9A-D09424AEB472}" type="presParOf" srcId="{674A4F1C-816D-40EA-B035-B7DBAA724E11}" destId="{2AE48094-5A87-4C82-8BBC-A38512A1AB6D}" srcOrd="4" destOrd="0" presId="urn:microsoft.com/office/officeart/2005/8/layout/default#1"/>
    <dgm:cxn modelId="{D6394CCB-9902-4CB3-9A45-E8F8B9C3FC3F}" type="presParOf" srcId="{674A4F1C-816D-40EA-B035-B7DBAA724E11}" destId="{3ECE8D03-F235-435F-B445-52A4C0E9141B}" srcOrd="5" destOrd="0" presId="urn:microsoft.com/office/officeart/2005/8/layout/default#1"/>
    <dgm:cxn modelId="{BF4377E2-E523-4F65-B798-84895A7463B1}" type="presParOf" srcId="{674A4F1C-816D-40EA-B035-B7DBAA724E11}" destId="{A39F33BA-2D95-4242-8879-C0F940660A09}" srcOrd="6" destOrd="0" presId="urn:microsoft.com/office/officeart/2005/8/layout/default#1"/>
    <dgm:cxn modelId="{22CFBC43-21A2-4373-8823-972A09C8C456}" type="presParOf" srcId="{674A4F1C-816D-40EA-B035-B7DBAA724E11}" destId="{96D52AC2-7EBB-4BDC-BE37-D0CF4C0CB10D}" srcOrd="7" destOrd="0" presId="urn:microsoft.com/office/officeart/2005/8/layout/default#1"/>
    <dgm:cxn modelId="{B94D6B86-E748-453C-8C62-8F464A8FE525}" type="presParOf" srcId="{674A4F1C-816D-40EA-B035-B7DBAA724E11}" destId="{7F06A01A-9BCB-4766-A70C-F36EAC95AF66}" srcOrd="8" destOrd="0" presId="urn:microsoft.com/office/officeart/2005/8/layout/default#1"/>
    <dgm:cxn modelId="{694E999E-CB39-4021-B633-C23C93140050}" type="presParOf" srcId="{674A4F1C-816D-40EA-B035-B7DBAA724E11}" destId="{FD7FDF96-0821-41B3-A687-C24C59B19E9E}" srcOrd="9" destOrd="0" presId="urn:microsoft.com/office/officeart/2005/8/layout/default#1"/>
    <dgm:cxn modelId="{F4B1B9DA-9448-4D86-9328-62FA6DE5753F}" type="presParOf" srcId="{674A4F1C-816D-40EA-B035-B7DBAA724E11}" destId="{A4AF267D-D24E-441F-B3DF-EF00E439CE3F}" srcOrd="10" destOrd="0" presId="urn:microsoft.com/office/officeart/2005/8/layout/default#1"/>
    <dgm:cxn modelId="{61641D74-A546-47CD-9E82-81ACE87EDC85}" type="presParOf" srcId="{674A4F1C-816D-40EA-B035-B7DBAA724E11}" destId="{0618E403-E2AE-4AC6-9228-86144F6E405D}" srcOrd="11" destOrd="0" presId="urn:microsoft.com/office/officeart/2005/8/layout/default#1"/>
    <dgm:cxn modelId="{BB0ED139-D1A0-4BF1-B612-F6DBFDB8193F}" type="presParOf" srcId="{674A4F1C-816D-40EA-B035-B7DBAA724E11}" destId="{DBD0FD05-6F03-470C-A922-601830D935BF}" srcOrd="12" destOrd="0" presId="urn:microsoft.com/office/officeart/2005/8/layout/default#1"/>
    <dgm:cxn modelId="{48675B64-05D1-4693-A43C-731F134050F2}" type="presParOf" srcId="{674A4F1C-816D-40EA-B035-B7DBAA724E11}" destId="{5EFDF9CE-84EA-4C1C-97DD-3D16D9A16A00}" srcOrd="13" destOrd="0" presId="urn:microsoft.com/office/officeart/2005/8/layout/default#1"/>
    <dgm:cxn modelId="{BD91AD73-88A3-4223-A87B-5E74A1ACCD6F}" type="presParOf" srcId="{674A4F1C-816D-40EA-B035-B7DBAA724E11}" destId="{85ED6C6F-225F-4137-A9CB-1CD7BD2DD480}" srcOrd="14" destOrd="0" presId="urn:microsoft.com/office/officeart/2005/8/layout/default#1"/>
    <dgm:cxn modelId="{4D21E7B3-3379-4F06-87A1-627E8D96C753}" type="presParOf" srcId="{674A4F1C-816D-40EA-B035-B7DBAA724E11}" destId="{8E97AAD8-1449-4F71-A879-4D77C1BF7283}" srcOrd="15" destOrd="0" presId="urn:microsoft.com/office/officeart/2005/8/layout/default#1"/>
    <dgm:cxn modelId="{FC2B5BB0-36DB-4323-9D37-1338AA65D73B}" type="presParOf" srcId="{674A4F1C-816D-40EA-B035-B7DBAA724E11}" destId="{6159A299-1F61-44E2-9E33-0CC0EF8D7D43}" srcOrd="16" destOrd="0" presId="urn:microsoft.com/office/officeart/2005/8/layout/default#1"/>
    <dgm:cxn modelId="{EEB6483B-82D0-4D1B-B48F-7FB3D7604AF9}" type="presParOf" srcId="{674A4F1C-816D-40EA-B035-B7DBAA724E11}" destId="{D4169C3E-BD6A-4446-8045-AD6818490012}" srcOrd="17" destOrd="0" presId="urn:microsoft.com/office/officeart/2005/8/layout/default#1"/>
    <dgm:cxn modelId="{E191E3BB-8CB6-4CF2-949B-F4D849169B18}" type="presParOf" srcId="{674A4F1C-816D-40EA-B035-B7DBAA724E11}" destId="{2672440F-1D5C-42F9-92A8-09F8190BB726}" srcOrd="18" destOrd="0" presId="urn:microsoft.com/office/officeart/2005/8/layout/default#1"/>
    <dgm:cxn modelId="{15A4BEA2-F7D9-4E74-BD77-D38A15292D3A}" type="presParOf" srcId="{674A4F1C-816D-40EA-B035-B7DBAA724E11}" destId="{D31BCCE5-4F4E-4D1F-810B-214D36D77CA5}" srcOrd="19" destOrd="0" presId="urn:microsoft.com/office/officeart/2005/8/layout/default#1"/>
    <dgm:cxn modelId="{85063638-3795-4302-BDF9-C945699D6801}" type="presParOf" srcId="{674A4F1C-816D-40EA-B035-B7DBAA724E11}" destId="{B326C90D-9D36-4C9B-94F5-87C72E0B8DD4}" srcOrd="2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6CE47A-DAFE-49EE-AD9B-821E2D1ED8DA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F71D31D5-3AC9-4B4F-8CBB-BF3ABFBA3A12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Invitar a los niños a agrupar, fijar categorías.</a:t>
          </a:r>
          <a:endParaRPr lang="es-MX" dirty="0"/>
        </a:p>
      </dgm:t>
    </dgm:pt>
    <dgm:pt modelId="{D9199E61-D4E3-421E-9000-501F4A89757D}" type="parTrans" cxnId="{66F7267D-BD45-4ECB-BA53-D2F48F0FDCDB}">
      <dgm:prSet/>
      <dgm:spPr/>
      <dgm:t>
        <a:bodyPr/>
        <a:lstStyle/>
        <a:p>
          <a:endParaRPr lang="es-MX"/>
        </a:p>
      </dgm:t>
    </dgm:pt>
    <dgm:pt modelId="{96D18AA0-66D4-4B03-89F9-8FA6BD6C1639}" type="sibTrans" cxnId="{66F7267D-BD45-4ECB-BA53-D2F48F0FDCDB}">
      <dgm:prSet/>
      <dgm:spPr/>
      <dgm:t>
        <a:bodyPr/>
        <a:lstStyle/>
        <a:p>
          <a:endParaRPr lang="es-MX"/>
        </a:p>
      </dgm:t>
    </dgm:pt>
    <dgm:pt modelId="{478C303E-AF98-4191-9ED0-F8CED8FE32CC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Establecer el propósito o sentido de la actividad. </a:t>
          </a:r>
          <a:endParaRPr lang="es-MX" dirty="0">
            <a:latin typeface="Kristen ITC" pitchFamily="66" charset="0"/>
          </a:endParaRPr>
        </a:p>
      </dgm:t>
    </dgm:pt>
    <dgm:pt modelId="{B2A4F2A3-34AE-41C5-88D5-E8081954C2E5}" type="parTrans" cxnId="{3EC2D2C2-AC5A-44D2-9857-B43FD1FE2F60}">
      <dgm:prSet/>
      <dgm:spPr/>
      <dgm:t>
        <a:bodyPr/>
        <a:lstStyle/>
        <a:p>
          <a:endParaRPr lang="es-MX"/>
        </a:p>
      </dgm:t>
    </dgm:pt>
    <dgm:pt modelId="{BDED472C-0021-4DA6-A1C8-A784EC002DB0}" type="sibTrans" cxnId="{3EC2D2C2-AC5A-44D2-9857-B43FD1FE2F60}">
      <dgm:prSet/>
      <dgm:spPr/>
      <dgm:t>
        <a:bodyPr/>
        <a:lstStyle/>
        <a:p>
          <a:endParaRPr lang="es-MX"/>
        </a:p>
      </dgm:t>
    </dgm:pt>
    <dgm:pt modelId="{E3793B58-7266-423B-93EA-5990D4C0867E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>
              <a:latin typeface="Kristen ITC" pitchFamily="66" charset="0"/>
            </a:rPr>
            <a:t>Situar en el salón un rincón de resolución de problemas y ponerlo lo mas lejos de la puerta y del trafico humano</a:t>
          </a:r>
          <a:endParaRPr lang="es-MX" dirty="0">
            <a:latin typeface="Kristen ITC" pitchFamily="66" charset="0"/>
          </a:endParaRPr>
        </a:p>
      </dgm:t>
    </dgm:pt>
    <dgm:pt modelId="{4EBA17F8-7409-48D5-8152-CBB099135983}" type="parTrans" cxnId="{F0B4B1C2-9BA1-4051-B194-506A17DC83B0}">
      <dgm:prSet/>
      <dgm:spPr/>
      <dgm:t>
        <a:bodyPr/>
        <a:lstStyle/>
        <a:p>
          <a:endParaRPr lang="es-MX"/>
        </a:p>
      </dgm:t>
    </dgm:pt>
    <dgm:pt modelId="{AACB5F55-C3E5-40EE-BB77-61194665B532}" type="sibTrans" cxnId="{F0B4B1C2-9BA1-4051-B194-506A17DC83B0}">
      <dgm:prSet/>
      <dgm:spPr/>
      <dgm:t>
        <a:bodyPr/>
        <a:lstStyle/>
        <a:p>
          <a:endParaRPr lang="es-MX"/>
        </a:p>
      </dgm:t>
    </dgm:pt>
    <dgm:pt modelId="{480A5E22-8465-4FC8-85E5-A8BC46175C48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Indicar a los niños para realizar observaciones.</a:t>
          </a:r>
          <a:endParaRPr lang="es-MX" dirty="0">
            <a:latin typeface="Kristen ITC" pitchFamily="66" charset="0"/>
          </a:endParaRPr>
        </a:p>
      </dgm:t>
    </dgm:pt>
    <dgm:pt modelId="{6558CC0F-8A03-4F02-BAFD-68A4E1FE9BDD}" type="parTrans" cxnId="{1674B850-27D4-4297-B627-952D22755756}">
      <dgm:prSet/>
      <dgm:spPr/>
      <dgm:t>
        <a:bodyPr/>
        <a:lstStyle/>
        <a:p>
          <a:endParaRPr lang="es-MX"/>
        </a:p>
      </dgm:t>
    </dgm:pt>
    <dgm:pt modelId="{20290244-BFBF-46F7-A413-AA4CD1C17A8D}" type="sibTrans" cxnId="{1674B850-27D4-4297-B627-952D22755756}">
      <dgm:prSet/>
      <dgm:spPr/>
      <dgm:t>
        <a:bodyPr/>
        <a:lstStyle/>
        <a:p>
          <a:endParaRPr lang="es-MX"/>
        </a:p>
      </dgm:t>
    </dgm:pt>
    <dgm:pt modelId="{3966FB16-5239-4B32-855C-1A1C573BA0D2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 Formular cuestionamientos y explicar </a:t>
          </a:r>
          <a:endParaRPr lang="es-MX" dirty="0">
            <a:latin typeface="Kristen ITC" pitchFamily="66" charset="0"/>
          </a:endParaRPr>
        </a:p>
      </dgm:t>
    </dgm:pt>
    <dgm:pt modelId="{D3AABD0F-62D4-4DFA-9DCD-6DE04316802E}" type="parTrans" cxnId="{A063A293-7C9B-41B9-88B3-272643C14F50}">
      <dgm:prSet/>
      <dgm:spPr/>
      <dgm:t>
        <a:bodyPr/>
        <a:lstStyle/>
        <a:p>
          <a:endParaRPr lang="es-MX"/>
        </a:p>
      </dgm:t>
    </dgm:pt>
    <dgm:pt modelId="{82DC934F-8197-453A-A7ED-07967372616D}" type="sibTrans" cxnId="{A063A293-7C9B-41B9-88B3-272643C14F50}">
      <dgm:prSet/>
      <dgm:spPr/>
      <dgm:t>
        <a:bodyPr/>
        <a:lstStyle/>
        <a:p>
          <a:endParaRPr lang="es-MX"/>
        </a:p>
      </dgm:t>
    </dgm:pt>
    <dgm:pt modelId="{4930DF13-9E43-44FE-9FFE-17C01C0C267A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Ayudar a comprender como se da solución a la problemática planteada</a:t>
          </a:r>
          <a:endParaRPr lang="es-MX" dirty="0">
            <a:latin typeface="Kristen ITC" pitchFamily="66" charset="0"/>
          </a:endParaRPr>
        </a:p>
      </dgm:t>
    </dgm:pt>
    <dgm:pt modelId="{77D36DC4-700F-4716-B473-B42252AA51CE}" type="parTrans" cxnId="{0A116E86-33E4-424F-88F3-439B460C5763}">
      <dgm:prSet/>
      <dgm:spPr/>
      <dgm:t>
        <a:bodyPr/>
        <a:lstStyle/>
        <a:p>
          <a:endParaRPr lang="es-MX"/>
        </a:p>
      </dgm:t>
    </dgm:pt>
    <dgm:pt modelId="{47ECFF45-E795-4D01-A962-7CEF5E3BABD3}" type="sibTrans" cxnId="{0A116E86-33E4-424F-88F3-439B460C5763}">
      <dgm:prSet/>
      <dgm:spPr/>
      <dgm:t>
        <a:bodyPr/>
        <a:lstStyle/>
        <a:p>
          <a:endParaRPr lang="es-MX"/>
        </a:p>
      </dgm:t>
    </dgm:pt>
    <dgm:pt modelId="{0685E5C3-984C-4013-8741-8F027CC23D1C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Crear un ambiente de seguridad y confianza.</a:t>
          </a:r>
          <a:endParaRPr lang="es-MX" dirty="0">
            <a:latin typeface="Kristen ITC" pitchFamily="66" charset="0"/>
          </a:endParaRPr>
        </a:p>
      </dgm:t>
    </dgm:pt>
    <dgm:pt modelId="{4B15F56B-3881-416E-A877-335BDB39E731}" type="parTrans" cxnId="{13E8F9C4-5056-4198-B690-FDDB09A632DF}">
      <dgm:prSet/>
      <dgm:spPr/>
      <dgm:t>
        <a:bodyPr/>
        <a:lstStyle/>
        <a:p>
          <a:endParaRPr lang="es-MX"/>
        </a:p>
      </dgm:t>
    </dgm:pt>
    <dgm:pt modelId="{707943E2-BB7C-4114-992F-360CCF1E5A41}" type="sibTrans" cxnId="{13E8F9C4-5056-4198-B690-FDDB09A632DF}">
      <dgm:prSet/>
      <dgm:spPr/>
      <dgm:t>
        <a:bodyPr/>
        <a:lstStyle/>
        <a:p>
          <a:endParaRPr lang="es-MX"/>
        </a:p>
      </dgm:t>
    </dgm:pt>
    <dgm:pt modelId="{72EC8260-B1C7-4788-B75E-4EE1391D8F50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 Evaluar el nivel de desarrollo de los niños, controla y aprecia lo logrado por los alumnos, </a:t>
          </a:r>
          <a:endParaRPr lang="es-MX" dirty="0">
            <a:latin typeface="Kristen ITC" pitchFamily="66" charset="0"/>
          </a:endParaRPr>
        </a:p>
      </dgm:t>
    </dgm:pt>
    <dgm:pt modelId="{50E2E95D-3F21-423B-8C3A-1B1F706CADCB}" type="parTrans" cxnId="{7389866B-A22D-4085-8A1E-15709D1EF6DC}">
      <dgm:prSet/>
      <dgm:spPr/>
      <dgm:t>
        <a:bodyPr/>
        <a:lstStyle/>
        <a:p>
          <a:endParaRPr lang="es-MX"/>
        </a:p>
      </dgm:t>
    </dgm:pt>
    <dgm:pt modelId="{AF823C06-BBC7-494A-82D1-BC5CB4143822}" type="sibTrans" cxnId="{7389866B-A22D-4085-8A1E-15709D1EF6DC}">
      <dgm:prSet/>
      <dgm:spPr/>
      <dgm:t>
        <a:bodyPr/>
        <a:lstStyle/>
        <a:p>
          <a:endParaRPr lang="es-MX"/>
        </a:p>
      </dgm:t>
    </dgm:pt>
    <dgm:pt modelId="{F47CA82D-906D-46DF-B127-DBD8EFF9EDA5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>
              <a:latin typeface="Kristen ITC" pitchFamily="66" charset="0"/>
            </a:rPr>
            <a:t>Motivar a los alumnos</a:t>
          </a:r>
          <a:endParaRPr lang="es-MX" dirty="0">
            <a:latin typeface="Kristen ITC" pitchFamily="66" charset="0"/>
          </a:endParaRPr>
        </a:p>
      </dgm:t>
    </dgm:pt>
    <dgm:pt modelId="{3F6693C9-D86E-4408-AA74-89B6752C3109}" type="parTrans" cxnId="{D4050D8C-7201-4714-AD26-B904A6C98A3D}">
      <dgm:prSet/>
      <dgm:spPr/>
    </dgm:pt>
    <dgm:pt modelId="{8F3248B3-5A66-4293-920D-68EA899BE6BD}" type="sibTrans" cxnId="{D4050D8C-7201-4714-AD26-B904A6C98A3D}">
      <dgm:prSet/>
      <dgm:spPr/>
    </dgm:pt>
    <dgm:pt modelId="{8C4AFCF1-ED0C-4388-BDE4-4D470F32ED37}" type="pres">
      <dgm:prSet presAssocID="{E36CE47A-DAFE-49EE-AD9B-821E2D1ED8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4E99277-35C2-484D-90EA-09E5AB43A930}" type="pres">
      <dgm:prSet presAssocID="{F47CA82D-906D-46DF-B127-DBD8EFF9EDA5}" presName="boxAndChildren" presStyleCnt="0"/>
      <dgm:spPr/>
    </dgm:pt>
    <dgm:pt modelId="{B8E123CC-4798-434A-94F2-92AF70CE94CF}" type="pres">
      <dgm:prSet presAssocID="{F47CA82D-906D-46DF-B127-DBD8EFF9EDA5}" presName="parentTextBox" presStyleLbl="node1" presStyleIdx="0" presStyleCnt="9"/>
      <dgm:spPr/>
      <dgm:t>
        <a:bodyPr/>
        <a:lstStyle/>
        <a:p>
          <a:endParaRPr lang="es-MX"/>
        </a:p>
      </dgm:t>
    </dgm:pt>
    <dgm:pt modelId="{C7FEDC88-E2E7-4769-8F3E-BD4E81B6700F}" type="pres">
      <dgm:prSet presAssocID="{AACB5F55-C3E5-40EE-BB77-61194665B532}" presName="sp" presStyleCnt="0"/>
      <dgm:spPr/>
    </dgm:pt>
    <dgm:pt modelId="{1831DC20-BDF2-4CB1-AAA6-6E66A4F9EA14}" type="pres">
      <dgm:prSet presAssocID="{E3793B58-7266-423B-93EA-5990D4C0867E}" presName="arrowAndChildren" presStyleCnt="0"/>
      <dgm:spPr/>
    </dgm:pt>
    <dgm:pt modelId="{02AA42F7-552D-4262-979C-6F50B546EDF4}" type="pres">
      <dgm:prSet presAssocID="{E3793B58-7266-423B-93EA-5990D4C0867E}" presName="parentTextArrow" presStyleLbl="node1" presStyleIdx="1" presStyleCnt="9"/>
      <dgm:spPr/>
      <dgm:t>
        <a:bodyPr/>
        <a:lstStyle/>
        <a:p>
          <a:endParaRPr lang="es-MX"/>
        </a:p>
      </dgm:t>
    </dgm:pt>
    <dgm:pt modelId="{3E210ECC-1176-4398-B514-6B25CDA7BC4E}" type="pres">
      <dgm:prSet presAssocID="{707943E2-BB7C-4114-992F-360CCF1E5A41}" presName="sp" presStyleCnt="0"/>
      <dgm:spPr/>
    </dgm:pt>
    <dgm:pt modelId="{8B98AB44-7832-446F-8148-AFF45B4CD5E7}" type="pres">
      <dgm:prSet presAssocID="{0685E5C3-984C-4013-8741-8F027CC23D1C}" presName="arrowAndChildren" presStyleCnt="0"/>
      <dgm:spPr/>
    </dgm:pt>
    <dgm:pt modelId="{914A39A9-9035-47AE-998C-DA0571790A6B}" type="pres">
      <dgm:prSet presAssocID="{0685E5C3-984C-4013-8741-8F027CC23D1C}" presName="parentTextArrow" presStyleLbl="node1" presStyleIdx="2" presStyleCnt="9"/>
      <dgm:spPr/>
      <dgm:t>
        <a:bodyPr/>
        <a:lstStyle/>
        <a:p>
          <a:endParaRPr lang="es-MX"/>
        </a:p>
      </dgm:t>
    </dgm:pt>
    <dgm:pt modelId="{96834147-CC3F-435F-9A6E-122806BEF10A}" type="pres">
      <dgm:prSet presAssocID="{AF823C06-BBC7-494A-82D1-BC5CB4143822}" presName="sp" presStyleCnt="0"/>
      <dgm:spPr/>
    </dgm:pt>
    <dgm:pt modelId="{C6218753-0B35-4D8E-AA47-6333B085CEF7}" type="pres">
      <dgm:prSet presAssocID="{72EC8260-B1C7-4788-B75E-4EE1391D8F50}" presName="arrowAndChildren" presStyleCnt="0"/>
      <dgm:spPr/>
    </dgm:pt>
    <dgm:pt modelId="{38A90C2E-2375-4AF3-A122-B267A1B0881D}" type="pres">
      <dgm:prSet presAssocID="{72EC8260-B1C7-4788-B75E-4EE1391D8F50}" presName="parentTextArrow" presStyleLbl="node1" presStyleIdx="3" presStyleCnt="9"/>
      <dgm:spPr/>
      <dgm:t>
        <a:bodyPr/>
        <a:lstStyle/>
        <a:p>
          <a:endParaRPr lang="es-MX"/>
        </a:p>
      </dgm:t>
    </dgm:pt>
    <dgm:pt modelId="{6251061E-A175-411C-A758-CD070423A6E4}" type="pres">
      <dgm:prSet presAssocID="{47ECFF45-E795-4D01-A962-7CEF5E3BABD3}" presName="sp" presStyleCnt="0"/>
      <dgm:spPr/>
    </dgm:pt>
    <dgm:pt modelId="{80F76237-2775-4871-8156-BD12225E876B}" type="pres">
      <dgm:prSet presAssocID="{4930DF13-9E43-44FE-9FFE-17C01C0C267A}" presName="arrowAndChildren" presStyleCnt="0"/>
      <dgm:spPr/>
    </dgm:pt>
    <dgm:pt modelId="{9F51838C-9261-4FA6-B524-E7AC86454A36}" type="pres">
      <dgm:prSet presAssocID="{4930DF13-9E43-44FE-9FFE-17C01C0C267A}" presName="parentTextArrow" presStyleLbl="node1" presStyleIdx="4" presStyleCnt="9"/>
      <dgm:spPr/>
      <dgm:t>
        <a:bodyPr/>
        <a:lstStyle/>
        <a:p>
          <a:endParaRPr lang="es-MX"/>
        </a:p>
      </dgm:t>
    </dgm:pt>
    <dgm:pt modelId="{C5A550A7-9FC0-4A24-94BC-230FA6975053}" type="pres">
      <dgm:prSet presAssocID="{82DC934F-8197-453A-A7ED-07967372616D}" presName="sp" presStyleCnt="0"/>
      <dgm:spPr/>
    </dgm:pt>
    <dgm:pt modelId="{D6AEB68E-3566-41A0-9DDA-6F65671B0637}" type="pres">
      <dgm:prSet presAssocID="{3966FB16-5239-4B32-855C-1A1C573BA0D2}" presName="arrowAndChildren" presStyleCnt="0"/>
      <dgm:spPr/>
    </dgm:pt>
    <dgm:pt modelId="{0058C9F2-BA77-498F-A5EB-0CFE6FA206AA}" type="pres">
      <dgm:prSet presAssocID="{3966FB16-5239-4B32-855C-1A1C573BA0D2}" presName="parentTextArrow" presStyleLbl="node1" presStyleIdx="5" presStyleCnt="9"/>
      <dgm:spPr/>
      <dgm:t>
        <a:bodyPr/>
        <a:lstStyle/>
        <a:p>
          <a:endParaRPr lang="es-MX"/>
        </a:p>
      </dgm:t>
    </dgm:pt>
    <dgm:pt modelId="{809AC420-ABBF-4944-8C59-53C56A6763F3}" type="pres">
      <dgm:prSet presAssocID="{20290244-BFBF-46F7-A413-AA4CD1C17A8D}" presName="sp" presStyleCnt="0"/>
      <dgm:spPr/>
    </dgm:pt>
    <dgm:pt modelId="{683AB286-7D6E-442D-B013-4094E44A58ED}" type="pres">
      <dgm:prSet presAssocID="{480A5E22-8465-4FC8-85E5-A8BC46175C48}" presName="arrowAndChildren" presStyleCnt="0"/>
      <dgm:spPr/>
    </dgm:pt>
    <dgm:pt modelId="{DE473094-9F69-48A0-801B-92B4FE9F92FE}" type="pres">
      <dgm:prSet presAssocID="{480A5E22-8465-4FC8-85E5-A8BC46175C48}" presName="parentTextArrow" presStyleLbl="node1" presStyleIdx="6" presStyleCnt="9"/>
      <dgm:spPr/>
      <dgm:t>
        <a:bodyPr/>
        <a:lstStyle/>
        <a:p>
          <a:endParaRPr lang="es-MX"/>
        </a:p>
      </dgm:t>
    </dgm:pt>
    <dgm:pt modelId="{047523AB-42C7-4CA4-A672-650EF3E0ED22}" type="pres">
      <dgm:prSet presAssocID="{BDED472C-0021-4DA6-A1C8-A784EC002DB0}" presName="sp" presStyleCnt="0"/>
      <dgm:spPr/>
    </dgm:pt>
    <dgm:pt modelId="{9324EB4E-E181-4067-A296-EAF8F9B25E00}" type="pres">
      <dgm:prSet presAssocID="{478C303E-AF98-4191-9ED0-F8CED8FE32CC}" presName="arrowAndChildren" presStyleCnt="0"/>
      <dgm:spPr/>
    </dgm:pt>
    <dgm:pt modelId="{E471D445-1BE3-497D-A9D8-8B4F80ED53A6}" type="pres">
      <dgm:prSet presAssocID="{478C303E-AF98-4191-9ED0-F8CED8FE32CC}" presName="parentTextArrow" presStyleLbl="node1" presStyleIdx="7" presStyleCnt="9"/>
      <dgm:spPr/>
      <dgm:t>
        <a:bodyPr/>
        <a:lstStyle/>
        <a:p>
          <a:endParaRPr lang="es-MX"/>
        </a:p>
      </dgm:t>
    </dgm:pt>
    <dgm:pt modelId="{3C380AC1-4DD2-4933-9035-C06412ED36A4}" type="pres">
      <dgm:prSet presAssocID="{96D18AA0-66D4-4B03-89F9-8FA6BD6C1639}" presName="sp" presStyleCnt="0"/>
      <dgm:spPr/>
    </dgm:pt>
    <dgm:pt modelId="{8858B86E-4424-400B-90DD-D8907A3800E7}" type="pres">
      <dgm:prSet presAssocID="{F71D31D5-3AC9-4B4F-8CBB-BF3ABFBA3A12}" presName="arrowAndChildren" presStyleCnt="0"/>
      <dgm:spPr/>
    </dgm:pt>
    <dgm:pt modelId="{338B13EE-A6C6-4ACB-9DDC-A04DE6001C8D}" type="pres">
      <dgm:prSet presAssocID="{F71D31D5-3AC9-4B4F-8CBB-BF3ABFBA3A12}" presName="parentTextArrow" presStyleLbl="node1" presStyleIdx="8" presStyleCnt="9"/>
      <dgm:spPr/>
      <dgm:t>
        <a:bodyPr/>
        <a:lstStyle/>
        <a:p>
          <a:endParaRPr lang="es-MX"/>
        </a:p>
      </dgm:t>
    </dgm:pt>
  </dgm:ptLst>
  <dgm:cxnLst>
    <dgm:cxn modelId="{A063A293-7C9B-41B9-88B3-272643C14F50}" srcId="{E36CE47A-DAFE-49EE-AD9B-821E2D1ED8DA}" destId="{3966FB16-5239-4B32-855C-1A1C573BA0D2}" srcOrd="3" destOrd="0" parTransId="{D3AABD0F-62D4-4DFA-9DCD-6DE04316802E}" sibTransId="{82DC934F-8197-453A-A7ED-07967372616D}"/>
    <dgm:cxn modelId="{A9021107-9E5B-4BD1-817A-3DEE8904D4FD}" type="presOf" srcId="{4930DF13-9E43-44FE-9FFE-17C01C0C267A}" destId="{9F51838C-9261-4FA6-B524-E7AC86454A36}" srcOrd="0" destOrd="0" presId="urn:microsoft.com/office/officeart/2005/8/layout/process4"/>
    <dgm:cxn modelId="{0A62B397-DAC7-4E8A-AE33-B79D41F2D88A}" type="presOf" srcId="{0685E5C3-984C-4013-8741-8F027CC23D1C}" destId="{914A39A9-9035-47AE-998C-DA0571790A6B}" srcOrd="0" destOrd="0" presId="urn:microsoft.com/office/officeart/2005/8/layout/process4"/>
    <dgm:cxn modelId="{3EC2D2C2-AC5A-44D2-9857-B43FD1FE2F60}" srcId="{E36CE47A-DAFE-49EE-AD9B-821E2D1ED8DA}" destId="{478C303E-AF98-4191-9ED0-F8CED8FE32CC}" srcOrd="1" destOrd="0" parTransId="{B2A4F2A3-34AE-41C5-88D5-E8081954C2E5}" sibTransId="{BDED472C-0021-4DA6-A1C8-A784EC002DB0}"/>
    <dgm:cxn modelId="{7389866B-A22D-4085-8A1E-15709D1EF6DC}" srcId="{E36CE47A-DAFE-49EE-AD9B-821E2D1ED8DA}" destId="{72EC8260-B1C7-4788-B75E-4EE1391D8F50}" srcOrd="5" destOrd="0" parTransId="{50E2E95D-3F21-423B-8C3A-1B1F706CADCB}" sibTransId="{AF823C06-BBC7-494A-82D1-BC5CB4143822}"/>
    <dgm:cxn modelId="{1674B850-27D4-4297-B627-952D22755756}" srcId="{E36CE47A-DAFE-49EE-AD9B-821E2D1ED8DA}" destId="{480A5E22-8465-4FC8-85E5-A8BC46175C48}" srcOrd="2" destOrd="0" parTransId="{6558CC0F-8A03-4F02-BAFD-68A4E1FE9BDD}" sibTransId="{20290244-BFBF-46F7-A413-AA4CD1C17A8D}"/>
    <dgm:cxn modelId="{0516BE8C-3956-4048-A3DF-D5A82E1ADE47}" type="presOf" srcId="{F47CA82D-906D-46DF-B127-DBD8EFF9EDA5}" destId="{B8E123CC-4798-434A-94F2-92AF70CE94CF}" srcOrd="0" destOrd="0" presId="urn:microsoft.com/office/officeart/2005/8/layout/process4"/>
    <dgm:cxn modelId="{D9D50D01-9C63-48A7-A824-A830FBC98B9D}" type="presOf" srcId="{478C303E-AF98-4191-9ED0-F8CED8FE32CC}" destId="{E471D445-1BE3-497D-A9D8-8B4F80ED53A6}" srcOrd="0" destOrd="0" presId="urn:microsoft.com/office/officeart/2005/8/layout/process4"/>
    <dgm:cxn modelId="{00935812-DBAD-49C7-89C5-3519B79488A0}" type="presOf" srcId="{E36CE47A-DAFE-49EE-AD9B-821E2D1ED8DA}" destId="{8C4AFCF1-ED0C-4388-BDE4-4D470F32ED37}" srcOrd="0" destOrd="0" presId="urn:microsoft.com/office/officeart/2005/8/layout/process4"/>
    <dgm:cxn modelId="{0A116E86-33E4-424F-88F3-439B460C5763}" srcId="{E36CE47A-DAFE-49EE-AD9B-821E2D1ED8DA}" destId="{4930DF13-9E43-44FE-9FFE-17C01C0C267A}" srcOrd="4" destOrd="0" parTransId="{77D36DC4-700F-4716-B473-B42252AA51CE}" sibTransId="{47ECFF45-E795-4D01-A962-7CEF5E3BABD3}"/>
    <dgm:cxn modelId="{609CEF34-98A3-400D-97F9-69B2F734673C}" type="presOf" srcId="{480A5E22-8465-4FC8-85E5-A8BC46175C48}" destId="{DE473094-9F69-48A0-801B-92B4FE9F92FE}" srcOrd="0" destOrd="0" presId="urn:microsoft.com/office/officeart/2005/8/layout/process4"/>
    <dgm:cxn modelId="{D4050D8C-7201-4714-AD26-B904A6C98A3D}" srcId="{E36CE47A-DAFE-49EE-AD9B-821E2D1ED8DA}" destId="{F47CA82D-906D-46DF-B127-DBD8EFF9EDA5}" srcOrd="8" destOrd="0" parTransId="{3F6693C9-D86E-4408-AA74-89B6752C3109}" sibTransId="{8F3248B3-5A66-4293-920D-68EA899BE6BD}"/>
    <dgm:cxn modelId="{9D3910B2-40B4-45AB-B2B2-05B6AAEC97B0}" type="presOf" srcId="{72EC8260-B1C7-4788-B75E-4EE1391D8F50}" destId="{38A90C2E-2375-4AF3-A122-B267A1B0881D}" srcOrd="0" destOrd="0" presId="urn:microsoft.com/office/officeart/2005/8/layout/process4"/>
    <dgm:cxn modelId="{66F7267D-BD45-4ECB-BA53-D2F48F0FDCDB}" srcId="{E36CE47A-DAFE-49EE-AD9B-821E2D1ED8DA}" destId="{F71D31D5-3AC9-4B4F-8CBB-BF3ABFBA3A12}" srcOrd="0" destOrd="0" parTransId="{D9199E61-D4E3-421E-9000-501F4A89757D}" sibTransId="{96D18AA0-66D4-4B03-89F9-8FA6BD6C1639}"/>
    <dgm:cxn modelId="{F0B4B1C2-9BA1-4051-B194-506A17DC83B0}" srcId="{E36CE47A-DAFE-49EE-AD9B-821E2D1ED8DA}" destId="{E3793B58-7266-423B-93EA-5990D4C0867E}" srcOrd="7" destOrd="0" parTransId="{4EBA17F8-7409-48D5-8152-CBB099135983}" sibTransId="{AACB5F55-C3E5-40EE-BB77-61194665B532}"/>
    <dgm:cxn modelId="{32E65BA3-B6ED-44EC-9EDA-5CC7E938A2BA}" type="presOf" srcId="{3966FB16-5239-4B32-855C-1A1C573BA0D2}" destId="{0058C9F2-BA77-498F-A5EB-0CFE6FA206AA}" srcOrd="0" destOrd="0" presId="urn:microsoft.com/office/officeart/2005/8/layout/process4"/>
    <dgm:cxn modelId="{DCD54F80-929F-47EB-84D0-A4C7743BF002}" type="presOf" srcId="{E3793B58-7266-423B-93EA-5990D4C0867E}" destId="{02AA42F7-552D-4262-979C-6F50B546EDF4}" srcOrd="0" destOrd="0" presId="urn:microsoft.com/office/officeart/2005/8/layout/process4"/>
    <dgm:cxn modelId="{13E8F9C4-5056-4198-B690-FDDB09A632DF}" srcId="{E36CE47A-DAFE-49EE-AD9B-821E2D1ED8DA}" destId="{0685E5C3-984C-4013-8741-8F027CC23D1C}" srcOrd="6" destOrd="0" parTransId="{4B15F56B-3881-416E-A877-335BDB39E731}" sibTransId="{707943E2-BB7C-4114-992F-360CCF1E5A41}"/>
    <dgm:cxn modelId="{50235DB9-1A4E-42B0-947E-B61F84CDCBD6}" type="presOf" srcId="{F71D31D5-3AC9-4B4F-8CBB-BF3ABFBA3A12}" destId="{338B13EE-A6C6-4ACB-9DDC-A04DE6001C8D}" srcOrd="0" destOrd="0" presId="urn:microsoft.com/office/officeart/2005/8/layout/process4"/>
    <dgm:cxn modelId="{7F526662-CE1C-4562-B609-548B0EDC91E1}" type="presParOf" srcId="{8C4AFCF1-ED0C-4388-BDE4-4D470F32ED37}" destId="{94E99277-35C2-484D-90EA-09E5AB43A930}" srcOrd="0" destOrd="0" presId="urn:microsoft.com/office/officeart/2005/8/layout/process4"/>
    <dgm:cxn modelId="{D60E0EF1-E666-4F3D-AB52-90E01B017F07}" type="presParOf" srcId="{94E99277-35C2-484D-90EA-09E5AB43A930}" destId="{B8E123CC-4798-434A-94F2-92AF70CE94CF}" srcOrd="0" destOrd="0" presId="urn:microsoft.com/office/officeart/2005/8/layout/process4"/>
    <dgm:cxn modelId="{9333E562-71CC-4FC8-9FB2-B10AD9EBA1E7}" type="presParOf" srcId="{8C4AFCF1-ED0C-4388-BDE4-4D470F32ED37}" destId="{C7FEDC88-E2E7-4769-8F3E-BD4E81B6700F}" srcOrd="1" destOrd="0" presId="urn:microsoft.com/office/officeart/2005/8/layout/process4"/>
    <dgm:cxn modelId="{BE4D5B6A-4799-4086-9FFA-138575682189}" type="presParOf" srcId="{8C4AFCF1-ED0C-4388-BDE4-4D470F32ED37}" destId="{1831DC20-BDF2-4CB1-AAA6-6E66A4F9EA14}" srcOrd="2" destOrd="0" presId="urn:microsoft.com/office/officeart/2005/8/layout/process4"/>
    <dgm:cxn modelId="{35BC7D51-8352-4589-BD8E-A81ACA33B132}" type="presParOf" srcId="{1831DC20-BDF2-4CB1-AAA6-6E66A4F9EA14}" destId="{02AA42F7-552D-4262-979C-6F50B546EDF4}" srcOrd="0" destOrd="0" presId="urn:microsoft.com/office/officeart/2005/8/layout/process4"/>
    <dgm:cxn modelId="{4FF3FD44-A040-45EC-A407-141F8B1DC1B2}" type="presParOf" srcId="{8C4AFCF1-ED0C-4388-BDE4-4D470F32ED37}" destId="{3E210ECC-1176-4398-B514-6B25CDA7BC4E}" srcOrd="3" destOrd="0" presId="urn:microsoft.com/office/officeart/2005/8/layout/process4"/>
    <dgm:cxn modelId="{25445E1E-D7B0-4F73-8F9D-F7117730FE14}" type="presParOf" srcId="{8C4AFCF1-ED0C-4388-BDE4-4D470F32ED37}" destId="{8B98AB44-7832-446F-8148-AFF45B4CD5E7}" srcOrd="4" destOrd="0" presId="urn:microsoft.com/office/officeart/2005/8/layout/process4"/>
    <dgm:cxn modelId="{B70A2D77-BD34-41D2-ACFD-F416FCDE67F3}" type="presParOf" srcId="{8B98AB44-7832-446F-8148-AFF45B4CD5E7}" destId="{914A39A9-9035-47AE-998C-DA0571790A6B}" srcOrd="0" destOrd="0" presId="urn:microsoft.com/office/officeart/2005/8/layout/process4"/>
    <dgm:cxn modelId="{93EE2A01-6577-4182-9D71-E2C010E8A2DF}" type="presParOf" srcId="{8C4AFCF1-ED0C-4388-BDE4-4D470F32ED37}" destId="{96834147-CC3F-435F-9A6E-122806BEF10A}" srcOrd="5" destOrd="0" presId="urn:microsoft.com/office/officeart/2005/8/layout/process4"/>
    <dgm:cxn modelId="{D98F468E-5440-46B1-8822-1FCE52C5EC21}" type="presParOf" srcId="{8C4AFCF1-ED0C-4388-BDE4-4D470F32ED37}" destId="{C6218753-0B35-4D8E-AA47-6333B085CEF7}" srcOrd="6" destOrd="0" presId="urn:microsoft.com/office/officeart/2005/8/layout/process4"/>
    <dgm:cxn modelId="{B9D73630-72CC-432E-8064-7C3003697527}" type="presParOf" srcId="{C6218753-0B35-4D8E-AA47-6333B085CEF7}" destId="{38A90C2E-2375-4AF3-A122-B267A1B0881D}" srcOrd="0" destOrd="0" presId="urn:microsoft.com/office/officeart/2005/8/layout/process4"/>
    <dgm:cxn modelId="{65D1D77F-7DB7-4084-BB11-AB2940AE5EA1}" type="presParOf" srcId="{8C4AFCF1-ED0C-4388-BDE4-4D470F32ED37}" destId="{6251061E-A175-411C-A758-CD070423A6E4}" srcOrd="7" destOrd="0" presId="urn:microsoft.com/office/officeart/2005/8/layout/process4"/>
    <dgm:cxn modelId="{4544F6CB-47F2-44B2-9519-BCCDF9562479}" type="presParOf" srcId="{8C4AFCF1-ED0C-4388-BDE4-4D470F32ED37}" destId="{80F76237-2775-4871-8156-BD12225E876B}" srcOrd="8" destOrd="0" presId="urn:microsoft.com/office/officeart/2005/8/layout/process4"/>
    <dgm:cxn modelId="{716766BC-D8A6-471F-AE07-D35EE439F130}" type="presParOf" srcId="{80F76237-2775-4871-8156-BD12225E876B}" destId="{9F51838C-9261-4FA6-B524-E7AC86454A36}" srcOrd="0" destOrd="0" presId="urn:microsoft.com/office/officeart/2005/8/layout/process4"/>
    <dgm:cxn modelId="{BD9199C4-F5AD-4030-8B38-D741CC81FAC2}" type="presParOf" srcId="{8C4AFCF1-ED0C-4388-BDE4-4D470F32ED37}" destId="{C5A550A7-9FC0-4A24-94BC-230FA6975053}" srcOrd="9" destOrd="0" presId="urn:microsoft.com/office/officeart/2005/8/layout/process4"/>
    <dgm:cxn modelId="{4B968566-8CE1-4366-87A4-317756A92744}" type="presParOf" srcId="{8C4AFCF1-ED0C-4388-BDE4-4D470F32ED37}" destId="{D6AEB68E-3566-41A0-9DDA-6F65671B0637}" srcOrd="10" destOrd="0" presId="urn:microsoft.com/office/officeart/2005/8/layout/process4"/>
    <dgm:cxn modelId="{A46A7FF4-C95E-4BD3-B558-48B7A34B6FE4}" type="presParOf" srcId="{D6AEB68E-3566-41A0-9DDA-6F65671B0637}" destId="{0058C9F2-BA77-498F-A5EB-0CFE6FA206AA}" srcOrd="0" destOrd="0" presId="urn:microsoft.com/office/officeart/2005/8/layout/process4"/>
    <dgm:cxn modelId="{12DCC637-B22C-4EB6-9AD3-0C032FEF5335}" type="presParOf" srcId="{8C4AFCF1-ED0C-4388-BDE4-4D470F32ED37}" destId="{809AC420-ABBF-4944-8C59-53C56A6763F3}" srcOrd="11" destOrd="0" presId="urn:microsoft.com/office/officeart/2005/8/layout/process4"/>
    <dgm:cxn modelId="{6D65A059-51A8-4C36-9635-71242FB46A28}" type="presParOf" srcId="{8C4AFCF1-ED0C-4388-BDE4-4D470F32ED37}" destId="{683AB286-7D6E-442D-B013-4094E44A58ED}" srcOrd="12" destOrd="0" presId="urn:microsoft.com/office/officeart/2005/8/layout/process4"/>
    <dgm:cxn modelId="{BFC23868-BF2E-4DB8-B391-3AA92EDE8B6D}" type="presParOf" srcId="{683AB286-7D6E-442D-B013-4094E44A58ED}" destId="{DE473094-9F69-48A0-801B-92B4FE9F92FE}" srcOrd="0" destOrd="0" presId="urn:microsoft.com/office/officeart/2005/8/layout/process4"/>
    <dgm:cxn modelId="{8BC3A54C-A61B-4451-ABF7-5BB1A402F1EE}" type="presParOf" srcId="{8C4AFCF1-ED0C-4388-BDE4-4D470F32ED37}" destId="{047523AB-42C7-4CA4-A672-650EF3E0ED22}" srcOrd="13" destOrd="0" presId="urn:microsoft.com/office/officeart/2005/8/layout/process4"/>
    <dgm:cxn modelId="{DA268A27-239D-419B-971D-66F14F6BE111}" type="presParOf" srcId="{8C4AFCF1-ED0C-4388-BDE4-4D470F32ED37}" destId="{9324EB4E-E181-4067-A296-EAF8F9B25E00}" srcOrd="14" destOrd="0" presId="urn:microsoft.com/office/officeart/2005/8/layout/process4"/>
    <dgm:cxn modelId="{53CBC91D-77FB-4F2C-B3B3-8B0270A6E874}" type="presParOf" srcId="{9324EB4E-E181-4067-A296-EAF8F9B25E00}" destId="{E471D445-1BE3-497D-A9D8-8B4F80ED53A6}" srcOrd="0" destOrd="0" presId="urn:microsoft.com/office/officeart/2005/8/layout/process4"/>
    <dgm:cxn modelId="{77B67169-DB79-4B7F-8BCD-F6A87CD4EC4F}" type="presParOf" srcId="{8C4AFCF1-ED0C-4388-BDE4-4D470F32ED37}" destId="{3C380AC1-4DD2-4933-9035-C06412ED36A4}" srcOrd="15" destOrd="0" presId="urn:microsoft.com/office/officeart/2005/8/layout/process4"/>
    <dgm:cxn modelId="{F5910AC3-CD73-43B3-998D-666F4423CC5A}" type="presParOf" srcId="{8C4AFCF1-ED0C-4388-BDE4-4D470F32ED37}" destId="{8858B86E-4424-400B-90DD-D8907A3800E7}" srcOrd="16" destOrd="0" presId="urn:microsoft.com/office/officeart/2005/8/layout/process4"/>
    <dgm:cxn modelId="{D5F7835C-F00C-4192-90AD-E4F270F5F67E}" type="presParOf" srcId="{8858B86E-4424-400B-90DD-D8907A3800E7}" destId="{338B13EE-A6C6-4ACB-9DDC-A04DE6001C8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014A45-5BD1-4176-A585-3279DC75B715}" type="doc">
      <dgm:prSet loTypeId="urn:microsoft.com/office/officeart/2005/8/layout/default#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878EB2FE-DD92-4C81-B016-3C2D1E515D34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La comprensión</a:t>
          </a:r>
          <a:endParaRPr lang="es-MX" dirty="0"/>
        </a:p>
      </dgm:t>
    </dgm:pt>
    <dgm:pt modelId="{2EE30CFE-BFC1-459C-BDB1-785AC0CAF453}" type="parTrans" cxnId="{A11C3C31-6B95-4EEF-8EB3-39CA4DCD1310}">
      <dgm:prSet/>
      <dgm:spPr/>
      <dgm:t>
        <a:bodyPr/>
        <a:lstStyle/>
        <a:p>
          <a:endParaRPr lang="es-MX"/>
        </a:p>
      </dgm:t>
    </dgm:pt>
    <dgm:pt modelId="{7C4EC130-71FC-42ED-9733-923778E3625C}" type="sibTrans" cxnId="{A11C3C31-6B95-4EEF-8EB3-39CA4DCD1310}">
      <dgm:prSet/>
      <dgm:spPr/>
      <dgm:t>
        <a:bodyPr/>
        <a:lstStyle/>
        <a:p>
          <a:endParaRPr lang="es-MX"/>
        </a:p>
      </dgm:t>
    </dgm:pt>
    <dgm:pt modelId="{C536A415-AE57-4E95-B3D5-DE065A59E13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planteamiento de soluciones</a:t>
          </a:r>
          <a:endParaRPr lang="es-MX" dirty="0">
            <a:latin typeface="Kristen ITC" pitchFamily="66" charset="0"/>
          </a:endParaRPr>
        </a:p>
      </dgm:t>
    </dgm:pt>
    <dgm:pt modelId="{FA6DCA9A-A37D-4725-B6F5-C1F2773E3681}" type="parTrans" cxnId="{035E5A72-308D-465B-A921-15BBE2BD46A9}">
      <dgm:prSet/>
      <dgm:spPr/>
      <dgm:t>
        <a:bodyPr/>
        <a:lstStyle/>
        <a:p>
          <a:endParaRPr lang="es-MX"/>
        </a:p>
      </dgm:t>
    </dgm:pt>
    <dgm:pt modelId="{88B954D7-66AF-48E4-B332-B4A43CC936AC}" type="sibTrans" cxnId="{035E5A72-308D-465B-A921-15BBE2BD46A9}">
      <dgm:prSet/>
      <dgm:spPr/>
      <dgm:t>
        <a:bodyPr/>
        <a:lstStyle/>
        <a:p>
          <a:endParaRPr lang="es-MX"/>
        </a:p>
      </dgm:t>
    </dgm:pt>
    <dgm:pt modelId="{E90A7D8A-5C57-4046-A763-73F7D4C4EED5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desarrollo del lenguaje</a:t>
          </a:r>
          <a:endParaRPr lang="es-MX" dirty="0">
            <a:latin typeface="Kristen ITC" pitchFamily="66" charset="0"/>
          </a:endParaRPr>
        </a:p>
      </dgm:t>
    </dgm:pt>
    <dgm:pt modelId="{59C4D736-8FAE-4CF7-8537-6E34A97602B8}" type="parTrans" cxnId="{6CFCCB5B-557C-4030-AAAA-07C12AD093BF}">
      <dgm:prSet/>
      <dgm:spPr/>
      <dgm:t>
        <a:bodyPr/>
        <a:lstStyle/>
        <a:p>
          <a:endParaRPr lang="es-MX"/>
        </a:p>
      </dgm:t>
    </dgm:pt>
    <dgm:pt modelId="{DD8E410E-0B28-49CB-A183-F41C81E0FB75}" type="sibTrans" cxnId="{6CFCCB5B-557C-4030-AAAA-07C12AD093BF}">
      <dgm:prSet/>
      <dgm:spPr/>
      <dgm:t>
        <a:bodyPr/>
        <a:lstStyle/>
        <a:p>
          <a:endParaRPr lang="es-MX"/>
        </a:p>
      </dgm:t>
    </dgm:pt>
    <dgm:pt modelId="{6ECF67D1-20F9-487B-A0AE-CCC4BAFA939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pensamiento reflexivo</a:t>
          </a:r>
          <a:endParaRPr lang="es-MX" dirty="0">
            <a:latin typeface="Kristen ITC" pitchFamily="66" charset="0"/>
          </a:endParaRPr>
        </a:p>
      </dgm:t>
    </dgm:pt>
    <dgm:pt modelId="{EA8D36B8-8DB7-4083-99EE-006D17483C19}" type="parTrans" cxnId="{5A2BB952-FBFD-4747-8EBC-7F7A9081F072}">
      <dgm:prSet/>
      <dgm:spPr/>
      <dgm:t>
        <a:bodyPr/>
        <a:lstStyle/>
        <a:p>
          <a:endParaRPr lang="es-MX"/>
        </a:p>
      </dgm:t>
    </dgm:pt>
    <dgm:pt modelId="{E0FB7CEE-E868-40F3-828A-8DBC8F92D600}" type="sibTrans" cxnId="{5A2BB952-FBFD-4747-8EBC-7F7A9081F072}">
      <dgm:prSet/>
      <dgm:spPr/>
      <dgm:t>
        <a:bodyPr/>
        <a:lstStyle/>
        <a:p>
          <a:endParaRPr lang="es-MX"/>
        </a:p>
      </dgm:t>
    </dgm:pt>
    <dgm:pt modelId="{B94B69F4-8A83-432D-A3D7-CB22D16394D6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manipulación</a:t>
          </a:r>
          <a:endParaRPr lang="es-MX" dirty="0">
            <a:latin typeface="Kristen ITC" pitchFamily="66" charset="0"/>
          </a:endParaRPr>
        </a:p>
      </dgm:t>
    </dgm:pt>
    <dgm:pt modelId="{C4150614-C2A6-402A-8991-E00BE6D84F66}" type="parTrans" cxnId="{B2A94FB5-27C2-42B0-86DD-FAD025128765}">
      <dgm:prSet/>
      <dgm:spPr/>
      <dgm:t>
        <a:bodyPr/>
        <a:lstStyle/>
        <a:p>
          <a:endParaRPr lang="es-MX"/>
        </a:p>
      </dgm:t>
    </dgm:pt>
    <dgm:pt modelId="{78AE10D7-E4B5-4567-BC73-4B0E0A0DB045}" type="sibTrans" cxnId="{B2A94FB5-27C2-42B0-86DD-FAD025128765}">
      <dgm:prSet/>
      <dgm:spPr/>
      <dgm:t>
        <a:bodyPr/>
        <a:lstStyle/>
        <a:p>
          <a:endParaRPr lang="es-MX"/>
        </a:p>
      </dgm:t>
    </dgm:pt>
    <dgm:pt modelId="{8DFADA74-5644-4F4C-8AF0-873BD718568F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Los sentidos</a:t>
          </a:r>
          <a:endParaRPr lang="es-MX" dirty="0">
            <a:latin typeface="Kristen ITC" pitchFamily="66" charset="0"/>
          </a:endParaRPr>
        </a:p>
      </dgm:t>
    </dgm:pt>
    <dgm:pt modelId="{BA235B1D-9AED-4E36-BDF7-8FF9BBAA622B}" type="parTrans" cxnId="{D6622809-6A79-411B-8C33-BF8A4DBF30D6}">
      <dgm:prSet/>
      <dgm:spPr/>
      <dgm:t>
        <a:bodyPr/>
        <a:lstStyle/>
        <a:p>
          <a:endParaRPr lang="es-MX"/>
        </a:p>
      </dgm:t>
    </dgm:pt>
    <dgm:pt modelId="{87DF3B0B-9DAB-48BD-AABD-D1C94A459645}" type="sibTrans" cxnId="{D6622809-6A79-411B-8C33-BF8A4DBF30D6}">
      <dgm:prSet/>
      <dgm:spPr/>
      <dgm:t>
        <a:bodyPr/>
        <a:lstStyle/>
        <a:p>
          <a:endParaRPr lang="es-MX"/>
        </a:p>
      </dgm:t>
    </dgm:pt>
    <dgm:pt modelId="{D0ED6A6F-2E85-4845-89EF-E9DA89FF030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pensamiento concreto</a:t>
          </a:r>
          <a:endParaRPr lang="es-MX" dirty="0">
            <a:latin typeface="Kristen ITC" pitchFamily="66" charset="0"/>
          </a:endParaRPr>
        </a:p>
      </dgm:t>
    </dgm:pt>
    <dgm:pt modelId="{EA78B423-577A-46EA-BF48-3A09A40EA414}" type="parTrans" cxnId="{AE488993-5518-4018-88CC-9147B3485F7A}">
      <dgm:prSet/>
      <dgm:spPr/>
      <dgm:t>
        <a:bodyPr/>
        <a:lstStyle/>
        <a:p>
          <a:endParaRPr lang="es-MX"/>
        </a:p>
      </dgm:t>
    </dgm:pt>
    <dgm:pt modelId="{1D569B1C-C5A6-46D6-A64F-A108D039BBA6}" type="sibTrans" cxnId="{AE488993-5518-4018-88CC-9147B3485F7A}">
      <dgm:prSet/>
      <dgm:spPr/>
      <dgm:t>
        <a:bodyPr/>
        <a:lstStyle/>
        <a:p>
          <a:endParaRPr lang="es-MX"/>
        </a:p>
      </dgm:t>
    </dgm:pt>
    <dgm:pt modelId="{A5EBA83D-4412-46DD-91CC-23F4C8AFE8A0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pensamiento divergente</a:t>
          </a:r>
          <a:endParaRPr lang="es-MX" dirty="0">
            <a:latin typeface="Kristen ITC" pitchFamily="66" charset="0"/>
          </a:endParaRPr>
        </a:p>
      </dgm:t>
    </dgm:pt>
    <dgm:pt modelId="{541DEB42-9736-4DE5-8886-EB43EA5FEB57}" type="parTrans" cxnId="{3A943DFC-D1FC-4741-BC9E-61DA5537BADD}">
      <dgm:prSet/>
      <dgm:spPr/>
      <dgm:t>
        <a:bodyPr/>
        <a:lstStyle/>
        <a:p>
          <a:endParaRPr lang="es-MX"/>
        </a:p>
      </dgm:t>
    </dgm:pt>
    <dgm:pt modelId="{1F0D44A6-2E94-44AC-8B92-D6A680D5CA05}" type="sibTrans" cxnId="{3A943DFC-D1FC-4741-BC9E-61DA5537BADD}">
      <dgm:prSet/>
      <dgm:spPr/>
      <dgm:t>
        <a:bodyPr/>
        <a:lstStyle/>
        <a:p>
          <a:endParaRPr lang="es-MX"/>
        </a:p>
      </dgm:t>
    </dgm:pt>
    <dgm:pt modelId="{FA0018D2-494A-4A3B-B754-944269E3BDD2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observación</a:t>
          </a:r>
          <a:endParaRPr lang="es-MX" dirty="0">
            <a:latin typeface="Kristen ITC" pitchFamily="66" charset="0"/>
          </a:endParaRPr>
        </a:p>
      </dgm:t>
    </dgm:pt>
    <dgm:pt modelId="{ADC3C8AC-BADD-4F52-AFD6-33D58E51D9B9}" type="parTrans" cxnId="{5739A1EB-4499-457A-97DA-19D16DD13193}">
      <dgm:prSet/>
      <dgm:spPr/>
      <dgm:t>
        <a:bodyPr/>
        <a:lstStyle/>
        <a:p>
          <a:endParaRPr lang="es-MX"/>
        </a:p>
      </dgm:t>
    </dgm:pt>
    <dgm:pt modelId="{D66E256D-7695-4CB2-9BA8-3CA3E538402B}" type="sibTrans" cxnId="{5739A1EB-4499-457A-97DA-19D16DD13193}">
      <dgm:prSet/>
      <dgm:spPr/>
      <dgm:t>
        <a:bodyPr/>
        <a:lstStyle/>
        <a:p>
          <a:endParaRPr lang="es-MX"/>
        </a:p>
      </dgm:t>
    </dgm:pt>
    <dgm:pt modelId="{0E329F79-42DA-49FF-8992-C5AEA6EDDE3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La reflexión</a:t>
          </a:r>
          <a:endParaRPr lang="es-MX" dirty="0">
            <a:latin typeface="Kristen ITC" pitchFamily="66" charset="0"/>
          </a:endParaRPr>
        </a:p>
      </dgm:t>
    </dgm:pt>
    <dgm:pt modelId="{50BB956F-8B96-421A-921B-12C458A4EF66}" type="parTrans" cxnId="{87351E23-8904-4FDC-89C5-E0B2CE4FCA94}">
      <dgm:prSet/>
      <dgm:spPr/>
      <dgm:t>
        <a:bodyPr/>
        <a:lstStyle/>
        <a:p>
          <a:endParaRPr lang="es-MX"/>
        </a:p>
      </dgm:t>
    </dgm:pt>
    <dgm:pt modelId="{4E230233-E8AB-4AB8-8F53-30D0D44DDBCA}" type="sibTrans" cxnId="{87351E23-8904-4FDC-89C5-E0B2CE4FCA94}">
      <dgm:prSet/>
      <dgm:spPr/>
      <dgm:t>
        <a:bodyPr/>
        <a:lstStyle/>
        <a:p>
          <a:endParaRPr lang="es-MX"/>
        </a:p>
      </dgm:t>
    </dgm:pt>
    <dgm:pt modelId="{BC7AC29E-BF08-4187-97DB-6280DE05D989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El empleo de conductas flexivas</a:t>
          </a:r>
          <a:endParaRPr lang="es-MX" dirty="0">
            <a:latin typeface="Kristen ITC" pitchFamily="66" charset="0"/>
          </a:endParaRPr>
        </a:p>
      </dgm:t>
    </dgm:pt>
    <dgm:pt modelId="{5D068475-3CA4-47E0-A87F-3B01D816D3E6}" type="parTrans" cxnId="{C8E435FB-0373-416A-9C57-CAD9EF814534}">
      <dgm:prSet/>
      <dgm:spPr/>
      <dgm:t>
        <a:bodyPr/>
        <a:lstStyle/>
        <a:p>
          <a:endParaRPr lang="es-MX"/>
        </a:p>
      </dgm:t>
    </dgm:pt>
    <dgm:pt modelId="{5F674FE9-EEA7-49E4-B7F3-DFFB4668F225}" type="sibTrans" cxnId="{C8E435FB-0373-416A-9C57-CAD9EF814534}">
      <dgm:prSet/>
      <dgm:spPr/>
      <dgm:t>
        <a:bodyPr/>
        <a:lstStyle/>
        <a:p>
          <a:endParaRPr lang="es-MX"/>
        </a:p>
      </dgm:t>
    </dgm:pt>
    <dgm:pt modelId="{E44C0BEF-0582-4741-9A1E-2130322539AA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La cooperación y competencia</a:t>
          </a:r>
          <a:endParaRPr lang="es-MX" dirty="0">
            <a:latin typeface="Kristen ITC" pitchFamily="66" charset="0"/>
          </a:endParaRPr>
        </a:p>
      </dgm:t>
    </dgm:pt>
    <dgm:pt modelId="{C34D2321-08D8-4CEB-BB7E-89375FC637D4}" type="parTrans" cxnId="{7E85FC3F-EF00-4EA3-A7E7-791DFD2D6217}">
      <dgm:prSet/>
      <dgm:spPr/>
      <dgm:t>
        <a:bodyPr/>
        <a:lstStyle/>
        <a:p>
          <a:endParaRPr lang="es-MX"/>
        </a:p>
      </dgm:t>
    </dgm:pt>
    <dgm:pt modelId="{06A287D1-F4F7-48FC-8BBD-03FFF5708426}" type="sibTrans" cxnId="{7E85FC3F-EF00-4EA3-A7E7-791DFD2D6217}">
      <dgm:prSet/>
      <dgm:spPr/>
      <dgm:t>
        <a:bodyPr/>
        <a:lstStyle/>
        <a:p>
          <a:endParaRPr lang="es-MX"/>
        </a:p>
      </dgm:t>
    </dgm:pt>
    <dgm:pt modelId="{D3768DAF-D6A6-41C4-9559-E3C0B6A416C2}" type="pres">
      <dgm:prSet presAssocID="{20014A45-5BD1-4176-A585-3279DC75B71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34D48A7-7FF6-4A3A-BFEA-A231720D40B2}" type="pres">
      <dgm:prSet presAssocID="{878EB2FE-DD92-4C81-B016-3C2D1E515D34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24BF41-47EB-446C-9A86-DF56CF177A86}" type="pres">
      <dgm:prSet presAssocID="{7C4EC130-71FC-42ED-9733-923778E3625C}" presName="sibTrans" presStyleCnt="0"/>
      <dgm:spPr/>
    </dgm:pt>
    <dgm:pt modelId="{9C342E23-3300-4403-BAC3-4E637EED7D7F}" type="pres">
      <dgm:prSet presAssocID="{C536A415-AE57-4E95-B3D5-DE065A59E136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7A38DC-0819-4667-AE2D-87F8C2317453}" type="pres">
      <dgm:prSet presAssocID="{88B954D7-66AF-48E4-B332-B4A43CC936AC}" presName="sibTrans" presStyleCnt="0"/>
      <dgm:spPr/>
    </dgm:pt>
    <dgm:pt modelId="{64969D1E-B393-4A94-8EB1-7B04FC47088E}" type="pres">
      <dgm:prSet presAssocID="{E90A7D8A-5C57-4046-A763-73F7D4C4EED5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F6D029-E71E-48D3-826C-1AC631D4438C}" type="pres">
      <dgm:prSet presAssocID="{DD8E410E-0B28-49CB-A183-F41C81E0FB75}" presName="sibTrans" presStyleCnt="0"/>
      <dgm:spPr/>
    </dgm:pt>
    <dgm:pt modelId="{D272176D-DC75-471F-8E47-E8BF9CA196B7}" type="pres">
      <dgm:prSet presAssocID="{6ECF67D1-20F9-487B-A0AE-CCC4BAFA9393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4A9E34-3717-48A6-9FB2-CA37EABADC7E}" type="pres">
      <dgm:prSet presAssocID="{E0FB7CEE-E868-40F3-828A-8DBC8F92D600}" presName="sibTrans" presStyleCnt="0"/>
      <dgm:spPr/>
    </dgm:pt>
    <dgm:pt modelId="{5B44311F-0753-44EE-BDE5-FB52C8CE5811}" type="pres">
      <dgm:prSet presAssocID="{B94B69F4-8A83-432D-A3D7-CB22D16394D6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1D2C31-EB54-436F-A970-128C145A292B}" type="pres">
      <dgm:prSet presAssocID="{78AE10D7-E4B5-4567-BC73-4B0E0A0DB045}" presName="sibTrans" presStyleCnt="0"/>
      <dgm:spPr/>
    </dgm:pt>
    <dgm:pt modelId="{15ED005E-31C1-492F-89AE-AEA9816A782D}" type="pres">
      <dgm:prSet presAssocID="{8DFADA74-5644-4F4C-8AF0-873BD718568F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F6B66C-961A-4568-9EC4-5F0BDAC7B7DD}" type="pres">
      <dgm:prSet presAssocID="{87DF3B0B-9DAB-48BD-AABD-D1C94A459645}" presName="sibTrans" presStyleCnt="0"/>
      <dgm:spPr/>
    </dgm:pt>
    <dgm:pt modelId="{07BF40C3-1B70-4BE9-92F6-3D7736EC48D2}" type="pres">
      <dgm:prSet presAssocID="{D0ED6A6F-2E85-4845-89EF-E9DA89FF0302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134558-384C-4439-A776-FA8D8EEF2C51}" type="pres">
      <dgm:prSet presAssocID="{1D569B1C-C5A6-46D6-A64F-A108D039BBA6}" presName="sibTrans" presStyleCnt="0"/>
      <dgm:spPr/>
    </dgm:pt>
    <dgm:pt modelId="{5D1DB611-B386-4429-946A-22DA440D50D5}" type="pres">
      <dgm:prSet presAssocID="{A5EBA83D-4412-46DD-91CC-23F4C8AFE8A0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6A8716-7FD6-4F4A-9784-B957F83863A3}" type="pres">
      <dgm:prSet presAssocID="{1F0D44A6-2E94-44AC-8B92-D6A680D5CA05}" presName="sibTrans" presStyleCnt="0"/>
      <dgm:spPr/>
    </dgm:pt>
    <dgm:pt modelId="{25FDF4BE-F427-4E9C-9E29-FD75400B3627}" type="pres">
      <dgm:prSet presAssocID="{FA0018D2-494A-4A3B-B754-944269E3BDD2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67FA98-F67C-43C5-876B-916493FDD772}" type="pres">
      <dgm:prSet presAssocID="{D66E256D-7695-4CB2-9BA8-3CA3E538402B}" presName="sibTrans" presStyleCnt="0"/>
      <dgm:spPr/>
    </dgm:pt>
    <dgm:pt modelId="{5018D700-822F-4CE6-96D2-39613725F87A}" type="pres">
      <dgm:prSet presAssocID="{0E329F79-42DA-49FF-8992-C5AEA6EDDE3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7B38E0F-485E-4859-A93D-AB2805445E4F}" type="pres">
      <dgm:prSet presAssocID="{4E230233-E8AB-4AB8-8F53-30D0D44DDBCA}" presName="sibTrans" presStyleCnt="0"/>
      <dgm:spPr/>
    </dgm:pt>
    <dgm:pt modelId="{FF8162EE-8C71-4A0C-84A0-F2D6F79EEA87}" type="pres">
      <dgm:prSet presAssocID="{BC7AC29E-BF08-4187-97DB-6280DE05D989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CBBBA8-5EDE-4A9D-9B05-A8EA5E9FBA3F}" type="pres">
      <dgm:prSet presAssocID="{5F674FE9-EEA7-49E4-B7F3-DFFB4668F225}" presName="sibTrans" presStyleCnt="0"/>
      <dgm:spPr/>
    </dgm:pt>
    <dgm:pt modelId="{F3D10972-3DF2-4139-96C1-DA2029EB0B18}" type="pres">
      <dgm:prSet presAssocID="{E44C0BEF-0582-4741-9A1E-2130322539AA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A2BB952-FBFD-4747-8EBC-7F7A9081F072}" srcId="{20014A45-5BD1-4176-A585-3279DC75B715}" destId="{6ECF67D1-20F9-487B-A0AE-CCC4BAFA9393}" srcOrd="3" destOrd="0" parTransId="{EA8D36B8-8DB7-4083-99EE-006D17483C19}" sibTransId="{E0FB7CEE-E868-40F3-828A-8DBC8F92D600}"/>
    <dgm:cxn modelId="{D6622809-6A79-411B-8C33-BF8A4DBF30D6}" srcId="{20014A45-5BD1-4176-A585-3279DC75B715}" destId="{8DFADA74-5644-4F4C-8AF0-873BD718568F}" srcOrd="5" destOrd="0" parTransId="{BA235B1D-9AED-4E36-BDF7-8FF9BBAA622B}" sibTransId="{87DF3B0B-9DAB-48BD-AABD-D1C94A459645}"/>
    <dgm:cxn modelId="{87351E23-8904-4FDC-89C5-E0B2CE4FCA94}" srcId="{20014A45-5BD1-4176-A585-3279DC75B715}" destId="{0E329F79-42DA-49FF-8992-C5AEA6EDDE33}" srcOrd="9" destOrd="0" parTransId="{50BB956F-8B96-421A-921B-12C458A4EF66}" sibTransId="{4E230233-E8AB-4AB8-8F53-30D0D44DDBCA}"/>
    <dgm:cxn modelId="{AC7CEC92-D6A0-4195-BDA6-43814220B8A9}" type="presOf" srcId="{BC7AC29E-BF08-4187-97DB-6280DE05D989}" destId="{FF8162EE-8C71-4A0C-84A0-F2D6F79EEA87}" srcOrd="0" destOrd="0" presId="urn:microsoft.com/office/officeart/2005/8/layout/default#2"/>
    <dgm:cxn modelId="{B2A94FB5-27C2-42B0-86DD-FAD025128765}" srcId="{20014A45-5BD1-4176-A585-3279DC75B715}" destId="{B94B69F4-8A83-432D-A3D7-CB22D16394D6}" srcOrd="4" destOrd="0" parTransId="{C4150614-C2A6-402A-8991-E00BE6D84F66}" sibTransId="{78AE10D7-E4B5-4567-BC73-4B0E0A0DB045}"/>
    <dgm:cxn modelId="{2D2725D3-A02E-4A85-ABCA-29CD76170D29}" type="presOf" srcId="{20014A45-5BD1-4176-A585-3279DC75B715}" destId="{D3768DAF-D6A6-41C4-9559-E3C0B6A416C2}" srcOrd="0" destOrd="0" presId="urn:microsoft.com/office/officeart/2005/8/layout/default#2"/>
    <dgm:cxn modelId="{D3C0ED3E-9C9C-4549-BCE6-09027C3FF33A}" type="presOf" srcId="{0E329F79-42DA-49FF-8992-C5AEA6EDDE33}" destId="{5018D700-822F-4CE6-96D2-39613725F87A}" srcOrd="0" destOrd="0" presId="urn:microsoft.com/office/officeart/2005/8/layout/default#2"/>
    <dgm:cxn modelId="{AE488993-5518-4018-88CC-9147B3485F7A}" srcId="{20014A45-5BD1-4176-A585-3279DC75B715}" destId="{D0ED6A6F-2E85-4845-89EF-E9DA89FF0302}" srcOrd="6" destOrd="0" parTransId="{EA78B423-577A-46EA-BF48-3A09A40EA414}" sibTransId="{1D569B1C-C5A6-46D6-A64F-A108D039BBA6}"/>
    <dgm:cxn modelId="{5C39C473-3D29-4C08-AE38-1B56CAD76E37}" type="presOf" srcId="{B94B69F4-8A83-432D-A3D7-CB22D16394D6}" destId="{5B44311F-0753-44EE-BDE5-FB52C8CE5811}" srcOrd="0" destOrd="0" presId="urn:microsoft.com/office/officeart/2005/8/layout/default#2"/>
    <dgm:cxn modelId="{B2F2B0D0-EFD8-410B-9D3B-ABC33BB11B00}" type="presOf" srcId="{E90A7D8A-5C57-4046-A763-73F7D4C4EED5}" destId="{64969D1E-B393-4A94-8EB1-7B04FC47088E}" srcOrd="0" destOrd="0" presId="urn:microsoft.com/office/officeart/2005/8/layout/default#2"/>
    <dgm:cxn modelId="{D3B2821C-AB50-4F07-A74A-5620621CB595}" type="presOf" srcId="{D0ED6A6F-2E85-4845-89EF-E9DA89FF0302}" destId="{07BF40C3-1B70-4BE9-92F6-3D7736EC48D2}" srcOrd="0" destOrd="0" presId="urn:microsoft.com/office/officeart/2005/8/layout/default#2"/>
    <dgm:cxn modelId="{035E5A72-308D-465B-A921-15BBE2BD46A9}" srcId="{20014A45-5BD1-4176-A585-3279DC75B715}" destId="{C536A415-AE57-4E95-B3D5-DE065A59E136}" srcOrd="1" destOrd="0" parTransId="{FA6DCA9A-A37D-4725-B6F5-C1F2773E3681}" sibTransId="{88B954D7-66AF-48E4-B332-B4A43CC936AC}"/>
    <dgm:cxn modelId="{A11C3C31-6B95-4EEF-8EB3-39CA4DCD1310}" srcId="{20014A45-5BD1-4176-A585-3279DC75B715}" destId="{878EB2FE-DD92-4C81-B016-3C2D1E515D34}" srcOrd="0" destOrd="0" parTransId="{2EE30CFE-BFC1-459C-BDB1-785AC0CAF453}" sibTransId="{7C4EC130-71FC-42ED-9733-923778E3625C}"/>
    <dgm:cxn modelId="{7D2B8C16-1E88-4466-BF10-41A373EC0144}" type="presOf" srcId="{A5EBA83D-4412-46DD-91CC-23F4C8AFE8A0}" destId="{5D1DB611-B386-4429-946A-22DA440D50D5}" srcOrd="0" destOrd="0" presId="urn:microsoft.com/office/officeart/2005/8/layout/default#2"/>
    <dgm:cxn modelId="{92218B7A-F7B9-4BF4-830E-94C47E7B074D}" type="presOf" srcId="{6ECF67D1-20F9-487B-A0AE-CCC4BAFA9393}" destId="{D272176D-DC75-471F-8E47-E8BF9CA196B7}" srcOrd="0" destOrd="0" presId="urn:microsoft.com/office/officeart/2005/8/layout/default#2"/>
    <dgm:cxn modelId="{5739A1EB-4499-457A-97DA-19D16DD13193}" srcId="{20014A45-5BD1-4176-A585-3279DC75B715}" destId="{FA0018D2-494A-4A3B-B754-944269E3BDD2}" srcOrd="8" destOrd="0" parTransId="{ADC3C8AC-BADD-4F52-AFD6-33D58E51D9B9}" sibTransId="{D66E256D-7695-4CB2-9BA8-3CA3E538402B}"/>
    <dgm:cxn modelId="{C8E435FB-0373-416A-9C57-CAD9EF814534}" srcId="{20014A45-5BD1-4176-A585-3279DC75B715}" destId="{BC7AC29E-BF08-4187-97DB-6280DE05D989}" srcOrd="10" destOrd="0" parTransId="{5D068475-3CA4-47E0-A87F-3B01D816D3E6}" sibTransId="{5F674FE9-EEA7-49E4-B7F3-DFFB4668F225}"/>
    <dgm:cxn modelId="{68201D44-7FC5-4AD2-BB10-FDEE5898FA63}" type="presOf" srcId="{C536A415-AE57-4E95-B3D5-DE065A59E136}" destId="{9C342E23-3300-4403-BAC3-4E637EED7D7F}" srcOrd="0" destOrd="0" presId="urn:microsoft.com/office/officeart/2005/8/layout/default#2"/>
    <dgm:cxn modelId="{DC429BB9-744B-4EF4-B8B6-EB4AF5647DBF}" type="presOf" srcId="{878EB2FE-DD92-4C81-B016-3C2D1E515D34}" destId="{534D48A7-7FF6-4A3A-BFEA-A231720D40B2}" srcOrd="0" destOrd="0" presId="urn:microsoft.com/office/officeart/2005/8/layout/default#2"/>
    <dgm:cxn modelId="{409A1948-E570-421D-B7BF-C3D503F2F84B}" type="presOf" srcId="{FA0018D2-494A-4A3B-B754-944269E3BDD2}" destId="{25FDF4BE-F427-4E9C-9E29-FD75400B3627}" srcOrd="0" destOrd="0" presId="urn:microsoft.com/office/officeart/2005/8/layout/default#2"/>
    <dgm:cxn modelId="{3A943DFC-D1FC-4741-BC9E-61DA5537BADD}" srcId="{20014A45-5BD1-4176-A585-3279DC75B715}" destId="{A5EBA83D-4412-46DD-91CC-23F4C8AFE8A0}" srcOrd="7" destOrd="0" parTransId="{541DEB42-9736-4DE5-8886-EB43EA5FEB57}" sibTransId="{1F0D44A6-2E94-44AC-8B92-D6A680D5CA05}"/>
    <dgm:cxn modelId="{6CFCCB5B-557C-4030-AAAA-07C12AD093BF}" srcId="{20014A45-5BD1-4176-A585-3279DC75B715}" destId="{E90A7D8A-5C57-4046-A763-73F7D4C4EED5}" srcOrd="2" destOrd="0" parTransId="{59C4D736-8FAE-4CF7-8537-6E34A97602B8}" sibTransId="{DD8E410E-0B28-49CB-A183-F41C81E0FB75}"/>
    <dgm:cxn modelId="{7E85FC3F-EF00-4EA3-A7E7-791DFD2D6217}" srcId="{20014A45-5BD1-4176-A585-3279DC75B715}" destId="{E44C0BEF-0582-4741-9A1E-2130322539AA}" srcOrd="11" destOrd="0" parTransId="{C34D2321-08D8-4CEB-BB7E-89375FC637D4}" sibTransId="{06A287D1-F4F7-48FC-8BBD-03FFF5708426}"/>
    <dgm:cxn modelId="{1B4E392F-528A-41DB-9941-925D784CF8E7}" type="presOf" srcId="{8DFADA74-5644-4F4C-8AF0-873BD718568F}" destId="{15ED005E-31C1-492F-89AE-AEA9816A782D}" srcOrd="0" destOrd="0" presId="urn:microsoft.com/office/officeart/2005/8/layout/default#2"/>
    <dgm:cxn modelId="{FD7A4CED-7E81-4C5B-8966-565381533953}" type="presOf" srcId="{E44C0BEF-0582-4741-9A1E-2130322539AA}" destId="{F3D10972-3DF2-4139-96C1-DA2029EB0B18}" srcOrd="0" destOrd="0" presId="urn:microsoft.com/office/officeart/2005/8/layout/default#2"/>
    <dgm:cxn modelId="{1F21CD6C-27BA-4CDD-8B55-CF21325B47DB}" type="presParOf" srcId="{D3768DAF-D6A6-41C4-9559-E3C0B6A416C2}" destId="{534D48A7-7FF6-4A3A-BFEA-A231720D40B2}" srcOrd="0" destOrd="0" presId="urn:microsoft.com/office/officeart/2005/8/layout/default#2"/>
    <dgm:cxn modelId="{395356F2-9924-4227-AE08-9F2B835AD8CF}" type="presParOf" srcId="{D3768DAF-D6A6-41C4-9559-E3C0B6A416C2}" destId="{A524BF41-47EB-446C-9A86-DF56CF177A86}" srcOrd="1" destOrd="0" presId="urn:microsoft.com/office/officeart/2005/8/layout/default#2"/>
    <dgm:cxn modelId="{9D504E53-8821-4253-A479-167205898075}" type="presParOf" srcId="{D3768DAF-D6A6-41C4-9559-E3C0B6A416C2}" destId="{9C342E23-3300-4403-BAC3-4E637EED7D7F}" srcOrd="2" destOrd="0" presId="urn:microsoft.com/office/officeart/2005/8/layout/default#2"/>
    <dgm:cxn modelId="{B0FCD76C-884D-46B1-A93E-0A90A85B032E}" type="presParOf" srcId="{D3768DAF-D6A6-41C4-9559-E3C0B6A416C2}" destId="{757A38DC-0819-4667-AE2D-87F8C2317453}" srcOrd="3" destOrd="0" presId="urn:microsoft.com/office/officeart/2005/8/layout/default#2"/>
    <dgm:cxn modelId="{6AEDFEF2-9421-4081-9822-C8DB76641494}" type="presParOf" srcId="{D3768DAF-D6A6-41C4-9559-E3C0B6A416C2}" destId="{64969D1E-B393-4A94-8EB1-7B04FC47088E}" srcOrd="4" destOrd="0" presId="urn:microsoft.com/office/officeart/2005/8/layout/default#2"/>
    <dgm:cxn modelId="{FC18EC42-63F3-4D7F-A0CE-7987CD2A181F}" type="presParOf" srcId="{D3768DAF-D6A6-41C4-9559-E3C0B6A416C2}" destId="{F7F6D029-E71E-48D3-826C-1AC631D4438C}" srcOrd="5" destOrd="0" presId="urn:microsoft.com/office/officeart/2005/8/layout/default#2"/>
    <dgm:cxn modelId="{81257E8F-2094-4E9B-9C5A-A26A208B118E}" type="presParOf" srcId="{D3768DAF-D6A6-41C4-9559-E3C0B6A416C2}" destId="{D272176D-DC75-471F-8E47-E8BF9CA196B7}" srcOrd="6" destOrd="0" presId="urn:microsoft.com/office/officeart/2005/8/layout/default#2"/>
    <dgm:cxn modelId="{850CEEE3-8581-4274-83EE-C4C5FA874E23}" type="presParOf" srcId="{D3768DAF-D6A6-41C4-9559-E3C0B6A416C2}" destId="{974A9E34-3717-48A6-9FB2-CA37EABADC7E}" srcOrd="7" destOrd="0" presId="urn:microsoft.com/office/officeart/2005/8/layout/default#2"/>
    <dgm:cxn modelId="{7770D398-BD00-41E7-B99E-602400101BD4}" type="presParOf" srcId="{D3768DAF-D6A6-41C4-9559-E3C0B6A416C2}" destId="{5B44311F-0753-44EE-BDE5-FB52C8CE5811}" srcOrd="8" destOrd="0" presId="urn:microsoft.com/office/officeart/2005/8/layout/default#2"/>
    <dgm:cxn modelId="{3C290E20-7941-48D3-9407-23AD2AE67CEB}" type="presParOf" srcId="{D3768DAF-D6A6-41C4-9559-E3C0B6A416C2}" destId="{7C1D2C31-EB54-436F-A970-128C145A292B}" srcOrd="9" destOrd="0" presId="urn:microsoft.com/office/officeart/2005/8/layout/default#2"/>
    <dgm:cxn modelId="{D0D4E810-5940-47A7-AEB8-BC08D734E9DE}" type="presParOf" srcId="{D3768DAF-D6A6-41C4-9559-E3C0B6A416C2}" destId="{15ED005E-31C1-492F-89AE-AEA9816A782D}" srcOrd="10" destOrd="0" presId="urn:microsoft.com/office/officeart/2005/8/layout/default#2"/>
    <dgm:cxn modelId="{918DD536-3AF6-491A-92DB-49E8C0ED2DE4}" type="presParOf" srcId="{D3768DAF-D6A6-41C4-9559-E3C0B6A416C2}" destId="{99F6B66C-961A-4568-9EC4-5F0BDAC7B7DD}" srcOrd="11" destOrd="0" presId="urn:microsoft.com/office/officeart/2005/8/layout/default#2"/>
    <dgm:cxn modelId="{FA8D3F72-5BD4-483F-B5C9-A552F1EC178A}" type="presParOf" srcId="{D3768DAF-D6A6-41C4-9559-E3C0B6A416C2}" destId="{07BF40C3-1B70-4BE9-92F6-3D7736EC48D2}" srcOrd="12" destOrd="0" presId="urn:microsoft.com/office/officeart/2005/8/layout/default#2"/>
    <dgm:cxn modelId="{E99856DB-0454-4643-9D16-B1E1226CD5E1}" type="presParOf" srcId="{D3768DAF-D6A6-41C4-9559-E3C0B6A416C2}" destId="{E1134558-384C-4439-A776-FA8D8EEF2C51}" srcOrd="13" destOrd="0" presId="urn:microsoft.com/office/officeart/2005/8/layout/default#2"/>
    <dgm:cxn modelId="{A8085599-F374-471F-91E4-E36AFA405155}" type="presParOf" srcId="{D3768DAF-D6A6-41C4-9559-E3C0B6A416C2}" destId="{5D1DB611-B386-4429-946A-22DA440D50D5}" srcOrd="14" destOrd="0" presId="urn:microsoft.com/office/officeart/2005/8/layout/default#2"/>
    <dgm:cxn modelId="{78F73A0C-DD90-4E1F-965A-F7BE0FD00CA6}" type="presParOf" srcId="{D3768DAF-D6A6-41C4-9559-E3C0B6A416C2}" destId="{386A8716-7FD6-4F4A-9784-B957F83863A3}" srcOrd="15" destOrd="0" presId="urn:microsoft.com/office/officeart/2005/8/layout/default#2"/>
    <dgm:cxn modelId="{C3C094CA-E7E7-4F2A-AB62-8B3FD4C88B43}" type="presParOf" srcId="{D3768DAF-D6A6-41C4-9559-E3C0B6A416C2}" destId="{25FDF4BE-F427-4E9C-9E29-FD75400B3627}" srcOrd="16" destOrd="0" presId="urn:microsoft.com/office/officeart/2005/8/layout/default#2"/>
    <dgm:cxn modelId="{569F3C22-6FDB-481A-805B-163FBB0D4180}" type="presParOf" srcId="{D3768DAF-D6A6-41C4-9559-E3C0B6A416C2}" destId="{7A67FA98-F67C-43C5-876B-916493FDD772}" srcOrd="17" destOrd="0" presId="urn:microsoft.com/office/officeart/2005/8/layout/default#2"/>
    <dgm:cxn modelId="{1B67F677-FC64-49BD-A1B6-4C29D36D80C2}" type="presParOf" srcId="{D3768DAF-D6A6-41C4-9559-E3C0B6A416C2}" destId="{5018D700-822F-4CE6-96D2-39613725F87A}" srcOrd="18" destOrd="0" presId="urn:microsoft.com/office/officeart/2005/8/layout/default#2"/>
    <dgm:cxn modelId="{32827E9C-BC70-4418-ABBC-EF81C9944C16}" type="presParOf" srcId="{D3768DAF-D6A6-41C4-9559-E3C0B6A416C2}" destId="{37B38E0F-485E-4859-A93D-AB2805445E4F}" srcOrd="19" destOrd="0" presId="urn:microsoft.com/office/officeart/2005/8/layout/default#2"/>
    <dgm:cxn modelId="{14D47C2B-7A4D-45F2-B9DE-FA01087922B1}" type="presParOf" srcId="{D3768DAF-D6A6-41C4-9559-E3C0B6A416C2}" destId="{FF8162EE-8C71-4A0C-84A0-F2D6F79EEA87}" srcOrd="20" destOrd="0" presId="urn:microsoft.com/office/officeart/2005/8/layout/default#2"/>
    <dgm:cxn modelId="{2D9946D8-7E85-4DAB-91CA-3AE76EE25045}" type="presParOf" srcId="{D3768DAF-D6A6-41C4-9559-E3C0B6A416C2}" destId="{93CBBBA8-5EDE-4A9D-9B05-A8EA5E9FBA3F}" srcOrd="21" destOrd="0" presId="urn:microsoft.com/office/officeart/2005/8/layout/default#2"/>
    <dgm:cxn modelId="{11593A1D-9063-4EC3-B47C-4AE01A10A17E}" type="presParOf" srcId="{D3768DAF-D6A6-41C4-9559-E3C0B6A416C2}" destId="{F3D10972-3DF2-4139-96C1-DA2029EB0B18}" srcOrd="2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9024A8-C600-4D18-9A53-D5DC637D3410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C102191F-EDF6-41CB-831F-EAE6C4DA4E2E}">
      <dgm:prSet phldrT="[Texto]"/>
      <dgm:spPr/>
      <dgm:t>
        <a:bodyPr/>
        <a:lstStyle/>
        <a:p>
          <a:r>
            <a:rPr lang="es-MX" dirty="0" smtClean="0">
              <a:latin typeface="Kristen ITC" pitchFamily="66" charset="0"/>
            </a:rPr>
            <a:t>Pensamiento matemático</a:t>
          </a:r>
          <a:endParaRPr lang="es-MX" dirty="0"/>
        </a:p>
      </dgm:t>
    </dgm:pt>
    <dgm:pt modelId="{8632DBC0-E49B-4117-801C-B20F9BC2A95B}" type="parTrans" cxnId="{EC257EE9-6F73-4420-9528-A208FF670F68}">
      <dgm:prSet/>
      <dgm:spPr/>
      <dgm:t>
        <a:bodyPr/>
        <a:lstStyle/>
        <a:p>
          <a:endParaRPr lang="es-MX"/>
        </a:p>
      </dgm:t>
    </dgm:pt>
    <dgm:pt modelId="{614E13CD-5C7F-431D-9455-BCEB3EFB015F}" type="sibTrans" cxnId="{EC257EE9-6F73-4420-9528-A208FF670F68}">
      <dgm:prSet/>
      <dgm:spPr/>
      <dgm:t>
        <a:bodyPr/>
        <a:lstStyle/>
        <a:p>
          <a:endParaRPr lang="es-MX"/>
        </a:p>
      </dgm:t>
    </dgm:pt>
    <dgm:pt modelId="{7CFABBCF-D701-443B-A575-9E3E9960E6D8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Lenguaje y Comunicación</a:t>
          </a:r>
          <a:endParaRPr lang="es-MX" dirty="0">
            <a:latin typeface="Kristen ITC" pitchFamily="66" charset="0"/>
          </a:endParaRPr>
        </a:p>
      </dgm:t>
    </dgm:pt>
    <dgm:pt modelId="{82D16088-EAE0-43E8-9B9A-6CAC97940CAF}" type="parTrans" cxnId="{243179C3-AE69-46B9-A795-1C70D2C23934}">
      <dgm:prSet/>
      <dgm:spPr/>
      <dgm:t>
        <a:bodyPr/>
        <a:lstStyle/>
        <a:p>
          <a:endParaRPr lang="es-MX"/>
        </a:p>
      </dgm:t>
    </dgm:pt>
    <dgm:pt modelId="{A156D7BD-B401-47BB-A66B-4BE7145BF8F5}" type="sibTrans" cxnId="{243179C3-AE69-46B9-A795-1C70D2C23934}">
      <dgm:prSet/>
      <dgm:spPr/>
      <dgm:t>
        <a:bodyPr/>
        <a:lstStyle/>
        <a:p>
          <a:endParaRPr lang="es-MX"/>
        </a:p>
      </dgm:t>
    </dgm:pt>
    <dgm:pt modelId="{805161FD-658D-4676-94A9-39D9CB328FE3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Exploración y conocimiento del mundo</a:t>
          </a:r>
          <a:endParaRPr lang="es-MX" dirty="0">
            <a:latin typeface="Kristen ITC" pitchFamily="66" charset="0"/>
          </a:endParaRPr>
        </a:p>
      </dgm:t>
    </dgm:pt>
    <dgm:pt modelId="{0AF020DB-4FF5-4AFE-91D3-797FBDD41132}" type="parTrans" cxnId="{45988CE6-CF25-4E59-8435-7B4926FD526E}">
      <dgm:prSet/>
      <dgm:spPr/>
      <dgm:t>
        <a:bodyPr/>
        <a:lstStyle/>
        <a:p>
          <a:endParaRPr lang="es-MX"/>
        </a:p>
      </dgm:t>
    </dgm:pt>
    <dgm:pt modelId="{A4E09F4E-4708-4ABB-85F5-54F4FEBC42A2}" type="sibTrans" cxnId="{45988CE6-CF25-4E59-8435-7B4926FD526E}">
      <dgm:prSet/>
      <dgm:spPr/>
      <dgm:t>
        <a:bodyPr/>
        <a:lstStyle/>
        <a:p>
          <a:endParaRPr lang="es-MX"/>
        </a:p>
      </dgm:t>
    </dgm:pt>
    <dgm:pt modelId="{D3A289F9-0B4A-42DA-936A-38BBDA302A6D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Expresión y apreciación artística</a:t>
          </a:r>
          <a:endParaRPr lang="es-MX" dirty="0">
            <a:latin typeface="Kristen ITC" pitchFamily="66" charset="0"/>
          </a:endParaRPr>
        </a:p>
      </dgm:t>
    </dgm:pt>
    <dgm:pt modelId="{70655C82-447C-4D05-B6F3-825BC9ACD62A}" type="parTrans" cxnId="{19E4D116-16BE-4D16-AF8D-66E2D2E604EB}">
      <dgm:prSet/>
      <dgm:spPr/>
      <dgm:t>
        <a:bodyPr/>
        <a:lstStyle/>
        <a:p>
          <a:endParaRPr lang="es-MX"/>
        </a:p>
      </dgm:t>
    </dgm:pt>
    <dgm:pt modelId="{8498B886-4A38-46A1-96EB-69BEF47A6B8A}" type="sibTrans" cxnId="{19E4D116-16BE-4D16-AF8D-66E2D2E604EB}">
      <dgm:prSet/>
      <dgm:spPr/>
      <dgm:t>
        <a:bodyPr/>
        <a:lstStyle/>
        <a:p>
          <a:endParaRPr lang="es-MX"/>
        </a:p>
      </dgm:t>
    </dgm:pt>
    <dgm:pt modelId="{BA6A0705-A579-4897-949B-53AFDF08DB07}">
      <dgm:prSet/>
      <dgm:spPr/>
      <dgm:t>
        <a:bodyPr/>
        <a:lstStyle/>
        <a:p>
          <a:r>
            <a:rPr lang="es-MX" smtClean="0">
              <a:latin typeface="Kristen ITC" pitchFamily="66" charset="0"/>
            </a:rPr>
            <a:t>Desarrollo físico y salud</a:t>
          </a:r>
          <a:endParaRPr lang="es-MX" dirty="0">
            <a:latin typeface="Kristen ITC" pitchFamily="66" charset="0"/>
          </a:endParaRPr>
        </a:p>
      </dgm:t>
    </dgm:pt>
    <dgm:pt modelId="{288B4A8E-8730-4E6D-B588-626B9805796E}" type="parTrans" cxnId="{9BB8BB9E-4659-45F4-BBCA-8455807FE2F8}">
      <dgm:prSet/>
      <dgm:spPr/>
      <dgm:t>
        <a:bodyPr/>
        <a:lstStyle/>
        <a:p>
          <a:endParaRPr lang="es-MX"/>
        </a:p>
      </dgm:t>
    </dgm:pt>
    <dgm:pt modelId="{BBBCE14C-115E-4579-89B9-FD3FE6ECAD76}" type="sibTrans" cxnId="{9BB8BB9E-4659-45F4-BBCA-8455807FE2F8}">
      <dgm:prSet/>
      <dgm:spPr/>
      <dgm:t>
        <a:bodyPr/>
        <a:lstStyle/>
        <a:p>
          <a:endParaRPr lang="es-MX"/>
        </a:p>
      </dgm:t>
    </dgm:pt>
    <dgm:pt modelId="{6FE3B1FC-8384-4C06-B658-99DAA47F49F9}">
      <dgm:prSet/>
      <dgm:spPr/>
      <dgm:t>
        <a:bodyPr/>
        <a:lstStyle/>
        <a:p>
          <a:r>
            <a:rPr lang="es-MX" dirty="0" smtClean="0">
              <a:latin typeface="Kristen ITC" pitchFamily="66" charset="0"/>
            </a:rPr>
            <a:t>Desarrollo personal y social</a:t>
          </a:r>
          <a:endParaRPr lang="es-MX" dirty="0">
            <a:latin typeface="Kristen ITC" pitchFamily="66" charset="0"/>
          </a:endParaRPr>
        </a:p>
      </dgm:t>
    </dgm:pt>
    <dgm:pt modelId="{1F10F0DC-57C1-456C-BC43-1FB92450ED1E}" type="parTrans" cxnId="{25C65899-F15E-4AF6-BEAE-67E291E24BA1}">
      <dgm:prSet/>
      <dgm:spPr/>
      <dgm:t>
        <a:bodyPr/>
        <a:lstStyle/>
        <a:p>
          <a:endParaRPr lang="es-MX"/>
        </a:p>
      </dgm:t>
    </dgm:pt>
    <dgm:pt modelId="{DCF76A2D-8205-4149-ACF7-72B0D1ED1A3E}" type="sibTrans" cxnId="{25C65899-F15E-4AF6-BEAE-67E291E24BA1}">
      <dgm:prSet/>
      <dgm:spPr/>
      <dgm:t>
        <a:bodyPr/>
        <a:lstStyle/>
        <a:p>
          <a:endParaRPr lang="es-MX"/>
        </a:p>
      </dgm:t>
    </dgm:pt>
    <dgm:pt modelId="{F9A28D15-BD4F-43D9-AFE1-1B5D95219998}" type="pres">
      <dgm:prSet presAssocID="{BB9024A8-C600-4D18-9A53-D5DC637D3410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MX"/>
        </a:p>
      </dgm:t>
    </dgm:pt>
    <dgm:pt modelId="{994BA766-84F5-4065-A088-685F5FAA041C}" type="pres">
      <dgm:prSet presAssocID="{C102191F-EDF6-41CB-831F-EAE6C4DA4E2E}" presName="parenttextcomposite" presStyleCnt="0"/>
      <dgm:spPr/>
    </dgm:pt>
    <dgm:pt modelId="{488F0CF1-2C19-410E-A42E-5596E11307FF}" type="pres">
      <dgm:prSet presAssocID="{C102191F-EDF6-41CB-831F-EAE6C4DA4E2E}" presName="parenttext" presStyleLbl="revTx" presStyleIdx="0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F2A7E7A-3ED7-44E5-A6AC-9CDAFE13C5A2}" type="pres">
      <dgm:prSet presAssocID="{C102191F-EDF6-41CB-831F-EAE6C4DA4E2E}" presName="parallelogramComposite" presStyleCnt="0"/>
      <dgm:spPr/>
    </dgm:pt>
    <dgm:pt modelId="{88A54DC2-A517-4161-8A22-545B12E30452}" type="pres">
      <dgm:prSet presAssocID="{C102191F-EDF6-41CB-831F-EAE6C4DA4E2E}" presName="parallelogram1" presStyleLbl="alignNode1" presStyleIdx="0" presStyleCnt="42"/>
      <dgm:spPr/>
    </dgm:pt>
    <dgm:pt modelId="{8F7B089A-CFC1-4775-87C1-2F517CA9811B}" type="pres">
      <dgm:prSet presAssocID="{C102191F-EDF6-41CB-831F-EAE6C4DA4E2E}" presName="parallelogram2" presStyleLbl="alignNode1" presStyleIdx="1" presStyleCnt="42"/>
      <dgm:spPr/>
    </dgm:pt>
    <dgm:pt modelId="{77E8643E-1DA3-45A1-8423-2804F762514A}" type="pres">
      <dgm:prSet presAssocID="{C102191F-EDF6-41CB-831F-EAE6C4DA4E2E}" presName="parallelogram3" presStyleLbl="alignNode1" presStyleIdx="2" presStyleCnt="42"/>
      <dgm:spPr/>
    </dgm:pt>
    <dgm:pt modelId="{90B5032F-380E-4FB1-89C5-7C2A40E35D85}" type="pres">
      <dgm:prSet presAssocID="{C102191F-EDF6-41CB-831F-EAE6C4DA4E2E}" presName="parallelogram4" presStyleLbl="alignNode1" presStyleIdx="3" presStyleCnt="42"/>
      <dgm:spPr/>
    </dgm:pt>
    <dgm:pt modelId="{DF343140-CC38-4B82-B5A4-0D2220292A90}" type="pres">
      <dgm:prSet presAssocID="{C102191F-EDF6-41CB-831F-EAE6C4DA4E2E}" presName="parallelogram5" presStyleLbl="alignNode1" presStyleIdx="4" presStyleCnt="42"/>
      <dgm:spPr/>
    </dgm:pt>
    <dgm:pt modelId="{F883AAC5-3DE5-498B-B5D8-767BDABDFD82}" type="pres">
      <dgm:prSet presAssocID="{C102191F-EDF6-41CB-831F-EAE6C4DA4E2E}" presName="parallelogram6" presStyleLbl="alignNode1" presStyleIdx="5" presStyleCnt="42"/>
      <dgm:spPr/>
    </dgm:pt>
    <dgm:pt modelId="{6420EF88-1FA4-4ACB-9606-E13588D0760A}" type="pres">
      <dgm:prSet presAssocID="{C102191F-EDF6-41CB-831F-EAE6C4DA4E2E}" presName="parallelogram7" presStyleLbl="alignNode1" presStyleIdx="6" presStyleCnt="42"/>
      <dgm:spPr/>
    </dgm:pt>
    <dgm:pt modelId="{68862466-18AE-4417-A2A0-CBD84A9CBAE7}" type="pres">
      <dgm:prSet presAssocID="{614E13CD-5C7F-431D-9455-BCEB3EFB015F}" presName="sibTrans" presStyleCnt="0"/>
      <dgm:spPr/>
    </dgm:pt>
    <dgm:pt modelId="{D3F2FA1D-01AB-4A89-803A-E485019A3A62}" type="pres">
      <dgm:prSet presAssocID="{7CFABBCF-D701-443B-A575-9E3E9960E6D8}" presName="parenttextcomposite" presStyleCnt="0"/>
      <dgm:spPr/>
    </dgm:pt>
    <dgm:pt modelId="{EDE5CE6D-A906-494D-A8F7-FF7807E8B342}" type="pres">
      <dgm:prSet presAssocID="{7CFABBCF-D701-443B-A575-9E3E9960E6D8}" presName="parenttext" presStyleLbl="revTx" presStyleIdx="1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6086B0-4D49-48B7-8C56-9FA16D8575B8}" type="pres">
      <dgm:prSet presAssocID="{7CFABBCF-D701-443B-A575-9E3E9960E6D8}" presName="parallelogramComposite" presStyleCnt="0"/>
      <dgm:spPr/>
    </dgm:pt>
    <dgm:pt modelId="{D7BE8DDB-51C5-4273-821A-F28D60F93B54}" type="pres">
      <dgm:prSet presAssocID="{7CFABBCF-D701-443B-A575-9E3E9960E6D8}" presName="parallelogram1" presStyleLbl="alignNode1" presStyleIdx="7" presStyleCnt="42"/>
      <dgm:spPr/>
    </dgm:pt>
    <dgm:pt modelId="{03AB9D4F-62F1-48AA-8AD4-B7FE29C96A2F}" type="pres">
      <dgm:prSet presAssocID="{7CFABBCF-D701-443B-A575-9E3E9960E6D8}" presName="parallelogram2" presStyleLbl="alignNode1" presStyleIdx="8" presStyleCnt="42"/>
      <dgm:spPr/>
    </dgm:pt>
    <dgm:pt modelId="{85986C88-1F5D-4A22-A3A7-34B4B1A01232}" type="pres">
      <dgm:prSet presAssocID="{7CFABBCF-D701-443B-A575-9E3E9960E6D8}" presName="parallelogram3" presStyleLbl="alignNode1" presStyleIdx="9" presStyleCnt="42"/>
      <dgm:spPr/>
    </dgm:pt>
    <dgm:pt modelId="{86925B19-DBD5-4B65-BE46-3204EBA84FC2}" type="pres">
      <dgm:prSet presAssocID="{7CFABBCF-D701-443B-A575-9E3E9960E6D8}" presName="parallelogram4" presStyleLbl="alignNode1" presStyleIdx="10" presStyleCnt="42"/>
      <dgm:spPr/>
    </dgm:pt>
    <dgm:pt modelId="{243F02AE-2B98-435A-B0DF-AA29847E4C37}" type="pres">
      <dgm:prSet presAssocID="{7CFABBCF-D701-443B-A575-9E3E9960E6D8}" presName="parallelogram5" presStyleLbl="alignNode1" presStyleIdx="11" presStyleCnt="42"/>
      <dgm:spPr/>
    </dgm:pt>
    <dgm:pt modelId="{5762EA1E-A922-4A35-849B-BB24741E986D}" type="pres">
      <dgm:prSet presAssocID="{7CFABBCF-D701-443B-A575-9E3E9960E6D8}" presName="parallelogram6" presStyleLbl="alignNode1" presStyleIdx="12" presStyleCnt="42"/>
      <dgm:spPr/>
    </dgm:pt>
    <dgm:pt modelId="{D5564B39-D2E1-48F7-81A3-A2779D034AFF}" type="pres">
      <dgm:prSet presAssocID="{7CFABBCF-D701-443B-A575-9E3E9960E6D8}" presName="parallelogram7" presStyleLbl="alignNode1" presStyleIdx="13" presStyleCnt="42"/>
      <dgm:spPr/>
    </dgm:pt>
    <dgm:pt modelId="{85816B6D-D38D-4209-9C66-B23339FF1347}" type="pres">
      <dgm:prSet presAssocID="{A156D7BD-B401-47BB-A66B-4BE7145BF8F5}" presName="sibTrans" presStyleCnt="0"/>
      <dgm:spPr/>
    </dgm:pt>
    <dgm:pt modelId="{934B890B-7BBA-43DE-829E-A95B1E288DDE}" type="pres">
      <dgm:prSet presAssocID="{805161FD-658D-4676-94A9-39D9CB328FE3}" presName="parenttextcomposite" presStyleCnt="0"/>
      <dgm:spPr/>
    </dgm:pt>
    <dgm:pt modelId="{4D544F01-C810-4726-B9F1-1C929D80238E}" type="pres">
      <dgm:prSet presAssocID="{805161FD-658D-4676-94A9-39D9CB328FE3}" presName="parenttext" presStyleLbl="revTx" presStyleIdx="2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9BA7364-E469-4ECA-8A89-A8B5C20E8122}" type="pres">
      <dgm:prSet presAssocID="{805161FD-658D-4676-94A9-39D9CB328FE3}" presName="parallelogramComposite" presStyleCnt="0"/>
      <dgm:spPr/>
    </dgm:pt>
    <dgm:pt modelId="{AF35035A-8DDC-40B3-A8C8-30B7F3ABA40C}" type="pres">
      <dgm:prSet presAssocID="{805161FD-658D-4676-94A9-39D9CB328FE3}" presName="parallelogram1" presStyleLbl="alignNode1" presStyleIdx="14" presStyleCnt="42"/>
      <dgm:spPr/>
    </dgm:pt>
    <dgm:pt modelId="{0B30D0D1-FD00-46F7-A2D5-CC3684C8E3A9}" type="pres">
      <dgm:prSet presAssocID="{805161FD-658D-4676-94A9-39D9CB328FE3}" presName="parallelogram2" presStyleLbl="alignNode1" presStyleIdx="15" presStyleCnt="42"/>
      <dgm:spPr/>
    </dgm:pt>
    <dgm:pt modelId="{B7B084C0-B2CA-4781-9072-B088733DEC4F}" type="pres">
      <dgm:prSet presAssocID="{805161FD-658D-4676-94A9-39D9CB328FE3}" presName="parallelogram3" presStyleLbl="alignNode1" presStyleIdx="16" presStyleCnt="42"/>
      <dgm:spPr/>
    </dgm:pt>
    <dgm:pt modelId="{E8EB94D7-C1F4-4455-B047-D163F9F6DD80}" type="pres">
      <dgm:prSet presAssocID="{805161FD-658D-4676-94A9-39D9CB328FE3}" presName="parallelogram4" presStyleLbl="alignNode1" presStyleIdx="17" presStyleCnt="42"/>
      <dgm:spPr/>
    </dgm:pt>
    <dgm:pt modelId="{7AB671FD-CB1F-4D71-9D28-A917528D3969}" type="pres">
      <dgm:prSet presAssocID="{805161FD-658D-4676-94A9-39D9CB328FE3}" presName="parallelogram5" presStyleLbl="alignNode1" presStyleIdx="18" presStyleCnt="42"/>
      <dgm:spPr/>
    </dgm:pt>
    <dgm:pt modelId="{6C969960-F5C8-448F-9F2B-6AF92DFBDAAB}" type="pres">
      <dgm:prSet presAssocID="{805161FD-658D-4676-94A9-39D9CB328FE3}" presName="parallelogram6" presStyleLbl="alignNode1" presStyleIdx="19" presStyleCnt="42"/>
      <dgm:spPr/>
    </dgm:pt>
    <dgm:pt modelId="{EE393659-C611-4754-BB3E-C8E5F1C1D398}" type="pres">
      <dgm:prSet presAssocID="{805161FD-658D-4676-94A9-39D9CB328FE3}" presName="parallelogram7" presStyleLbl="alignNode1" presStyleIdx="20" presStyleCnt="42"/>
      <dgm:spPr/>
    </dgm:pt>
    <dgm:pt modelId="{F9371377-C752-4103-8AC6-AB6A66D06D19}" type="pres">
      <dgm:prSet presAssocID="{A4E09F4E-4708-4ABB-85F5-54F4FEBC42A2}" presName="sibTrans" presStyleCnt="0"/>
      <dgm:spPr/>
    </dgm:pt>
    <dgm:pt modelId="{08AB936C-CD9E-42A3-9D4B-667539936DBB}" type="pres">
      <dgm:prSet presAssocID="{D3A289F9-0B4A-42DA-936A-38BBDA302A6D}" presName="parenttextcomposite" presStyleCnt="0"/>
      <dgm:spPr/>
    </dgm:pt>
    <dgm:pt modelId="{8CBEC634-4FC9-4696-A283-39386912CF9E}" type="pres">
      <dgm:prSet presAssocID="{D3A289F9-0B4A-42DA-936A-38BBDA302A6D}" presName="parenttext" presStyleLbl="revTx" presStyleIdx="3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2358CE-A74F-420C-823E-F3D8EB72B110}" type="pres">
      <dgm:prSet presAssocID="{D3A289F9-0B4A-42DA-936A-38BBDA302A6D}" presName="parallelogramComposite" presStyleCnt="0"/>
      <dgm:spPr/>
    </dgm:pt>
    <dgm:pt modelId="{3401C698-9976-447B-88A8-6960A940E48F}" type="pres">
      <dgm:prSet presAssocID="{D3A289F9-0B4A-42DA-936A-38BBDA302A6D}" presName="parallelogram1" presStyleLbl="alignNode1" presStyleIdx="21" presStyleCnt="42"/>
      <dgm:spPr/>
    </dgm:pt>
    <dgm:pt modelId="{A4004BBB-D35D-4739-A0C3-511016806933}" type="pres">
      <dgm:prSet presAssocID="{D3A289F9-0B4A-42DA-936A-38BBDA302A6D}" presName="parallelogram2" presStyleLbl="alignNode1" presStyleIdx="22" presStyleCnt="42"/>
      <dgm:spPr/>
    </dgm:pt>
    <dgm:pt modelId="{228552BE-2C80-43EE-AA79-564508A76B67}" type="pres">
      <dgm:prSet presAssocID="{D3A289F9-0B4A-42DA-936A-38BBDA302A6D}" presName="parallelogram3" presStyleLbl="alignNode1" presStyleIdx="23" presStyleCnt="42"/>
      <dgm:spPr/>
    </dgm:pt>
    <dgm:pt modelId="{11B6A247-E235-4495-8F60-81C29211B7D3}" type="pres">
      <dgm:prSet presAssocID="{D3A289F9-0B4A-42DA-936A-38BBDA302A6D}" presName="parallelogram4" presStyleLbl="alignNode1" presStyleIdx="24" presStyleCnt="42"/>
      <dgm:spPr/>
    </dgm:pt>
    <dgm:pt modelId="{AB30E5BC-F38A-49A5-BC22-817BE445EDFD}" type="pres">
      <dgm:prSet presAssocID="{D3A289F9-0B4A-42DA-936A-38BBDA302A6D}" presName="parallelogram5" presStyleLbl="alignNode1" presStyleIdx="25" presStyleCnt="42"/>
      <dgm:spPr/>
    </dgm:pt>
    <dgm:pt modelId="{A9E83122-BC1A-459F-90FD-3DE3F4940B2D}" type="pres">
      <dgm:prSet presAssocID="{D3A289F9-0B4A-42DA-936A-38BBDA302A6D}" presName="parallelogram6" presStyleLbl="alignNode1" presStyleIdx="26" presStyleCnt="42"/>
      <dgm:spPr/>
    </dgm:pt>
    <dgm:pt modelId="{4906EDF7-E2A9-437D-B8A0-6BD36593F401}" type="pres">
      <dgm:prSet presAssocID="{D3A289F9-0B4A-42DA-936A-38BBDA302A6D}" presName="parallelogram7" presStyleLbl="alignNode1" presStyleIdx="27" presStyleCnt="42"/>
      <dgm:spPr/>
    </dgm:pt>
    <dgm:pt modelId="{0C0172E8-402F-4FF7-9454-92F9396FE2A1}" type="pres">
      <dgm:prSet presAssocID="{8498B886-4A38-46A1-96EB-69BEF47A6B8A}" presName="sibTrans" presStyleCnt="0"/>
      <dgm:spPr/>
    </dgm:pt>
    <dgm:pt modelId="{B2CE5D1E-9CB7-478C-980E-4AF25983DE7B}" type="pres">
      <dgm:prSet presAssocID="{BA6A0705-A579-4897-949B-53AFDF08DB07}" presName="parenttextcomposite" presStyleCnt="0"/>
      <dgm:spPr/>
    </dgm:pt>
    <dgm:pt modelId="{5A3AF28E-EFEC-48EE-8273-F5B8503B61DC}" type="pres">
      <dgm:prSet presAssocID="{BA6A0705-A579-4897-949B-53AFDF08DB07}" presName="parenttext" presStyleLbl="revTx" presStyleIdx="4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FCF79-9BA3-4142-9C82-034B6703BE7B}" type="pres">
      <dgm:prSet presAssocID="{BA6A0705-A579-4897-949B-53AFDF08DB07}" presName="parallelogramComposite" presStyleCnt="0"/>
      <dgm:spPr/>
    </dgm:pt>
    <dgm:pt modelId="{C7CF2C70-21F0-4A72-A597-66E5B33D78A3}" type="pres">
      <dgm:prSet presAssocID="{BA6A0705-A579-4897-949B-53AFDF08DB07}" presName="parallelogram1" presStyleLbl="alignNode1" presStyleIdx="28" presStyleCnt="42"/>
      <dgm:spPr/>
    </dgm:pt>
    <dgm:pt modelId="{BE93A0B6-E899-402B-B2AF-608790B7E01D}" type="pres">
      <dgm:prSet presAssocID="{BA6A0705-A579-4897-949B-53AFDF08DB07}" presName="parallelogram2" presStyleLbl="alignNode1" presStyleIdx="29" presStyleCnt="42"/>
      <dgm:spPr/>
    </dgm:pt>
    <dgm:pt modelId="{93EA76C3-FAAA-4A5D-827A-8843FF7C4850}" type="pres">
      <dgm:prSet presAssocID="{BA6A0705-A579-4897-949B-53AFDF08DB07}" presName="parallelogram3" presStyleLbl="alignNode1" presStyleIdx="30" presStyleCnt="42"/>
      <dgm:spPr/>
    </dgm:pt>
    <dgm:pt modelId="{566F9D5F-3049-41BD-A8DF-3C199CC29175}" type="pres">
      <dgm:prSet presAssocID="{BA6A0705-A579-4897-949B-53AFDF08DB07}" presName="parallelogram4" presStyleLbl="alignNode1" presStyleIdx="31" presStyleCnt="42"/>
      <dgm:spPr/>
    </dgm:pt>
    <dgm:pt modelId="{BE8978FC-5A00-4F98-A65F-EDA2898D1D4A}" type="pres">
      <dgm:prSet presAssocID="{BA6A0705-A579-4897-949B-53AFDF08DB07}" presName="parallelogram5" presStyleLbl="alignNode1" presStyleIdx="32" presStyleCnt="42"/>
      <dgm:spPr/>
    </dgm:pt>
    <dgm:pt modelId="{3D814C59-1187-45AA-B38B-A2184BE1D851}" type="pres">
      <dgm:prSet presAssocID="{BA6A0705-A579-4897-949B-53AFDF08DB07}" presName="parallelogram6" presStyleLbl="alignNode1" presStyleIdx="33" presStyleCnt="42"/>
      <dgm:spPr/>
    </dgm:pt>
    <dgm:pt modelId="{DAC50815-5388-4408-A496-E730384E2325}" type="pres">
      <dgm:prSet presAssocID="{BA6A0705-A579-4897-949B-53AFDF08DB07}" presName="parallelogram7" presStyleLbl="alignNode1" presStyleIdx="34" presStyleCnt="42"/>
      <dgm:spPr/>
    </dgm:pt>
    <dgm:pt modelId="{74B00012-2E70-47DE-B468-D6E30F1D3AC9}" type="pres">
      <dgm:prSet presAssocID="{BBBCE14C-115E-4579-89B9-FD3FE6ECAD76}" presName="sibTrans" presStyleCnt="0"/>
      <dgm:spPr/>
    </dgm:pt>
    <dgm:pt modelId="{D2A09860-4331-441F-BECB-AD1A156EDEF0}" type="pres">
      <dgm:prSet presAssocID="{6FE3B1FC-8384-4C06-B658-99DAA47F49F9}" presName="parenttextcomposite" presStyleCnt="0"/>
      <dgm:spPr/>
    </dgm:pt>
    <dgm:pt modelId="{FDAF18BD-E9C8-47EE-9FD5-117339E9F6A0}" type="pres">
      <dgm:prSet presAssocID="{6FE3B1FC-8384-4C06-B658-99DAA47F49F9}" presName="parenttext" presStyleLbl="revTx" presStyleIdx="5" presStyleCnt="6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BD4B07-C83B-4799-A95B-4BD5A50A3595}" type="pres">
      <dgm:prSet presAssocID="{6FE3B1FC-8384-4C06-B658-99DAA47F49F9}" presName="parallelogramComposite" presStyleCnt="0"/>
      <dgm:spPr/>
    </dgm:pt>
    <dgm:pt modelId="{E13BC9BF-0647-4704-B611-486FCCD6B476}" type="pres">
      <dgm:prSet presAssocID="{6FE3B1FC-8384-4C06-B658-99DAA47F49F9}" presName="parallelogram1" presStyleLbl="alignNode1" presStyleIdx="35" presStyleCnt="42"/>
      <dgm:spPr/>
    </dgm:pt>
    <dgm:pt modelId="{C946ABE4-6ECD-43B0-99D0-3167187BBEFD}" type="pres">
      <dgm:prSet presAssocID="{6FE3B1FC-8384-4C06-B658-99DAA47F49F9}" presName="parallelogram2" presStyleLbl="alignNode1" presStyleIdx="36" presStyleCnt="42"/>
      <dgm:spPr/>
    </dgm:pt>
    <dgm:pt modelId="{FF7C685A-334F-4C92-9818-BC12E87C0A66}" type="pres">
      <dgm:prSet presAssocID="{6FE3B1FC-8384-4C06-B658-99DAA47F49F9}" presName="parallelogram3" presStyleLbl="alignNode1" presStyleIdx="37" presStyleCnt="42"/>
      <dgm:spPr/>
    </dgm:pt>
    <dgm:pt modelId="{DED6D250-1EAA-4316-8EB4-1DC49973B925}" type="pres">
      <dgm:prSet presAssocID="{6FE3B1FC-8384-4C06-B658-99DAA47F49F9}" presName="parallelogram4" presStyleLbl="alignNode1" presStyleIdx="38" presStyleCnt="42"/>
      <dgm:spPr/>
    </dgm:pt>
    <dgm:pt modelId="{B32D8172-7404-4B21-8BB6-2F0FDCE1D911}" type="pres">
      <dgm:prSet presAssocID="{6FE3B1FC-8384-4C06-B658-99DAA47F49F9}" presName="parallelogram5" presStyleLbl="alignNode1" presStyleIdx="39" presStyleCnt="42"/>
      <dgm:spPr/>
    </dgm:pt>
    <dgm:pt modelId="{F9F9AE67-FD29-45F9-89AD-3D6878D60E2C}" type="pres">
      <dgm:prSet presAssocID="{6FE3B1FC-8384-4C06-B658-99DAA47F49F9}" presName="parallelogram6" presStyleLbl="alignNode1" presStyleIdx="40" presStyleCnt="42"/>
      <dgm:spPr/>
    </dgm:pt>
    <dgm:pt modelId="{A7BF0FB1-FF7F-4A52-AEEE-7E81886D063E}" type="pres">
      <dgm:prSet presAssocID="{6FE3B1FC-8384-4C06-B658-99DAA47F49F9}" presName="parallelogram7" presStyleLbl="alignNode1" presStyleIdx="41" presStyleCnt="42"/>
      <dgm:spPr/>
    </dgm:pt>
  </dgm:ptLst>
  <dgm:cxnLst>
    <dgm:cxn modelId="{ABC47E6F-09E6-47B6-BEE6-D2BD9FABD095}" type="presOf" srcId="{D3A289F9-0B4A-42DA-936A-38BBDA302A6D}" destId="{8CBEC634-4FC9-4696-A283-39386912CF9E}" srcOrd="0" destOrd="0" presId="urn:microsoft.com/office/officeart/2008/layout/VerticalAccentList"/>
    <dgm:cxn modelId="{097C8818-7ED5-495C-A0A4-4C49AD624A37}" type="presOf" srcId="{6FE3B1FC-8384-4C06-B658-99DAA47F49F9}" destId="{FDAF18BD-E9C8-47EE-9FD5-117339E9F6A0}" srcOrd="0" destOrd="0" presId="urn:microsoft.com/office/officeart/2008/layout/VerticalAccentList"/>
    <dgm:cxn modelId="{243179C3-AE69-46B9-A795-1C70D2C23934}" srcId="{BB9024A8-C600-4D18-9A53-D5DC637D3410}" destId="{7CFABBCF-D701-443B-A575-9E3E9960E6D8}" srcOrd="1" destOrd="0" parTransId="{82D16088-EAE0-43E8-9B9A-6CAC97940CAF}" sibTransId="{A156D7BD-B401-47BB-A66B-4BE7145BF8F5}"/>
    <dgm:cxn modelId="{9BB8BB9E-4659-45F4-BBCA-8455807FE2F8}" srcId="{BB9024A8-C600-4D18-9A53-D5DC637D3410}" destId="{BA6A0705-A579-4897-949B-53AFDF08DB07}" srcOrd="4" destOrd="0" parTransId="{288B4A8E-8730-4E6D-B588-626B9805796E}" sibTransId="{BBBCE14C-115E-4579-89B9-FD3FE6ECAD76}"/>
    <dgm:cxn modelId="{25C65899-F15E-4AF6-BEAE-67E291E24BA1}" srcId="{BB9024A8-C600-4D18-9A53-D5DC637D3410}" destId="{6FE3B1FC-8384-4C06-B658-99DAA47F49F9}" srcOrd="5" destOrd="0" parTransId="{1F10F0DC-57C1-456C-BC43-1FB92450ED1E}" sibTransId="{DCF76A2D-8205-4149-ACF7-72B0D1ED1A3E}"/>
    <dgm:cxn modelId="{84E6F6D4-ACEC-4602-905D-248A179FA3CF}" type="presOf" srcId="{BA6A0705-A579-4897-949B-53AFDF08DB07}" destId="{5A3AF28E-EFEC-48EE-8273-F5B8503B61DC}" srcOrd="0" destOrd="0" presId="urn:microsoft.com/office/officeart/2008/layout/VerticalAccentList"/>
    <dgm:cxn modelId="{EC257EE9-6F73-4420-9528-A208FF670F68}" srcId="{BB9024A8-C600-4D18-9A53-D5DC637D3410}" destId="{C102191F-EDF6-41CB-831F-EAE6C4DA4E2E}" srcOrd="0" destOrd="0" parTransId="{8632DBC0-E49B-4117-801C-B20F9BC2A95B}" sibTransId="{614E13CD-5C7F-431D-9455-BCEB3EFB015F}"/>
    <dgm:cxn modelId="{CACCFD14-8905-4774-A32A-BB5407D7340E}" type="presOf" srcId="{BB9024A8-C600-4D18-9A53-D5DC637D3410}" destId="{F9A28D15-BD4F-43D9-AFE1-1B5D95219998}" srcOrd="0" destOrd="0" presId="urn:microsoft.com/office/officeart/2008/layout/VerticalAccentList"/>
    <dgm:cxn modelId="{ADF6CCAE-A611-4D70-B2BF-FF3A3348F6F7}" type="presOf" srcId="{7CFABBCF-D701-443B-A575-9E3E9960E6D8}" destId="{EDE5CE6D-A906-494D-A8F7-FF7807E8B342}" srcOrd="0" destOrd="0" presId="urn:microsoft.com/office/officeart/2008/layout/VerticalAccentList"/>
    <dgm:cxn modelId="{70562E7A-6C42-4CDC-99BB-5BC4420FB433}" type="presOf" srcId="{C102191F-EDF6-41CB-831F-EAE6C4DA4E2E}" destId="{488F0CF1-2C19-410E-A42E-5596E11307FF}" srcOrd="0" destOrd="0" presId="urn:microsoft.com/office/officeart/2008/layout/VerticalAccentList"/>
    <dgm:cxn modelId="{45988CE6-CF25-4E59-8435-7B4926FD526E}" srcId="{BB9024A8-C600-4D18-9A53-D5DC637D3410}" destId="{805161FD-658D-4676-94A9-39D9CB328FE3}" srcOrd="2" destOrd="0" parTransId="{0AF020DB-4FF5-4AFE-91D3-797FBDD41132}" sibTransId="{A4E09F4E-4708-4ABB-85F5-54F4FEBC42A2}"/>
    <dgm:cxn modelId="{19E4D116-16BE-4D16-AF8D-66E2D2E604EB}" srcId="{BB9024A8-C600-4D18-9A53-D5DC637D3410}" destId="{D3A289F9-0B4A-42DA-936A-38BBDA302A6D}" srcOrd="3" destOrd="0" parTransId="{70655C82-447C-4D05-B6F3-825BC9ACD62A}" sibTransId="{8498B886-4A38-46A1-96EB-69BEF47A6B8A}"/>
    <dgm:cxn modelId="{27F35B7E-2569-4900-A50D-72FB3EFD66C5}" type="presOf" srcId="{805161FD-658D-4676-94A9-39D9CB328FE3}" destId="{4D544F01-C810-4726-B9F1-1C929D80238E}" srcOrd="0" destOrd="0" presId="urn:microsoft.com/office/officeart/2008/layout/VerticalAccentList"/>
    <dgm:cxn modelId="{4E8A827C-9E0C-4F3F-BDC9-F4D550FE93EB}" type="presParOf" srcId="{F9A28D15-BD4F-43D9-AFE1-1B5D95219998}" destId="{994BA766-84F5-4065-A088-685F5FAA041C}" srcOrd="0" destOrd="0" presId="urn:microsoft.com/office/officeart/2008/layout/VerticalAccentList"/>
    <dgm:cxn modelId="{F45F42F1-C81E-4C0E-8C77-3B11AE8E7453}" type="presParOf" srcId="{994BA766-84F5-4065-A088-685F5FAA041C}" destId="{488F0CF1-2C19-410E-A42E-5596E11307FF}" srcOrd="0" destOrd="0" presId="urn:microsoft.com/office/officeart/2008/layout/VerticalAccentList"/>
    <dgm:cxn modelId="{8BA5570B-AD01-4F70-A1A9-77CCD972A4BD}" type="presParOf" srcId="{F9A28D15-BD4F-43D9-AFE1-1B5D95219998}" destId="{DF2A7E7A-3ED7-44E5-A6AC-9CDAFE13C5A2}" srcOrd="1" destOrd="0" presId="urn:microsoft.com/office/officeart/2008/layout/VerticalAccentList"/>
    <dgm:cxn modelId="{D7C8232B-8CDC-41EF-A0C6-496208F7AECB}" type="presParOf" srcId="{DF2A7E7A-3ED7-44E5-A6AC-9CDAFE13C5A2}" destId="{88A54DC2-A517-4161-8A22-545B12E30452}" srcOrd="0" destOrd="0" presId="urn:microsoft.com/office/officeart/2008/layout/VerticalAccentList"/>
    <dgm:cxn modelId="{09F0B569-5A8F-471C-BA3C-E83D155AB141}" type="presParOf" srcId="{DF2A7E7A-3ED7-44E5-A6AC-9CDAFE13C5A2}" destId="{8F7B089A-CFC1-4775-87C1-2F517CA9811B}" srcOrd="1" destOrd="0" presId="urn:microsoft.com/office/officeart/2008/layout/VerticalAccentList"/>
    <dgm:cxn modelId="{79E671FC-2F04-4BEC-915F-CEF38C5461A0}" type="presParOf" srcId="{DF2A7E7A-3ED7-44E5-A6AC-9CDAFE13C5A2}" destId="{77E8643E-1DA3-45A1-8423-2804F762514A}" srcOrd="2" destOrd="0" presId="urn:microsoft.com/office/officeart/2008/layout/VerticalAccentList"/>
    <dgm:cxn modelId="{F9353B3B-821A-480C-850B-7799FED4AADE}" type="presParOf" srcId="{DF2A7E7A-3ED7-44E5-A6AC-9CDAFE13C5A2}" destId="{90B5032F-380E-4FB1-89C5-7C2A40E35D85}" srcOrd="3" destOrd="0" presId="urn:microsoft.com/office/officeart/2008/layout/VerticalAccentList"/>
    <dgm:cxn modelId="{88DB5542-72CA-4993-8C59-8348E07D5049}" type="presParOf" srcId="{DF2A7E7A-3ED7-44E5-A6AC-9CDAFE13C5A2}" destId="{DF343140-CC38-4B82-B5A4-0D2220292A90}" srcOrd="4" destOrd="0" presId="urn:microsoft.com/office/officeart/2008/layout/VerticalAccentList"/>
    <dgm:cxn modelId="{F75C4FF8-1905-4733-A7D6-3AFE668CFA92}" type="presParOf" srcId="{DF2A7E7A-3ED7-44E5-A6AC-9CDAFE13C5A2}" destId="{F883AAC5-3DE5-498B-B5D8-767BDABDFD82}" srcOrd="5" destOrd="0" presId="urn:microsoft.com/office/officeart/2008/layout/VerticalAccentList"/>
    <dgm:cxn modelId="{0BC47F87-1872-470F-9F15-F071C903B43C}" type="presParOf" srcId="{DF2A7E7A-3ED7-44E5-A6AC-9CDAFE13C5A2}" destId="{6420EF88-1FA4-4ACB-9606-E13588D0760A}" srcOrd="6" destOrd="0" presId="urn:microsoft.com/office/officeart/2008/layout/VerticalAccentList"/>
    <dgm:cxn modelId="{B73C217F-710A-4C85-A18A-358023E07C7A}" type="presParOf" srcId="{F9A28D15-BD4F-43D9-AFE1-1B5D95219998}" destId="{68862466-18AE-4417-A2A0-CBD84A9CBAE7}" srcOrd="2" destOrd="0" presId="urn:microsoft.com/office/officeart/2008/layout/VerticalAccentList"/>
    <dgm:cxn modelId="{7B9779D3-639B-4BE2-BA49-CF7CF167D69F}" type="presParOf" srcId="{F9A28D15-BD4F-43D9-AFE1-1B5D95219998}" destId="{D3F2FA1D-01AB-4A89-803A-E485019A3A62}" srcOrd="3" destOrd="0" presId="urn:microsoft.com/office/officeart/2008/layout/VerticalAccentList"/>
    <dgm:cxn modelId="{8BF0AF94-118D-494A-8E10-14E6C5C0F398}" type="presParOf" srcId="{D3F2FA1D-01AB-4A89-803A-E485019A3A62}" destId="{EDE5CE6D-A906-494D-A8F7-FF7807E8B342}" srcOrd="0" destOrd="0" presId="urn:microsoft.com/office/officeart/2008/layout/VerticalAccentList"/>
    <dgm:cxn modelId="{65C0A86A-9F2A-41EC-9195-1997247DBF8F}" type="presParOf" srcId="{F9A28D15-BD4F-43D9-AFE1-1B5D95219998}" destId="{926086B0-4D49-48B7-8C56-9FA16D8575B8}" srcOrd="4" destOrd="0" presId="urn:microsoft.com/office/officeart/2008/layout/VerticalAccentList"/>
    <dgm:cxn modelId="{7A11CBC7-2389-4D74-83EF-08563542D56D}" type="presParOf" srcId="{926086B0-4D49-48B7-8C56-9FA16D8575B8}" destId="{D7BE8DDB-51C5-4273-821A-F28D60F93B54}" srcOrd="0" destOrd="0" presId="urn:microsoft.com/office/officeart/2008/layout/VerticalAccentList"/>
    <dgm:cxn modelId="{5CF8189F-557B-4724-830F-37D99A927494}" type="presParOf" srcId="{926086B0-4D49-48B7-8C56-9FA16D8575B8}" destId="{03AB9D4F-62F1-48AA-8AD4-B7FE29C96A2F}" srcOrd="1" destOrd="0" presId="urn:microsoft.com/office/officeart/2008/layout/VerticalAccentList"/>
    <dgm:cxn modelId="{AF8FA72E-32EB-4CFE-AF1F-153820E8FDF6}" type="presParOf" srcId="{926086B0-4D49-48B7-8C56-9FA16D8575B8}" destId="{85986C88-1F5D-4A22-A3A7-34B4B1A01232}" srcOrd="2" destOrd="0" presId="urn:microsoft.com/office/officeart/2008/layout/VerticalAccentList"/>
    <dgm:cxn modelId="{F9C8B699-2382-401C-8AD1-5210439F7F9F}" type="presParOf" srcId="{926086B0-4D49-48B7-8C56-9FA16D8575B8}" destId="{86925B19-DBD5-4B65-BE46-3204EBA84FC2}" srcOrd="3" destOrd="0" presId="urn:microsoft.com/office/officeart/2008/layout/VerticalAccentList"/>
    <dgm:cxn modelId="{FD1EF967-D4C2-43B0-9566-AFF614969A90}" type="presParOf" srcId="{926086B0-4D49-48B7-8C56-9FA16D8575B8}" destId="{243F02AE-2B98-435A-B0DF-AA29847E4C37}" srcOrd="4" destOrd="0" presId="urn:microsoft.com/office/officeart/2008/layout/VerticalAccentList"/>
    <dgm:cxn modelId="{C8D578E5-F176-438F-95A9-034B4D58DCD1}" type="presParOf" srcId="{926086B0-4D49-48B7-8C56-9FA16D8575B8}" destId="{5762EA1E-A922-4A35-849B-BB24741E986D}" srcOrd="5" destOrd="0" presId="urn:microsoft.com/office/officeart/2008/layout/VerticalAccentList"/>
    <dgm:cxn modelId="{2611D86B-4D6A-4DDF-AA84-92C866254057}" type="presParOf" srcId="{926086B0-4D49-48B7-8C56-9FA16D8575B8}" destId="{D5564B39-D2E1-48F7-81A3-A2779D034AFF}" srcOrd="6" destOrd="0" presId="urn:microsoft.com/office/officeart/2008/layout/VerticalAccentList"/>
    <dgm:cxn modelId="{FF7B862A-740D-4316-B0F5-9898CE3C18DA}" type="presParOf" srcId="{F9A28D15-BD4F-43D9-AFE1-1B5D95219998}" destId="{85816B6D-D38D-4209-9C66-B23339FF1347}" srcOrd="5" destOrd="0" presId="urn:microsoft.com/office/officeart/2008/layout/VerticalAccentList"/>
    <dgm:cxn modelId="{8CC09FD0-85FA-41D8-933F-754D35251EF6}" type="presParOf" srcId="{F9A28D15-BD4F-43D9-AFE1-1B5D95219998}" destId="{934B890B-7BBA-43DE-829E-A95B1E288DDE}" srcOrd="6" destOrd="0" presId="urn:microsoft.com/office/officeart/2008/layout/VerticalAccentList"/>
    <dgm:cxn modelId="{C1FA62B6-3F60-4CA4-B4BF-FDD6CF6EF142}" type="presParOf" srcId="{934B890B-7BBA-43DE-829E-A95B1E288DDE}" destId="{4D544F01-C810-4726-B9F1-1C929D80238E}" srcOrd="0" destOrd="0" presId="urn:microsoft.com/office/officeart/2008/layout/VerticalAccentList"/>
    <dgm:cxn modelId="{A6C2DDAD-9BD1-435B-A693-D3CE48507C91}" type="presParOf" srcId="{F9A28D15-BD4F-43D9-AFE1-1B5D95219998}" destId="{29BA7364-E469-4ECA-8A89-A8B5C20E8122}" srcOrd="7" destOrd="0" presId="urn:microsoft.com/office/officeart/2008/layout/VerticalAccentList"/>
    <dgm:cxn modelId="{739EB8A5-E9E1-43C6-B509-D2EBF006D830}" type="presParOf" srcId="{29BA7364-E469-4ECA-8A89-A8B5C20E8122}" destId="{AF35035A-8DDC-40B3-A8C8-30B7F3ABA40C}" srcOrd="0" destOrd="0" presId="urn:microsoft.com/office/officeart/2008/layout/VerticalAccentList"/>
    <dgm:cxn modelId="{DFFCA566-AC29-405E-981F-CED5354AC95E}" type="presParOf" srcId="{29BA7364-E469-4ECA-8A89-A8B5C20E8122}" destId="{0B30D0D1-FD00-46F7-A2D5-CC3684C8E3A9}" srcOrd="1" destOrd="0" presId="urn:microsoft.com/office/officeart/2008/layout/VerticalAccentList"/>
    <dgm:cxn modelId="{60CDD935-44CE-46FE-A4CC-C6B04581875B}" type="presParOf" srcId="{29BA7364-E469-4ECA-8A89-A8B5C20E8122}" destId="{B7B084C0-B2CA-4781-9072-B088733DEC4F}" srcOrd="2" destOrd="0" presId="urn:microsoft.com/office/officeart/2008/layout/VerticalAccentList"/>
    <dgm:cxn modelId="{60C4C129-862C-4546-AF53-D97437515489}" type="presParOf" srcId="{29BA7364-E469-4ECA-8A89-A8B5C20E8122}" destId="{E8EB94D7-C1F4-4455-B047-D163F9F6DD80}" srcOrd="3" destOrd="0" presId="urn:microsoft.com/office/officeart/2008/layout/VerticalAccentList"/>
    <dgm:cxn modelId="{57D759C8-68BF-40AA-B414-9E2091A8E059}" type="presParOf" srcId="{29BA7364-E469-4ECA-8A89-A8B5C20E8122}" destId="{7AB671FD-CB1F-4D71-9D28-A917528D3969}" srcOrd="4" destOrd="0" presId="urn:microsoft.com/office/officeart/2008/layout/VerticalAccentList"/>
    <dgm:cxn modelId="{7463C13F-FF43-4373-B8FF-2C65C07F21EA}" type="presParOf" srcId="{29BA7364-E469-4ECA-8A89-A8B5C20E8122}" destId="{6C969960-F5C8-448F-9F2B-6AF92DFBDAAB}" srcOrd="5" destOrd="0" presId="urn:microsoft.com/office/officeart/2008/layout/VerticalAccentList"/>
    <dgm:cxn modelId="{90A2381A-D569-40D1-ABE2-63284EEA89EE}" type="presParOf" srcId="{29BA7364-E469-4ECA-8A89-A8B5C20E8122}" destId="{EE393659-C611-4754-BB3E-C8E5F1C1D398}" srcOrd="6" destOrd="0" presId="urn:microsoft.com/office/officeart/2008/layout/VerticalAccentList"/>
    <dgm:cxn modelId="{5BA7A098-BE0E-4748-93C4-99A342ED4298}" type="presParOf" srcId="{F9A28D15-BD4F-43D9-AFE1-1B5D95219998}" destId="{F9371377-C752-4103-8AC6-AB6A66D06D19}" srcOrd="8" destOrd="0" presId="urn:microsoft.com/office/officeart/2008/layout/VerticalAccentList"/>
    <dgm:cxn modelId="{F57F1D87-D621-4C1F-9218-DE454C619E26}" type="presParOf" srcId="{F9A28D15-BD4F-43D9-AFE1-1B5D95219998}" destId="{08AB936C-CD9E-42A3-9D4B-667539936DBB}" srcOrd="9" destOrd="0" presId="urn:microsoft.com/office/officeart/2008/layout/VerticalAccentList"/>
    <dgm:cxn modelId="{C2B5836D-CCBB-4F2F-8BC1-812E545DDB6A}" type="presParOf" srcId="{08AB936C-CD9E-42A3-9D4B-667539936DBB}" destId="{8CBEC634-4FC9-4696-A283-39386912CF9E}" srcOrd="0" destOrd="0" presId="urn:microsoft.com/office/officeart/2008/layout/VerticalAccentList"/>
    <dgm:cxn modelId="{FD69EA5C-2DFE-46E7-938D-5260E21A111D}" type="presParOf" srcId="{F9A28D15-BD4F-43D9-AFE1-1B5D95219998}" destId="{5E2358CE-A74F-420C-823E-F3D8EB72B110}" srcOrd="10" destOrd="0" presId="urn:microsoft.com/office/officeart/2008/layout/VerticalAccentList"/>
    <dgm:cxn modelId="{F19D63B0-D3A5-4DD6-BDC7-837E2B52FC92}" type="presParOf" srcId="{5E2358CE-A74F-420C-823E-F3D8EB72B110}" destId="{3401C698-9976-447B-88A8-6960A940E48F}" srcOrd="0" destOrd="0" presId="urn:microsoft.com/office/officeart/2008/layout/VerticalAccentList"/>
    <dgm:cxn modelId="{A4914A46-C641-4F0B-94CB-019803D6844B}" type="presParOf" srcId="{5E2358CE-A74F-420C-823E-F3D8EB72B110}" destId="{A4004BBB-D35D-4739-A0C3-511016806933}" srcOrd="1" destOrd="0" presId="urn:microsoft.com/office/officeart/2008/layout/VerticalAccentList"/>
    <dgm:cxn modelId="{14C3E3E4-5314-42DA-A24F-7A4BDB89BE75}" type="presParOf" srcId="{5E2358CE-A74F-420C-823E-F3D8EB72B110}" destId="{228552BE-2C80-43EE-AA79-564508A76B67}" srcOrd="2" destOrd="0" presId="urn:microsoft.com/office/officeart/2008/layout/VerticalAccentList"/>
    <dgm:cxn modelId="{C94E1A09-A162-4F9A-8360-F15FF41D76BF}" type="presParOf" srcId="{5E2358CE-A74F-420C-823E-F3D8EB72B110}" destId="{11B6A247-E235-4495-8F60-81C29211B7D3}" srcOrd="3" destOrd="0" presId="urn:microsoft.com/office/officeart/2008/layout/VerticalAccentList"/>
    <dgm:cxn modelId="{B4B83725-BEA3-4946-81EF-0DF821F97830}" type="presParOf" srcId="{5E2358CE-A74F-420C-823E-F3D8EB72B110}" destId="{AB30E5BC-F38A-49A5-BC22-817BE445EDFD}" srcOrd="4" destOrd="0" presId="urn:microsoft.com/office/officeart/2008/layout/VerticalAccentList"/>
    <dgm:cxn modelId="{54F0D8C6-87C7-4239-BB63-7EACE0C0BB25}" type="presParOf" srcId="{5E2358CE-A74F-420C-823E-F3D8EB72B110}" destId="{A9E83122-BC1A-459F-90FD-3DE3F4940B2D}" srcOrd="5" destOrd="0" presId="urn:microsoft.com/office/officeart/2008/layout/VerticalAccentList"/>
    <dgm:cxn modelId="{A4809498-E2A1-42AE-B688-D75AF43DF94D}" type="presParOf" srcId="{5E2358CE-A74F-420C-823E-F3D8EB72B110}" destId="{4906EDF7-E2A9-437D-B8A0-6BD36593F401}" srcOrd="6" destOrd="0" presId="urn:microsoft.com/office/officeart/2008/layout/VerticalAccentList"/>
    <dgm:cxn modelId="{17506990-6536-4EB0-9C18-A187D076FCC9}" type="presParOf" srcId="{F9A28D15-BD4F-43D9-AFE1-1B5D95219998}" destId="{0C0172E8-402F-4FF7-9454-92F9396FE2A1}" srcOrd="11" destOrd="0" presId="urn:microsoft.com/office/officeart/2008/layout/VerticalAccentList"/>
    <dgm:cxn modelId="{C1FD9299-DD46-40F1-9DD3-CF90E69090E0}" type="presParOf" srcId="{F9A28D15-BD4F-43D9-AFE1-1B5D95219998}" destId="{B2CE5D1E-9CB7-478C-980E-4AF25983DE7B}" srcOrd="12" destOrd="0" presId="urn:microsoft.com/office/officeart/2008/layout/VerticalAccentList"/>
    <dgm:cxn modelId="{4FD25EAF-A69A-44F6-A7DA-D018A05B5CA4}" type="presParOf" srcId="{B2CE5D1E-9CB7-478C-980E-4AF25983DE7B}" destId="{5A3AF28E-EFEC-48EE-8273-F5B8503B61DC}" srcOrd="0" destOrd="0" presId="urn:microsoft.com/office/officeart/2008/layout/VerticalAccentList"/>
    <dgm:cxn modelId="{EED03775-C40C-4C6A-9538-F3E256B15C8D}" type="presParOf" srcId="{F9A28D15-BD4F-43D9-AFE1-1B5D95219998}" destId="{EC5FCF79-9BA3-4142-9C82-034B6703BE7B}" srcOrd="13" destOrd="0" presId="urn:microsoft.com/office/officeart/2008/layout/VerticalAccentList"/>
    <dgm:cxn modelId="{090E03D0-276D-4B42-B59F-A3B1AA79CCBE}" type="presParOf" srcId="{EC5FCF79-9BA3-4142-9C82-034B6703BE7B}" destId="{C7CF2C70-21F0-4A72-A597-66E5B33D78A3}" srcOrd="0" destOrd="0" presId="urn:microsoft.com/office/officeart/2008/layout/VerticalAccentList"/>
    <dgm:cxn modelId="{A6F07CBE-CB73-4AB2-9EA6-9490E95205C2}" type="presParOf" srcId="{EC5FCF79-9BA3-4142-9C82-034B6703BE7B}" destId="{BE93A0B6-E899-402B-B2AF-608790B7E01D}" srcOrd="1" destOrd="0" presId="urn:microsoft.com/office/officeart/2008/layout/VerticalAccentList"/>
    <dgm:cxn modelId="{A700CE4C-D18D-4BE0-A2A1-75580C12CF10}" type="presParOf" srcId="{EC5FCF79-9BA3-4142-9C82-034B6703BE7B}" destId="{93EA76C3-FAAA-4A5D-827A-8843FF7C4850}" srcOrd="2" destOrd="0" presId="urn:microsoft.com/office/officeart/2008/layout/VerticalAccentList"/>
    <dgm:cxn modelId="{E0E72224-103C-4D38-9173-1924241208BB}" type="presParOf" srcId="{EC5FCF79-9BA3-4142-9C82-034B6703BE7B}" destId="{566F9D5F-3049-41BD-A8DF-3C199CC29175}" srcOrd="3" destOrd="0" presId="urn:microsoft.com/office/officeart/2008/layout/VerticalAccentList"/>
    <dgm:cxn modelId="{17777BB5-D584-4ED0-BB55-A99AD9D8F178}" type="presParOf" srcId="{EC5FCF79-9BA3-4142-9C82-034B6703BE7B}" destId="{BE8978FC-5A00-4F98-A65F-EDA2898D1D4A}" srcOrd="4" destOrd="0" presId="urn:microsoft.com/office/officeart/2008/layout/VerticalAccentList"/>
    <dgm:cxn modelId="{CF8A81FC-8D4C-4F87-B50B-776F802EAF0D}" type="presParOf" srcId="{EC5FCF79-9BA3-4142-9C82-034B6703BE7B}" destId="{3D814C59-1187-45AA-B38B-A2184BE1D851}" srcOrd="5" destOrd="0" presId="urn:microsoft.com/office/officeart/2008/layout/VerticalAccentList"/>
    <dgm:cxn modelId="{E0B8B45B-7CA6-41F8-9033-E7B9A3195F24}" type="presParOf" srcId="{EC5FCF79-9BA3-4142-9C82-034B6703BE7B}" destId="{DAC50815-5388-4408-A496-E730384E2325}" srcOrd="6" destOrd="0" presId="urn:microsoft.com/office/officeart/2008/layout/VerticalAccentList"/>
    <dgm:cxn modelId="{5EE871FC-8C17-4C0A-9E40-715EFE1533DD}" type="presParOf" srcId="{F9A28D15-BD4F-43D9-AFE1-1B5D95219998}" destId="{74B00012-2E70-47DE-B468-D6E30F1D3AC9}" srcOrd="14" destOrd="0" presId="urn:microsoft.com/office/officeart/2008/layout/VerticalAccentList"/>
    <dgm:cxn modelId="{6DB2C269-657B-44DC-BFBC-D07D32339E84}" type="presParOf" srcId="{F9A28D15-BD4F-43D9-AFE1-1B5D95219998}" destId="{D2A09860-4331-441F-BECB-AD1A156EDEF0}" srcOrd="15" destOrd="0" presId="urn:microsoft.com/office/officeart/2008/layout/VerticalAccentList"/>
    <dgm:cxn modelId="{C131EFB9-9E7D-4C40-8928-1D8FBCE58328}" type="presParOf" srcId="{D2A09860-4331-441F-BECB-AD1A156EDEF0}" destId="{FDAF18BD-E9C8-47EE-9FD5-117339E9F6A0}" srcOrd="0" destOrd="0" presId="urn:microsoft.com/office/officeart/2008/layout/VerticalAccentList"/>
    <dgm:cxn modelId="{47AEC8B1-74AB-4D73-9163-68208C97F36E}" type="presParOf" srcId="{F9A28D15-BD4F-43D9-AFE1-1B5D95219998}" destId="{10BD4B07-C83B-4799-A95B-4BD5A50A3595}" srcOrd="16" destOrd="0" presId="urn:microsoft.com/office/officeart/2008/layout/VerticalAccentList"/>
    <dgm:cxn modelId="{3119EA50-8BF8-486B-B682-609B8B99C235}" type="presParOf" srcId="{10BD4B07-C83B-4799-A95B-4BD5A50A3595}" destId="{E13BC9BF-0647-4704-B611-486FCCD6B476}" srcOrd="0" destOrd="0" presId="urn:microsoft.com/office/officeart/2008/layout/VerticalAccentList"/>
    <dgm:cxn modelId="{5D0CE57A-85FA-4FE7-ADA2-FE3011C0C87C}" type="presParOf" srcId="{10BD4B07-C83B-4799-A95B-4BD5A50A3595}" destId="{C946ABE4-6ECD-43B0-99D0-3167187BBEFD}" srcOrd="1" destOrd="0" presId="urn:microsoft.com/office/officeart/2008/layout/VerticalAccentList"/>
    <dgm:cxn modelId="{3E088CF2-D91A-4E8B-950E-E1F9795F1117}" type="presParOf" srcId="{10BD4B07-C83B-4799-A95B-4BD5A50A3595}" destId="{FF7C685A-334F-4C92-9818-BC12E87C0A66}" srcOrd="2" destOrd="0" presId="urn:microsoft.com/office/officeart/2008/layout/VerticalAccentList"/>
    <dgm:cxn modelId="{D91D3CE2-AB6D-4613-B110-294DCA360808}" type="presParOf" srcId="{10BD4B07-C83B-4799-A95B-4BD5A50A3595}" destId="{DED6D250-1EAA-4316-8EB4-1DC49973B925}" srcOrd="3" destOrd="0" presId="urn:microsoft.com/office/officeart/2008/layout/VerticalAccentList"/>
    <dgm:cxn modelId="{1468647B-8A65-4CD0-84BB-7C428F7B27AD}" type="presParOf" srcId="{10BD4B07-C83B-4799-A95B-4BD5A50A3595}" destId="{B32D8172-7404-4B21-8BB6-2F0FDCE1D911}" srcOrd="4" destOrd="0" presId="urn:microsoft.com/office/officeart/2008/layout/VerticalAccentList"/>
    <dgm:cxn modelId="{B3052AB6-6713-4731-9B01-C074D1D33759}" type="presParOf" srcId="{10BD4B07-C83B-4799-A95B-4BD5A50A3595}" destId="{F9F9AE67-FD29-45F9-89AD-3D6878D60E2C}" srcOrd="5" destOrd="0" presId="urn:microsoft.com/office/officeart/2008/layout/VerticalAccentList"/>
    <dgm:cxn modelId="{8C89ADF3-CB33-4287-8D97-85726CE8F710}" type="presParOf" srcId="{10BD4B07-C83B-4799-A95B-4BD5A50A3595}" destId="{A7BF0FB1-FF7F-4A52-AEEE-7E81886D063E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29F996-5011-4C1B-BEBF-44B4268CC194}" type="doc">
      <dgm:prSet loTypeId="urn:microsoft.com/office/officeart/2005/8/layout/b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A1C3E465-AD6E-4901-A865-B5B51CDE441E}">
      <dgm:prSet phldrT="[Texto]"/>
      <dgm:spPr/>
      <dgm:t>
        <a:bodyPr/>
        <a:lstStyle/>
        <a:p>
          <a:r>
            <a:rPr lang="es-MX" dirty="0" smtClean="0"/>
            <a:t>Enumerar </a:t>
          </a:r>
          <a:endParaRPr lang="es-MX" dirty="0"/>
        </a:p>
      </dgm:t>
    </dgm:pt>
    <dgm:pt modelId="{8A73E6C2-E20F-4ABE-A86F-9EF0C7946868}" type="parTrans" cxnId="{5B83520D-C362-4B26-B3EA-C8755ED477E6}">
      <dgm:prSet/>
      <dgm:spPr/>
      <dgm:t>
        <a:bodyPr/>
        <a:lstStyle/>
        <a:p>
          <a:endParaRPr lang="es-MX"/>
        </a:p>
      </dgm:t>
    </dgm:pt>
    <dgm:pt modelId="{A63DEFE1-1E4E-479C-965E-92676EDC83A7}" type="sibTrans" cxnId="{5B83520D-C362-4B26-B3EA-C8755ED477E6}">
      <dgm:prSet/>
      <dgm:spPr/>
      <dgm:t>
        <a:bodyPr/>
        <a:lstStyle/>
        <a:p>
          <a:endParaRPr lang="es-MX"/>
        </a:p>
      </dgm:t>
    </dgm:pt>
    <dgm:pt modelId="{2AC35FE2-D5AC-44A3-878E-B3A2FE688B4A}">
      <dgm:prSet phldrT="[Texto]"/>
      <dgm:spPr/>
      <dgm:t>
        <a:bodyPr/>
        <a:lstStyle/>
        <a:p>
          <a:r>
            <a:rPr lang="es-MX" dirty="0" smtClean="0"/>
            <a:t>Comparar</a:t>
          </a:r>
          <a:endParaRPr lang="es-MX" dirty="0"/>
        </a:p>
      </dgm:t>
    </dgm:pt>
    <dgm:pt modelId="{5CEF75B3-F30B-4C12-8392-7F8AD5BAB3A2}" type="parTrans" cxnId="{9FF9D356-795C-49BC-A641-6CF62C9CB03A}">
      <dgm:prSet/>
      <dgm:spPr/>
      <dgm:t>
        <a:bodyPr/>
        <a:lstStyle/>
        <a:p>
          <a:endParaRPr lang="es-MX"/>
        </a:p>
      </dgm:t>
    </dgm:pt>
    <dgm:pt modelId="{54B367D2-F8D1-4566-8DE3-DE0471BE7F4D}" type="sibTrans" cxnId="{9FF9D356-795C-49BC-A641-6CF62C9CB03A}">
      <dgm:prSet/>
      <dgm:spPr/>
      <dgm:t>
        <a:bodyPr/>
        <a:lstStyle/>
        <a:p>
          <a:endParaRPr lang="es-MX"/>
        </a:p>
      </dgm:t>
    </dgm:pt>
    <dgm:pt modelId="{48605015-CAB1-4C54-9E5D-7B3CA4BD5FEE}">
      <dgm:prSet phldrT="[Texto]"/>
      <dgm:spPr/>
      <dgm:t>
        <a:bodyPr/>
        <a:lstStyle/>
        <a:p>
          <a:r>
            <a:rPr lang="es-MX" dirty="0" smtClean="0"/>
            <a:t>Agrupar </a:t>
          </a:r>
          <a:endParaRPr lang="es-MX" dirty="0"/>
        </a:p>
      </dgm:t>
    </dgm:pt>
    <dgm:pt modelId="{2C85D8D2-3E0B-4868-84D8-C88A5F9FE609}" type="parTrans" cxnId="{0A9BC50D-4246-4EB1-9A74-FAAB8ED4B5DE}">
      <dgm:prSet/>
      <dgm:spPr/>
      <dgm:t>
        <a:bodyPr/>
        <a:lstStyle/>
        <a:p>
          <a:endParaRPr lang="es-MX"/>
        </a:p>
      </dgm:t>
    </dgm:pt>
    <dgm:pt modelId="{F24AAFB6-0A09-42C7-B3F0-C51D5F59B198}" type="sibTrans" cxnId="{0A9BC50D-4246-4EB1-9A74-FAAB8ED4B5DE}">
      <dgm:prSet/>
      <dgm:spPr/>
      <dgm:t>
        <a:bodyPr/>
        <a:lstStyle/>
        <a:p>
          <a:endParaRPr lang="es-MX"/>
        </a:p>
      </dgm:t>
    </dgm:pt>
    <dgm:pt modelId="{6C3BF003-6BB8-445D-81B6-0B5CBBA7B49A}">
      <dgm:prSet phldrT="[Texto]"/>
      <dgm:spPr/>
      <dgm:t>
        <a:bodyPr/>
        <a:lstStyle/>
        <a:p>
          <a:r>
            <a:rPr lang="es-MX" dirty="0" smtClean="0"/>
            <a:t>Clasificar colecciones</a:t>
          </a:r>
          <a:endParaRPr lang="es-MX" dirty="0"/>
        </a:p>
      </dgm:t>
    </dgm:pt>
    <dgm:pt modelId="{430628D2-4216-48ED-950A-F3C29E1596EB}" type="parTrans" cxnId="{5A31DFB5-4909-4DEC-BB5D-EB515B11F951}">
      <dgm:prSet/>
      <dgm:spPr/>
      <dgm:t>
        <a:bodyPr/>
        <a:lstStyle/>
        <a:p>
          <a:endParaRPr lang="es-MX"/>
        </a:p>
      </dgm:t>
    </dgm:pt>
    <dgm:pt modelId="{B7185120-AB4C-4A3B-B73D-9A30D43F7210}" type="sibTrans" cxnId="{5A31DFB5-4909-4DEC-BB5D-EB515B11F951}">
      <dgm:prSet/>
      <dgm:spPr/>
      <dgm:t>
        <a:bodyPr/>
        <a:lstStyle/>
        <a:p>
          <a:endParaRPr lang="es-MX"/>
        </a:p>
      </dgm:t>
    </dgm:pt>
    <dgm:pt modelId="{C01526A6-4E75-4DBA-BDCD-833D94B6BA11}">
      <dgm:prSet phldrT="[Texto]"/>
      <dgm:spPr/>
      <dgm:t>
        <a:bodyPr/>
        <a:lstStyle/>
        <a:p>
          <a:r>
            <a:rPr lang="es-MX" dirty="0" smtClean="0"/>
            <a:t>Adición y sustracción</a:t>
          </a:r>
          <a:endParaRPr lang="es-MX" dirty="0"/>
        </a:p>
      </dgm:t>
    </dgm:pt>
    <dgm:pt modelId="{D3D47CB0-106D-44BD-BE93-0F7A1D27FEB6}" type="parTrans" cxnId="{DDFE65AB-D819-4615-9855-B80758AF6A5A}">
      <dgm:prSet/>
      <dgm:spPr/>
      <dgm:t>
        <a:bodyPr/>
        <a:lstStyle/>
        <a:p>
          <a:endParaRPr lang="es-MX"/>
        </a:p>
      </dgm:t>
    </dgm:pt>
    <dgm:pt modelId="{50D4C6DC-689C-4C8E-9BDC-916AEA18CE67}" type="sibTrans" cxnId="{DDFE65AB-D819-4615-9855-B80758AF6A5A}">
      <dgm:prSet/>
      <dgm:spPr/>
      <dgm:t>
        <a:bodyPr/>
        <a:lstStyle/>
        <a:p>
          <a:endParaRPr lang="es-MX"/>
        </a:p>
      </dgm:t>
    </dgm:pt>
    <dgm:pt modelId="{FA1A0AC3-C7A8-4033-93DE-56AD678A6D1E}">
      <dgm:prSet phldrT="[Texto]"/>
      <dgm:spPr/>
      <dgm:t>
        <a:bodyPr/>
        <a:lstStyle/>
        <a:p>
          <a:r>
            <a:rPr lang="es-MX" dirty="0" smtClean="0"/>
            <a:t>Resolver problemas</a:t>
          </a:r>
          <a:endParaRPr lang="es-MX" dirty="0"/>
        </a:p>
      </dgm:t>
    </dgm:pt>
    <dgm:pt modelId="{837F2710-B864-4D68-800E-F1CD587215B5}" type="parTrans" cxnId="{C5A351A7-98D3-4DCA-8A68-453E3305364E}">
      <dgm:prSet/>
      <dgm:spPr/>
      <dgm:t>
        <a:bodyPr/>
        <a:lstStyle/>
        <a:p>
          <a:endParaRPr lang="es-MX"/>
        </a:p>
      </dgm:t>
    </dgm:pt>
    <dgm:pt modelId="{45E4C32F-F9B4-43BF-B980-C2FDD760463E}" type="sibTrans" cxnId="{C5A351A7-98D3-4DCA-8A68-453E3305364E}">
      <dgm:prSet/>
      <dgm:spPr/>
      <dgm:t>
        <a:bodyPr/>
        <a:lstStyle/>
        <a:p>
          <a:endParaRPr lang="es-MX"/>
        </a:p>
      </dgm:t>
    </dgm:pt>
    <dgm:pt modelId="{48C138F1-9841-4831-9E1D-E9C9DB838FA6}">
      <dgm:prSet phldrT="[Texto]"/>
      <dgm:spPr/>
      <dgm:t>
        <a:bodyPr/>
        <a:lstStyle/>
        <a:p>
          <a:r>
            <a:rPr lang="es-MX" dirty="0" smtClean="0"/>
            <a:t>Reconocer el valor de las monedas</a:t>
          </a:r>
          <a:endParaRPr lang="es-MX" dirty="0"/>
        </a:p>
      </dgm:t>
    </dgm:pt>
    <dgm:pt modelId="{BAEF31AC-4484-492A-A5CA-F4B795A0BD4A}" type="parTrans" cxnId="{9F03B82C-83B7-4A9E-8DD2-ED3A6951DAF2}">
      <dgm:prSet/>
      <dgm:spPr/>
      <dgm:t>
        <a:bodyPr/>
        <a:lstStyle/>
        <a:p>
          <a:endParaRPr lang="es-MX"/>
        </a:p>
      </dgm:t>
    </dgm:pt>
    <dgm:pt modelId="{763B42AD-0DEB-43B5-9E15-0CA29F1C0B79}" type="sibTrans" cxnId="{9F03B82C-83B7-4A9E-8DD2-ED3A6951DAF2}">
      <dgm:prSet/>
      <dgm:spPr/>
      <dgm:t>
        <a:bodyPr/>
        <a:lstStyle/>
        <a:p>
          <a:endParaRPr lang="es-MX"/>
        </a:p>
      </dgm:t>
    </dgm:pt>
    <dgm:pt modelId="{31C0493A-03E6-45AB-B2BF-3C53377642FF}">
      <dgm:prSet phldrT="[Texto]"/>
      <dgm:spPr/>
      <dgm:t>
        <a:bodyPr/>
        <a:lstStyle/>
        <a:p>
          <a:r>
            <a:rPr lang="es-MX" dirty="0" smtClean="0"/>
            <a:t>Aplicar procedimientos</a:t>
          </a:r>
          <a:endParaRPr lang="es-MX" dirty="0"/>
        </a:p>
      </dgm:t>
    </dgm:pt>
    <dgm:pt modelId="{41DE691F-FC51-4509-B233-06ABBBB02571}" type="parTrans" cxnId="{DB419657-E7A8-4F0D-832F-8813C640ECB1}">
      <dgm:prSet/>
      <dgm:spPr/>
      <dgm:t>
        <a:bodyPr/>
        <a:lstStyle/>
        <a:p>
          <a:endParaRPr lang="es-MX"/>
        </a:p>
      </dgm:t>
    </dgm:pt>
    <dgm:pt modelId="{BDC36B3D-974C-48D6-A17C-59BEA5E608DC}" type="sibTrans" cxnId="{DB419657-E7A8-4F0D-832F-8813C640ECB1}">
      <dgm:prSet/>
      <dgm:spPr/>
      <dgm:t>
        <a:bodyPr/>
        <a:lstStyle/>
        <a:p>
          <a:endParaRPr lang="es-MX"/>
        </a:p>
      </dgm:t>
    </dgm:pt>
    <dgm:pt modelId="{439775B7-5968-4E11-8BF4-2F48F5E7592C}">
      <dgm:prSet phldrT="[Texto]"/>
      <dgm:spPr/>
      <dgm:t>
        <a:bodyPr/>
        <a:lstStyle/>
        <a:p>
          <a:r>
            <a:rPr lang="es-MX" dirty="0" smtClean="0"/>
            <a:t>Propone códigos personales</a:t>
          </a:r>
          <a:endParaRPr lang="es-MX" dirty="0"/>
        </a:p>
      </dgm:t>
    </dgm:pt>
    <dgm:pt modelId="{5DF4610B-9BCE-4319-B978-F5DF0061DEA2}" type="parTrans" cxnId="{E775D63B-12C9-4D0D-858E-0C0E03784983}">
      <dgm:prSet/>
      <dgm:spPr/>
      <dgm:t>
        <a:bodyPr/>
        <a:lstStyle/>
        <a:p>
          <a:endParaRPr lang="es-MX"/>
        </a:p>
      </dgm:t>
    </dgm:pt>
    <dgm:pt modelId="{2C9D5D3C-C263-4F47-85E3-D6590751CFDB}" type="sibTrans" cxnId="{E775D63B-12C9-4D0D-858E-0C0E03784983}">
      <dgm:prSet/>
      <dgm:spPr/>
      <dgm:t>
        <a:bodyPr/>
        <a:lstStyle/>
        <a:p>
          <a:endParaRPr lang="es-MX"/>
        </a:p>
      </dgm:t>
    </dgm:pt>
    <dgm:pt modelId="{CEC7FAA2-0370-4074-BA6E-56DB9E2F3D88}">
      <dgm:prSet phldrT="[Texto]"/>
      <dgm:spPr/>
      <dgm:t>
        <a:bodyPr/>
        <a:lstStyle/>
        <a:p>
          <a:r>
            <a:rPr lang="es-MX" dirty="0" smtClean="0"/>
            <a:t>Igualar, quitar </a:t>
          </a:r>
          <a:endParaRPr lang="es-MX" dirty="0"/>
        </a:p>
      </dgm:t>
    </dgm:pt>
    <dgm:pt modelId="{B86A64D6-15A6-43EC-939B-9BDEA009BD2B}" type="parTrans" cxnId="{FCC92B01-664A-4574-AC1C-ED97B5792331}">
      <dgm:prSet/>
      <dgm:spPr/>
      <dgm:t>
        <a:bodyPr/>
        <a:lstStyle/>
        <a:p>
          <a:endParaRPr lang="es-MX"/>
        </a:p>
      </dgm:t>
    </dgm:pt>
    <dgm:pt modelId="{5A2286EA-45B0-4671-95AF-C363EF29B195}" type="sibTrans" cxnId="{FCC92B01-664A-4574-AC1C-ED97B5792331}">
      <dgm:prSet/>
      <dgm:spPr/>
      <dgm:t>
        <a:bodyPr/>
        <a:lstStyle/>
        <a:p>
          <a:endParaRPr lang="es-MX"/>
        </a:p>
      </dgm:t>
    </dgm:pt>
    <dgm:pt modelId="{750F4724-EA3D-4F71-AC53-026A857ECE65}">
      <dgm:prSet phldrT="[Texto]"/>
      <dgm:spPr/>
      <dgm:t>
        <a:bodyPr/>
        <a:lstStyle/>
        <a:p>
          <a:r>
            <a:rPr lang="es-MX" dirty="0" smtClean="0"/>
            <a:t>Estimar resultados</a:t>
          </a:r>
          <a:endParaRPr lang="es-MX" dirty="0"/>
        </a:p>
      </dgm:t>
    </dgm:pt>
    <dgm:pt modelId="{ABA1A621-28D7-497C-9582-4DAC8ABB0994}" type="parTrans" cxnId="{AE151A6A-C4FF-40B9-9270-3949A48F6515}">
      <dgm:prSet/>
      <dgm:spPr/>
      <dgm:t>
        <a:bodyPr/>
        <a:lstStyle/>
        <a:p>
          <a:endParaRPr lang="es-MX"/>
        </a:p>
      </dgm:t>
    </dgm:pt>
    <dgm:pt modelId="{78BCFC8B-F3A5-47FC-B231-1DF06DD21E81}" type="sibTrans" cxnId="{AE151A6A-C4FF-40B9-9270-3949A48F6515}">
      <dgm:prSet/>
      <dgm:spPr/>
      <dgm:t>
        <a:bodyPr/>
        <a:lstStyle/>
        <a:p>
          <a:endParaRPr lang="es-MX"/>
        </a:p>
      </dgm:t>
    </dgm:pt>
    <dgm:pt modelId="{89A7349B-12AE-46F8-9FB1-B92EA7571804}">
      <dgm:prSet phldrT="[Texto]"/>
      <dgm:spPr/>
      <dgm:t>
        <a:bodyPr/>
        <a:lstStyle/>
        <a:p>
          <a:r>
            <a:rPr lang="es-MX" dirty="0" smtClean="0"/>
            <a:t>Ejecuta desplazamientos y trayectorias</a:t>
          </a:r>
          <a:endParaRPr lang="es-MX" dirty="0"/>
        </a:p>
      </dgm:t>
    </dgm:pt>
    <dgm:pt modelId="{1371ECF6-77DF-49B2-87CC-BC6BE779EB9D}" type="parTrans" cxnId="{4586A332-0DA5-4170-B9F7-5082724B145F}">
      <dgm:prSet/>
      <dgm:spPr/>
      <dgm:t>
        <a:bodyPr/>
        <a:lstStyle/>
        <a:p>
          <a:endParaRPr lang="es-MX"/>
        </a:p>
      </dgm:t>
    </dgm:pt>
    <dgm:pt modelId="{C6481842-819E-48F6-94A6-2ABAFB3A0341}" type="sibTrans" cxnId="{4586A332-0DA5-4170-B9F7-5082724B145F}">
      <dgm:prSet/>
      <dgm:spPr/>
      <dgm:t>
        <a:bodyPr/>
        <a:lstStyle/>
        <a:p>
          <a:endParaRPr lang="es-MX"/>
        </a:p>
      </dgm:t>
    </dgm:pt>
    <dgm:pt modelId="{3663CF27-EDE6-47DB-9E6F-0D72DE61CD4B}">
      <dgm:prSet phldrT="[Texto]"/>
      <dgm:spPr/>
      <dgm:t>
        <a:bodyPr/>
        <a:lstStyle/>
        <a:p>
          <a:r>
            <a:rPr lang="es-MX" dirty="0" smtClean="0"/>
            <a:t>Elabora croquis</a:t>
          </a:r>
          <a:endParaRPr lang="es-MX" dirty="0"/>
        </a:p>
      </dgm:t>
    </dgm:pt>
    <dgm:pt modelId="{A6C6FADA-0622-4C32-AB1D-DC9C6CC8688E}" type="parTrans" cxnId="{3058A46C-F640-43BA-90EA-2D415857BBAA}">
      <dgm:prSet/>
      <dgm:spPr/>
      <dgm:t>
        <a:bodyPr/>
        <a:lstStyle/>
        <a:p>
          <a:endParaRPr lang="es-MX"/>
        </a:p>
      </dgm:t>
    </dgm:pt>
    <dgm:pt modelId="{04CEE221-47F9-4C95-930A-69E885A8F1DC}" type="sibTrans" cxnId="{3058A46C-F640-43BA-90EA-2D415857BBAA}">
      <dgm:prSet/>
      <dgm:spPr/>
      <dgm:t>
        <a:bodyPr/>
        <a:lstStyle/>
        <a:p>
          <a:endParaRPr lang="es-MX"/>
        </a:p>
      </dgm:t>
    </dgm:pt>
    <dgm:pt modelId="{5D49A983-82EF-4C74-B1C1-2001266DDD8F}">
      <dgm:prSet phldrT="[Texto]"/>
      <dgm:spPr/>
      <dgm:t>
        <a:bodyPr/>
        <a:lstStyle/>
        <a:p>
          <a:r>
            <a:rPr lang="es-MX" dirty="0" smtClean="0"/>
            <a:t>Usa formas geométricas para formar otras</a:t>
          </a:r>
          <a:endParaRPr lang="es-MX" dirty="0"/>
        </a:p>
      </dgm:t>
    </dgm:pt>
    <dgm:pt modelId="{E1A20856-9CFA-4D88-9B12-C1DCFB4201F1}" type="parTrans" cxnId="{0883F5EC-ED30-4FD6-9388-90D5FB51F2DD}">
      <dgm:prSet/>
      <dgm:spPr/>
      <dgm:t>
        <a:bodyPr/>
        <a:lstStyle/>
        <a:p>
          <a:endParaRPr lang="es-MX"/>
        </a:p>
      </dgm:t>
    </dgm:pt>
    <dgm:pt modelId="{55DFA56F-85E7-4CD3-9F9F-6ADB6F13D750}" type="sibTrans" cxnId="{0883F5EC-ED30-4FD6-9388-90D5FB51F2DD}">
      <dgm:prSet/>
      <dgm:spPr/>
      <dgm:t>
        <a:bodyPr/>
        <a:lstStyle/>
        <a:p>
          <a:endParaRPr lang="es-MX"/>
        </a:p>
      </dgm:t>
    </dgm:pt>
    <dgm:pt modelId="{0CF94989-29E4-4615-81EF-DABA49B93A7A}">
      <dgm:prSet phldrT="[Texto]"/>
      <dgm:spPr/>
      <dgm:t>
        <a:bodyPr/>
        <a:lstStyle/>
        <a:p>
          <a:r>
            <a:rPr lang="es-MX" dirty="0" smtClean="0"/>
            <a:t>Ordenar y reordenar materiales</a:t>
          </a:r>
          <a:endParaRPr lang="es-MX" dirty="0"/>
        </a:p>
      </dgm:t>
    </dgm:pt>
    <dgm:pt modelId="{9D13B3EA-4985-4701-A307-E9CF25392046}" type="parTrans" cxnId="{00F97789-8901-4A41-9E49-EED95A363E42}">
      <dgm:prSet/>
      <dgm:spPr/>
      <dgm:t>
        <a:bodyPr/>
        <a:lstStyle/>
        <a:p>
          <a:endParaRPr lang="es-MX"/>
        </a:p>
      </dgm:t>
    </dgm:pt>
    <dgm:pt modelId="{1DFF5E4B-673C-4B36-B3EC-DAA3FEF27291}" type="sibTrans" cxnId="{00F97789-8901-4A41-9E49-EED95A363E42}">
      <dgm:prSet/>
      <dgm:spPr/>
      <dgm:t>
        <a:bodyPr/>
        <a:lstStyle/>
        <a:p>
          <a:endParaRPr lang="es-MX"/>
        </a:p>
      </dgm:t>
    </dgm:pt>
    <dgm:pt modelId="{75805947-46BD-49D0-A65E-2D1AED2C6461}">
      <dgm:prSet phldrT="[Texto]"/>
      <dgm:spPr/>
      <dgm:t>
        <a:bodyPr/>
        <a:lstStyle/>
        <a:p>
          <a:r>
            <a:rPr lang="es-MX" dirty="0" smtClean="0"/>
            <a:t>Encajar y separar cosas</a:t>
          </a:r>
          <a:endParaRPr lang="es-MX" dirty="0"/>
        </a:p>
      </dgm:t>
    </dgm:pt>
    <dgm:pt modelId="{44D36C7C-5795-47D0-B646-97CDC7C2B2F8}" type="parTrans" cxnId="{6D7D5C1F-3F09-4E61-A585-70B79A8F6ECF}">
      <dgm:prSet/>
      <dgm:spPr/>
      <dgm:t>
        <a:bodyPr/>
        <a:lstStyle/>
        <a:p>
          <a:endParaRPr lang="es-MX"/>
        </a:p>
      </dgm:t>
    </dgm:pt>
    <dgm:pt modelId="{8688A62F-9E46-4382-85F1-2F414DD5EB12}" type="sibTrans" cxnId="{6D7D5C1F-3F09-4E61-A585-70B79A8F6ECF}">
      <dgm:prSet/>
      <dgm:spPr/>
      <dgm:t>
        <a:bodyPr/>
        <a:lstStyle/>
        <a:p>
          <a:endParaRPr lang="es-MX"/>
        </a:p>
      </dgm:t>
    </dgm:pt>
    <dgm:pt modelId="{F16E2DF4-B60E-46A8-B3DB-201F8AF16D5D}" type="pres">
      <dgm:prSet presAssocID="{AB29F996-5011-4C1B-BEBF-44B4268CC19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1DD63443-F234-464C-81E9-17B4E43F1B83}" type="pres">
      <dgm:prSet presAssocID="{A1C3E465-AD6E-4901-A865-B5B51CDE441E}" presName="compNode" presStyleCnt="0"/>
      <dgm:spPr/>
    </dgm:pt>
    <dgm:pt modelId="{53446E3D-AE71-4866-AEB1-D047260D242A}" type="pres">
      <dgm:prSet presAssocID="{A1C3E465-AD6E-4901-A865-B5B51CDE441E}" presName="dummyConnPt" presStyleCnt="0"/>
      <dgm:spPr/>
    </dgm:pt>
    <dgm:pt modelId="{F67E07F7-5D30-45EE-B67E-B74029111834}" type="pres">
      <dgm:prSet presAssocID="{A1C3E465-AD6E-4901-A865-B5B51CDE441E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8223A7-EA53-4023-AE5F-8BA7C3167202}" type="pres">
      <dgm:prSet presAssocID="{A63DEFE1-1E4E-479C-965E-92676EDC83A7}" presName="sibTrans" presStyleLbl="bgSibTrans2D1" presStyleIdx="0" presStyleCnt="15"/>
      <dgm:spPr/>
      <dgm:t>
        <a:bodyPr/>
        <a:lstStyle/>
        <a:p>
          <a:endParaRPr lang="es-MX"/>
        </a:p>
      </dgm:t>
    </dgm:pt>
    <dgm:pt modelId="{ABF3BD55-1457-4B65-AB52-40AD04E12BE5}" type="pres">
      <dgm:prSet presAssocID="{2AC35FE2-D5AC-44A3-878E-B3A2FE688B4A}" presName="compNode" presStyleCnt="0"/>
      <dgm:spPr/>
    </dgm:pt>
    <dgm:pt modelId="{4BF45F3A-472C-4DF1-93FF-05ADF3904869}" type="pres">
      <dgm:prSet presAssocID="{2AC35FE2-D5AC-44A3-878E-B3A2FE688B4A}" presName="dummyConnPt" presStyleCnt="0"/>
      <dgm:spPr/>
    </dgm:pt>
    <dgm:pt modelId="{70612C5D-AD5A-4822-9844-98BA46088ED5}" type="pres">
      <dgm:prSet presAssocID="{2AC35FE2-D5AC-44A3-878E-B3A2FE688B4A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4155BFF-6137-406C-95E0-2B570C06C564}" type="pres">
      <dgm:prSet presAssocID="{54B367D2-F8D1-4566-8DE3-DE0471BE7F4D}" presName="sibTrans" presStyleLbl="bgSibTrans2D1" presStyleIdx="1" presStyleCnt="15"/>
      <dgm:spPr/>
      <dgm:t>
        <a:bodyPr/>
        <a:lstStyle/>
        <a:p>
          <a:endParaRPr lang="es-MX"/>
        </a:p>
      </dgm:t>
    </dgm:pt>
    <dgm:pt modelId="{CB57C021-1CF1-497F-8B96-6F1908BE8EFE}" type="pres">
      <dgm:prSet presAssocID="{CEC7FAA2-0370-4074-BA6E-56DB9E2F3D88}" presName="compNode" presStyleCnt="0"/>
      <dgm:spPr/>
    </dgm:pt>
    <dgm:pt modelId="{EAE828A4-62AE-4FA6-B4A6-16F10E5E18AB}" type="pres">
      <dgm:prSet presAssocID="{CEC7FAA2-0370-4074-BA6E-56DB9E2F3D88}" presName="dummyConnPt" presStyleCnt="0"/>
      <dgm:spPr/>
    </dgm:pt>
    <dgm:pt modelId="{AFE2369B-8512-45FA-A119-A87E9E8DE5E6}" type="pres">
      <dgm:prSet presAssocID="{CEC7FAA2-0370-4074-BA6E-56DB9E2F3D88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D069C2-48D0-407B-8F67-CD447DB5EB2E}" type="pres">
      <dgm:prSet presAssocID="{5A2286EA-45B0-4671-95AF-C363EF29B195}" presName="sibTrans" presStyleLbl="bgSibTrans2D1" presStyleIdx="2" presStyleCnt="15"/>
      <dgm:spPr/>
      <dgm:t>
        <a:bodyPr/>
        <a:lstStyle/>
        <a:p>
          <a:endParaRPr lang="es-MX"/>
        </a:p>
      </dgm:t>
    </dgm:pt>
    <dgm:pt modelId="{1A11995F-6493-4B84-9697-44D9E401C8A0}" type="pres">
      <dgm:prSet presAssocID="{48605015-CAB1-4C54-9E5D-7B3CA4BD5FEE}" presName="compNode" presStyleCnt="0"/>
      <dgm:spPr/>
    </dgm:pt>
    <dgm:pt modelId="{1B68EECF-8017-4BCA-A620-EF2CB395FBA6}" type="pres">
      <dgm:prSet presAssocID="{48605015-CAB1-4C54-9E5D-7B3CA4BD5FEE}" presName="dummyConnPt" presStyleCnt="0"/>
      <dgm:spPr/>
    </dgm:pt>
    <dgm:pt modelId="{DDE9377D-8F5C-4913-84EE-7447B9AA2876}" type="pres">
      <dgm:prSet presAssocID="{48605015-CAB1-4C54-9E5D-7B3CA4BD5FEE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63C138-CEC4-4844-A481-7BFF70013C5B}" type="pres">
      <dgm:prSet presAssocID="{F24AAFB6-0A09-42C7-B3F0-C51D5F59B198}" presName="sibTrans" presStyleLbl="bgSibTrans2D1" presStyleIdx="3" presStyleCnt="15"/>
      <dgm:spPr/>
      <dgm:t>
        <a:bodyPr/>
        <a:lstStyle/>
        <a:p>
          <a:endParaRPr lang="es-MX"/>
        </a:p>
      </dgm:t>
    </dgm:pt>
    <dgm:pt modelId="{DA300F56-8482-4C26-B238-4CD35731343D}" type="pres">
      <dgm:prSet presAssocID="{6C3BF003-6BB8-445D-81B6-0B5CBBA7B49A}" presName="compNode" presStyleCnt="0"/>
      <dgm:spPr/>
    </dgm:pt>
    <dgm:pt modelId="{489E1293-63D6-4067-9DF4-7CACAB919F54}" type="pres">
      <dgm:prSet presAssocID="{6C3BF003-6BB8-445D-81B6-0B5CBBA7B49A}" presName="dummyConnPt" presStyleCnt="0"/>
      <dgm:spPr/>
    </dgm:pt>
    <dgm:pt modelId="{F5A84EE8-BAEA-439E-AB06-AA19F9CDE391}" type="pres">
      <dgm:prSet presAssocID="{6C3BF003-6BB8-445D-81B6-0B5CBBA7B49A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FFE031-E462-4693-8140-39FBB0B6961F}" type="pres">
      <dgm:prSet presAssocID="{B7185120-AB4C-4A3B-B73D-9A30D43F7210}" presName="sibTrans" presStyleLbl="bgSibTrans2D1" presStyleIdx="4" presStyleCnt="15"/>
      <dgm:spPr/>
      <dgm:t>
        <a:bodyPr/>
        <a:lstStyle/>
        <a:p>
          <a:endParaRPr lang="es-MX"/>
        </a:p>
      </dgm:t>
    </dgm:pt>
    <dgm:pt modelId="{59D5D0E5-B23A-4E54-8D0F-50C0559060E9}" type="pres">
      <dgm:prSet presAssocID="{C01526A6-4E75-4DBA-BDCD-833D94B6BA11}" presName="compNode" presStyleCnt="0"/>
      <dgm:spPr/>
    </dgm:pt>
    <dgm:pt modelId="{75ACDBBA-C9F8-43C0-8B63-78B0CD4E0F5F}" type="pres">
      <dgm:prSet presAssocID="{C01526A6-4E75-4DBA-BDCD-833D94B6BA11}" presName="dummyConnPt" presStyleCnt="0"/>
      <dgm:spPr/>
    </dgm:pt>
    <dgm:pt modelId="{563F85DF-7421-499C-A7CA-AA35C28027DB}" type="pres">
      <dgm:prSet presAssocID="{C01526A6-4E75-4DBA-BDCD-833D94B6BA11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DF9D5D-45FF-4A07-BA88-3AFCA1F7618A}" type="pres">
      <dgm:prSet presAssocID="{50D4C6DC-689C-4C8E-9BDC-916AEA18CE67}" presName="sibTrans" presStyleLbl="bgSibTrans2D1" presStyleIdx="5" presStyleCnt="15"/>
      <dgm:spPr/>
      <dgm:t>
        <a:bodyPr/>
        <a:lstStyle/>
        <a:p>
          <a:endParaRPr lang="es-MX"/>
        </a:p>
      </dgm:t>
    </dgm:pt>
    <dgm:pt modelId="{8F335785-E844-4A08-9167-3A3CDDBBC35A}" type="pres">
      <dgm:prSet presAssocID="{FA1A0AC3-C7A8-4033-93DE-56AD678A6D1E}" presName="compNode" presStyleCnt="0"/>
      <dgm:spPr/>
    </dgm:pt>
    <dgm:pt modelId="{288B764A-0F0E-45F0-9D98-9B5D53A37E98}" type="pres">
      <dgm:prSet presAssocID="{FA1A0AC3-C7A8-4033-93DE-56AD678A6D1E}" presName="dummyConnPt" presStyleCnt="0"/>
      <dgm:spPr/>
    </dgm:pt>
    <dgm:pt modelId="{0DF3D063-B621-4844-A200-A2865DCCCDC9}" type="pres">
      <dgm:prSet presAssocID="{FA1A0AC3-C7A8-4033-93DE-56AD678A6D1E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BEC579-F555-42B4-80BE-5C4B15B36D5D}" type="pres">
      <dgm:prSet presAssocID="{45E4C32F-F9B4-43BF-B980-C2FDD760463E}" presName="sibTrans" presStyleLbl="bgSibTrans2D1" presStyleIdx="6" presStyleCnt="15"/>
      <dgm:spPr/>
      <dgm:t>
        <a:bodyPr/>
        <a:lstStyle/>
        <a:p>
          <a:endParaRPr lang="es-MX"/>
        </a:p>
      </dgm:t>
    </dgm:pt>
    <dgm:pt modelId="{D082CAFA-EF03-4B07-937B-6DC8F47E827B}" type="pres">
      <dgm:prSet presAssocID="{750F4724-EA3D-4F71-AC53-026A857ECE65}" presName="compNode" presStyleCnt="0"/>
      <dgm:spPr/>
    </dgm:pt>
    <dgm:pt modelId="{94176FD7-B43A-448E-BD32-469C9D5A1684}" type="pres">
      <dgm:prSet presAssocID="{750F4724-EA3D-4F71-AC53-026A857ECE65}" presName="dummyConnPt" presStyleCnt="0"/>
      <dgm:spPr/>
    </dgm:pt>
    <dgm:pt modelId="{312ADC37-8683-427C-8F9E-9EF8ED533CB0}" type="pres">
      <dgm:prSet presAssocID="{750F4724-EA3D-4F71-AC53-026A857ECE65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932B5DC-2A52-43C8-81E1-38D27E02D572}" type="pres">
      <dgm:prSet presAssocID="{78BCFC8B-F3A5-47FC-B231-1DF06DD21E81}" presName="sibTrans" presStyleLbl="bgSibTrans2D1" presStyleIdx="7" presStyleCnt="15"/>
      <dgm:spPr/>
      <dgm:t>
        <a:bodyPr/>
        <a:lstStyle/>
        <a:p>
          <a:endParaRPr lang="es-MX"/>
        </a:p>
      </dgm:t>
    </dgm:pt>
    <dgm:pt modelId="{A8B8C8CE-8018-4BB5-BAD4-EE6079E93C6C}" type="pres">
      <dgm:prSet presAssocID="{48C138F1-9841-4831-9E1D-E9C9DB838FA6}" presName="compNode" presStyleCnt="0"/>
      <dgm:spPr/>
    </dgm:pt>
    <dgm:pt modelId="{E6F96600-D3A3-4203-A457-299B9AD43112}" type="pres">
      <dgm:prSet presAssocID="{48C138F1-9841-4831-9E1D-E9C9DB838FA6}" presName="dummyConnPt" presStyleCnt="0"/>
      <dgm:spPr/>
    </dgm:pt>
    <dgm:pt modelId="{41B8B9E0-25FB-4729-BE95-3220C9B7C86B}" type="pres">
      <dgm:prSet presAssocID="{48C138F1-9841-4831-9E1D-E9C9DB838FA6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8233A4-B97F-4B3C-957B-4B8111E59354}" type="pres">
      <dgm:prSet presAssocID="{763B42AD-0DEB-43B5-9E15-0CA29F1C0B79}" presName="sibTrans" presStyleLbl="bgSibTrans2D1" presStyleIdx="8" presStyleCnt="15"/>
      <dgm:spPr/>
      <dgm:t>
        <a:bodyPr/>
        <a:lstStyle/>
        <a:p>
          <a:endParaRPr lang="es-MX"/>
        </a:p>
      </dgm:t>
    </dgm:pt>
    <dgm:pt modelId="{D11210C8-BD81-4A18-97E8-D41B708F47DF}" type="pres">
      <dgm:prSet presAssocID="{31C0493A-03E6-45AB-B2BF-3C53377642FF}" presName="compNode" presStyleCnt="0"/>
      <dgm:spPr/>
    </dgm:pt>
    <dgm:pt modelId="{9BE6EA5E-6829-4D40-A79C-8066AC8B196B}" type="pres">
      <dgm:prSet presAssocID="{31C0493A-03E6-45AB-B2BF-3C53377642FF}" presName="dummyConnPt" presStyleCnt="0"/>
      <dgm:spPr/>
    </dgm:pt>
    <dgm:pt modelId="{99244ED4-3DDB-486D-96C0-7397355B9ED9}" type="pres">
      <dgm:prSet presAssocID="{31C0493A-03E6-45AB-B2BF-3C53377642FF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EE138B-E9D4-4D7D-A35F-845F10FFD0C1}" type="pres">
      <dgm:prSet presAssocID="{BDC36B3D-974C-48D6-A17C-59BEA5E608DC}" presName="sibTrans" presStyleLbl="bgSibTrans2D1" presStyleIdx="9" presStyleCnt="15"/>
      <dgm:spPr/>
      <dgm:t>
        <a:bodyPr/>
        <a:lstStyle/>
        <a:p>
          <a:endParaRPr lang="es-MX"/>
        </a:p>
      </dgm:t>
    </dgm:pt>
    <dgm:pt modelId="{7713179F-24CB-4C1B-867B-68258F8E13A2}" type="pres">
      <dgm:prSet presAssocID="{439775B7-5968-4E11-8BF4-2F48F5E7592C}" presName="compNode" presStyleCnt="0"/>
      <dgm:spPr/>
    </dgm:pt>
    <dgm:pt modelId="{C4CE4135-FAC0-4D20-BA94-8C82DBDF9B57}" type="pres">
      <dgm:prSet presAssocID="{439775B7-5968-4E11-8BF4-2F48F5E7592C}" presName="dummyConnPt" presStyleCnt="0"/>
      <dgm:spPr/>
    </dgm:pt>
    <dgm:pt modelId="{36142E12-0724-45BC-872B-A5243D09F6B8}" type="pres">
      <dgm:prSet presAssocID="{439775B7-5968-4E11-8BF4-2F48F5E7592C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F888ED-5B7B-4E79-95BB-699C4D170C2A}" type="pres">
      <dgm:prSet presAssocID="{2C9D5D3C-C263-4F47-85E3-D6590751CFDB}" presName="sibTrans" presStyleLbl="bgSibTrans2D1" presStyleIdx="10" presStyleCnt="15"/>
      <dgm:spPr/>
      <dgm:t>
        <a:bodyPr/>
        <a:lstStyle/>
        <a:p>
          <a:endParaRPr lang="es-MX"/>
        </a:p>
      </dgm:t>
    </dgm:pt>
    <dgm:pt modelId="{F319E1E8-9CC1-4718-91EA-738F7DEB0C12}" type="pres">
      <dgm:prSet presAssocID="{89A7349B-12AE-46F8-9FB1-B92EA7571804}" presName="compNode" presStyleCnt="0"/>
      <dgm:spPr/>
    </dgm:pt>
    <dgm:pt modelId="{41B10D53-7772-4FD3-BB90-511DCCDCBEC0}" type="pres">
      <dgm:prSet presAssocID="{89A7349B-12AE-46F8-9FB1-B92EA7571804}" presName="dummyConnPt" presStyleCnt="0"/>
      <dgm:spPr/>
    </dgm:pt>
    <dgm:pt modelId="{F4A06B6D-C95C-41FB-B09F-1649A8708465}" type="pres">
      <dgm:prSet presAssocID="{89A7349B-12AE-46F8-9FB1-B92EA7571804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894EA0-4B4D-4338-ADC1-72215DADF33B}" type="pres">
      <dgm:prSet presAssocID="{C6481842-819E-48F6-94A6-2ABAFB3A0341}" presName="sibTrans" presStyleLbl="bgSibTrans2D1" presStyleIdx="11" presStyleCnt="15"/>
      <dgm:spPr/>
      <dgm:t>
        <a:bodyPr/>
        <a:lstStyle/>
        <a:p>
          <a:endParaRPr lang="es-MX"/>
        </a:p>
      </dgm:t>
    </dgm:pt>
    <dgm:pt modelId="{1EE1B6E7-B8FF-4DE2-8681-3F3267A7C0C8}" type="pres">
      <dgm:prSet presAssocID="{3663CF27-EDE6-47DB-9E6F-0D72DE61CD4B}" presName="compNode" presStyleCnt="0"/>
      <dgm:spPr/>
    </dgm:pt>
    <dgm:pt modelId="{2B2A4EDB-B0E7-42A0-91F4-BD5D0B423A39}" type="pres">
      <dgm:prSet presAssocID="{3663CF27-EDE6-47DB-9E6F-0D72DE61CD4B}" presName="dummyConnPt" presStyleCnt="0"/>
      <dgm:spPr/>
    </dgm:pt>
    <dgm:pt modelId="{C35F8600-3E17-4304-8697-8597D5983D33}" type="pres">
      <dgm:prSet presAssocID="{3663CF27-EDE6-47DB-9E6F-0D72DE61CD4B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77E9A59-3FAD-4BDE-94E4-9D8713214F1E}" type="pres">
      <dgm:prSet presAssocID="{04CEE221-47F9-4C95-930A-69E885A8F1DC}" presName="sibTrans" presStyleLbl="bgSibTrans2D1" presStyleIdx="12" presStyleCnt="15"/>
      <dgm:spPr/>
      <dgm:t>
        <a:bodyPr/>
        <a:lstStyle/>
        <a:p>
          <a:endParaRPr lang="es-MX"/>
        </a:p>
      </dgm:t>
    </dgm:pt>
    <dgm:pt modelId="{86F0FF4C-FFFA-42CE-9F43-F6323693CA94}" type="pres">
      <dgm:prSet presAssocID="{5D49A983-82EF-4C74-B1C1-2001266DDD8F}" presName="compNode" presStyleCnt="0"/>
      <dgm:spPr/>
    </dgm:pt>
    <dgm:pt modelId="{201926DB-D9B6-43D7-B874-BA3C0476ACFC}" type="pres">
      <dgm:prSet presAssocID="{5D49A983-82EF-4C74-B1C1-2001266DDD8F}" presName="dummyConnPt" presStyleCnt="0"/>
      <dgm:spPr/>
    </dgm:pt>
    <dgm:pt modelId="{62BC6700-340D-4268-8612-BDC72587BCC9}" type="pres">
      <dgm:prSet presAssocID="{5D49A983-82EF-4C74-B1C1-2001266DDD8F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66089D-5FDD-4B21-8862-295000468461}" type="pres">
      <dgm:prSet presAssocID="{55DFA56F-85E7-4CD3-9F9F-6ADB6F13D750}" presName="sibTrans" presStyleLbl="bgSibTrans2D1" presStyleIdx="13" presStyleCnt="15"/>
      <dgm:spPr/>
      <dgm:t>
        <a:bodyPr/>
        <a:lstStyle/>
        <a:p>
          <a:endParaRPr lang="es-MX"/>
        </a:p>
      </dgm:t>
    </dgm:pt>
    <dgm:pt modelId="{ED551A3B-7CB6-4621-8EB2-62E075FE9552}" type="pres">
      <dgm:prSet presAssocID="{0CF94989-29E4-4615-81EF-DABA49B93A7A}" presName="compNode" presStyleCnt="0"/>
      <dgm:spPr/>
    </dgm:pt>
    <dgm:pt modelId="{0CAF98E8-05C4-44D2-AA72-52789D8C30C8}" type="pres">
      <dgm:prSet presAssocID="{0CF94989-29E4-4615-81EF-DABA49B93A7A}" presName="dummyConnPt" presStyleCnt="0"/>
      <dgm:spPr/>
    </dgm:pt>
    <dgm:pt modelId="{A44153D7-AB06-4D0F-8514-BE6784428165}" type="pres">
      <dgm:prSet presAssocID="{0CF94989-29E4-4615-81EF-DABA49B93A7A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E6D102-A647-4215-BC23-BB97FFE1A6AA}" type="pres">
      <dgm:prSet presAssocID="{1DFF5E4B-673C-4B36-B3EC-DAA3FEF27291}" presName="sibTrans" presStyleLbl="bgSibTrans2D1" presStyleIdx="14" presStyleCnt="15"/>
      <dgm:spPr/>
      <dgm:t>
        <a:bodyPr/>
        <a:lstStyle/>
        <a:p>
          <a:endParaRPr lang="es-MX"/>
        </a:p>
      </dgm:t>
    </dgm:pt>
    <dgm:pt modelId="{79AC568B-93BB-4C88-8A52-D4576060D4E5}" type="pres">
      <dgm:prSet presAssocID="{75805947-46BD-49D0-A65E-2D1AED2C6461}" presName="compNode" presStyleCnt="0"/>
      <dgm:spPr/>
    </dgm:pt>
    <dgm:pt modelId="{F823D545-D381-496A-8922-BD0ED02ECE15}" type="pres">
      <dgm:prSet presAssocID="{75805947-46BD-49D0-A65E-2D1AED2C6461}" presName="dummyConnPt" presStyleCnt="0"/>
      <dgm:spPr/>
    </dgm:pt>
    <dgm:pt modelId="{762E64DF-513D-4CC4-85FA-444534DB1CB2}" type="pres">
      <dgm:prSet presAssocID="{75805947-46BD-49D0-A65E-2D1AED2C6461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68C261-7001-40AB-B0C9-01EF276F1B58}" type="presOf" srcId="{BDC36B3D-974C-48D6-A17C-59BEA5E608DC}" destId="{01EE138B-E9D4-4D7D-A35F-845F10FFD0C1}" srcOrd="0" destOrd="0" presId="urn:microsoft.com/office/officeart/2005/8/layout/bProcess4"/>
    <dgm:cxn modelId="{C546E16E-C68C-4C32-92B5-A9060A24E56C}" type="presOf" srcId="{3663CF27-EDE6-47DB-9E6F-0D72DE61CD4B}" destId="{C35F8600-3E17-4304-8697-8597D5983D33}" srcOrd="0" destOrd="0" presId="urn:microsoft.com/office/officeart/2005/8/layout/bProcess4"/>
    <dgm:cxn modelId="{2D85B98D-F783-4497-B0BD-664B68CB2F1C}" type="presOf" srcId="{C01526A6-4E75-4DBA-BDCD-833D94B6BA11}" destId="{563F85DF-7421-499C-A7CA-AA35C28027DB}" srcOrd="0" destOrd="0" presId="urn:microsoft.com/office/officeart/2005/8/layout/bProcess4"/>
    <dgm:cxn modelId="{E775D63B-12C9-4D0D-858E-0C0E03784983}" srcId="{AB29F996-5011-4C1B-BEBF-44B4268CC194}" destId="{439775B7-5968-4E11-8BF4-2F48F5E7592C}" srcOrd="10" destOrd="0" parTransId="{5DF4610B-9BCE-4319-B978-F5DF0061DEA2}" sibTransId="{2C9D5D3C-C263-4F47-85E3-D6590751CFDB}"/>
    <dgm:cxn modelId="{9BA1409F-1834-4EA5-8EC0-D803209769B5}" type="presOf" srcId="{5A2286EA-45B0-4671-95AF-C363EF29B195}" destId="{95D069C2-48D0-407B-8F67-CD447DB5EB2E}" srcOrd="0" destOrd="0" presId="urn:microsoft.com/office/officeart/2005/8/layout/bProcess4"/>
    <dgm:cxn modelId="{66A4D11C-6C06-48E9-8708-BEC1047DCCE9}" type="presOf" srcId="{54B367D2-F8D1-4566-8DE3-DE0471BE7F4D}" destId="{04155BFF-6137-406C-95E0-2B570C06C564}" srcOrd="0" destOrd="0" presId="urn:microsoft.com/office/officeart/2005/8/layout/bProcess4"/>
    <dgm:cxn modelId="{BC26371D-17E6-4612-A500-591E69BAB382}" type="presOf" srcId="{48C138F1-9841-4831-9E1D-E9C9DB838FA6}" destId="{41B8B9E0-25FB-4729-BE95-3220C9B7C86B}" srcOrd="0" destOrd="0" presId="urn:microsoft.com/office/officeart/2005/8/layout/bProcess4"/>
    <dgm:cxn modelId="{C5A351A7-98D3-4DCA-8A68-453E3305364E}" srcId="{AB29F996-5011-4C1B-BEBF-44B4268CC194}" destId="{FA1A0AC3-C7A8-4033-93DE-56AD678A6D1E}" srcOrd="6" destOrd="0" parTransId="{837F2710-B864-4D68-800E-F1CD587215B5}" sibTransId="{45E4C32F-F9B4-43BF-B980-C2FDD760463E}"/>
    <dgm:cxn modelId="{F4A76C66-B2AD-4878-9FB0-5DD06E76BADF}" type="presOf" srcId="{31C0493A-03E6-45AB-B2BF-3C53377642FF}" destId="{99244ED4-3DDB-486D-96C0-7397355B9ED9}" srcOrd="0" destOrd="0" presId="urn:microsoft.com/office/officeart/2005/8/layout/bProcess4"/>
    <dgm:cxn modelId="{5A31DFB5-4909-4DEC-BB5D-EB515B11F951}" srcId="{AB29F996-5011-4C1B-BEBF-44B4268CC194}" destId="{6C3BF003-6BB8-445D-81B6-0B5CBBA7B49A}" srcOrd="4" destOrd="0" parTransId="{430628D2-4216-48ED-950A-F3C29E1596EB}" sibTransId="{B7185120-AB4C-4A3B-B73D-9A30D43F7210}"/>
    <dgm:cxn modelId="{FB16AA7C-AEC6-40C2-A679-C664AFA2A150}" type="presOf" srcId="{45E4C32F-F9B4-43BF-B980-C2FDD760463E}" destId="{D6BEC579-F555-42B4-80BE-5C4B15B36D5D}" srcOrd="0" destOrd="0" presId="urn:microsoft.com/office/officeart/2005/8/layout/bProcess4"/>
    <dgm:cxn modelId="{0216A16C-1557-40AA-8E05-31D95B4CDFB9}" type="presOf" srcId="{763B42AD-0DEB-43B5-9E15-0CA29F1C0B79}" destId="{698233A4-B97F-4B3C-957B-4B8111E59354}" srcOrd="0" destOrd="0" presId="urn:microsoft.com/office/officeart/2005/8/layout/bProcess4"/>
    <dgm:cxn modelId="{3058A46C-F640-43BA-90EA-2D415857BBAA}" srcId="{AB29F996-5011-4C1B-BEBF-44B4268CC194}" destId="{3663CF27-EDE6-47DB-9E6F-0D72DE61CD4B}" srcOrd="12" destOrd="0" parTransId="{A6C6FADA-0622-4C32-AB1D-DC9C6CC8688E}" sibTransId="{04CEE221-47F9-4C95-930A-69E885A8F1DC}"/>
    <dgm:cxn modelId="{5B83520D-C362-4B26-B3EA-C8755ED477E6}" srcId="{AB29F996-5011-4C1B-BEBF-44B4268CC194}" destId="{A1C3E465-AD6E-4901-A865-B5B51CDE441E}" srcOrd="0" destOrd="0" parTransId="{8A73E6C2-E20F-4ABE-A86F-9EF0C7946868}" sibTransId="{A63DEFE1-1E4E-479C-965E-92676EDC83A7}"/>
    <dgm:cxn modelId="{8A4FF998-17E1-4E70-B515-8BD55E1D8EB9}" type="presOf" srcId="{750F4724-EA3D-4F71-AC53-026A857ECE65}" destId="{312ADC37-8683-427C-8F9E-9EF8ED533CB0}" srcOrd="0" destOrd="0" presId="urn:microsoft.com/office/officeart/2005/8/layout/bProcess4"/>
    <dgm:cxn modelId="{C1E698C5-F51F-47BB-B162-9A1B522AB1B9}" type="presOf" srcId="{2C9D5D3C-C263-4F47-85E3-D6590751CFDB}" destId="{98F888ED-5B7B-4E79-95BB-699C4D170C2A}" srcOrd="0" destOrd="0" presId="urn:microsoft.com/office/officeart/2005/8/layout/bProcess4"/>
    <dgm:cxn modelId="{0883F5EC-ED30-4FD6-9388-90D5FB51F2DD}" srcId="{AB29F996-5011-4C1B-BEBF-44B4268CC194}" destId="{5D49A983-82EF-4C74-B1C1-2001266DDD8F}" srcOrd="13" destOrd="0" parTransId="{E1A20856-9CFA-4D88-9B12-C1DCFB4201F1}" sibTransId="{55DFA56F-85E7-4CD3-9F9F-6ADB6F13D750}"/>
    <dgm:cxn modelId="{9F03B82C-83B7-4A9E-8DD2-ED3A6951DAF2}" srcId="{AB29F996-5011-4C1B-BEBF-44B4268CC194}" destId="{48C138F1-9841-4831-9E1D-E9C9DB838FA6}" srcOrd="8" destOrd="0" parTransId="{BAEF31AC-4484-492A-A5CA-F4B795A0BD4A}" sibTransId="{763B42AD-0DEB-43B5-9E15-0CA29F1C0B79}"/>
    <dgm:cxn modelId="{F82C67DD-80B2-4E7A-B453-D9651C2DCC12}" type="presOf" srcId="{AB29F996-5011-4C1B-BEBF-44B4268CC194}" destId="{F16E2DF4-B60E-46A8-B3DB-201F8AF16D5D}" srcOrd="0" destOrd="0" presId="urn:microsoft.com/office/officeart/2005/8/layout/bProcess4"/>
    <dgm:cxn modelId="{88D9F293-DF21-4760-A796-37BCC7882D6E}" type="presOf" srcId="{0CF94989-29E4-4615-81EF-DABA49B93A7A}" destId="{A44153D7-AB06-4D0F-8514-BE6784428165}" srcOrd="0" destOrd="0" presId="urn:microsoft.com/office/officeart/2005/8/layout/bProcess4"/>
    <dgm:cxn modelId="{92D1FC55-11F8-4EA5-97A4-719662B7EA98}" type="presOf" srcId="{CEC7FAA2-0370-4074-BA6E-56DB9E2F3D88}" destId="{AFE2369B-8512-45FA-A119-A87E9E8DE5E6}" srcOrd="0" destOrd="0" presId="urn:microsoft.com/office/officeart/2005/8/layout/bProcess4"/>
    <dgm:cxn modelId="{69FC514C-30E6-432E-A696-2EB5DF147B6D}" type="presOf" srcId="{89A7349B-12AE-46F8-9FB1-B92EA7571804}" destId="{F4A06B6D-C95C-41FB-B09F-1649A8708465}" srcOrd="0" destOrd="0" presId="urn:microsoft.com/office/officeart/2005/8/layout/bProcess4"/>
    <dgm:cxn modelId="{4CFCE905-8AAD-4509-8605-376DC12D9F9F}" type="presOf" srcId="{B7185120-AB4C-4A3B-B73D-9A30D43F7210}" destId="{5CFFE031-E462-4693-8140-39FBB0B6961F}" srcOrd="0" destOrd="0" presId="urn:microsoft.com/office/officeart/2005/8/layout/bProcess4"/>
    <dgm:cxn modelId="{93A5476F-DEB3-4337-ACC7-D27DC6104CA8}" type="presOf" srcId="{6C3BF003-6BB8-445D-81B6-0B5CBBA7B49A}" destId="{F5A84EE8-BAEA-439E-AB06-AA19F9CDE391}" srcOrd="0" destOrd="0" presId="urn:microsoft.com/office/officeart/2005/8/layout/bProcess4"/>
    <dgm:cxn modelId="{3ADB0862-762D-42DB-9A1A-A52EB8890E01}" type="presOf" srcId="{FA1A0AC3-C7A8-4033-93DE-56AD678A6D1E}" destId="{0DF3D063-B621-4844-A200-A2865DCCCDC9}" srcOrd="0" destOrd="0" presId="urn:microsoft.com/office/officeart/2005/8/layout/bProcess4"/>
    <dgm:cxn modelId="{6D7D5C1F-3F09-4E61-A585-70B79A8F6ECF}" srcId="{AB29F996-5011-4C1B-BEBF-44B4268CC194}" destId="{75805947-46BD-49D0-A65E-2D1AED2C6461}" srcOrd="15" destOrd="0" parTransId="{44D36C7C-5795-47D0-B646-97CDC7C2B2F8}" sibTransId="{8688A62F-9E46-4382-85F1-2F414DD5EB12}"/>
    <dgm:cxn modelId="{E818F7A0-AE0E-4AA8-8FD5-56DEA5F9722F}" type="presOf" srcId="{78BCFC8B-F3A5-47FC-B231-1DF06DD21E81}" destId="{7932B5DC-2A52-43C8-81E1-38D27E02D572}" srcOrd="0" destOrd="0" presId="urn:microsoft.com/office/officeart/2005/8/layout/bProcess4"/>
    <dgm:cxn modelId="{4586A332-0DA5-4170-B9F7-5082724B145F}" srcId="{AB29F996-5011-4C1B-BEBF-44B4268CC194}" destId="{89A7349B-12AE-46F8-9FB1-B92EA7571804}" srcOrd="11" destOrd="0" parTransId="{1371ECF6-77DF-49B2-87CC-BC6BE779EB9D}" sibTransId="{C6481842-819E-48F6-94A6-2ABAFB3A0341}"/>
    <dgm:cxn modelId="{2BB822C8-27E7-40FB-B075-6971D64FEA15}" type="presOf" srcId="{50D4C6DC-689C-4C8E-9BDC-916AEA18CE67}" destId="{A7DF9D5D-45FF-4A07-BA88-3AFCA1F7618A}" srcOrd="0" destOrd="0" presId="urn:microsoft.com/office/officeart/2005/8/layout/bProcess4"/>
    <dgm:cxn modelId="{95DC4994-3F30-47A6-9070-0CD634F01D16}" type="presOf" srcId="{A63DEFE1-1E4E-479C-965E-92676EDC83A7}" destId="{FD8223A7-EA53-4023-AE5F-8BA7C3167202}" srcOrd="0" destOrd="0" presId="urn:microsoft.com/office/officeart/2005/8/layout/bProcess4"/>
    <dgm:cxn modelId="{CB7D2C9E-280D-40DB-9EEB-D6F5C6C58180}" type="presOf" srcId="{A1C3E465-AD6E-4901-A865-B5B51CDE441E}" destId="{F67E07F7-5D30-45EE-B67E-B74029111834}" srcOrd="0" destOrd="0" presId="urn:microsoft.com/office/officeart/2005/8/layout/bProcess4"/>
    <dgm:cxn modelId="{CC8F2FC8-28EF-4315-A966-D45A7D8B39E3}" type="presOf" srcId="{04CEE221-47F9-4C95-930A-69E885A8F1DC}" destId="{A77E9A59-3FAD-4BDE-94E4-9D8713214F1E}" srcOrd="0" destOrd="0" presId="urn:microsoft.com/office/officeart/2005/8/layout/bProcess4"/>
    <dgm:cxn modelId="{C106F4BD-851E-408E-9DBC-D13B143C5DC9}" type="presOf" srcId="{1DFF5E4B-673C-4B36-B3EC-DAA3FEF27291}" destId="{A2E6D102-A647-4215-BC23-BB97FFE1A6AA}" srcOrd="0" destOrd="0" presId="urn:microsoft.com/office/officeart/2005/8/layout/bProcess4"/>
    <dgm:cxn modelId="{0A9BC50D-4246-4EB1-9A74-FAAB8ED4B5DE}" srcId="{AB29F996-5011-4C1B-BEBF-44B4268CC194}" destId="{48605015-CAB1-4C54-9E5D-7B3CA4BD5FEE}" srcOrd="3" destOrd="0" parTransId="{2C85D8D2-3E0B-4868-84D8-C88A5F9FE609}" sibTransId="{F24AAFB6-0A09-42C7-B3F0-C51D5F59B198}"/>
    <dgm:cxn modelId="{E7ACEE00-10B3-401B-87FC-396A360AE0C0}" type="presOf" srcId="{55DFA56F-85E7-4CD3-9F9F-6ADB6F13D750}" destId="{4966089D-5FDD-4B21-8862-295000468461}" srcOrd="0" destOrd="0" presId="urn:microsoft.com/office/officeart/2005/8/layout/bProcess4"/>
    <dgm:cxn modelId="{00B50EE6-3A44-4942-9B4C-7F4228530E8B}" type="presOf" srcId="{2AC35FE2-D5AC-44A3-878E-B3A2FE688B4A}" destId="{70612C5D-AD5A-4822-9844-98BA46088ED5}" srcOrd="0" destOrd="0" presId="urn:microsoft.com/office/officeart/2005/8/layout/bProcess4"/>
    <dgm:cxn modelId="{07E19373-20EB-4BD7-A3F2-05FCEE323978}" type="presOf" srcId="{75805947-46BD-49D0-A65E-2D1AED2C6461}" destId="{762E64DF-513D-4CC4-85FA-444534DB1CB2}" srcOrd="0" destOrd="0" presId="urn:microsoft.com/office/officeart/2005/8/layout/bProcess4"/>
    <dgm:cxn modelId="{3C885826-1AF1-4D43-BBB5-1423B28B77FD}" type="presOf" srcId="{439775B7-5968-4E11-8BF4-2F48F5E7592C}" destId="{36142E12-0724-45BC-872B-A5243D09F6B8}" srcOrd="0" destOrd="0" presId="urn:microsoft.com/office/officeart/2005/8/layout/bProcess4"/>
    <dgm:cxn modelId="{00F97789-8901-4A41-9E49-EED95A363E42}" srcId="{AB29F996-5011-4C1B-BEBF-44B4268CC194}" destId="{0CF94989-29E4-4615-81EF-DABA49B93A7A}" srcOrd="14" destOrd="0" parTransId="{9D13B3EA-4985-4701-A307-E9CF25392046}" sibTransId="{1DFF5E4B-673C-4B36-B3EC-DAA3FEF27291}"/>
    <dgm:cxn modelId="{0F1F3093-DBE4-47D4-A879-28B7D6ED285B}" type="presOf" srcId="{F24AAFB6-0A09-42C7-B3F0-C51D5F59B198}" destId="{EC63C138-CEC4-4844-A481-7BFF70013C5B}" srcOrd="0" destOrd="0" presId="urn:microsoft.com/office/officeart/2005/8/layout/bProcess4"/>
    <dgm:cxn modelId="{9FF9D356-795C-49BC-A641-6CF62C9CB03A}" srcId="{AB29F996-5011-4C1B-BEBF-44B4268CC194}" destId="{2AC35FE2-D5AC-44A3-878E-B3A2FE688B4A}" srcOrd="1" destOrd="0" parTransId="{5CEF75B3-F30B-4C12-8392-7F8AD5BAB3A2}" sibTransId="{54B367D2-F8D1-4566-8DE3-DE0471BE7F4D}"/>
    <dgm:cxn modelId="{DDFE65AB-D819-4615-9855-B80758AF6A5A}" srcId="{AB29F996-5011-4C1B-BEBF-44B4268CC194}" destId="{C01526A6-4E75-4DBA-BDCD-833D94B6BA11}" srcOrd="5" destOrd="0" parTransId="{D3D47CB0-106D-44BD-BE93-0F7A1D27FEB6}" sibTransId="{50D4C6DC-689C-4C8E-9BDC-916AEA18CE67}"/>
    <dgm:cxn modelId="{AE151A6A-C4FF-40B9-9270-3949A48F6515}" srcId="{AB29F996-5011-4C1B-BEBF-44B4268CC194}" destId="{750F4724-EA3D-4F71-AC53-026A857ECE65}" srcOrd="7" destOrd="0" parTransId="{ABA1A621-28D7-497C-9582-4DAC8ABB0994}" sibTransId="{78BCFC8B-F3A5-47FC-B231-1DF06DD21E81}"/>
    <dgm:cxn modelId="{2058FB8F-CDB4-436D-85CF-449C1968DA12}" type="presOf" srcId="{48605015-CAB1-4C54-9E5D-7B3CA4BD5FEE}" destId="{DDE9377D-8F5C-4913-84EE-7447B9AA2876}" srcOrd="0" destOrd="0" presId="urn:microsoft.com/office/officeart/2005/8/layout/bProcess4"/>
    <dgm:cxn modelId="{6D6D971A-061B-45BB-8654-FC0BE4EE961E}" type="presOf" srcId="{5D49A983-82EF-4C74-B1C1-2001266DDD8F}" destId="{62BC6700-340D-4268-8612-BDC72587BCC9}" srcOrd="0" destOrd="0" presId="urn:microsoft.com/office/officeart/2005/8/layout/bProcess4"/>
    <dgm:cxn modelId="{DB419657-E7A8-4F0D-832F-8813C640ECB1}" srcId="{AB29F996-5011-4C1B-BEBF-44B4268CC194}" destId="{31C0493A-03E6-45AB-B2BF-3C53377642FF}" srcOrd="9" destOrd="0" parTransId="{41DE691F-FC51-4509-B233-06ABBBB02571}" sibTransId="{BDC36B3D-974C-48D6-A17C-59BEA5E608DC}"/>
    <dgm:cxn modelId="{FCC92B01-664A-4574-AC1C-ED97B5792331}" srcId="{AB29F996-5011-4C1B-BEBF-44B4268CC194}" destId="{CEC7FAA2-0370-4074-BA6E-56DB9E2F3D88}" srcOrd="2" destOrd="0" parTransId="{B86A64D6-15A6-43EC-939B-9BDEA009BD2B}" sibTransId="{5A2286EA-45B0-4671-95AF-C363EF29B195}"/>
    <dgm:cxn modelId="{12C388C6-0FC6-49E3-BE39-EBED315FC116}" type="presOf" srcId="{C6481842-819E-48F6-94A6-2ABAFB3A0341}" destId="{07894EA0-4B4D-4338-ADC1-72215DADF33B}" srcOrd="0" destOrd="0" presId="urn:microsoft.com/office/officeart/2005/8/layout/bProcess4"/>
    <dgm:cxn modelId="{1FE6F6A8-DEF1-4995-9EB6-0347E5015D70}" type="presParOf" srcId="{F16E2DF4-B60E-46A8-B3DB-201F8AF16D5D}" destId="{1DD63443-F234-464C-81E9-17B4E43F1B83}" srcOrd="0" destOrd="0" presId="urn:microsoft.com/office/officeart/2005/8/layout/bProcess4"/>
    <dgm:cxn modelId="{9265F3E6-93B9-43F7-8629-743AE0AAA14C}" type="presParOf" srcId="{1DD63443-F234-464C-81E9-17B4E43F1B83}" destId="{53446E3D-AE71-4866-AEB1-D047260D242A}" srcOrd="0" destOrd="0" presId="urn:microsoft.com/office/officeart/2005/8/layout/bProcess4"/>
    <dgm:cxn modelId="{DB56FA6B-BA2E-46BD-8676-6B1ED7BCEF2C}" type="presParOf" srcId="{1DD63443-F234-464C-81E9-17B4E43F1B83}" destId="{F67E07F7-5D30-45EE-B67E-B74029111834}" srcOrd="1" destOrd="0" presId="urn:microsoft.com/office/officeart/2005/8/layout/bProcess4"/>
    <dgm:cxn modelId="{52D1C8DF-7450-4BDE-874A-8A84F1A32C59}" type="presParOf" srcId="{F16E2DF4-B60E-46A8-B3DB-201F8AF16D5D}" destId="{FD8223A7-EA53-4023-AE5F-8BA7C3167202}" srcOrd="1" destOrd="0" presId="urn:microsoft.com/office/officeart/2005/8/layout/bProcess4"/>
    <dgm:cxn modelId="{1419B45A-BE4B-4168-9C0B-8D240B0AF5BF}" type="presParOf" srcId="{F16E2DF4-B60E-46A8-B3DB-201F8AF16D5D}" destId="{ABF3BD55-1457-4B65-AB52-40AD04E12BE5}" srcOrd="2" destOrd="0" presId="urn:microsoft.com/office/officeart/2005/8/layout/bProcess4"/>
    <dgm:cxn modelId="{58B9576D-5DF7-4E98-A8B3-6C7BDB7D9C6A}" type="presParOf" srcId="{ABF3BD55-1457-4B65-AB52-40AD04E12BE5}" destId="{4BF45F3A-472C-4DF1-93FF-05ADF3904869}" srcOrd="0" destOrd="0" presId="urn:microsoft.com/office/officeart/2005/8/layout/bProcess4"/>
    <dgm:cxn modelId="{94A6BEC5-DFEE-4497-982E-28D8569AE345}" type="presParOf" srcId="{ABF3BD55-1457-4B65-AB52-40AD04E12BE5}" destId="{70612C5D-AD5A-4822-9844-98BA46088ED5}" srcOrd="1" destOrd="0" presId="urn:microsoft.com/office/officeart/2005/8/layout/bProcess4"/>
    <dgm:cxn modelId="{942966BB-9EEC-49B0-A8D4-7FCF67A2DD8A}" type="presParOf" srcId="{F16E2DF4-B60E-46A8-B3DB-201F8AF16D5D}" destId="{04155BFF-6137-406C-95E0-2B570C06C564}" srcOrd="3" destOrd="0" presId="urn:microsoft.com/office/officeart/2005/8/layout/bProcess4"/>
    <dgm:cxn modelId="{40865881-E607-4E79-B105-9D98DC07017B}" type="presParOf" srcId="{F16E2DF4-B60E-46A8-B3DB-201F8AF16D5D}" destId="{CB57C021-1CF1-497F-8B96-6F1908BE8EFE}" srcOrd="4" destOrd="0" presId="urn:microsoft.com/office/officeart/2005/8/layout/bProcess4"/>
    <dgm:cxn modelId="{64CD5A37-0095-4312-AA11-68A9E2EE2B75}" type="presParOf" srcId="{CB57C021-1CF1-497F-8B96-6F1908BE8EFE}" destId="{EAE828A4-62AE-4FA6-B4A6-16F10E5E18AB}" srcOrd="0" destOrd="0" presId="urn:microsoft.com/office/officeart/2005/8/layout/bProcess4"/>
    <dgm:cxn modelId="{C3773A9E-45C2-496D-B9D2-9FBE155B88C5}" type="presParOf" srcId="{CB57C021-1CF1-497F-8B96-6F1908BE8EFE}" destId="{AFE2369B-8512-45FA-A119-A87E9E8DE5E6}" srcOrd="1" destOrd="0" presId="urn:microsoft.com/office/officeart/2005/8/layout/bProcess4"/>
    <dgm:cxn modelId="{7EAD94D2-B325-4394-99EB-7044048EF0B9}" type="presParOf" srcId="{F16E2DF4-B60E-46A8-B3DB-201F8AF16D5D}" destId="{95D069C2-48D0-407B-8F67-CD447DB5EB2E}" srcOrd="5" destOrd="0" presId="urn:microsoft.com/office/officeart/2005/8/layout/bProcess4"/>
    <dgm:cxn modelId="{2C49276F-35F7-4A53-A657-A489F5A87EFD}" type="presParOf" srcId="{F16E2DF4-B60E-46A8-B3DB-201F8AF16D5D}" destId="{1A11995F-6493-4B84-9697-44D9E401C8A0}" srcOrd="6" destOrd="0" presId="urn:microsoft.com/office/officeart/2005/8/layout/bProcess4"/>
    <dgm:cxn modelId="{4A75373F-7510-4398-86A5-D631CB969853}" type="presParOf" srcId="{1A11995F-6493-4B84-9697-44D9E401C8A0}" destId="{1B68EECF-8017-4BCA-A620-EF2CB395FBA6}" srcOrd="0" destOrd="0" presId="urn:microsoft.com/office/officeart/2005/8/layout/bProcess4"/>
    <dgm:cxn modelId="{CD054CCC-5639-4640-B783-8033C2BAB50C}" type="presParOf" srcId="{1A11995F-6493-4B84-9697-44D9E401C8A0}" destId="{DDE9377D-8F5C-4913-84EE-7447B9AA2876}" srcOrd="1" destOrd="0" presId="urn:microsoft.com/office/officeart/2005/8/layout/bProcess4"/>
    <dgm:cxn modelId="{187C1ABC-7315-45D8-9B33-F3D0480CB7AC}" type="presParOf" srcId="{F16E2DF4-B60E-46A8-B3DB-201F8AF16D5D}" destId="{EC63C138-CEC4-4844-A481-7BFF70013C5B}" srcOrd="7" destOrd="0" presId="urn:microsoft.com/office/officeart/2005/8/layout/bProcess4"/>
    <dgm:cxn modelId="{257CBCB5-FCC4-4B37-9050-1A66749A2524}" type="presParOf" srcId="{F16E2DF4-B60E-46A8-B3DB-201F8AF16D5D}" destId="{DA300F56-8482-4C26-B238-4CD35731343D}" srcOrd="8" destOrd="0" presId="urn:microsoft.com/office/officeart/2005/8/layout/bProcess4"/>
    <dgm:cxn modelId="{C407D17B-FD95-4F08-B1FC-89948460DF4D}" type="presParOf" srcId="{DA300F56-8482-4C26-B238-4CD35731343D}" destId="{489E1293-63D6-4067-9DF4-7CACAB919F54}" srcOrd="0" destOrd="0" presId="urn:microsoft.com/office/officeart/2005/8/layout/bProcess4"/>
    <dgm:cxn modelId="{7490447A-2CAE-49A5-B6D7-0F7BFB702246}" type="presParOf" srcId="{DA300F56-8482-4C26-B238-4CD35731343D}" destId="{F5A84EE8-BAEA-439E-AB06-AA19F9CDE391}" srcOrd="1" destOrd="0" presId="urn:microsoft.com/office/officeart/2005/8/layout/bProcess4"/>
    <dgm:cxn modelId="{7BA6AFB7-6441-4FAE-AAFD-E5E16DAC2328}" type="presParOf" srcId="{F16E2DF4-B60E-46A8-B3DB-201F8AF16D5D}" destId="{5CFFE031-E462-4693-8140-39FBB0B6961F}" srcOrd="9" destOrd="0" presId="urn:microsoft.com/office/officeart/2005/8/layout/bProcess4"/>
    <dgm:cxn modelId="{046476EE-70AD-436E-931C-8ADEAEF73519}" type="presParOf" srcId="{F16E2DF4-B60E-46A8-B3DB-201F8AF16D5D}" destId="{59D5D0E5-B23A-4E54-8D0F-50C0559060E9}" srcOrd="10" destOrd="0" presId="urn:microsoft.com/office/officeart/2005/8/layout/bProcess4"/>
    <dgm:cxn modelId="{EAA639AE-6E86-4141-9C1D-AE60A16F5BE1}" type="presParOf" srcId="{59D5D0E5-B23A-4E54-8D0F-50C0559060E9}" destId="{75ACDBBA-C9F8-43C0-8B63-78B0CD4E0F5F}" srcOrd="0" destOrd="0" presId="urn:microsoft.com/office/officeart/2005/8/layout/bProcess4"/>
    <dgm:cxn modelId="{3AEC536C-E32F-4828-B99D-1FB7EBD15BA0}" type="presParOf" srcId="{59D5D0E5-B23A-4E54-8D0F-50C0559060E9}" destId="{563F85DF-7421-499C-A7CA-AA35C28027DB}" srcOrd="1" destOrd="0" presId="urn:microsoft.com/office/officeart/2005/8/layout/bProcess4"/>
    <dgm:cxn modelId="{EB193BF0-4180-4ED0-ACA4-F7D325BAE658}" type="presParOf" srcId="{F16E2DF4-B60E-46A8-B3DB-201F8AF16D5D}" destId="{A7DF9D5D-45FF-4A07-BA88-3AFCA1F7618A}" srcOrd="11" destOrd="0" presId="urn:microsoft.com/office/officeart/2005/8/layout/bProcess4"/>
    <dgm:cxn modelId="{7EB39B16-8BF3-4799-AD3D-00D07B1F9A77}" type="presParOf" srcId="{F16E2DF4-B60E-46A8-B3DB-201F8AF16D5D}" destId="{8F335785-E844-4A08-9167-3A3CDDBBC35A}" srcOrd="12" destOrd="0" presId="urn:microsoft.com/office/officeart/2005/8/layout/bProcess4"/>
    <dgm:cxn modelId="{54EE0A9B-2A00-4D6D-9D5E-E13563DC745D}" type="presParOf" srcId="{8F335785-E844-4A08-9167-3A3CDDBBC35A}" destId="{288B764A-0F0E-45F0-9D98-9B5D53A37E98}" srcOrd="0" destOrd="0" presId="urn:microsoft.com/office/officeart/2005/8/layout/bProcess4"/>
    <dgm:cxn modelId="{D4512C12-B8EF-498B-A494-C7CABD8642F5}" type="presParOf" srcId="{8F335785-E844-4A08-9167-3A3CDDBBC35A}" destId="{0DF3D063-B621-4844-A200-A2865DCCCDC9}" srcOrd="1" destOrd="0" presId="urn:microsoft.com/office/officeart/2005/8/layout/bProcess4"/>
    <dgm:cxn modelId="{DE69EF32-52C0-4DD1-AC0F-11D7803F6A0C}" type="presParOf" srcId="{F16E2DF4-B60E-46A8-B3DB-201F8AF16D5D}" destId="{D6BEC579-F555-42B4-80BE-5C4B15B36D5D}" srcOrd="13" destOrd="0" presId="urn:microsoft.com/office/officeart/2005/8/layout/bProcess4"/>
    <dgm:cxn modelId="{AFB767CC-F582-4EAD-8C4B-7C132B5CFA66}" type="presParOf" srcId="{F16E2DF4-B60E-46A8-B3DB-201F8AF16D5D}" destId="{D082CAFA-EF03-4B07-937B-6DC8F47E827B}" srcOrd="14" destOrd="0" presId="urn:microsoft.com/office/officeart/2005/8/layout/bProcess4"/>
    <dgm:cxn modelId="{B9E4582C-CD56-4B73-A746-F47BE89E4008}" type="presParOf" srcId="{D082CAFA-EF03-4B07-937B-6DC8F47E827B}" destId="{94176FD7-B43A-448E-BD32-469C9D5A1684}" srcOrd="0" destOrd="0" presId="urn:microsoft.com/office/officeart/2005/8/layout/bProcess4"/>
    <dgm:cxn modelId="{494D2222-FF0C-4676-90A9-B36897873ED6}" type="presParOf" srcId="{D082CAFA-EF03-4B07-937B-6DC8F47E827B}" destId="{312ADC37-8683-427C-8F9E-9EF8ED533CB0}" srcOrd="1" destOrd="0" presId="urn:microsoft.com/office/officeart/2005/8/layout/bProcess4"/>
    <dgm:cxn modelId="{A63D2197-F089-438D-9841-457777F652CB}" type="presParOf" srcId="{F16E2DF4-B60E-46A8-B3DB-201F8AF16D5D}" destId="{7932B5DC-2A52-43C8-81E1-38D27E02D572}" srcOrd="15" destOrd="0" presId="urn:microsoft.com/office/officeart/2005/8/layout/bProcess4"/>
    <dgm:cxn modelId="{C2D6F4B9-2E01-494C-8350-D93607BDBC07}" type="presParOf" srcId="{F16E2DF4-B60E-46A8-B3DB-201F8AF16D5D}" destId="{A8B8C8CE-8018-4BB5-BAD4-EE6079E93C6C}" srcOrd="16" destOrd="0" presId="urn:microsoft.com/office/officeart/2005/8/layout/bProcess4"/>
    <dgm:cxn modelId="{DCDCBA2D-2849-4DE9-8B26-533690E0D36C}" type="presParOf" srcId="{A8B8C8CE-8018-4BB5-BAD4-EE6079E93C6C}" destId="{E6F96600-D3A3-4203-A457-299B9AD43112}" srcOrd="0" destOrd="0" presId="urn:microsoft.com/office/officeart/2005/8/layout/bProcess4"/>
    <dgm:cxn modelId="{1A013080-9C15-4F72-93AC-A28BBA16CFDA}" type="presParOf" srcId="{A8B8C8CE-8018-4BB5-BAD4-EE6079E93C6C}" destId="{41B8B9E0-25FB-4729-BE95-3220C9B7C86B}" srcOrd="1" destOrd="0" presId="urn:microsoft.com/office/officeart/2005/8/layout/bProcess4"/>
    <dgm:cxn modelId="{04E49A0E-3A69-44D6-8D76-B67AF0A20E31}" type="presParOf" srcId="{F16E2DF4-B60E-46A8-B3DB-201F8AF16D5D}" destId="{698233A4-B97F-4B3C-957B-4B8111E59354}" srcOrd="17" destOrd="0" presId="urn:microsoft.com/office/officeart/2005/8/layout/bProcess4"/>
    <dgm:cxn modelId="{32EAEDA5-BBEF-4A86-B948-19F880AD8C25}" type="presParOf" srcId="{F16E2DF4-B60E-46A8-B3DB-201F8AF16D5D}" destId="{D11210C8-BD81-4A18-97E8-D41B708F47DF}" srcOrd="18" destOrd="0" presId="urn:microsoft.com/office/officeart/2005/8/layout/bProcess4"/>
    <dgm:cxn modelId="{EC8959C1-40EE-4F9D-B41E-9F40352E97FF}" type="presParOf" srcId="{D11210C8-BD81-4A18-97E8-D41B708F47DF}" destId="{9BE6EA5E-6829-4D40-A79C-8066AC8B196B}" srcOrd="0" destOrd="0" presId="urn:microsoft.com/office/officeart/2005/8/layout/bProcess4"/>
    <dgm:cxn modelId="{6CB3EF7D-0891-402C-9490-A5C1684D9928}" type="presParOf" srcId="{D11210C8-BD81-4A18-97E8-D41B708F47DF}" destId="{99244ED4-3DDB-486D-96C0-7397355B9ED9}" srcOrd="1" destOrd="0" presId="urn:microsoft.com/office/officeart/2005/8/layout/bProcess4"/>
    <dgm:cxn modelId="{BB0AE9A1-7179-4B2F-832F-CADE5F3FBD67}" type="presParOf" srcId="{F16E2DF4-B60E-46A8-B3DB-201F8AF16D5D}" destId="{01EE138B-E9D4-4D7D-A35F-845F10FFD0C1}" srcOrd="19" destOrd="0" presId="urn:microsoft.com/office/officeart/2005/8/layout/bProcess4"/>
    <dgm:cxn modelId="{EA951BB4-7FC3-4823-816F-4F3CB75CC2F4}" type="presParOf" srcId="{F16E2DF4-B60E-46A8-B3DB-201F8AF16D5D}" destId="{7713179F-24CB-4C1B-867B-68258F8E13A2}" srcOrd="20" destOrd="0" presId="urn:microsoft.com/office/officeart/2005/8/layout/bProcess4"/>
    <dgm:cxn modelId="{2DF943C5-2615-4B9D-9308-40B1471B412A}" type="presParOf" srcId="{7713179F-24CB-4C1B-867B-68258F8E13A2}" destId="{C4CE4135-FAC0-4D20-BA94-8C82DBDF9B57}" srcOrd="0" destOrd="0" presId="urn:microsoft.com/office/officeart/2005/8/layout/bProcess4"/>
    <dgm:cxn modelId="{9A4FE94E-074C-4FC3-96CA-1F009AE782D9}" type="presParOf" srcId="{7713179F-24CB-4C1B-867B-68258F8E13A2}" destId="{36142E12-0724-45BC-872B-A5243D09F6B8}" srcOrd="1" destOrd="0" presId="urn:microsoft.com/office/officeart/2005/8/layout/bProcess4"/>
    <dgm:cxn modelId="{81CE6710-80D9-4215-A6CD-D8E63C8A1843}" type="presParOf" srcId="{F16E2DF4-B60E-46A8-B3DB-201F8AF16D5D}" destId="{98F888ED-5B7B-4E79-95BB-699C4D170C2A}" srcOrd="21" destOrd="0" presId="urn:microsoft.com/office/officeart/2005/8/layout/bProcess4"/>
    <dgm:cxn modelId="{1BCA7827-A970-466E-96E2-852B320931A2}" type="presParOf" srcId="{F16E2DF4-B60E-46A8-B3DB-201F8AF16D5D}" destId="{F319E1E8-9CC1-4718-91EA-738F7DEB0C12}" srcOrd="22" destOrd="0" presId="urn:microsoft.com/office/officeart/2005/8/layout/bProcess4"/>
    <dgm:cxn modelId="{E44E94A3-8059-49AA-98A2-F0E07230BA0D}" type="presParOf" srcId="{F319E1E8-9CC1-4718-91EA-738F7DEB0C12}" destId="{41B10D53-7772-4FD3-BB90-511DCCDCBEC0}" srcOrd="0" destOrd="0" presId="urn:microsoft.com/office/officeart/2005/8/layout/bProcess4"/>
    <dgm:cxn modelId="{1570A132-706E-4CD1-9B12-3B6B3E2383FC}" type="presParOf" srcId="{F319E1E8-9CC1-4718-91EA-738F7DEB0C12}" destId="{F4A06B6D-C95C-41FB-B09F-1649A8708465}" srcOrd="1" destOrd="0" presId="urn:microsoft.com/office/officeart/2005/8/layout/bProcess4"/>
    <dgm:cxn modelId="{791AFE2C-D7A5-4B63-9B67-AA66F91CC5F2}" type="presParOf" srcId="{F16E2DF4-B60E-46A8-B3DB-201F8AF16D5D}" destId="{07894EA0-4B4D-4338-ADC1-72215DADF33B}" srcOrd="23" destOrd="0" presId="urn:microsoft.com/office/officeart/2005/8/layout/bProcess4"/>
    <dgm:cxn modelId="{888DAFA1-E08F-485B-B0CD-A6FD7383F9B8}" type="presParOf" srcId="{F16E2DF4-B60E-46A8-B3DB-201F8AF16D5D}" destId="{1EE1B6E7-B8FF-4DE2-8681-3F3267A7C0C8}" srcOrd="24" destOrd="0" presId="urn:microsoft.com/office/officeart/2005/8/layout/bProcess4"/>
    <dgm:cxn modelId="{893A0147-4FC2-4C66-A9F6-7C18940F3FBF}" type="presParOf" srcId="{1EE1B6E7-B8FF-4DE2-8681-3F3267A7C0C8}" destId="{2B2A4EDB-B0E7-42A0-91F4-BD5D0B423A39}" srcOrd="0" destOrd="0" presId="urn:microsoft.com/office/officeart/2005/8/layout/bProcess4"/>
    <dgm:cxn modelId="{26124956-E797-4071-86F3-E3D36CB47371}" type="presParOf" srcId="{1EE1B6E7-B8FF-4DE2-8681-3F3267A7C0C8}" destId="{C35F8600-3E17-4304-8697-8597D5983D33}" srcOrd="1" destOrd="0" presId="urn:microsoft.com/office/officeart/2005/8/layout/bProcess4"/>
    <dgm:cxn modelId="{20E92908-E793-4B2C-95A3-EAE51BC0D5C9}" type="presParOf" srcId="{F16E2DF4-B60E-46A8-B3DB-201F8AF16D5D}" destId="{A77E9A59-3FAD-4BDE-94E4-9D8713214F1E}" srcOrd="25" destOrd="0" presId="urn:microsoft.com/office/officeart/2005/8/layout/bProcess4"/>
    <dgm:cxn modelId="{267F9C64-F38D-4BD2-89E0-B70AE449F381}" type="presParOf" srcId="{F16E2DF4-B60E-46A8-B3DB-201F8AF16D5D}" destId="{86F0FF4C-FFFA-42CE-9F43-F6323693CA94}" srcOrd="26" destOrd="0" presId="urn:microsoft.com/office/officeart/2005/8/layout/bProcess4"/>
    <dgm:cxn modelId="{93565273-C664-4DC8-B17D-9DFEC4BED129}" type="presParOf" srcId="{86F0FF4C-FFFA-42CE-9F43-F6323693CA94}" destId="{201926DB-D9B6-43D7-B874-BA3C0476ACFC}" srcOrd="0" destOrd="0" presId="urn:microsoft.com/office/officeart/2005/8/layout/bProcess4"/>
    <dgm:cxn modelId="{B5EE6561-4804-4CA7-BD6E-7AEBD6AA1057}" type="presParOf" srcId="{86F0FF4C-FFFA-42CE-9F43-F6323693CA94}" destId="{62BC6700-340D-4268-8612-BDC72587BCC9}" srcOrd="1" destOrd="0" presId="urn:microsoft.com/office/officeart/2005/8/layout/bProcess4"/>
    <dgm:cxn modelId="{A2770059-27B5-40B4-BF4A-970CB8A7B781}" type="presParOf" srcId="{F16E2DF4-B60E-46A8-B3DB-201F8AF16D5D}" destId="{4966089D-5FDD-4B21-8862-295000468461}" srcOrd="27" destOrd="0" presId="urn:microsoft.com/office/officeart/2005/8/layout/bProcess4"/>
    <dgm:cxn modelId="{962B6AEC-F5D3-461B-AADD-A44A62936EE4}" type="presParOf" srcId="{F16E2DF4-B60E-46A8-B3DB-201F8AF16D5D}" destId="{ED551A3B-7CB6-4621-8EB2-62E075FE9552}" srcOrd="28" destOrd="0" presId="urn:microsoft.com/office/officeart/2005/8/layout/bProcess4"/>
    <dgm:cxn modelId="{20ACA731-DF13-4D4D-9A6B-D97E9079192B}" type="presParOf" srcId="{ED551A3B-7CB6-4621-8EB2-62E075FE9552}" destId="{0CAF98E8-05C4-44D2-AA72-52789D8C30C8}" srcOrd="0" destOrd="0" presId="urn:microsoft.com/office/officeart/2005/8/layout/bProcess4"/>
    <dgm:cxn modelId="{9E846E21-F68E-43EF-AE46-E445F4A5A6B2}" type="presParOf" srcId="{ED551A3B-7CB6-4621-8EB2-62E075FE9552}" destId="{A44153D7-AB06-4D0F-8514-BE6784428165}" srcOrd="1" destOrd="0" presId="urn:microsoft.com/office/officeart/2005/8/layout/bProcess4"/>
    <dgm:cxn modelId="{D88AE7F3-C491-4522-A27C-6F18C827A08D}" type="presParOf" srcId="{F16E2DF4-B60E-46A8-B3DB-201F8AF16D5D}" destId="{A2E6D102-A647-4215-BC23-BB97FFE1A6AA}" srcOrd="29" destOrd="0" presId="urn:microsoft.com/office/officeart/2005/8/layout/bProcess4"/>
    <dgm:cxn modelId="{AFF93129-0FCE-455F-BEC0-690BD80611EE}" type="presParOf" srcId="{F16E2DF4-B60E-46A8-B3DB-201F8AF16D5D}" destId="{79AC568B-93BB-4C88-8A52-D4576060D4E5}" srcOrd="30" destOrd="0" presId="urn:microsoft.com/office/officeart/2005/8/layout/bProcess4"/>
    <dgm:cxn modelId="{8EC4513F-8C22-4C8D-927E-6F218A612C0E}" type="presParOf" srcId="{79AC568B-93BB-4C88-8A52-D4576060D4E5}" destId="{F823D545-D381-496A-8922-BD0ED02ECE15}" srcOrd="0" destOrd="0" presId="urn:microsoft.com/office/officeart/2005/8/layout/bProcess4"/>
    <dgm:cxn modelId="{AFF2398F-E4CC-4630-B42A-6377E6F3F089}" type="presParOf" srcId="{79AC568B-93BB-4C88-8A52-D4576060D4E5}" destId="{762E64DF-513D-4CC4-85FA-444534DB1CB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C7F283-C595-45CB-A918-6854980EFC11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" pitchFamily="18" charset="0"/>
            </a:rPr>
            <a:t>Moyles, Janet Resolución de problemas a través del juego</a:t>
          </a:r>
          <a:endParaRPr lang="es-MX" sz="1800" kern="1200" dirty="0">
            <a:latin typeface="Century" pitchFamily="18" charset="0"/>
          </a:endParaRPr>
        </a:p>
      </dsp:txBody>
      <dsp:txXfrm>
        <a:off x="0" y="0"/>
        <a:ext cx="5410101" cy="814673"/>
      </dsp:txXfrm>
    </dsp:sp>
    <dsp:sp modelId="{F68AFACF-D49F-46D3-A61A-891F1C8919CB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-4221218"/>
            <a:satOff val="10789"/>
            <a:lumOff val="-107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" pitchFamily="18" charset="0"/>
            </a:rPr>
            <a:t>Moyles , R, Terrieux y N.Babin.Matemáticas </a:t>
          </a:r>
          <a:endParaRPr lang="es-MX" sz="1800" kern="1200" dirty="0">
            <a:latin typeface="Century" pitchFamily="18" charset="0"/>
          </a:endParaRPr>
        </a:p>
      </dsp:txBody>
      <dsp:txXfrm>
        <a:off x="473202" y="927822"/>
        <a:ext cx="5334052" cy="814673"/>
      </dsp:txXfrm>
    </dsp:sp>
    <dsp:sp modelId="{0CE372AE-081A-4E18-A2DF-CC8CDCBF6396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-8442437"/>
            <a:satOff val="21577"/>
            <a:lumOff val="-215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" pitchFamily="18" charset="0"/>
            </a:rPr>
            <a:t>Piaget </a:t>
          </a:r>
          <a:endParaRPr lang="es-MX" sz="1800" kern="1200" dirty="0">
            <a:latin typeface="Century" pitchFamily="18" charset="0"/>
          </a:endParaRPr>
        </a:p>
      </dsp:txBody>
      <dsp:txXfrm>
        <a:off x="946404" y="1855644"/>
        <a:ext cx="5334052" cy="814673"/>
      </dsp:txXfrm>
    </dsp:sp>
    <dsp:sp modelId="{C9178C0C-5803-4BBD-BFC4-3C35E95AEC75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-12663655"/>
            <a:satOff val="32366"/>
            <a:lumOff val="-323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" pitchFamily="18" charset="0"/>
            </a:rPr>
            <a:t>Vygotsky </a:t>
          </a:r>
          <a:endParaRPr lang="es-MX" sz="1800" kern="1200" dirty="0">
            <a:latin typeface="Century" pitchFamily="18" charset="0"/>
          </a:endParaRPr>
        </a:p>
      </dsp:txBody>
      <dsp:txXfrm>
        <a:off x="1419605" y="2783467"/>
        <a:ext cx="5334052" cy="814673"/>
      </dsp:txXfrm>
    </dsp:sp>
    <dsp:sp modelId="{0716B66C-CA8B-4A93-8A5B-143F33A00FDD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accent4">
            <a:hueOff val="-16884873"/>
            <a:satOff val="43154"/>
            <a:lumOff val="-431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Century" pitchFamily="18" charset="0"/>
            </a:rPr>
            <a:t>Bruner </a:t>
          </a:r>
          <a:endParaRPr lang="es-MX" sz="1800" kern="1200" dirty="0">
            <a:latin typeface="Century" pitchFamily="18" charset="0"/>
          </a:endParaRPr>
        </a:p>
      </dsp:txBody>
      <dsp:txXfrm>
        <a:off x="1892808" y="3711289"/>
        <a:ext cx="5334052" cy="814673"/>
      </dsp:txXfrm>
    </dsp:sp>
    <dsp:sp modelId="{9C9DBF9F-63FC-4E5C-B8E9-0B39C331472E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5807254" y="595164"/>
        <a:ext cx="529537" cy="529537"/>
      </dsp:txXfrm>
    </dsp:sp>
    <dsp:sp modelId="{5309878E-EFC8-4F00-8964-107E6942B370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5810896"/>
            <a:satOff val="12833"/>
            <a:lumOff val="303"/>
            <a:alphaOff val="0"/>
          </a:schemeClr>
        </a:solidFill>
        <a:ln w="28575" cap="flat" cmpd="sng" algn="ctr">
          <a:solidFill>
            <a:schemeClr val="accent4">
              <a:tint val="40000"/>
              <a:alpha val="90000"/>
              <a:hueOff val="-5810896"/>
              <a:satOff val="12833"/>
              <a:lumOff val="3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6280456" y="1522986"/>
        <a:ext cx="529537" cy="529537"/>
      </dsp:txXfrm>
    </dsp:sp>
    <dsp:sp modelId="{4E05E9CB-A920-46BD-BBE6-C1BB12F58EA0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1621792"/>
            <a:satOff val="25666"/>
            <a:lumOff val="607"/>
            <a:alphaOff val="0"/>
          </a:schemeClr>
        </a:solidFill>
        <a:ln w="28575" cap="flat" cmpd="sng" algn="ctr">
          <a:solidFill>
            <a:schemeClr val="accent4">
              <a:tint val="40000"/>
              <a:alpha val="90000"/>
              <a:hueOff val="-11621792"/>
              <a:satOff val="25666"/>
              <a:lumOff val="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6753658" y="2437231"/>
        <a:ext cx="529537" cy="529537"/>
      </dsp:txXfrm>
    </dsp:sp>
    <dsp:sp modelId="{748383BE-66A8-423B-A788-BD3AE6EEC818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7432688"/>
            <a:satOff val="38499"/>
            <a:lumOff val="910"/>
            <a:alphaOff val="0"/>
          </a:schemeClr>
        </a:solidFill>
        <a:ln w="28575" cap="flat" cmpd="sng" algn="ctr">
          <a:solidFill>
            <a:schemeClr val="accent4">
              <a:tint val="40000"/>
              <a:alpha val="90000"/>
              <a:hueOff val="-17432688"/>
              <a:satOff val="38499"/>
              <a:lumOff val="9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/>
        </a:p>
      </dsp:txBody>
      <dsp:txXfrm>
        <a:off x="7226860" y="3374105"/>
        <a:ext cx="529537" cy="5295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D082C2-7A3B-4A35-83FF-682C23E03438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1E802-6170-4024-8780-A127530A498D}">
      <dsp:nvSpPr>
        <dsp:cNvPr id="0" name=""/>
        <dsp:cNvSpPr/>
      </dsp:nvSpPr>
      <dsp:spPr>
        <a:xfrm>
          <a:off x="100" y="1357788"/>
          <a:ext cx="1204302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Planteamiento de problemas</a:t>
          </a:r>
          <a:endParaRPr lang="es-MX" sz="1050" kern="1200" dirty="0"/>
        </a:p>
      </dsp:txBody>
      <dsp:txXfrm>
        <a:off x="100" y="1357788"/>
        <a:ext cx="1204302" cy="1810385"/>
      </dsp:txXfrm>
    </dsp:sp>
    <dsp:sp modelId="{2663C303-F084-4957-B032-B9B0CD922AD8}">
      <dsp:nvSpPr>
        <dsp:cNvPr id="0" name=""/>
        <dsp:cNvSpPr/>
      </dsp:nvSpPr>
      <dsp:spPr>
        <a:xfrm>
          <a:off x="1405119" y="1357788"/>
          <a:ext cx="1204302" cy="181038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Cuestionamientos</a:t>
          </a:r>
          <a:endParaRPr lang="es-MX" sz="1050" kern="1200" dirty="0">
            <a:latin typeface="Kristen ITC" pitchFamily="66" charset="0"/>
          </a:endParaRPr>
        </a:p>
      </dsp:txBody>
      <dsp:txXfrm>
        <a:off x="1405119" y="1357788"/>
        <a:ext cx="1204302" cy="1810385"/>
      </dsp:txXfrm>
    </dsp:sp>
    <dsp:sp modelId="{4C4F812D-22B8-48D3-9F3F-F0D291FB0F36}">
      <dsp:nvSpPr>
        <dsp:cNvPr id="0" name=""/>
        <dsp:cNvSpPr/>
      </dsp:nvSpPr>
      <dsp:spPr>
        <a:xfrm>
          <a:off x="2810139" y="1357788"/>
          <a:ext cx="1204302" cy="18103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Conclusiones en plenaria</a:t>
          </a:r>
          <a:endParaRPr lang="es-MX" sz="1050" kern="1200" dirty="0">
            <a:latin typeface="Kristen ITC" pitchFamily="66" charset="0"/>
          </a:endParaRPr>
        </a:p>
      </dsp:txBody>
      <dsp:txXfrm>
        <a:off x="2810139" y="1357788"/>
        <a:ext cx="1204302" cy="1810385"/>
      </dsp:txXfrm>
    </dsp:sp>
    <dsp:sp modelId="{25C04FC6-2CE2-45FB-AF7A-26AF9DC36897}">
      <dsp:nvSpPr>
        <dsp:cNvPr id="0" name=""/>
        <dsp:cNvSpPr/>
      </dsp:nvSpPr>
      <dsp:spPr>
        <a:xfrm>
          <a:off x="4215158" y="1357788"/>
          <a:ext cx="1204302" cy="18103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El juego como herramienta principal de aprendizaje para los niños</a:t>
          </a:r>
          <a:endParaRPr lang="es-MX" sz="1050" kern="1200" dirty="0">
            <a:latin typeface="Kristen ITC" pitchFamily="66" charset="0"/>
          </a:endParaRPr>
        </a:p>
      </dsp:txBody>
      <dsp:txXfrm>
        <a:off x="4215158" y="1357788"/>
        <a:ext cx="1204302" cy="1810385"/>
      </dsp:txXfrm>
    </dsp:sp>
    <dsp:sp modelId="{CC1F5663-EE16-4576-8248-B026D4A806F4}">
      <dsp:nvSpPr>
        <dsp:cNvPr id="0" name=""/>
        <dsp:cNvSpPr/>
      </dsp:nvSpPr>
      <dsp:spPr>
        <a:xfrm>
          <a:off x="5620177" y="1357788"/>
          <a:ext cx="1204302" cy="18103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El pensamiento divergente</a:t>
          </a:r>
          <a:endParaRPr lang="es-MX" sz="1050" kern="1200" dirty="0">
            <a:latin typeface="Kristen ITC" pitchFamily="66" charset="0"/>
          </a:endParaRPr>
        </a:p>
      </dsp:txBody>
      <dsp:txXfrm>
        <a:off x="5620177" y="1357788"/>
        <a:ext cx="1204302" cy="1810385"/>
      </dsp:txXfrm>
    </dsp:sp>
    <dsp:sp modelId="{D7CD8C9C-D1F9-4E65-9083-1ED4BC5A6777}">
      <dsp:nvSpPr>
        <dsp:cNvPr id="0" name=""/>
        <dsp:cNvSpPr/>
      </dsp:nvSpPr>
      <dsp:spPr>
        <a:xfrm>
          <a:off x="7025197" y="1357788"/>
          <a:ext cx="1204302" cy="181038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50" kern="1200" dirty="0" smtClean="0">
              <a:latin typeface="Kristen ITC" pitchFamily="66" charset="0"/>
            </a:rPr>
            <a:t>Razonamiento numérico</a:t>
          </a:r>
          <a:endParaRPr lang="es-MX" sz="1050" kern="1200" dirty="0">
            <a:latin typeface="Kristen ITC" pitchFamily="66" charset="0"/>
          </a:endParaRPr>
        </a:p>
      </dsp:txBody>
      <dsp:txXfrm>
        <a:off x="7025197" y="1357788"/>
        <a:ext cx="1204302" cy="1810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3B51F9-C3C0-4A04-B0F3-8F92D7185665}">
      <dsp:nvSpPr>
        <dsp:cNvPr id="0" name=""/>
        <dsp:cNvSpPr/>
      </dsp:nvSpPr>
      <dsp:spPr>
        <a:xfrm>
          <a:off x="2411" y="350242"/>
          <a:ext cx="1912739" cy="1147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Proponer al niño situaciones problemáticas</a:t>
          </a:r>
          <a:endParaRPr lang="es-MX" sz="1200" kern="1200" dirty="0"/>
        </a:p>
      </dsp:txBody>
      <dsp:txXfrm>
        <a:off x="2411" y="350242"/>
        <a:ext cx="1912739" cy="1147643"/>
      </dsp:txXfrm>
    </dsp:sp>
    <dsp:sp modelId="{FDB90603-9325-40F8-8B7E-89CC1D16D9CC}">
      <dsp:nvSpPr>
        <dsp:cNvPr id="0" name=""/>
        <dsp:cNvSpPr/>
      </dsp:nvSpPr>
      <dsp:spPr>
        <a:xfrm>
          <a:off x="2106423" y="350242"/>
          <a:ext cx="1912739" cy="1147643"/>
        </a:xfrm>
        <a:prstGeom prst="rect">
          <a:avLst/>
        </a:prstGeom>
        <a:solidFill>
          <a:schemeClr val="accent5">
            <a:hueOff val="86492"/>
            <a:satOff val="-4364"/>
            <a:lumOff val="-31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Orientar al niño en las observaciones</a:t>
          </a:r>
          <a:endParaRPr lang="es-MX" sz="1200" kern="1200" dirty="0">
            <a:latin typeface="Kristen ITC" pitchFamily="66" charset="0"/>
          </a:endParaRPr>
        </a:p>
      </dsp:txBody>
      <dsp:txXfrm>
        <a:off x="2106423" y="350242"/>
        <a:ext cx="1912739" cy="1147643"/>
      </dsp:txXfrm>
    </dsp:sp>
    <dsp:sp modelId="{2AE48094-5A87-4C82-8BBC-A38512A1AB6D}">
      <dsp:nvSpPr>
        <dsp:cNvPr id="0" name=""/>
        <dsp:cNvSpPr/>
      </dsp:nvSpPr>
      <dsp:spPr>
        <a:xfrm>
          <a:off x="4210436" y="350242"/>
          <a:ext cx="1912739" cy="1147643"/>
        </a:xfrm>
        <a:prstGeom prst="rect">
          <a:avLst/>
        </a:prstGeom>
        <a:solidFill>
          <a:schemeClr val="accent5">
            <a:hueOff val="172984"/>
            <a:satOff val="-8728"/>
            <a:lumOff val="-62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Elige el contexto</a:t>
          </a:r>
          <a:endParaRPr lang="es-MX" sz="1200" kern="1200" dirty="0">
            <a:latin typeface="Kristen ITC" pitchFamily="66" charset="0"/>
          </a:endParaRPr>
        </a:p>
      </dsp:txBody>
      <dsp:txXfrm>
        <a:off x="4210436" y="350242"/>
        <a:ext cx="1912739" cy="1147643"/>
      </dsp:txXfrm>
    </dsp:sp>
    <dsp:sp modelId="{A39F33BA-2D95-4242-8879-C0F940660A09}">
      <dsp:nvSpPr>
        <dsp:cNvPr id="0" name=""/>
        <dsp:cNvSpPr/>
      </dsp:nvSpPr>
      <dsp:spPr>
        <a:xfrm>
          <a:off x="6314449" y="350242"/>
          <a:ext cx="1912739" cy="1147643"/>
        </a:xfrm>
        <a:prstGeom prst="rect">
          <a:avLst/>
        </a:prstGeom>
        <a:solidFill>
          <a:schemeClr val="accent5">
            <a:hueOff val="259476"/>
            <a:satOff val="-13092"/>
            <a:lumOff val="-94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Organiza las actividades</a:t>
          </a:r>
          <a:endParaRPr lang="es-MX" sz="1200" kern="1200" dirty="0">
            <a:latin typeface="Kristen ITC" pitchFamily="66" charset="0"/>
          </a:endParaRPr>
        </a:p>
      </dsp:txBody>
      <dsp:txXfrm>
        <a:off x="6314449" y="350242"/>
        <a:ext cx="1912739" cy="1147643"/>
      </dsp:txXfrm>
    </dsp:sp>
    <dsp:sp modelId="{7F06A01A-9BCB-4766-A70C-F36EAC95AF66}">
      <dsp:nvSpPr>
        <dsp:cNvPr id="0" name=""/>
        <dsp:cNvSpPr/>
      </dsp:nvSpPr>
      <dsp:spPr>
        <a:xfrm>
          <a:off x="2411" y="1689159"/>
          <a:ext cx="1912739" cy="1147643"/>
        </a:xfrm>
        <a:prstGeom prst="rect">
          <a:avLst/>
        </a:prstGeom>
        <a:solidFill>
          <a:schemeClr val="accent5">
            <a:hueOff val="345968"/>
            <a:satOff val="-17456"/>
            <a:lumOff val="-125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Elige materiales y recursos adecuados</a:t>
          </a:r>
          <a:endParaRPr lang="es-MX" sz="1200" kern="1200" dirty="0">
            <a:latin typeface="Kristen ITC" pitchFamily="66" charset="0"/>
          </a:endParaRPr>
        </a:p>
      </dsp:txBody>
      <dsp:txXfrm>
        <a:off x="2411" y="1689159"/>
        <a:ext cx="1912739" cy="1147643"/>
      </dsp:txXfrm>
    </dsp:sp>
    <dsp:sp modelId="{A4AF267D-D24E-441F-B3DF-EF00E439CE3F}">
      <dsp:nvSpPr>
        <dsp:cNvPr id="0" name=""/>
        <dsp:cNvSpPr/>
      </dsp:nvSpPr>
      <dsp:spPr>
        <a:xfrm>
          <a:off x="2106423" y="1689159"/>
          <a:ext cx="1912739" cy="1147643"/>
        </a:xfrm>
        <a:prstGeom prst="rect">
          <a:avLst/>
        </a:prstGeom>
        <a:solidFill>
          <a:schemeClr val="accent5">
            <a:hueOff val="432460"/>
            <a:satOff val="-21820"/>
            <a:lumOff val="-156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Motiva la curiosidad intelectual</a:t>
          </a:r>
          <a:endParaRPr lang="es-MX" sz="1200" kern="1200" dirty="0">
            <a:latin typeface="Kristen ITC" pitchFamily="66" charset="0"/>
          </a:endParaRPr>
        </a:p>
      </dsp:txBody>
      <dsp:txXfrm>
        <a:off x="2106423" y="1689159"/>
        <a:ext cx="1912739" cy="1147643"/>
      </dsp:txXfrm>
    </dsp:sp>
    <dsp:sp modelId="{DBD0FD05-6F03-470C-A922-601830D935BF}">
      <dsp:nvSpPr>
        <dsp:cNvPr id="0" name=""/>
        <dsp:cNvSpPr/>
      </dsp:nvSpPr>
      <dsp:spPr>
        <a:xfrm>
          <a:off x="4210436" y="1689159"/>
          <a:ext cx="1912739" cy="1147643"/>
        </a:xfrm>
        <a:prstGeom prst="rect">
          <a:avLst/>
        </a:prstGeom>
        <a:solidFill>
          <a:schemeClr val="accent5">
            <a:hueOff val="518952"/>
            <a:satOff val="-26184"/>
            <a:lumOff val="-188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Organiza la información</a:t>
          </a:r>
          <a:endParaRPr lang="es-MX" sz="1200" kern="1200" dirty="0">
            <a:latin typeface="Kristen ITC" pitchFamily="66" charset="0"/>
          </a:endParaRPr>
        </a:p>
      </dsp:txBody>
      <dsp:txXfrm>
        <a:off x="4210436" y="1689159"/>
        <a:ext cx="1912739" cy="1147643"/>
      </dsp:txXfrm>
    </dsp:sp>
    <dsp:sp modelId="{85ED6C6F-225F-4137-A9CB-1CD7BD2DD480}">
      <dsp:nvSpPr>
        <dsp:cNvPr id="0" name=""/>
        <dsp:cNvSpPr/>
      </dsp:nvSpPr>
      <dsp:spPr>
        <a:xfrm>
          <a:off x="6314449" y="1689159"/>
          <a:ext cx="1912739" cy="1147643"/>
        </a:xfrm>
        <a:prstGeom prst="rect">
          <a:avLst/>
        </a:prstGeom>
        <a:solidFill>
          <a:schemeClr val="accent5">
            <a:hueOff val="605443"/>
            <a:satOff val="-30548"/>
            <a:lumOff val="-219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Evalúa</a:t>
          </a:r>
          <a:endParaRPr lang="es-MX" sz="1200" kern="1200" dirty="0">
            <a:latin typeface="Kristen ITC" pitchFamily="66" charset="0"/>
          </a:endParaRPr>
        </a:p>
      </dsp:txBody>
      <dsp:txXfrm>
        <a:off x="6314449" y="1689159"/>
        <a:ext cx="1912739" cy="1147643"/>
      </dsp:txXfrm>
    </dsp:sp>
    <dsp:sp modelId="{6159A299-1F61-44E2-9E33-0CC0EF8D7D43}">
      <dsp:nvSpPr>
        <dsp:cNvPr id="0" name=""/>
        <dsp:cNvSpPr/>
      </dsp:nvSpPr>
      <dsp:spPr>
        <a:xfrm>
          <a:off x="1054417" y="3028077"/>
          <a:ext cx="1912739" cy="1147643"/>
        </a:xfrm>
        <a:prstGeom prst="rect">
          <a:avLst/>
        </a:prstGeom>
        <a:solidFill>
          <a:schemeClr val="accent5">
            <a:hueOff val="691935"/>
            <a:satOff val="-34912"/>
            <a:lumOff val="-251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Propicia el uso del lenguaje matemático</a:t>
          </a:r>
          <a:endParaRPr lang="es-MX" sz="1200" kern="1200" dirty="0">
            <a:latin typeface="Kristen ITC" pitchFamily="66" charset="0"/>
          </a:endParaRPr>
        </a:p>
      </dsp:txBody>
      <dsp:txXfrm>
        <a:off x="1054417" y="3028077"/>
        <a:ext cx="1912739" cy="1147643"/>
      </dsp:txXfrm>
    </dsp:sp>
    <dsp:sp modelId="{2672440F-1D5C-42F9-92A8-09F8190BB726}">
      <dsp:nvSpPr>
        <dsp:cNvPr id="0" name=""/>
        <dsp:cNvSpPr/>
      </dsp:nvSpPr>
      <dsp:spPr>
        <a:xfrm>
          <a:off x="3158430" y="3028077"/>
          <a:ext cx="1912739" cy="1147643"/>
        </a:xfrm>
        <a:prstGeom prst="rect">
          <a:avLst/>
        </a:prstGeom>
        <a:solidFill>
          <a:schemeClr val="accent5">
            <a:hueOff val="778427"/>
            <a:satOff val="-39276"/>
            <a:lumOff val="-282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Diseña Situaciones de Aprendizaje</a:t>
          </a:r>
          <a:endParaRPr lang="es-MX" sz="1200" kern="1200" dirty="0">
            <a:latin typeface="Kristen ITC" pitchFamily="66" charset="0"/>
          </a:endParaRPr>
        </a:p>
      </dsp:txBody>
      <dsp:txXfrm>
        <a:off x="3158430" y="3028077"/>
        <a:ext cx="1912739" cy="1147643"/>
      </dsp:txXfrm>
    </dsp:sp>
    <dsp:sp modelId="{B326C90D-9D36-4C9B-94F5-87C72E0B8DD4}">
      <dsp:nvSpPr>
        <dsp:cNvPr id="0" name=""/>
        <dsp:cNvSpPr/>
      </dsp:nvSpPr>
      <dsp:spPr>
        <a:xfrm>
          <a:off x="5262443" y="3028077"/>
          <a:ext cx="1912739" cy="1147643"/>
        </a:xfrm>
        <a:prstGeom prst="rect">
          <a:avLst/>
        </a:prstGeom>
        <a:solidFill>
          <a:schemeClr val="accent5">
            <a:hueOff val="864919"/>
            <a:satOff val="-43640"/>
            <a:lumOff val="-313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Guía y orienta</a:t>
          </a:r>
          <a:endParaRPr lang="es-MX" sz="1200" kern="1200" dirty="0">
            <a:latin typeface="Kristen ITC" pitchFamily="66" charset="0"/>
          </a:endParaRPr>
        </a:p>
      </dsp:txBody>
      <dsp:txXfrm>
        <a:off x="5262443" y="3028077"/>
        <a:ext cx="1912739" cy="11476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8E123CC-4798-434A-94F2-92AF70CE94CF}">
      <dsp:nvSpPr>
        <dsp:cNvPr id="0" name=""/>
        <dsp:cNvSpPr/>
      </dsp:nvSpPr>
      <dsp:spPr>
        <a:xfrm>
          <a:off x="0" y="4181561"/>
          <a:ext cx="8229600" cy="3430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700" kern="1200" dirty="0" smtClean="0">
              <a:latin typeface="Kristen ITC" pitchFamily="66" charset="0"/>
            </a:rPr>
            <a:t>Motivar a los alumnos</a:t>
          </a:r>
          <a:endParaRPr lang="es-MX" sz="700" kern="1200" dirty="0">
            <a:latin typeface="Kristen ITC" pitchFamily="66" charset="0"/>
          </a:endParaRPr>
        </a:p>
      </dsp:txBody>
      <dsp:txXfrm>
        <a:off x="0" y="4181561"/>
        <a:ext cx="8229600" cy="343093"/>
      </dsp:txXfrm>
    </dsp:sp>
    <dsp:sp modelId="{02AA42F7-552D-4262-979C-6F50B546EDF4}">
      <dsp:nvSpPr>
        <dsp:cNvPr id="0" name=""/>
        <dsp:cNvSpPr/>
      </dsp:nvSpPr>
      <dsp:spPr>
        <a:xfrm rot="10800000">
          <a:off x="0" y="3659029"/>
          <a:ext cx="8229600" cy="527678"/>
        </a:xfrm>
        <a:prstGeom prst="upArrowCallout">
          <a:avLst/>
        </a:prstGeom>
        <a:solidFill>
          <a:schemeClr val="accent2">
            <a:hueOff val="-1039487"/>
            <a:satOff val="7415"/>
            <a:lumOff val="-127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700" kern="1200" dirty="0" smtClean="0">
              <a:latin typeface="Kristen ITC" pitchFamily="66" charset="0"/>
            </a:rPr>
            <a:t>Situar en el salón un rincón de resolución de problemas y ponerlo lo mas lejos de la puerta y del trafico humano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3659029"/>
        <a:ext cx="8229600" cy="527678"/>
      </dsp:txXfrm>
    </dsp:sp>
    <dsp:sp modelId="{914A39A9-9035-47AE-998C-DA0571790A6B}">
      <dsp:nvSpPr>
        <dsp:cNvPr id="0" name=""/>
        <dsp:cNvSpPr/>
      </dsp:nvSpPr>
      <dsp:spPr>
        <a:xfrm rot="10800000">
          <a:off x="0" y="3136497"/>
          <a:ext cx="8229600" cy="527678"/>
        </a:xfrm>
        <a:prstGeom prst="upArrowCallout">
          <a:avLst/>
        </a:prstGeom>
        <a:solidFill>
          <a:schemeClr val="accent2">
            <a:hueOff val="-2078974"/>
            <a:satOff val="14830"/>
            <a:lumOff val="-254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Crear un ambiente de seguridad y confianza.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3136497"/>
        <a:ext cx="8229600" cy="527678"/>
      </dsp:txXfrm>
    </dsp:sp>
    <dsp:sp modelId="{38A90C2E-2375-4AF3-A122-B267A1B0881D}">
      <dsp:nvSpPr>
        <dsp:cNvPr id="0" name=""/>
        <dsp:cNvSpPr/>
      </dsp:nvSpPr>
      <dsp:spPr>
        <a:xfrm rot="10800000">
          <a:off x="0" y="2613966"/>
          <a:ext cx="8229600" cy="527678"/>
        </a:xfrm>
        <a:prstGeom prst="upArrowCallout">
          <a:avLst/>
        </a:prstGeom>
        <a:solidFill>
          <a:schemeClr val="accent2">
            <a:hueOff val="-3118461"/>
            <a:satOff val="22246"/>
            <a:lumOff val="-382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 Evaluar el nivel de desarrollo de los niños, controla y aprecia lo logrado por los alumnos, 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2613966"/>
        <a:ext cx="8229600" cy="527678"/>
      </dsp:txXfrm>
    </dsp:sp>
    <dsp:sp modelId="{9F51838C-9261-4FA6-B524-E7AC86454A36}">
      <dsp:nvSpPr>
        <dsp:cNvPr id="0" name=""/>
        <dsp:cNvSpPr/>
      </dsp:nvSpPr>
      <dsp:spPr>
        <a:xfrm rot="10800000">
          <a:off x="0" y="2091434"/>
          <a:ext cx="8229600" cy="527678"/>
        </a:xfrm>
        <a:prstGeom prst="upArrowCallout">
          <a:avLst/>
        </a:prstGeom>
        <a:solidFill>
          <a:schemeClr val="accent2">
            <a:hueOff val="-4157948"/>
            <a:satOff val="29661"/>
            <a:lumOff val="-509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Ayudar a comprender como se da solución a la problemática planteada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2091434"/>
        <a:ext cx="8229600" cy="527678"/>
      </dsp:txXfrm>
    </dsp:sp>
    <dsp:sp modelId="{0058C9F2-BA77-498F-A5EB-0CFE6FA206AA}">
      <dsp:nvSpPr>
        <dsp:cNvPr id="0" name=""/>
        <dsp:cNvSpPr/>
      </dsp:nvSpPr>
      <dsp:spPr>
        <a:xfrm rot="10800000">
          <a:off x="0" y="1568903"/>
          <a:ext cx="8229600" cy="527678"/>
        </a:xfrm>
        <a:prstGeom prst="upArrowCallout">
          <a:avLst/>
        </a:prstGeom>
        <a:solidFill>
          <a:schemeClr val="accent2">
            <a:hueOff val="-5197435"/>
            <a:satOff val="37076"/>
            <a:lumOff val="-637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 Formular cuestionamientos y explicar 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1568903"/>
        <a:ext cx="8229600" cy="527678"/>
      </dsp:txXfrm>
    </dsp:sp>
    <dsp:sp modelId="{DE473094-9F69-48A0-801B-92B4FE9F92FE}">
      <dsp:nvSpPr>
        <dsp:cNvPr id="0" name=""/>
        <dsp:cNvSpPr/>
      </dsp:nvSpPr>
      <dsp:spPr>
        <a:xfrm rot="10800000">
          <a:off x="0" y="1046371"/>
          <a:ext cx="8229600" cy="527678"/>
        </a:xfrm>
        <a:prstGeom prst="upArrowCallout">
          <a:avLst/>
        </a:prstGeom>
        <a:solidFill>
          <a:schemeClr val="accent2">
            <a:hueOff val="-6236922"/>
            <a:satOff val="44491"/>
            <a:lumOff val="-764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Indicar a los niños para realizar observaciones.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1046371"/>
        <a:ext cx="8229600" cy="527678"/>
      </dsp:txXfrm>
    </dsp:sp>
    <dsp:sp modelId="{E471D445-1BE3-497D-A9D8-8B4F80ED53A6}">
      <dsp:nvSpPr>
        <dsp:cNvPr id="0" name=""/>
        <dsp:cNvSpPr/>
      </dsp:nvSpPr>
      <dsp:spPr>
        <a:xfrm rot="10800000">
          <a:off x="0" y="523839"/>
          <a:ext cx="8229600" cy="527678"/>
        </a:xfrm>
        <a:prstGeom prst="upArrowCallout">
          <a:avLst/>
        </a:prstGeom>
        <a:solidFill>
          <a:schemeClr val="accent2">
            <a:hueOff val="-7276409"/>
            <a:satOff val="51907"/>
            <a:lumOff val="-892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Establecer el propósito o sentido de la actividad. </a:t>
          </a:r>
          <a:endParaRPr lang="es-MX" sz="700" kern="1200" dirty="0">
            <a:latin typeface="Kristen ITC" pitchFamily="66" charset="0"/>
          </a:endParaRPr>
        </a:p>
      </dsp:txBody>
      <dsp:txXfrm rot="10800000">
        <a:off x="0" y="523839"/>
        <a:ext cx="8229600" cy="527678"/>
      </dsp:txXfrm>
    </dsp:sp>
    <dsp:sp modelId="{338B13EE-A6C6-4ACB-9DDC-A04DE6001C8D}">
      <dsp:nvSpPr>
        <dsp:cNvPr id="0" name=""/>
        <dsp:cNvSpPr/>
      </dsp:nvSpPr>
      <dsp:spPr>
        <a:xfrm rot="10800000">
          <a:off x="0" y="1308"/>
          <a:ext cx="8229600" cy="527678"/>
        </a:xfrm>
        <a:prstGeom prst="upArrowCallout">
          <a:avLst/>
        </a:prstGeom>
        <a:solidFill>
          <a:schemeClr val="accent2">
            <a:hueOff val="-8315896"/>
            <a:satOff val="59322"/>
            <a:lumOff val="-1019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700" kern="1200" dirty="0" smtClean="0">
              <a:latin typeface="Kristen ITC" pitchFamily="66" charset="0"/>
            </a:rPr>
            <a:t>Invitar a los niños a agrupar, fijar categorías.</a:t>
          </a:r>
          <a:endParaRPr lang="es-MX" sz="700" kern="1200" dirty="0"/>
        </a:p>
      </dsp:txBody>
      <dsp:txXfrm rot="10800000">
        <a:off x="0" y="1308"/>
        <a:ext cx="8229600" cy="52767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4D48A7-7FF6-4A3A-BFEA-A231720D40B2}">
      <dsp:nvSpPr>
        <dsp:cNvPr id="0" name=""/>
        <dsp:cNvSpPr/>
      </dsp:nvSpPr>
      <dsp:spPr>
        <a:xfrm>
          <a:off x="2411" y="350242"/>
          <a:ext cx="1912739" cy="1147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La comprensión</a:t>
          </a:r>
          <a:endParaRPr lang="es-MX" sz="1200" kern="1200" dirty="0"/>
        </a:p>
      </dsp:txBody>
      <dsp:txXfrm>
        <a:off x="2411" y="350242"/>
        <a:ext cx="1912739" cy="1147643"/>
      </dsp:txXfrm>
    </dsp:sp>
    <dsp:sp modelId="{9C342E23-3300-4403-BAC3-4E637EED7D7F}">
      <dsp:nvSpPr>
        <dsp:cNvPr id="0" name=""/>
        <dsp:cNvSpPr/>
      </dsp:nvSpPr>
      <dsp:spPr>
        <a:xfrm>
          <a:off x="2106423" y="350242"/>
          <a:ext cx="1912739" cy="1147643"/>
        </a:xfrm>
        <a:prstGeom prst="rect">
          <a:avLst/>
        </a:prstGeom>
        <a:solidFill>
          <a:schemeClr val="accent4">
            <a:hueOff val="-1534988"/>
            <a:satOff val="3923"/>
            <a:lumOff val="-392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planteamiento de soluciones</a:t>
          </a:r>
          <a:endParaRPr lang="es-MX" sz="1200" kern="1200" dirty="0">
            <a:latin typeface="Kristen ITC" pitchFamily="66" charset="0"/>
          </a:endParaRPr>
        </a:p>
      </dsp:txBody>
      <dsp:txXfrm>
        <a:off x="2106423" y="350242"/>
        <a:ext cx="1912739" cy="1147643"/>
      </dsp:txXfrm>
    </dsp:sp>
    <dsp:sp modelId="{64969D1E-B393-4A94-8EB1-7B04FC47088E}">
      <dsp:nvSpPr>
        <dsp:cNvPr id="0" name=""/>
        <dsp:cNvSpPr/>
      </dsp:nvSpPr>
      <dsp:spPr>
        <a:xfrm>
          <a:off x="4210436" y="350242"/>
          <a:ext cx="1912739" cy="1147643"/>
        </a:xfrm>
        <a:prstGeom prst="rect">
          <a:avLst/>
        </a:prstGeom>
        <a:solidFill>
          <a:schemeClr val="accent4">
            <a:hueOff val="-3069977"/>
            <a:satOff val="7846"/>
            <a:lumOff val="-78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desarrollo del lenguaje</a:t>
          </a:r>
          <a:endParaRPr lang="es-MX" sz="1200" kern="1200" dirty="0">
            <a:latin typeface="Kristen ITC" pitchFamily="66" charset="0"/>
          </a:endParaRPr>
        </a:p>
      </dsp:txBody>
      <dsp:txXfrm>
        <a:off x="4210436" y="350242"/>
        <a:ext cx="1912739" cy="1147643"/>
      </dsp:txXfrm>
    </dsp:sp>
    <dsp:sp modelId="{D272176D-DC75-471F-8E47-E8BF9CA196B7}">
      <dsp:nvSpPr>
        <dsp:cNvPr id="0" name=""/>
        <dsp:cNvSpPr/>
      </dsp:nvSpPr>
      <dsp:spPr>
        <a:xfrm>
          <a:off x="6314449" y="350242"/>
          <a:ext cx="1912739" cy="1147643"/>
        </a:xfrm>
        <a:prstGeom prst="rect">
          <a:avLst/>
        </a:prstGeom>
        <a:solidFill>
          <a:schemeClr val="accent4">
            <a:hueOff val="-4604966"/>
            <a:satOff val="11769"/>
            <a:lumOff val="-1176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pensamiento reflexivo</a:t>
          </a:r>
          <a:endParaRPr lang="es-MX" sz="1200" kern="1200" dirty="0">
            <a:latin typeface="Kristen ITC" pitchFamily="66" charset="0"/>
          </a:endParaRPr>
        </a:p>
      </dsp:txBody>
      <dsp:txXfrm>
        <a:off x="6314449" y="350242"/>
        <a:ext cx="1912739" cy="1147643"/>
      </dsp:txXfrm>
    </dsp:sp>
    <dsp:sp modelId="{5B44311F-0753-44EE-BDE5-FB52C8CE5811}">
      <dsp:nvSpPr>
        <dsp:cNvPr id="0" name=""/>
        <dsp:cNvSpPr/>
      </dsp:nvSpPr>
      <dsp:spPr>
        <a:xfrm>
          <a:off x="2411" y="1689159"/>
          <a:ext cx="1912739" cy="1147643"/>
        </a:xfrm>
        <a:prstGeom prst="rect">
          <a:avLst/>
        </a:prstGeom>
        <a:solidFill>
          <a:schemeClr val="accent4">
            <a:hueOff val="-6139954"/>
            <a:satOff val="15692"/>
            <a:lumOff val="-1568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La manipulación</a:t>
          </a:r>
          <a:endParaRPr lang="es-MX" sz="1200" kern="1200" dirty="0">
            <a:latin typeface="Kristen ITC" pitchFamily="66" charset="0"/>
          </a:endParaRPr>
        </a:p>
      </dsp:txBody>
      <dsp:txXfrm>
        <a:off x="2411" y="1689159"/>
        <a:ext cx="1912739" cy="1147643"/>
      </dsp:txXfrm>
    </dsp:sp>
    <dsp:sp modelId="{15ED005E-31C1-492F-89AE-AEA9816A782D}">
      <dsp:nvSpPr>
        <dsp:cNvPr id="0" name=""/>
        <dsp:cNvSpPr/>
      </dsp:nvSpPr>
      <dsp:spPr>
        <a:xfrm>
          <a:off x="2106423" y="1689159"/>
          <a:ext cx="1912739" cy="1147643"/>
        </a:xfrm>
        <a:prstGeom prst="rect">
          <a:avLst/>
        </a:prstGeom>
        <a:solidFill>
          <a:schemeClr val="accent4">
            <a:hueOff val="-7674943"/>
            <a:satOff val="19615"/>
            <a:lumOff val="-196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Los sentidos</a:t>
          </a:r>
          <a:endParaRPr lang="es-MX" sz="1200" kern="1200" dirty="0">
            <a:latin typeface="Kristen ITC" pitchFamily="66" charset="0"/>
          </a:endParaRPr>
        </a:p>
      </dsp:txBody>
      <dsp:txXfrm>
        <a:off x="2106423" y="1689159"/>
        <a:ext cx="1912739" cy="1147643"/>
      </dsp:txXfrm>
    </dsp:sp>
    <dsp:sp modelId="{07BF40C3-1B70-4BE9-92F6-3D7736EC48D2}">
      <dsp:nvSpPr>
        <dsp:cNvPr id="0" name=""/>
        <dsp:cNvSpPr/>
      </dsp:nvSpPr>
      <dsp:spPr>
        <a:xfrm>
          <a:off x="4210436" y="1689159"/>
          <a:ext cx="1912739" cy="1147643"/>
        </a:xfrm>
        <a:prstGeom prst="rect">
          <a:avLst/>
        </a:prstGeom>
        <a:solidFill>
          <a:schemeClr val="accent4">
            <a:hueOff val="-9209931"/>
            <a:satOff val="23539"/>
            <a:lumOff val="-235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pensamiento concreto</a:t>
          </a:r>
          <a:endParaRPr lang="es-MX" sz="1200" kern="1200" dirty="0">
            <a:latin typeface="Kristen ITC" pitchFamily="66" charset="0"/>
          </a:endParaRPr>
        </a:p>
      </dsp:txBody>
      <dsp:txXfrm>
        <a:off x="4210436" y="1689159"/>
        <a:ext cx="1912739" cy="1147643"/>
      </dsp:txXfrm>
    </dsp:sp>
    <dsp:sp modelId="{5D1DB611-B386-4429-946A-22DA440D50D5}">
      <dsp:nvSpPr>
        <dsp:cNvPr id="0" name=""/>
        <dsp:cNvSpPr/>
      </dsp:nvSpPr>
      <dsp:spPr>
        <a:xfrm>
          <a:off x="6314449" y="1689159"/>
          <a:ext cx="1912739" cy="1147643"/>
        </a:xfrm>
        <a:prstGeom prst="rect">
          <a:avLst/>
        </a:prstGeom>
        <a:solidFill>
          <a:schemeClr val="accent4">
            <a:hueOff val="-10744919"/>
            <a:satOff val="27462"/>
            <a:lumOff val="-274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pensamiento divergente</a:t>
          </a:r>
          <a:endParaRPr lang="es-MX" sz="1200" kern="1200" dirty="0">
            <a:latin typeface="Kristen ITC" pitchFamily="66" charset="0"/>
          </a:endParaRPr>
        </a:p>
      </dsp:txBody>
      <dsp:txXfrm>
        <a:off x="6314449" y="1689159"/>
        <a:ext cx="1912739" cy="1147643"/>
      </dsp:txXfrm>
    </dsp:sp>
    <dsp:sp modelId="{25FDF4BE-F427-4E9C-9E29-FD75400B3627}">
      <dsp:nvSpPr>
        <dsp:cNvPr id="0" name=""/>
        <dsp:cNvSpPr/>
      </dsp:nvSpPr>
      <dsp:spPr>
        <a:xfrm>
          <a:off x="2411" y="3028077"/>
          <a:ext cx="1912739" cy="1147643"/>
        </a:xfrm>
        <a:prstGeom prst="rect">
          <a:avLst/>
        </a:prstGeom>
        <a:solidFill>
          <a:schemeClr val="accent4">
            <a:hueOff val="-12279908"/>
            <a:satOff val="31385"/>
            <a:lumOff val="-3137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La observación</a:t>
          </a:r>
          <a:endParaRPr lang="es-MX" sz="1200" kern="1200" dirty="0">
            <a:latin typeface="Kristen ITC" pitchFamily="66" charset="0"/>
          </a:endParaRPr>
        </a:p>
      </dsp:txBody>
      <dsp:txXfrm>
        <a:off x="2411" y="3028077"/>
        <a:ext cx="1912739" cy="1147643"/>
      </dsp:txXfrm>
    </dsp:sp>
    <dsp:sp modelId="{5018D700-822F-4CE6-96D2-39613725F87A}">
      <dsp:nvSpPr>
        <dsp:cNvPr id="0" name=""/>
        <dsp:cNvSpPr/>
      </dsp:nvSpPr>
      <dsp:spPr>
        <a:xfrm>
          <a:off x="2106423" y="3028077"/>
          <a:ext cx="1912739" cy="1147643"/>
        </a:xfrm>
        <a:prstGeom prst="rect">
          <a:avLst/>
        </a:prstGeom>
        <a:solidFill>
          <a:schemeClr val="accent4">
            <a:hueOff val="-13814896"/>
            <a:satOff val="35308"/>
            <a:lumOff val="-352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La reflexión</a:t>
          </a:r>
          <a:endParaRPr lang="es-MX" sz="1200" kern="1200" dirty="0">
            <a:latin typeface="Kristen ITC" pitchFamily="66" charset="0"/>
          </a:endParaRPr>
        </a:p>
      </dsp:txBody>
      <dsp:txXfrm>
        <a:off x="2106423" y="3028077"/>
        <a:ext cx="1912739" cy="1147643"/>
      </dsp:txXfrm>
    </dsp:sp>
    <dsp:sp modelId="{FF8162EE-8C71-4A0C-84A0-F2D6F79EEA87}">
      <dsp:nvSpPr>
        <dsp:cNvPr id="0" name=""/>
        <dsp:cNvSpPr/>
      </dsp:nvSpPr>
      <dsp:spPr>
        <a:xfrm>
          <a:off x="4210436" y="3028077"/>
          <a:ext cx="1912739" cy="1147643"/>
        </a:xfrm>
        <a:prstGeom prst="rect">
          <a:avLst/>
        </a:prstGeom>
        <a:solidFill>
          <a:schemeClr val="accent4">
            <a:hueOff val="-15349885"/>
            <a:satOff val="39231"/>
            <a:lumOff val="-3921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>
              <a:latin typeface="Kristen ITC" pitchFamily="66" charset="0"/>
            </a:rPr>
            <a:t>El empleo de conductas flexivas</a:t>
          </a:r>
          <a:endParaRPr lang="es-MX" sz="1200" kern="1200" dirty="0">
            <a:latin typeface="Kristen ITC" pitchFamily="66" charset="0"/>
          </a:endParaRPr>
        </a:p>
      </dsp:txBody>
      <dsp:txXfrm>
        <a:off x="4210436" y="3028077"/>
        <a:ext cx="1912739" cy="1147643"/>
      </dsp:txXfrm>
    </dsp:sp>
    <dsp:sp modelId="{F3D10972-3DF2-4139-96C1-DA2029EB0B18}">
      <dsp:nvSpPr>
        <dsp:cNvPr id="0" name=""/>
        <dsp:cNvSpPr/>
      </dsp:nvSpPr>
      <dsp:spPr>
        <a:xfrm>
          <a:off x="6314449" y="3028077"/>
          <a:ext cx="1912739" cy="1147643"/>
        </a:xfrm>
        <a:prstGeom prst="rect">
          <a:avLst/>
        </a:prstGeom>
        <a:solidFill>
          <a:schemeClr val="accent4">
            <a:hueOff val="-16884873"/>
            <a:satOff val="43154"/>
            <a:lumOff val="-4313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Kristen ITC" pitchFamily="66" charset="0"/>
            </a:rPr>
            <a:t>La cooperación y competencia</a:t>
          </a:r>
          <a:endParaRPr lang="es-MX" sz="1200" kern="1200" dirty="0">
            <a:latin typeface="Kristen ITC" pitchFamily="66" charset="0"/>
          </a:endParaRPr>
        </a:p>
      </dsp:txBody>
      <dsp:txXfrm>
        <a:off x="6314449" y="3028077"/>
        <a:ext cx="1912739" cy="114764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8F0CF1-2C19-410E-A42E-5596E11307FF}">
      <dsp:nvSpPr>
        <dsp:cNvPr id="0" name=""/>
        <dsp:cNvSpPr/>
      </dsp:nvSpPr>
      <dsp:spPr>
        <a:xfrm>
          <a:off x="1058837" y="1891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Kristen ITC" pitchFamily="66" charset="0"/>
            </a:rPr>
            <a:t>Pensamiento matemático</a:t>
          </a:r>
          <a:endParaRPr lang="es-MX" sz="1400" kern="1200" dirty="0"/>
        </a:p>
      </dsp:txBody>
      <dsp:txXfrm>
        <a:off x="1058837" y="1891"/>
        <a:ext cx="6111924" cy="555629"/>
      </dsp:txXfrm>
    </dsp:sp>
    <dsp:sp modelId="{88A54DC2-A517-4161-8A22-545B12E30452}">
      <dsp:nvSpPr>
        <dsp:cNvPr id="0" name=""/>
        <dsp:cNvSpPr/>
      </dsp:nvSpPr>
      <dsp:spPr>
        <a:xfrm>
          <a:off x="1058837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B089A-CFC1-4775-87C1-2F517CA9811B}">
      <dsp:nvSpPr>
        <dsp:cNvPr id="0" name=""/>
        <dsp:cNvSpPr/>
      </dsp:nvSpPr>
      <dsp:spPr>
        <a:xfrm>
          <a:off x="1921298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E8643E-1DA3-45A1-8423-2804F762514A}">
      <dsp:nvSpPr>
        <dsp:cNvPr id="0" name=""/>
        <dsp:cNvSpPr/>
      </dsp:nvSpPr>
      <dsp:spPr>
        <a:xfrm>
          <a:off x="2783758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B5032F-380E-4FB1-89C5-7C2A40E35D85}">
      <dsp:nvSpPr>
        <dsp:cNvPr id="0" name=""/>
        <dsp:cNvSpPr/>
      </dsp:nvSpPr>
      <dsp:spPr>
        <a:xfrm>
          <a:off x="3646219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43140-CC38-4B82-B5A4-0D2220292A90}">
      <dsp:nvSpPr>
        <dsp:cNvPr id="0" name=""/>
        <dsp:cNvSpPr/>
      </dsp:nvSpPr>
      <dsp:spPr>
        <a:xfrm>
          <a:off x="4508679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3AAC5-3DE5-498B-B5D8-767BDABDFD82}">
      <dsp:nvSpPr>
        <dsp:cNvPr id="0" name=""/>
        <dsp:cNvSpPr/>
      </dsp:nvSpPr>
      <dsp:spPr>
        <a:xfrm>
          <a:off x="5371140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0EF88-1FA4-4ACB-9606-E13588D0760A}">
      <dsp:nvSpPr>
        <dsp:cNvPr id="0" name=""/>
        <dsp:cNvSpPr/>
      </dsp:nvSpPr>
      <dsp:spPr>
        <a:xfrm>
          <a:off x="6233600" y="557520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5CE6D-A906-494D-A8F7-FF7807E8B342}">
      <dsp:nvSpPr>
        <dsp:cNvPr id="0" name=""/>
        <dsp:cNvSpPr/>
      </dsp:nvSpPr>
      <dsp:spPr>
        <a:xfrm>
          <a:off x="1058837" y="768037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Kristen ITC" pitchFamily="66" charset="0"/>
            </a:rPr>
            <a:t>Lenguaje y Comunicación</a:t>
          </a:r>
          <a:endParaRPr lang="es-MX" sz="1400" kern="1200" dirty="0">
            <a:latin typeface="Kristen ITC" pitchFamily="66" charset="0"/>
          </a:endParaRPr>
        </a:p>
      </dsp:txBody>
      <dsp:txXfrm>
        <a:off x="1058837" y="768037"/>
        <a:ext cx="6111924" cy="555629"/>
      </dsp:txXfrm>
    </dsp:sp>
    <dsp:sp modelId="{D7BE8DDB-51C5-4273-821A-F28D60F93B54}">
      <dsp:nvSpPr>
        <dsp:cNvPr id="0" name=""/>
        <dsp:cNvSpPr/>
      </dsp:nvSpPr>
      <dsp:spPr>
        <a:xfrm>
          <a:off x="1058837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B9D4F-62F1-48AA-8AD4-B7FE29C96A2F}">
      <dsp:nvSpPr>
        <dsp:cNvPr id="0" name=""/>
        <dsp:cNvSpPr/>
      </dsp:nvSpPr>
      <dsp:spPr>
        <a:xfrm>
          <a:off x="1921298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86C88-1F5D-4A22-A3A7-34B4B1A01232}">
      <dsp:nvSpPr>
        <dsp:cNvPr id="0" name=""/>
        <dsp:cNvSpPr/>
      </dsp:nvSpPr>
      <dsp:spPr>
        <a:xfrm>
          <a:off x="2783758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25B19-DBD5-4B65-BE46-3204EBA84FC2}">
      <dsp:nvSpPr>
        <dsp:cNvPr id="0" name=""/>
        <dsp:cNvSpPr/>
      </dsp:nvSpPr>
      <dsp:spPr>
        <a:xfrm>
          <a:off x="3646219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F02AE-2B98-435A-B0DF-AA29847E4C37}">
      <dsp:nvSpPr>
        <dsp:cNvPr id="0" name=""/>
        <dsp:cNvSpPr/>
      </dsp:nvSpPr>
      <dsp:spPr>
        <a:xfrm>
          <a:off x="4508679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2EA1E-A922-4A35-849B-BB24741E986D}">
      <dsp:nvSpPr>
        <dsp:cNvPr id="0" name=""/>
        <dsp:cNvSpPr/>
      </dsp:nvSpPr>
      <dsp:spPr>
        <a:xfrm>
          <a:off x="5371140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64B39-D2E1-48F7-81A3-A2779D034AFF}">
      <dsp:nvSpPr>
        <dsp:cNvPr id="0" name=""/>
        <dsp:cNvSpPr/>
      </dsp:nvSpPr>
      <dsp:spPr>
        <a:xfrm>
          <a:off x="6233600" y="1323666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44F01-C810-4726-B9F1-1C929D80238E}">
      <dsp:nvSpPr>
        <dsp:cNvPr id="0" name=""/>
        <dsp:cNvSpPr/>
      </dsp:nvSpPr>
      <dsp:spPr>
        <a:xfrm>
          <a:off x="1058837" y="1534183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smtClean="0">
              <a:latin typeface="Kristen ITC" pitchFamily="66" charset="0"/>
            </a:rPr>
            <a:t>Exploración y conocimiento del mundo</a:t>
          </a:r>
          <a:endParaRPr lang="es-MX" sz="1400" kern="1200" dirty="0">
            <a:latin typeface="Kristen ITC" pitchFamily="66" charset="0"/>
          </a:endParaRPr>
        </a:p>
      </dsp:txBody>
      <dsp:txXfrm>
        <a:off x="1058837" y="1534183"/>
        <a:ext cx="6111924" cy="555629"/>
      </dsp:txXfrm>
    </dsp:sp>
    <dsp:sp modelId="{AF35035A-8DDC-40B3-A8C8-30B7F3ABA40C}">
      <dsp:nvSpPr>
        <dsp:cNvPr id="0" name=""/>
        <dsp:cNvSpPr/>
      </dsp:nvSpPr>
      <dsp:spPr>
        <a:xfrm>
          <a:off x="1058837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0D0D1-FD00-46F7-A2D5-CC3684C8E3A9}">
      <dsp:nvSpPr>
        <dsp:cNvPr id="0" name=""/>
        <dsp:cNvSpPr/>
      </dsp:nvSpPr>
      <dsp:spPr>
        <a:xfrm>
          <a:off x="1921298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084C0-B2CA-4781-9072-B088733DEC4F}">
      <dsp:nvSpPr>
        <dsp:cNvPr id="0" name=""/>
        <dsp:cNvSpPr/>
      </dsp:nvSpPr>
      <dsp:spPr>
        <a:xfrm>
          <a:off x="2783758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EB94D7-C1F4-4455-B047-D163F9F6DD80}">
      <dsp:nvSpPr>
        <dsp:cNvPr id="0" name=""/>
        <dsp:cNvSpPr/>
      </dsp:nvSpPr>
      <dsp:spPr>
        <a:xfrm>
          <a:off x="3646219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671FD-CB1F-4D71-9D28-A917528D3969}">
      <dsp:nvSpPr>
        <dsp:cNvPr id="0" name=""/>
        <dsp:cNvSpPr/>
      </dsp:nvSpPr>
      <dsp:spPr>
        <a:xfrm>
          <a:off x="4508679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969960-F5C8-448F-9F2B-6AF92DFBDAAB}">
      <dsp:nvSpPr>
        <dsp:cNvPr id="0" name=""/>
        <dsp:cNvSpPr/>
      </dsp:nvSpPr>
      <dsp:spPr>
        <a:xfrm>
          <a:off x="5371140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393659-C611-4754-BB3E-C8E5F1C1D398}">
      <dsp:nvSpPr>
        <dsp:cNvPr id="0" name=""/>
        <dsp:cNvSpPr/>
      </dsp:nvSpPr>
      <dsp:spPr>
        <a:xfrm>
          <a:off x="6233600" y="2089812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EC634-4FC9-4696-A283-39386912CF9E}">
      <dsp:nvSpPr>
        <dsp:cNvPr id="0" name=""/>
        <dsp:cNvSpPr/>
      </dsp:nvSpPr>
      <dsp:spPr>
        <a:xfrm>
          <a:off x="1058837" y="2300329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smtClean="0">
              <a:latin typeface="Kristen ITC" pitchFamily="66" charset="0"/>
            </a:rPr>
            <a:t>Expresión y apreciación artística</a:t>
          </a:r>
          <a:endParaRPr lang="es-MX" sz="1400" kern="1200" dirty="0">
            <a:latin typeface="Kristen ITC" pitchFamily="66" charset="0"/>
          </a:endParaRPr>
        </a:p>
      </dsp:txBody>
      <dsp:txXfrm>
        <a:off x="1058837" y="2300329"/>
        <a:ext cx="6111924" cy="555629"/>
      </dsp:txXfrm>
    </dsp:sp>
    <dsp:sp modelId="{3401C698-9976-447B-88A8-6960A940E48F}">
      <dsp:nvSpPr>
        <dsp:cNvPr id="0" name=""/>
        <dsp:cNvSpPr/>
      </dsp:nvSpPr>
      <dsp:spPr>
        <a:xfrm>
          <a:off x="1058837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04BBB-D35D-4739-A0C3-511016806933}">
      <dsp:nvSpPr>
        <dsp:cNvPr id="0" name=""/>
        <dsp:cNvSpPr/>
      </dsp:nvSpPr>
      <dsp:spPr>
        <a:xfrm>
          <a:off x="1921298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552BE-2C80-43EE-AA79-564508A76B67}">
      <dsp:nvSpPr>
        <dsp:cNvPr id="0" name=""/>
        <dsp:cNvSpPr/>
      </dsp:nvSpPr>
      <dsp:spPr>
        <a:xfrm>
          <a:off x="2783758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6A247-E235-4495-8F60-81C29211B7D3}">
      <dsp:nvSpPr>
        <dsp:cNvPr id="0" name=""/>
        <dsp:cNvSpPr/>
      </dsp:nvSpPr>
      <dsp:spPr>
        <a:xfrm>
          <a:off x="3646219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0E5BC-F38A-49A5-BC22-817BE445EDFD}">
      <dsp:nvSpPr>
        <dsp:cNvPr id="0" name=""/>
        <dsp:cNvSpPr/>
      </dsp:nvSpPr>
      <dsp:spPr>
        <a:xfrm>
          <a:off x="4508679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E83122-BC1A-459F-90FD-3DE3F4940B2D}">
      <dsp:nvSpPr>
        <dsp:cNvPr id="0" name=""/>
        <dsp:cNvSpPr/>
      </dsp:nvSpPr>
      <dsp:spPr>
        <a:xfrm>
          <a:off x="5371140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6EDF7-E2A9-437D-B8A0-6BD36593F401}">
      <dsp:nvSpPr>
        <dsp:cNvPr id="0" name=""/>
        <dsp:cNvSpPr/>
      </dsp:nvSpPr>
      <dsp:spPr>
        <a:xfrm>
          <a:off x="6233600" y="2855959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AF28E-EFEC-48EE-8273-F5B8503B61DC}">
      <dsp:nvSpPr>
        <dsp:cNvPr id="0" name=""/>
        <dsp:cNvSpPr/>
      </dsp:nvSpPr>
      <dsp:spPr>
        <a:xfrm>
          <a:off x="1058837" y="3066475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smtClean="0">
              <a:latin typeface="Kristen ITC" pitchFamily="66" charset="0"/>
            </a:rPr>
            <a:t>Desarrollo físico y salud</a:t>
          </a:r>
          <a:endParaRPr lang="es-MX" sz="1400" kern="1200" dirty="0">
            <a:latin typeface="Kristen ITC" pitchFamily="66" charset="0"/>
          </a:endParaRPr>
        </a:p>
      </dsp:txBody>
      <dsp:txXfrm>
        <a:off x="1058837" y="3066475"/>
        <a:ext cx="6111924" cy="555629"/>
      </dsp:txXfrm>
    </dsp:sp>
    <dsp:sp modelId="{C7CF2C70-21F0-4A72-A597-66E5B33D78A3}">
      <dsp:nvSpPr>
        <dsp:cNvPr id="0" name=""/>
        <dsp:cNvSpPr/>
      </dsp:nvSpPr>
      <dsp:spPr>
        <a:xfrm>
          <a:off x="1058837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93A0B6-E899-402B-B2AF-608790B7E01D}">
      <dsp:nvSpPr>
        <dsp:cNvPr id="0" name=""/>
        <dsp:cNvSpPr/>
      </dsp:nvSpPr>
      <dsp:spPr>
        <a:xfrm>
          <a:off x="1921298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A76C3-FAAA-4A5D-827A-8843FF7C4850}">
      <dsp:nvSpPr>
        <dsp:cNvPr id="0" name=""/>
        <dsp:cNvSpPr/>
      </dsp:nvSpPr>
      <dsp:spPr>
        <a:xfrm>
          <a:off x="2783758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F9D5F-3049-41BD-A8DF-3C199CC29175}">
      <dsp:nvSpPr>
        <dsp:cNvPr id="0" name=""/>
        <dsp:cNvSpPr/>
      </dsp:nvSpPr>
      <dsp:spPr>
        <a:xfrm>
          <a:off x="3646219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978FC-5A00-4F98-A65F-EDA2898D1D4A}">
      <dsp:nvSpPr>
        <dsp:cNvPr id="0" name=""/>
        <dsp:cNvSpPr/>
      </dsp:nvSpPr>
      <dsp:spPr>
        <a:xfrm>
          <a:off x="4508679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14C59-1187-45AA-B38B-A2184BE1D851}">
      <dsp:nvSpPr>
        <dsp:cNvPr id="0" name=""/>
        <dsp:cNvSpPr/>
      </dsp:nvSpPr>
      <dsp:spPr>
        <a:xfrm>
          <a:off x="5371140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C50815-5388-4408-A496-E730384E2325}">
      <dsp:nvSpPr>
        <dsp:cNvPr id="0" name=""/>
        <dsp:cNvSpPr/>
      </dsp:nvSpPr>
      <dsp:spPr>
        <a:xfrm>
          <a:off x="6233600" y="3622105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F18BD-E9C8-47EE-9FD5-117339E9F6A0}">
      <dsp:nvSpPr>
        <dsp:cNvPr id="0" name=""/>
        <dsp:cNvSpPr/>
      </dsp:nvSpPr>
      <dsp:spPr>
        <a:xfrm>
          <a:off x="1058837" y="3832621"/>
          <a:ext cx="6111924" cy="555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Kristen ITC" pitchFamily="66" charset="0"/>
            </a:rPr>
            <a:t>Desarrollo personal y social</a:t>
          </a:r>
          <a:endParaRPr lang="es-MX" sz="1400" kern="1200" dirty="0">
            <a:latin typeface="Kristen ITC" pitchFamily="66" charset="0"/>
          </a:endParaRPr>
        </a:p>
      </dsp:txBody>
      <dsp:txXfrm>
        <a:off x="1058837" y="3832621"/>
        <a:ext cx="6111924" cy="555629"/>
      </dsp:txXfrm>
    </dsp:sp>
    <dsp:sp modelId="{E13BC9BF-0647-4704-B611-486FCCD6B476}">
      <dsp:nvSpPr>
        <dsp:cNvPr id="0" name=""/>
        <dsp:cNvSpPr/>
      </dsp:nvSpPr>
      <dsp:spPr>
        <a:xfrm>
          <a:off x="1058837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6ABE4-6ECD-43B0-99D0-3167187BBEFD}">
      <dsp:nvSpPr>
        <dsp:cNvPr id="0" name=""/>
        <dsp:cNvSpPr/>
      </dsp:nvSpPr>
      <dsp:spPr>
        <a:xfrm>
          <a:off x="1921298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C685A-334F-4C92-9818-BC12E87C0A66}">
      <dsp:nvSpPr>
        <dsp:cNvPr id="0" name=""/>
        <dsp:cNvSpPr/>
      </dsp:nvSpPr>
      <dsp:spPr>
        <a:xfrm>
          <a:off x="2783758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6D250-1EAA-4316-8EB4-1DC49973B925}">
      <dsp:nvSpPr>
        <dsp:cNvPr id="0" name=""/>
        <dsp:cNvSpPr/>
      </dsp:nvSpPr>
      <dsp:spPr>
        <a:xfrm>
          <a:off x="3646219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D8172-7404-4B21-8BB6-2F0FDCE1D911}">
      <dsp:nvSpPr>
        <dsp:cNvPr id="0" name=""/>
        <dsp:cNvSpPr/>
      </dsp:nvSpPr>
      <dsp:spPr>
        <a:xfrm>
          <a:off x="4508679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9AE67-FD29-45F9-89AD-3D6878D60E2C}">
      <dsp:nvSpPr>
        <dsp:cNvPr id="0" name=""/>
        <dsp:cNvSpPr/>
      </dsp:nvSpPr>
      <dsp:spPr>
        <a:xfrm>
          <a:off x="5371140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F0FB1-FF7F-4A52-AEEE-7E81886D063E}">
      <dsp:nvSpPr>
        <dsp:cNvPr id="0" name=""/>
        <dsp:cNvSpPr/>
      </dsp:nvSpPr>
      <dsp:spPr>
        <a:xfrm>
          <a:off x="6233600" y="4388251"/>
          <a:ext cx="814923" cy="135820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75D04-23E5-42F0-B8C7-97EB3457EE3E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816FA-F0E4-4C41-92A3-465DE00D513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4062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816FA-F0E4-4C41-92A3-465DE00D513E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4742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816FA-F0E4-4C41-92A3-465DE00D513E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08867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A0413C7-E5EC-42DD-B75B-3906099DF4CF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004374-F4B7-4D26-94D3-564F78F1F76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sz="4400" dirty="0" smtClean="0"/>
              <a:t>Estrategia Básica de Aprendizaje </a:t>
            </a:r>
            <a:br>
              <a:rPr lang="es-MX" sz="4400" dirty="0" smtClean="0"/>
            </a:br>
            <a:r>
              <a:rPr lang="es-MX" sz="4400" dirty="0" smtClean="0"/>
              <a:t>Resolución de Problemas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mtClean="0"/>
              <a:t>Ciclo </a:t>
            </a:r>
            <a:r>
              <a:rPr lang="es-MX" smtClean="0"/>
              <a:t>Escolar </a:t>
            </a:r>
            <a:r>
              <a:rPr lang="es-MX" smtClean="0"/>
              <a:t>2015-2016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7138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Referentes Teóricos: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81406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62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Referentes Teóricos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Pellegrin (1985),pepler 1982 indica que existen tres temas que ligan la resolución de problemas y el pensamiento divergente.</a:t>
            </a:r>
          </a:p>
          <a:p>
            <a:r>
              <a:rPr lang="es-MX" dirty="0" smtClean="0"/>
              <a:t>Exploración específica</a:t>
            </a:r>
          </a:p>
          <a:p>
            <a:r>
              <a:rPr lang="es-MX" dirty="0" smtClean="0"/>
              <a:t>Naturaleza experimental y flexible del juego</a:t>
            </a:r>
          </a:p>
          <a:p>
            <a:r>
              <a:rPr lang="es-MX" dirty="0" smtClean="0"/>
              <a:t>El juego como objeto simbólico que puede facilitar transición del pensamiento concreto al abstracto Bruner (1972) y Vygotsky (1997)</a:t>
            </a:r>
          </a:p>
          <a:p>
            <a:r>
              <a:rPr lang="es-MX" dirty="0" smtClean="0"/>
              <a:t>Piaget (1926), </a:t>
            </a:r>
            <a:r>
              <a:rPr lang="es-MX" dirty="0" err="1" smtClean="0"/>
              <a:t>Berlyne</a:t>
            </a:r>
            <a:r>
              <a:rPr lang="es-MX" dirty="0" smtClean="0"/>
              <a:t> (1963), </a:t>
            </a:r>
            <a:r>
              <a:rPr lang="es-MX" dirty="0" err="1" smtClean="0"/>
              <a:t>Wesler</a:t>
            </a:r>
            <a:r>
              <a:rPr lang="es-MX" dirty="0" smtClean="0"/>
              <a:t> y </a:t>
            </a:r>
            <a:r>
              <a:rPr lang="es-MX" dirty="0" err="1" smtClean="0"/>
              <a:t>Mcallc</a:t>
            </a:r>
            <a:r>
              <a:rPr lang="es-MX" dirty="0" smtClean="0"/>
              <a:t> (1976) indican que el juego es beneficioso a las actividades posteriores a </a:t>
            </a:r>
            <a:r>
              <a:rPr lang="es-MX" smtClean="0"/>
              <a:t>la resolución </a:t>
            </a:r>
            <a:r>
              <a:rPr lang="es-MX" dirty="0" smtClean="0"/>
              <a:t>de problemas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16330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Orientaciones: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72364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45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Papel de la Educadora:</a:t>
            </a:r>
            <a:endParaRPr lang="es-MX" dirty="0">
              <a:latin typeface="Century Gothic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9309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34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La Educadora debe:</a:t>
            </a:r>
            <a:endParaRPr lang="es-MX" dirty="0">
              <a:latin typeface="Century Gothic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830713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57055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Century Gothic" pitchFamily="34" charset="0"/>
              </a:rPr>
              <a:t>Favorece en los niños:</a:t>
            </a:r>
            <a:endParaRPr lang="es-MX" dirty="0">
              <a:latin typeface="Century Gothic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319975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356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Campos formativos que se favorecen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00739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9184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 sugeridas: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673373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44192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72</TotalTime>
  <Words>401</Words>
  <Application>Microsoft Office PowerPoint</Application>
  <PresentationFormat>Presentación en pantalla (4:3)</PresentationFormat>
  <Paragraphs>82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Ejecutivo</vt:lpstr>
      <vt:lpstr>  Estrategia Básica de Aprendizaje  Resolución de Problemas  </vt:lpstr>
      <vt:lpstr>Referentes Teóricos:</vt:lpstr>
      <vt:lpstr>Referentes Teóricos</vt:lpstr>
      <vt:lpstr>Orientaciones:</vt:lpstr>
      <vt:lpstr>Papel de la Educadora:</vt:lpstr>
      <vt:lpstr>La Educadora debe:</vt:lpstr>
      <vt:lpstr>Favorece en los niños:</vt:lpstr>
      <vt:lpstr>Campos formativos que se favorecen</vt:lpstr>
      <vt:lpstr>Actividades sugeridas: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Básica de Aprendizaje  Resolución de Problemas</dc:title>
  <dc:creator>Claudia</dc:creator>
  <cp:lastModifiedBy>paty</cp:lastModifiedBy>
  <cp:revision>11</cp:revision>
  <dcterms:created xsi:type="dcterms:W3CDTF">2013-08-21T13:43:41Z</dcterms:created>
  <dcterms:modified xsi:type="dcterms:W3CDTF">2016-02-16T04:33:37Z</dcterms:modified>
</cp:coreProperties>
</file>