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EDD83-96E6-4731-B452-B57F90F323F0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69839C9-958C-4568-A3EE-5B74B1CD9404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Un buen comienzo</a:t>
          </a:r>
          <a:endParaRPr lang="es-MX" dirty="0"/>
        </a:p>
      </dgm:t>
    </dgm:pt>
    <dgm:pt modelId="{A0DD8F87-813D-4E7A-BF31-BA28985D841B}" type="parTrans" cxnId="{ED0297D6-E67D-47B0-A018-5662EE264BA4}">
      <dgm:prSet/>
      <dgm:spPr/>
      <dgm:t>
        <a:bodyPr/>
        <a:lstStyle/>
        <a:p>
          <a:endParaRPr lang="es-MX"/>
        </a:p>
      </dgm:t>
    </dgm:pt>
    <dgm:pt modelId="{B8A380DB-89A8-4C9A-AA89-7ABEB2B3980A}" type="sibTrans" cxnId="{ED0297D6-E67D-47B0-A018-5662EE264BA4}">
      <dgm:prSet/>
      <dgm:spPr/>
      <dgm:t>
        <a:bodyPr/>
        <a:lstStyle/>
        <a:p>
          <a:endParaRPr lang="es-MX"/>
        </a:p>
      </dgm:t>
    </dgm:pt>
    <dgm:pt modelId="{6DD109C7-61C2-4E68-B7EC-B1A8DB7D462F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Guía para promover la lectura en la infancia de Nacional Reserche en el parvulario.</a:t>
          </a:r>
          <a:endParaRPr lang="es-MX" dirty="0">
            <a:latin typeface="Kristen ITC" pitchFamily="66" charset="0"/>
          </a:endParaRPr>
        </a:p>
      </dgm:t>
    </dgm:pt>
    <dgm:pt modelId="{6843750D-8DD1-499F-8706-4B422E65313E}" type="parTrans" cxnId="{5018A7A0-C140-4A3D-BF24-DE84E05D9DC8}">
      <dgm:prSet/>
      <dgm:spPr/>
      <dgm:t>
        <a:bodyPr/>
        <a:lstStyle/>
        <a:p>
          <a:endParaRPr lang="es-MX"/>
        </a:p>
      </dgm:t>
    </dgm:pt>
    <dgm:pt modelId="{B63FD738-1269-42F4-9756-9A50915C2D86}" type="sibTrans" cxnId="{5018A7A0-C140-4A3D-BF24-DE84E05D9DC8}">
      <dgm:prSet/>
      <dgm:spPr/>
      <dgm:t>
        <a:bodyPr/>
        <a:lstStyle/>
        <a:p>
          <a:endParaRPr lang="es-MX"/>
        </a:p>
      </dgm:t>
    </dgm:pt>
    <dgm:pt modelId="{5311F0CE-59D4-40EB-A7AB-E08EFD1C39C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Las técnicas de Freinet en el parvulario</a:t>
          </a:r>
          <a:endParaRPr lang="es-MX" dirty="0">
            <a:latin typeface="Kristen ITC" pitchFamily="66" charset="0"/>
          </a:endParaRPr>
        </a:p>
      </dgm:t>
    </dgm:pt>
    <dgm:pt modelId="{2BEF278E-BE78-452F-9726-10FA548E3A53}" type="parTrans" cxnId="{537291EB-3BEE-4715-B8B9-3F45A6D22936}">
      <dgm:prSet/>
      <dgm:spPr/>
      <dgm:t>
        <a:bodyPr/>
        <a:lstStyle/>
        <a:p>
          <a:endParaRPr lang="es-MX"/>
        </a:p>
      </dgm:t>
    </dgm:pt>
    <dgm:pt modelId="{63B51CDC-EF16-4C74-82A3-1E020C758B80}" type="sibTrans" cxnId="{537291EB-3BEE-4715-B8B9-3F45A6D22936}">
      <dgm:prSet/>
      <dgm:spPr/>
      <dgm:t>
        <a:bodyPr/>
        <a:lstStyle/>
        <a:p>
          <a:endParaRPr lang="es-MX"/>
        </a:p>
      </dgm:t>
    </dgm:pt>
    <dgm:pt modelId="{0A8F14A5-0503-4FFA-A242-522DA70FA534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Madeline Porquet</a:t>
          </a:r>
          <a:endParaRPr lang="es-MX" dirty="0">
            <a:latin typeface="Kristen ITC" pitchFamily="66" charset="0"/>
          </a:endParaRPr>
        </a:p>
      </dgm:t>
    </dgm:pt>
    <dgm:pt modelId="{4AB973FD-C80B-4E21-AAE9-3BA61D3D7F2C}" type="parTrans" cxnId="{EE54A72F-DF69-4770-A1B9-83C8208F7C89}">
      <dgm:prSet/>
      <dgm:spPr/>
      <dgm:t>
        <a:bodyPr/>
        <a:lstStyle/>
        <a:p>
          <a:endParaRPr lang="es-MX"/>
        </a:p>
      </dgm:t>
    </dgm:pt>
    <dgm:pt modelId="{8815E03B-2CA5-4347-8418-0FB5C02601CF}" type="sibTrans" cxnId="{EE54A72F-DF69-4770-A1B9-83C8208F7C89}">
      <dgm:prSet/>
      <dgm:spPr/>
      <dgm:t>
        <a:bodyPr/>
        <a:lstStyle/>
        <a:p>
          <a:endParaRPr lang="es-MX"/>
        </a:p>
      </dgm:t>
    </dgm:pt>
    <dgm:pt modelId="{D0BCA044-6C34-475D-B10A-F9FE53DB747F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Aprendizajes previos</a:t>
          </a:r>
          <a:endParaRPr lang="es-MX" dirty="0">
            <a:latin typeface="Kristen ITC" pitchFamily="66" charset="0"/>
          </a:endParaRPr>
        </a:p>
      </dgm:t>
    </dgm:pt>
    <dgm:pt modelId="{721D1C54-5344-4237-88FD-734CA102AE02}" type="parTrans" cxnId="{A81E0AB0-A620-4CDA-9A5E-D37C7EFDEFD0}">
      <dgm:prSet/>
      <dgm:spPr/>
      <dgm:t>
        <a:bodyPr/>
        <a:lstStyle/>
        <a:p>
          <a:endParaRPr lang="es-MX"/>
        </a:p>
      </dgm:t>
    </dgm:pt>
    <dgm:pt modelId="{F642BF01-CB3C-40B2-AF22-179C08E45B28}" type="sibTrans" cxnId="{A81E0AB0-A620-4CDA-9A5E-D37C7EFDEFD0}">
      <dgm:prSet/>
      <dgm:spPr/>
      <dgm:t>
        <a:bodyPr/>
        <a:lstStyle/>
        <a:p>
          <a:endParaRPr lang="es-MX"/>
        </a:p>
      </dgm:t>
    </dgm:pt>
    <dgm:pt modelId="{E8E3E3DC-B65B-4520-B6C9-6B4E992D38C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deseo de escribir precede a la lectura</a:t>
          </a:r>
          <a:endParaRPr lang="es-MX" dirty="0">
            <a:latin typeface="Kristen ITC" pitchFamily="66" charset="0"/>
          </a:endParaRPr>
        </a:p>
      </dgm:t>
    </dgm:pt>
    <dgm:pt modelId="{269CA872-5472-442E-ACBB-BAB707669B57}" type="parTrans" cxnId="{DE43AB85-DE6D-4754-AB59-5025192D31E0}">
      <dgm:prSet/>
      <dgm:spPr/>
      <dgm:t>
        <a:bodyPr/>
        <a:lstStyle/>
        <a:p>
          <a:endParaRPr lang="es-MX"/>
        </a:p>
      </dgm:t>
    </dgm:pt>
    <dgm:pt modelId="{3E16FD00-CB26-4919-8363-1C075D52DF67}" type="sibTrans" cxnId="{DE43AB85-DE6D-4754-AB59-5025192D31E0}">
      <dgm:prSet/>
      <dgm:spPr/>
      <dgm:t>
        <a:bodyPr/>
        <a:lstStyle/>
        <a:p>
          <a:endParaRPr lang="es-MX"/>
        </a:p>
      </dgm:t>
    </dgm:pt>
    <dgm:pt modelId="{DF4B4BF4-351B-4590-AE6E-0F0F5169557F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Necesidades de comunicación</a:t>
          </a:r>
          <a:endParaRPr lang="es-MX" dirty="0">
            <a:latin typeface="Kristen ITC" pitchFamily="66" charset="0"/>
          </a:endParaRPr>
        </a:p>
      </dgm:t>
    </dgm:pt>
    <dgm:pt modelId="{4E6B01DE-B823-4D55-81AE-80D8BE3A17F2}" type="parTrans" cxnId="{469A5A1E-C156-4629-ACA8-9F9785CD22AF}">
      <dgm:prSet/>
      <dgm:spPr/>
      <dgm:t>
        <a:bodyPr/>
        <a:lstStyle/>
        <a:p>
          <a:endParaRPr lang="es-MX"/>
        </a:p>
      </dgm:t>
    </dgm:pt>
    <dgm:pt modelId="{F87D2D78-2069-4EA1-9AC7-E4B4B6D5DEB8}" type="sibTrans" cxnId="{469A5A1E-C156-4629-ACA8-9F9785CD22AF}">
      <dgm:prSet/>
      <dgm:spPr/>
      <dgm:t>
        <a:bodyPr/>
        <a:lstStyle/>
        <a:p>
          <a:endParaRPr lang="es-MX"/>
        </a:p>
      </dgm:t>
    </dgm:pt>
    <dgm:pt modelId="{B13308DB-DF93-41A7-9947-3EC0A286F0CE}" type="pres">
      <dgm:prSet presAssocID="{E80EDD83-96E6-4731-B452-B57F90F323F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A32CCA7D-B373-44D5-8841-FC06A502C6F9}" type="pres">
      <dgm:prSet presAssocID="{E69839C9-958C-4568-A3EE-5B74B1CD9404}" presName="parenttextcomposite" presStyleCnt="0"/>
      <dgm:spPr/>
    </dgm:pt>
    <dgm:pt modelId="{514D7CF5-9A46-49A2-AD25-903E5480D07D}" type="pres">
      <dgm:prSet presAssocID="{E69839C9-958C-4568-A3EE-5B74B1CD9404}" presName="parenttext" presStyleLbl="revTx" presStyleIdx="0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392251-E16B-48B6-B32A-AD8AB8AE256F}" type="pres">
      <dgm:prSet presAssocID="{E69839C9-958C-4568-A3EE-5B74B1CD9404}" presName="parallelogramComposite" presStyleCnt="0"/>
      <dgm:spPr/>
    </dgm:pt>
    <dgm:pt modelId="{A16AAB97-9AF1-4384-8506-300065040E8E}" type="pres">
      <dgm:prSet presAssocID="{E69839C9-958C-4568-A3EE-5B74B1CD9404}" presName="parallelogram1" presStyleLbl="alignNode1" presStyleIdx="0" presStyleCnt="49"/>
      <dgm:spPr/>
    </dgm:pt>
    <dgm:pt modelId="{9BCFF69E-586A-4576-902F-0256844DD7D4}" type="pres">
      <dgm:prSet presAssocID="{E69839C9-958C-4568-A3EE-5B74B1CD9404}" presName="parallelogram2" presStyleLbl="alignNode1" presStyleIdx="1" presStyleCnt="49"/>
      <dgm:spPr/>
    </dgm:pt>
    <dgm:pt modelId="{192E8935-A108-4447-8B31-D62C5E435C6C}" type="pres">
      <dgm:prSet presAssocID="{E69839C9-958C-4568-A3EE-5B74B1CD9404}" presName="parallelogram3" presStyleLbl="alignNode1" presStyleIdx="2" presStyleCnt="49"/>
      <dgm:spPr/>
    </dgm:pt>
    <dgm:pt modelId="{8A19C2F4-D748-4662-8C1A-2E643B72BD0F}" type="pres">
      <dgm:prSet presAssocID="{E69839C9-958C-4568-A3EE-5B74B1CD9404}" presName="parallelogram4" presStyleLbl="alignNode1" presStyleIdx="3" presStyleCnt="49"/>
      <dgm:spPr/>
    </dgm:pt>
    <dgm:pt modelId="{5A4C191B-E999-4CAE-9DE9-C35E4C71FA94}" type="pres">
      <dgm:prSet presAssocID="{E69839C9-958C-4568-A3EE-5B74B1CD9404}" presName="parallelogram5" presStyleLbl="alignNode1" presStyleIdx="4" presStyleCnt="49"/>
      <dgm:spPr/>
    </dgm:pt>
    <dgm:pt modelId="{5A38F33E-B4E3-4B4D-95EB-CEEA836ACAA1}" type="pres">
      <dgm:prSet presAssocID="{E69839C9-958C-4568-A3EE-5B74B1CD9404}" presName="parallelogram6" presStyleLbl="alignNode1" presStyleIdx="5" presStyleCnt="49"/>
      <dgm:spPr/>
    </dgm:pt>
    <dgm:pt modelId="{52A16C73-A63D-4355-8C7E-C28437E4C96B}" type="pres">
      <dgm:prSet presAssocID="{E69839C9-958C-4568-A3EE-5B74B1CD9404}" presName="parallelogram7" presStyleLbl="alignNode1" presStyleIdx="6" presStyleCnt="49"/>
      <dgm:spPr/>
    </dgm:pt>
    <dgm:pt modelId="{9E5076A0-BEB9-481E-B7AA-963747C681D3}" type="pres">
      <dgm:prSet presAssocID="{B8A380DB-89A8-4C9A-AA89-7ABEB2B3980A}" presName="sibTrans" presStyleCnt="0"/>
      <dgm:spPr/>
    </dgm:pt>
    <dgm:pt modelId="{6D9FD17C-9C24-43CB-8E32-28CDD6CB530C}" type="pres">
      <dgm:prSet presAssocID="{6DD109C7-61C2-4E68-B7EC-B1A8DB7D462F}" presName="parenttextcomposite" presStyleCnt="0"/>
      <dgm:spPr/>
    </dgm:pt>
    <dgm:pt modelId="{6A60E205-B805-426B-9B9A-146869A8BEAE}" type="pres">
      <dgm:prSet presAssocID="{6DD109C7-61C2-4E68-B7EC-B1A8DB7D462F}" presName="parenttext" presStyleLbl="revTx" presStyleIdx="1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57D289-8F89-4031-B27B-77C947469737}" type="pres">
      <dgm:prSet presAssocID="{6DD109C7-61C2-4E68-B7EC-B1A8DB7D462F}" presName="parallelogramComposite" presStyleCnt="0"/>
      <dgm:spPr/>
    </dgm:pt>
    <dgm:pt modelId="{4653CE92-04B2-4710-8B7C-73E6DD15D00B}" type="pres">
      <dgm:prSet presAssocID="{6DD109C7-61C2-4E68-B7EC-B1A8DB7D462F}" presName="parallelogram1" presStyleLbl="alignNode1" presStyleIdx="7" presStyleCnt="49"/>
      <dgm:spPr/>
    </dgm:pt>
    <dgm:pt modelId="{27434A44-428F-4420-915B-9BBAF08D33FD}" type="pres">
      <dgm:prSet presAssocID="{6DD109C7-61C2-4E68-B7EC-B1A8DB7D462F}" presName="parallelogram2" presStyleLbl="alignNode1" presStyleIdx="8" presStyleCnt="49"/>
      <dgm:spPr/>
    </dgm:pt>
    <dgm:pt modelId="{3EF86B36-E95A-4A9E-A683-97EB2CDAD16E}" type="pres">
      <dgm:prSet presAssocID="{6DD109C7-61C2-4E68-B7EC-B1A8DB7D462F}" presName="parallelogram3" presStyleLbl="alignNode1" presStyleIdx="9" presStyleCnt="49"/>
      <dgm:spPr/>
    </dgm:pt>
    <dgm:pt modelId="{9015B3A7-18D7-4D77-9F09-CB4621C0D97C}" type="pres">
      <dgm:prSet presAssocID="{6DD109C7-61C2-4E68-B7EC-B1A8DB7D462F}" presName="parallelogram4" presStyleLbl="alignNode1" presStyleIdx="10" presStyleCnt="49"/>
      <dgm:spPr/>
    </dgm:pt>
    <dgm:pt modelId="{3A095CA1-2553-41C6-AB5F-3329640973E4}" type="pres">
      <dgm:prSet presAssocID="{6DD109C7-61C2-4E68-B7EC-B1A8DB7D462F}" presName="parallelogram5" presStyleLbl="alignNode1" presStyleIdx="11" presStyleCnt="49"/>
      <dgm:spPr/>
    </dgm:pt>
    <dgm:pt modelId="{7EBDBACD-D8D7-4AED-9FC0-516A7E218671}" type="pres">
      <dgm:prSet presAssocID="{6DD109C7-61C2-4E68-B7EC-B1A8DB7D462F}" presName="parallelogram6" presStyleLbl="alignNode1" presStyleIdx="12" presStyleCnt="49"/>
      <dgm:spPr/>
    </dgm:pt>
    <dgm:pt modelId="{C2A2DCEA-D6F9-4F2C-9B53-B70D6953694F}" type="pres">
      <dgm:prSet presAssocID="{6DD109C7-61C2-4E68-B7EC-B1A8DB7D462F}" presName="parallelogram7" presStyleLbl="alignNode1" presStyleIdx="13" presStyleCnt="49"/>
      <dgm:spPr/>
    </dgm:pt>
    <dgm:pt modelId="{1D389A12-4D56-4973-A6D8-BF716D37D1B1}" type="pres">
      <dgm:prSet presAssocID="{B63FD738-1269-42F4-9756-9A50915C2D86}" presName="sibTrans" presStyleCnt="0"/>
      <dgm:spPr/>
    </dgm:pt>
    <dgm:pt modelId="{4C821CBD-2347-4AC0-B268-497F0F4AA8AC}" type="pres">
      <dgm:prSet presAssocID="{5311F0CE-59D4-40EB-A7AB-E08EFD1C39CE}" presName="parenttextcomposite" presStyleCnt="0"/>
      <dgm:spPr/>
    </dgm:pt>
    <dgm:pt modelId="{201375B7-0CB0-4701-95D4-2D27AAFCBC05}" type="pres">
      <dgm:prSet presAssocID="{5311F0CE-59D4-40EB-A7AB-E08EFD1C39CE}" presName="parenttext" presStyleLbl="revTx" presStyleIdx="2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BDFEB0-106B-4BE0-91AB-34068E901048}" type="pres">
      <dgm:prSet presAssocID="{5311F0CE-59D4-40EB-A7AB-E08EFD1C39CE}" presName="parallelogramComposite" presStyleCnt="0"/>
      <dgm:spPr/>
    </dgm:pt>
    <dgm:pt modelId="{C6AE8497-9DC7-47E8-A06F-3CD43227CAAE}" type="pres">
      <dgm:prSet presAssocID="{5311F0CE-59D4-40EB-A7AB-E08EFD1C39CE}" presName="parallelogram1" presStyleLbl="alignNode1" presStyleIdx="14" presStyleCnt="49"/>
      <dgm:spPr/>
    </dgm:pt>
    <dgm:pt modelId="{04AAB86B-9F25-48B4-8AD5-C88360E670EB}" type="pres">
      <dgm:prSet presAssocID="{5311F0CE-59D4-40EB-A7AB-E08EFD1C39CE}" presName="parallelogram2" presStyleLbl="alignNode1" presStyleIdx="15" presStyleCnt="49"/>
      <dgm:spPr/>
    </dgm:pt>
    <dgm:pt modelId="{DE0A13A7-8992-4219-93B5-012BB0AAD1C1}" type="pres">
      <dgm:prSet presAssocID="{5311F0CE-59D4-40EB-A7AB-E08EFD1C39CE}" presName="parallelogram3" presStyleLbl="alignNode1" presStyleIdx="16" presStyleCnt="49"/>
      <dgm:spPr/>
    </dgm:pt>
    <dgm:pt modelId="{B73419AA-72F3-4515-B2B5-83BFF46E0AC1}" type="pres">
      <dgm:prSet presAssocID="{5311F0CE-59D4-40EB-A7AB-E08EFD1C39CE}" presName="parallelogram4" presStyleLbl="alignNode1" presStyleIdx="17" presStyleCnt="49"/>
      <dgm:spPr/>
    </dgm:pt>
    <dgm:pt modelId="{6B493292-B3B3-4A2E-9AC5-FAA446891FB9}" type="pres">
      <dgm:prSet presAssocID="{5311F0CE-59D4-40EB-A7AB-E08EFD1C39CE}" presName="parallelogram5" presStyleLbl="alignNode1" presStyleIdx="18" presStyleCnt="49"/>
      <dgm:spPr/>
    </dgm:pt>
    <dgm:pt modelId="{1ED8F034-131B-4665-980E-E95DC79A647C}" type="pres">
      <dgm:prSet presAssocID="{5311F0CE-59D4-40EB-A7AB-E08EFD1C39CE}" presName="parallelogram6" presStyleLbl="alignNode1" presStyleIdx="19" presStyleCnt="49"/>
      <dgm:spPr/>
    </dgm:pt>
    <dgm:pt modelId="{575BB2CD-4236-4177-BB47-DF1C42C0790A}" type="pres">
      <dgm:prSet presAssocID="{5311F0CE-59D4-40EB-A7AB-E08EFD1C39CE}" presName="parallelogram7" presStyleLbl="alignNode1" presStyleIdx="20" presStyleCnt="49"/>
      <dgm:spPr/>
    </dgm:pt>
    <dgm:pt modelId="{4B5C4914-0D0A-43B4-8DD7-2C6D641C684C}" type="pres">
      <dgm:prSet presAssocID="{63B51CDC-EF16-4C74-82A3-1E020C758B80}" presName="sibTrans" presStyleCnt="0"/>
      <dgm:spPr/>
    </dgm:pt>
    <dgm:pt modelId="{4C513E1D-4A70-4B9C-93D5-0EBE38789A50}" type="pres">
      <dgm:prSet presAssocID="{0A8F14A5-0503-4FFA-A242-522DA70FA534}" presName="parenttextcomposite" presStyleCnt="0"/>
      <dgm:spPr/>
    </dgm:pt>
    <dgm:pt modelId="{51D6168E-3EBC-49FD-9F2C-0713AD3D73C4}" type="pres">
      <dgm:prSet presAssocID="{0A8F14A5-0503-4FFA-A242-522DA70FA534}" presName="parenttext" presStyleLbl="revTx" presStyleIdx="3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C51ED8-3917-4FDC-AA5D-7B8F852C7D6E}" type="pres">
      <dgm:prSet presAssocID="{0A8F14A5-0503-4FFA-A242-522DA70FA534}" presName="parallelogramComposite" presStyleCnt="0"/>
      <dgm:spPr/>
    </dgm:pt>
    <dgm:pt modelId="{FA72EF86-B171-4C0B-BBAE-BA735F8B60BD}" type="pres">
      <dgm:prSet presAssocID="{0A8F14A5-0503-4FFA-A242-522DA70FA534}" presName="parallelogram1" presStyleLbl="alignNode1" presStyleIdx="21" presStyleCnt="49"/>
      <dgm:spPr/>
    </dgm:pt>
    <dgm:pt modelId="{9D822807-1DF9-45E3-8CBB-5166A869F02B}" type="pres">
      <dgm:prSet presAssocID="{0A8F14A5-0503-4FFA-A242-522DA70FA534}" presName="parallelogram2" presStyleLbl="alignNode1" presStyleIdx="22" presStyleCnt="49"/>
      <dgm:spPr/>
    </dgm:pt>
    <dgm:pt modelId="{1FAC89E4-95F3-40C6-92FF-A40A2307DF3C}" type="pres">
      <dgm:prSet presAssocID="{0A8F14A5-0503-4FFA-A242-522DA70FA534}" presName="parallelogram3" presStyleLbl="alignNode1" presStyleIdx="23" presStyleCnt="49"/>
      <dgm:spPr/>
    </dgm:pt>
    <dgm:pt modelId="{36D1E8FE-6252-415F-A555-CF564AFDE2D6}" type="pres">
      <dgm:prSet presAssocID="{0A8F14A5-0503-4FFA-A242-522DA70FA534}" presName="parallelogram4" presStyleLbl="alignNode1" presStyleIdx="24" presStyleCnt="49"/>
      <dgm:spPr/>
    </dgm:pt>
    <dgm:pt modelId="{2B28E153-7AEA-4872-B435-F01E9588A1DC}" type="pres">
      <dgm:prSet presAssocID="{0A8F14A5-0503-4FFA-A242-522DA70FA534}" presName="parallelogram5" presStyleLbl="alignNode1" presStyleIdx="25" presStyleCnt="49"/>
      <dgm:spPr/>
    </dgm:pt>
    <dgm:pt modelId="{C4950E68-B226-4E94-9CC0-5D0D403E166F}" type="pres">
      <dgm:prSet presAssocID="{0A8F14A5-0503-4FFA-A242-522DA70FA534}" presName="parallelogram6" presStyleLbl="alignNode1" presStyleIdx="26" presStyleCnt="49"/>
      <dgm:spPr/>
    </dgm:pt>
    <dgm:pt modelId="{BD7AC848-71E5-429A-B0C5-4F12C4ABF80C}" type="pres">
      <dgm:prSet presAssocID="{0A8F14A5-0503-4FFA-A242-522DA70FA534}" presName="parallelogram7" presStyleLbl="alignNode1" presStyleIdx="27" presStyleCnt="49"/>
      <dgm:spPr/>
    </dgm:pt>
    <dgm:pt modelId="{2E45DB73-94FB-4061-BCF3-08EA088E3962}" type="pres">
      <dgm:prSet presAssocID="{8815E03B-2CA5-4347-8418-0FB5C02601CF}" presName="sibTrans" presStyleCnt="0"/>
      <dgm:spPr/>
    </dgm:pt>
    <dgm:pt modelId="{AB7B151D-AEC8-4065-B67D-4B1F609F1FF6}" type="pres">
      <dgm:prSet presAssocID="{D0BCA044-6C34-475D-B10A-F9FE53DB747F}" presName="parenttextcomposite" presStyleCnt="0"/>
      <dgm:spPr/>
    </dgm:pt>
    <dgm:pt modelId="{00CD0D5E-0D3E-45F2-8594-000B5828BBC6}" type="pres">
      <dgm:prSet presAssocID="{D0BCA044-6C34-475D-B10A-F9FE53DB747F}" presName="parenttext" presStyleLbl="revTx" presStyleIdx="4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1FCF05-C43E-419E-BEEB-3FFADD5DD96D}" type="pres">
      <dgm:prSet presAssocID="{D0BCA044-6C34-475D-B10A-F9FE53DB747F}" presName="parallelogramComposite" presStyleCnt="0"/>
      <dgm:spPr/>
    </dgm:pt>
    <dgm:pt modelId="{717C51F4-FF0F-4F85-913D-28CD991F62EE}" type="pres">
      <dgm:prSet presAssocID="{D0BCA044-6C34-475D-B10A-F9FE53DB747F}" presName="parallelogram1" presStyleLbl="alignNode1" presStyleIdx="28" presStyleCnt="49"/>
      <dgm:spPr/>
    </dgm:pt>
    <dgm:pt modelId="{9758CA2E-5D7F-4A3A-AF53-74D87E0C1CF2}" type="pres">
      <dgm:prSet presAssocID="{D0BCA044-6C34-475D-B10A-F9FE53DB747F}" presName="parallelogram2" presStyleLbl="alignNode1" presStyleIdx="29" presStyleCnt="49"/>
      <dgm:spPr/>
    </dgm:pt>
    <dgm:pt modelId="{DA7FEC4D-B21A-4248-8F7B-BC3E335985F3}" type="pres">
      <dgm:prSet presAssocID="{D0BCA044-6C34-475D-B10A-F9FE53DB747F}" presName="parallelogram3" presStyleLbl="alignNode1" presStyleIdx="30" presStyleCnt="49"/>
      <dgm:spPr/>
    </dgm:pt>
    <dgm:pt modelId="{0B82E8A8-9DC1-47F3-9CB3-9C83462BCA79}" type="pres">
      <dgm:prSet presAssocID="{D0BCA044-6C34-475D-B10A-F9FE53DB747F}" presName="parallelogram4" presStyleLbl="alignNode1" presStyleIdx="31" presStyleCnt="49"/>
      <dgm:spPr/>
    </dgm:pt>
    <dgm:pt modelId="{15609418-D3BD-4AEF-9578-20A8A52FE31C}" type="pres">
      <dgm:prSet presAssocID="{D0BCA044-6C34-475D-B10A-F9FE53DB747F}" presName="parallelogram5" presStyleLbl="alignNode1" presStyleIdx="32" presStyleCnt="49"/>
      <dgm:spPr/>
    </dgm:pt>
    <dgm:pt modelId="{DAD101CB-D4CA-447C-A6AE-12B37A98FDE1}" type="pres">
      <dgm:prSet presAssocID="{D0BCA044-6C34-475D-B10A-F9FE53DB747F}" presName="parallelogram6" presStyleLbl="alignNode1" presStyleIdx="33" presStyleCnt="49"/>
      <dgm:spPr/>
    </dgm:pt>
    <dgm:pt modelId="{FFCBF4A3-6262-44C4-BD8F-66E6EC73699F}" type="pres">
      <dgm:prSet presAssocID="{D0BCA044-6C34-475D-B10A-F9FE53DB747F}" presName="parallelogram7" presStyleLbl="alignNode1" presStyleIdx="34" presStyleCnt="49"/>
      <dgm:spPr/>
    </dgm:pt>
    <dgm:pt modelId="{3826BF58-F688-45E0-A95C-38F682886EA9}" type="pres">
      <dgm:prSet presAssocID="{F642BF01-CB3C-40B2-AF22-179C08E45B28}" presName="sibTrans" presStyleCnt="0"/>
      <dgm:spPr/>
    </dgm:pt>
    <dgm:pt modelId="{8B1E1FAA-BF98-46ED-977C-41D345DF7ADD}" type="pres">
      <dgm:prSet presAssocID="{E8E3E3DC-B65B-4520-B6C9-6B4E992D38CD}" presName="parenttextcomposite" presStyleCnt="0"/>
      <dgm:spPr/>
    </dgm:pt>
    <dgm:pt modelId="{52F55C1F-BF46-4093-9916-65FF4439BBE7}" type="pres">
      <dgm:prSet presAssocID="{E8E3E3DC-B65B-4520-B6C9-6B4E992D38CD}" presName="parenttext" presStyleLbl="revTx" presStyleIdx="5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88C8F9-CC92-4EE9-BEC0-A6468AA121FD}" type="pres">
      <dgm:prSet presAssocID="{E8E3E3DC-B65B-4520-B6C9-6B4E992D38CD}" presName="parallelogramComposite" presStyleCnt="0"/>
      <dgm:spPr/>
    </dgm:pt>
    <dgm:pt modelId="{D8168710-CA90-4E8D-B23D-015991FE51C0}" type="pres">
      <dgm:prSet presAssocID="{E8E3E3DC-B65B-4520-B6C9-6B4E992D38CD}" presName="parallelogram1" presStyleLbl="alignNode1" presStyleIdx="35" presStyleCnt="49"/>
      <dgm:spPr/>
    </dgm:pt>
    <dgm:pt modelId="{96F95E11-C636-4565-B17A-32B4564262E3}" type="pres">
      <dgm:prSet presAssocID="{E8E3E3DC-B65B-4520-B6C9-6B4E992D38CD}" presName="parallelogram2" presStyleLbl="alignNode1" presStyleIdx="36" presStyleCnt="49"/>
      <dgm:spPr/>
    </dgm:pt>
    <dgm:pt modelId="{362FEAF2-DE08-4B09-8B48-10D413241785}" type="pres">
      <dgm:prSet presAssocID="{E8E3E3DC-B65B-4520-B6C9-6B4E992D38CD}" presName="parallelogram3" presStyleLbl="alignNode1" presStyleIdx="37" presStyleCnt="49"/>
      <dgm:spPr/>
    </dgm:pt>
    <dgm:pt modelId="{B7039F53-DE00-4FC8-8625-D60EB3893CA0}" type="pres">
      <dgm:prSet presAssocID="{E8E3E3DC-B65B-4520-B6C9-6B4E992D38CD}" presName="parallelogram4" presStyleLbl="alignNode1" presStyleIdx="38" presStyleCnt="49"/>
      <dgm:spPr/>
    </dgm:pt>
    <dgm:pt modelId="{B9ACDDC9-E878-42F7-BCAA-CA27B5E3EB49}" type="pres">
      <dgm:prSet presAssocID="{E8E3E3DC-B65B-4520-B6C9-6B4E992D38CD}" presName="parallelogram5" presStyleLbl="alignNode1" presStyleIdx="39" presStyleCnt="49"/>
      <dgm:spPr/>
    </dgm:pt>
    <dgm:pt modelId="{92253B66-DC0C-403C-8EA9-FCE6FF94DC48}" type="pres">
      <dgm:prSet presAssocID="{E8E3E3DC-B65B-4520-B6C9-6B4E992D38CD}" presName="parallelogram6" presStyleLbl="alignNode1" presStyleIdx="40" presStyleCnt="49"/>
      <dgm:spPr/>
    </dgm:pt>
    <dgm:pt modelId="{1C1008A1-2B9E-43C5-A0CC-33F360BDA61D}" type="pres">
      <dgm:prSet presAssocID="{E8E3E3DC-B65B-4520-B6C9-6B4E992D38CD}" presName="parallelogram7" presStyleLbl="alignNode1" presStyleIdx="41" presStyleCnt="49"/>
      <dgm:spPr/>
    </dgm:pt>
    <dgm:pt modelId="{6B63F6F4-7B33-4609-9677-D3D6F30A9C6D}" type="pres">
      <dgm:prSet presAssocID="{3E16FD00-CB26-4919-8363-1C075D52DF67}" presName="sibTrans" presStyleCnt="0"/>
      <dgm:spPr/>
    </dgm:pt>
    <dgm:pt modelId="{94AC2C67-B2FF-48C1-AEEB-7C0FC1FADFCE}" type="pres">
      <dgm:prSet presAssocID="{DF4B4BF4-351B-4590-AE6E-0F0F5169557F}" presName="parenttextcomposite" presStyleCnt="0"/>
      <dgm:spPr/>
    </dgm:pt>
    <dgm:pt modelId="{16DE4236-1485-47FF-B385-616006672904}" type="pres">
      <dgm:prSet presAssocID="{DF4B4BF4-351B-4590-AE6E-0F0F5169557F}" presName="parenttext" presStyleLbl="revTx" presStyleIdx="6" presStyleCnt="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F21A70-48C7-4AE9-9983-719C2C686226}" type="pres">
      <dgm:prSet presAssocID="{DF4B4BF4-351B-4590-AE6E-0F0F5169557F}" presName="parallelogramComposite" presStyleCnt="0"/>
      <dgm:spPr/>
    </dgm:pt>
    <dgm:pt modelId="{6E3E5195-A546-42D4-AC0B-33DAD112C375}" type="pres">
      <dgm:prSet presAssocID="{DF4B4BF4-351B-4590-AE6E-0F0F5169557F}" presName="parallelogram1" presStyleLbl="alignNode1" presStyleIdx="42" presStyleCnt="49"/>
      <dgm:spPr/>
    </dgm:pt>
    <dgm:pt modelId="{D2AB0F1E-F615-4F4F-A03E-FD69A7139038}" type="pres">
      <dgm:prSet presAssocID="{DF4B4BF4-351B-4590-AE6E-0F0F5169557F}" presName="parallelogram2" presStyleLbl="alignNode1" presStyleIdx="43" presStyleCnt="49"/>
      <dgm:spPr/>
    </dgm:pt>
    <dgm:pt modelId="{91B42AD6-1461-423E-9342-21A87053BA3D}" type="pres">
      <dgm:prSet presAssocID="{DF4B4BF4-351B-4590-AE6E-0F0F5169557F}" presName="parallelogram3" presStyleLbl="alignNode1" presStyleIdx="44" presStyleCnt="49"/>
      <dgm:spPr/>
    </dgm:pt>
    <dgm:pt modelId="{ADD58FB6-7CFF-4562-8632-2379EB01BCBC}" type="pres">
      <dgm:prSet presAssocID="{DF4B4BF4-351B-4590-AE6E-0F0F5169557F}" presName="parallelogram4" presStyleLbl="alignNode1" presStyleIdx="45" presStyleCnt="49"/>
      <dgm:spPr/>
    </dgm:pt>
    <dgm:pt modelId="{9A88C67F-18F9-417D-8501-7D96E732FDF1}" type="pres">
      <dgm:prSet presAssocID="{DF4B4BF4-351B-4590-AE6E-0F0F5169557F}" presName="parallelogram5" presStyleLbl="alignNode1" presStyleIdx="46" presStyleCnt="49"/>
      <dgm:spPr/>
    </dgm:pt>
    <dgm:pt modelId="{687D32B2-966D-400E-8DD3-446F99914CC6}" type="pres">
      <dgm:prSet presAssocID="{DF4B4BF4-351B-4590-AE6E-0F0F5169557F}" presName="parallelogram6" presStyleLbl="alignNode1" presStyleIdx="47" presStyleCnt="49"/>
      <dgm:spPr/>
    </dgm:pt>
    <dgm:pt modelId="{4CBB94B0-7E43-4F44-B77D-D49975E892D9}" type="pres">
      <dgm:prSet presAssocID="{DF4B4BF4-351B-4590-AE6E-0F0F5169557F}" presName="parallelogram7" presStyleLbl="alignNode1" presStyleIdx="48" presStyleCnt="49"/>
      <dgm:spPr/>
    </dgm:pt>
  </dgm:ptLst>
  <dgm:cxnLst>
    <dgm:cxn modelId="{B41C2A93-E734-47E2-B521-532D21D117ED}" type="presOf" srcId="{E80EDD83-96E6-4731-B452-B57F90F323F0}" destId="{B13308DB-DF93-41A7-9947-3EC0A286F0CE}" srcOrd="0" destOrd="0" presId="urn:microsoft.com/office/officeart/2008/layout/VerticalAccentList"/>
    <dgm:cxn modelId="{195F1584-10F6-4668-A918-2154977661B9}" type="presOf" srcId="{D0BCA044-6C34-475D-B10A-F9FE53DB747F}" destId="{00CD0D5E-0D3E-45F2-8594-000B5828BBC6}" srcOrd="0" destOrd="0" presId="urn:microsoft.com/office/officeart/2008/layout/VerticalAccentList"/>
    <dgm:cxn modelId="{B82357FA-A262-4E7A-858A-C40E84932A48}" type="presOf" srcId="{DF4B4BF4-351B-4590-AE6E-0F0F5169557F}" destId="{16DE4236-1485-47FF-B385-616006672904}" srcOrd="0" destOrd="0" presId="urn:microsoft.com/office/officeart/2008/layout/VerticalAccentList"/>
    <dgm:cxn modelId="{74E2B8AE-3CFD-4F8F-B41E-7DED17F59C8A}" type="presOf" srcId="{E69839C9-958C-4568-A3EE-5B74B1CD9404}" destId="{514D7CF5-9A46-49A2-AD25-903E5480D07D}" srcOrd="0" destOrd="0" presId="urn:microsoft.com/office/officeart/2008/layout/VerticalAccentList"/>
    <dgm:cxn modelId="{A81E0AB0-A620-4CDA-9A5E-D37C7EFDEFD0}" srcId="{E80EDD83-96E6-4731-B452-B57F90F323F0}" destId="{D0BCA044-6C34-475D-B10A-F9FE53DB747F}" srcOrd="4" destOrd="0" parTransId="{721D1C54-5344-4237-88FD-734CA102AE02}" sibTransId="{F642BF01-CB3C-40B2-AF22-179C08E45B28}"/>
    <dgm:cxn modelId="{DE43AB85-DE6D-4754-AB59-5025192D31E0}" srcId="{E80EDD83-96E6-4731-B452-B57F90F323F0}" destId="{E8E3E3DC-B65B-4520-B6C9-6B4E992D38CD}" srcOrd="5" destOrd="0" parTransId="{269CA872-5472-442E-ACBB-BAB707669B57}" sibTransId="{3E16FD00-CB26-4919-8363-1C075D52DF67}"/>
    <dgm:cxn modelId="{3EA685AA-DB5E-4BCC-9B67-682366A94DC7}" type="presOf" srcId="{0A8F14A5-0503-4FFA-A242-522DA70FA534}" destId="{51D6168E-3EBC-49FD-9F2C-0713AD3D73C4}" srcOrd="0" destOrd="0" presId="urn:microsoft.com/office/officeart/2008/layout/VerticalAccentList"/>
    <dgm:cxn modelId="{ED0297D6-E67D-47B0-A018-5662EE264BA4}" srcId="{E80EDD83-96E6-4731-B452-B57F90F323F0}" destId="{E69839C9-958C-4568-A3EE-5B74B1CD9404}" srcOrd="0" destOrd="0" parTransId="{A0DD8F87-813D-4E7A-BF31-BA28985D841B}" sibTransId="{B8A380DB-89A8-4C9A-AA89-7ABEB2B3980A}"/>
    <dgm:cxn modelId="{9790162F-48B4-46A3-ADB9-EED555512A9C}" type="presOf" srcId="{5311F0CE-59D4-40EB-A7AB-E08EFD1C39CE}" destId="{201375B7-0CB0-4701-95D4-2D27AAFCBC05}" srcOrd="0" destOrd="0" presId="urn:microsoft.com/office/officeart/2008/layout/VerticalAccentList"/>
    <dgm:cxn modelId="{3CA0AF47-1B31-4416-9E23-B6173F13D580}" type="presOf" srcId="{E8E3E3DC-B65B-4520-B6C9-6B4E992D38CD}" destId="{52F55C1F-BF46-4093-9916-65FF4439BBE7}" srcOrd="0" destOrd="0" presId="urn:microsoft.com/office/officeart/2008/layout/VerticalAccentList"/>
    <dgm:cxn modelId="{EE54A72F-DF69-4770-A1B9-83C8208F7C89}" srcId="{E80EDD83-96E6-4731-B452-B57F90F323F0}" destId="{0A8F14A5-0503-4FFA-A242-522DA70FA534}" srcOrd="3" destOrd="0" parTransId="{4AB973FD-C80B-4E21-AAE9-3BA61D3D7F2C}" sibTransId="{8815E03B-2CA5-4347-8418-0FB5C02601CF}"/>
    <dgm:cxn modelId="{5018A7A0-C140-4A3D-BF24-DE84E05D9DC8}" srcId="{E80EDD83-96E6-4731-B452-B57F90F323F0}" destId="{6DD109C7-61C2-4E68-B7EC-B1A8DB7D462F}" srcOrd="1" destOrd="0" parTransId="{6843750D-8DD1-499F-8706-4B422E65313E}" sibTransId="{B63FD738-1269-42F4-9756-9A50915C2D86}"/>
    <dgm:cxn modelId="{FE362ECB-6F27-4554-9382-7339128B97B1}" type="presOf" srcId="{6DD109C7-61C2-4E68-B7EC-B1A8DB7D462F}" destId="{6A60E205-B805-426B-9B9A-146869A8BEAE}" srcOrd="0" destOrd="0" presId="urn:microsoft.com/office/officeart/2008/layout/VerticalAccentList"/>
    <dgm:cxn modelId="{537291EB-3BEE-4715-B8B9-3F45A6D22936}" srcId="{E80EDD83-96E6-4731-B452-B57F90F323F0}" destId="{5311F0CE-59D4-40EB-A7AB-E08EFD1C39CE}" srcOrd="2" destOrd="0" parTransId="{2BEF278E-BE78-452F-9726-10FA548E3A53}" sibTransId="{63B51CDC-EF16-4C74-82A3-1E020C758B80}"/>
    <dgm:cxn modelId="{469A5A1E-C156-4629-ACA8-9F9785CD22AF}" srcId="{E80EDD83-96E6-4731-B452-B57F90F323F0}" destId="{DF4B4BF4-351B-4590-AE6E-0F0F5169557F}" srcOrd="6" destOrd="0" parTransId="{4E6B01DE-B823-4D55-81AE-80D8BE3A17F2}" sibTransId="{F87D2D78-2069-4EA1-9AC7-E4B4B6D5DEB8}"/>
    <dgm:cxn modelId="{C93A5F1C-41A5-4112-86E3-9D0BA044D97D}" type="presParOf" srcId="{B13308DB-DF93-41A7-9947-3EC0A286F0CE}" destId="{A32CCA7D-B373-44D5-8841-FC06A502C6F9}" srcOrd="0" destOrd="0" presId="urn:microsoft.com/office/officeart/2008/layout/VerticalAccentList"/>
    <dgm:cxn modelId="{EE1E13DD-A7D7-4B1F-9702-24A39D3AC395}" type="presParOf" srcId="{A32CCA7D-B373-44D5-8841-FC06A502C6F9}" destId="{514D7CF5-9A46-49A2-AD25-903E5480D07D}" srcOrd="0" destOrd="0" presId="urn:microsoft.com/office/officeart/2008/layout/VerticalAccentList"/>
    <dgm:cxn modelId="{9A560B01-350F-4261-9C72-E67829EDECAF}" type="presParOf" srcId="{B13308DB-DF93-41A7-9947-3EC0A286F0CE}" destId="{12392251-E16B-48B6-B32A-AD8AB8AE256F}" srcOrd="1" destOrd="0" presId="urn:microsoft.com/office/officeart/2008/layout/VerticalAccentList"/>
    <dgm:cxn modelId="{4932CB8E-A3D8-4DDF-B486-D3439DF44F65}" type="presParOf" srcId="{12392251-E16B-48B6-B32A-AD8AB8AE256F}" destId="{A16AAB97-9AF1-4384-8506-300065040E8E}" srcOrd="0" destOrd="0" presId="urn:microsoft.com/office/officeart/2008/layout/VerticalAccentList"/>
    <dgm:cxn modelId="{5D955AE8-6463-4C36-ABEA-D46773AF8A2D}" type="presParOf" srcId="{12392251-E16B-48B6-B32A-AD8AB8AE256F}" destId="{9BCFF69E-586A-4576-902F-0256844DD7D4}" srcOrd="1" destOrd="0" presId="urn:microsoft.com/office/officeart/2008/layout/VerticalAccentList"/>
    <dgm:cxn modelId="{FA54A241-2690-42F7-B696-8E2857998875}" type="presParOf" srcId="{12392251-E16B-48B6-B32A-AD8AB8AE256F}" destId="{192E8935-A108-4447-8B31-D62C5E435C6C}" srcOrd="2" destOrd="0" presId="urn:microsoft.com/office/officeart/2008/layout/VerticalAccentList"/>
    <dgm:cxn modelId="{30F27214-63E5-4FB4-A312-C9D52CE662F0}" type="presParOf" srcId="{12392251-E16B-48B6-B32A-AD8AB8AE256F}" destId="{8A19C2F4-D748-4662-8C1A-2E643B72BD0F}" srcOrd="3" destOrd="0" presId="urn:microsoft.com/office/officeart/2008/layout/VerticalAccentList"/>
    <dgm:cxn modelId="{D206BFA7-8518-41E5-9128-B1C3E0CD0048}" type="presParOf" srcId="{12392251-E16B-48B6-B32A-AD8AB8AE256F}" destId="{5A4C191B-E999-4CAE-9DE9-C35E4C71FA94}" srcOrd="4" destOrd="0" presId="urn:microsoft.com/office/officeart/2008/layout/VerticalAccentList"/>
    <dgm:cxn modelId="{FDBD65F8-428F-43A0-BC3B-D789FCC69833}" type="presParOf" srcId="{12392251-E16B-48B6-B32A-AD8AB8AE256F}" destId="{5A38F33E-B4E3-4B4D-95EB-CEEA836ACAA1}" srcOrd="5" destOrd="0" presId="urn:microsoft.com/office/officeart/2008/layout/VerticalAccentList"/>
    <dgm:cxn modelId="{2FE6D371-1891-4797-8F50-769937B15E36}" type="presParOf" srcId="{12392251-E16B-48B6-B32A-AD8AB8AE256F}" destId="{52A16C73-A63D-4355-8C7E-C28437E4C96B}" srcOrd="6" destOrd="0" presId="urn:microsoft.com/office/officeart/2008/layout/VerticalAccentList"/>
    <dgm:cxn modelId="{CD6DA2E8-5271-48E4-AA1C-BFD4456FC42E}" type="presParOf" srcId="{B13308DB-DF93-41A7-9947-3EC0A286F0CE}" destId="{9E5076A0-BEB9-481E-B7AA-963747C681D3}" srcOrd="2" destOrd="0" presId="urn:microsoft.com/office/officeart/2008/layout/VerticalAccentList"/>
    <dgm:cxn modelId="{C33ED5F6-0C8A-41F1-8C38-AACF0C03DD9F}" type="presParOf" srcId="{B13308DB-DF93-41A7-9947-3EC0A286F0CE}" destId="{6D9FD17C-9C24-43CB-8E32-28CDD6CB530C}" srcOrd="3" destOrd="0" presId="urn:microsoft.com/office/officeart/2008/layout/VerticalAccentList"/>
    <dgm:cxn modelId="{B6EDA2D3-AB3A-4E0F-BB22-8184DCB591F9}" type="presParOf" srcId="{6D9FD17C-9C24-43CB-8E32-28CDD6CB530C}" destId="{6A60E205-B805-426B-9B9A-146869A8BEAE}" srcOrd="0" destOrd="0" presId="urn:microsoft.com/office/officeart/2008/layout/VerticalAccentList"/>
    <dgm:cxn modelId="{ADAD3F39-919D-405C-BEA2-0C3F1A4C7843}" type="presParOf" srcId="{B13308DB-DF93-41A7-9947-3EC0A286F0CE}" destId="{1F57D289-8F89-4031-B27B-77C947469737}" srcOrd="4" destOrd="0" presId="urn:microsoft.com/office/officeart/2008/layout/VerticalAccentList"/>
    <dgm:cxn modelId="{AA940EF2-AF2D-4284-8301-6030BAA193F7}" type="presParOf" srcId="{1F57D289-8F89-4031-B27B-77C947469737}" destId="{4653CE92-04B2-4710-8B7C-73E6DD15D00B}" srcOrd="0" destOrd="0" presId="urn:microsoft.com/office/officeart/2008/layout/VerticalAccentList"/>
    <dgm:cxn modelId="{B09A9B88-C088-408B-9070-64F83B10B51C}" type="presParOf" srcId="{1F57D289-8F89-4031-B27B-77C947469737}" destId="{27434A44-428F-4420-915B-9BBAF08D33FD}" srcOrd="1" destOrd="0" presId="urn:microsoft.com/office/officeart/2008/layout/VerticalAccentList"/>
    <dgm:cxn modelId="{195EFEF0-79D6-42A8-906D-BF804D3C1566}" type="presParOf" srcId="{1F57D289-8F89-4031-B27B-77C947469737}" destId="{3EF86B36-E95A-4A9E-A683-97EB2CDAD16E}" srcOrd="2" destOrd="0" presId="urn:microsoft.com/office/officeart/2008/layout/VerticalAccentList"/>
    <dgm:cxn modelId="{A1942D4B-C8F9-40CD-872C-B5B2687DDBBA}" type="presParOf" srcId="{1F57D289-8F89-4031-B27B-77C947469737}" destId="{9015B3A7-18D7-4D77-9F09-CB4621C0D97C}" srcOrd="3" destOrd="0" presId="urn:microsoft.com/office/officeart/2008/layout/VerticalAccentList"/>
    <dgm:cxn modelId="{2ACD0FCF-098C-4A27-B537-DF1BEA779D96}" type="presParOf" srcId="{1F57D289-8F89-4031-B27B-77C947469737}" destId="{3A095CA1-2553-41C6-AB5F-3329640973E4}" srcOrd="4" destOrd="0" presId="urn:microsoft.com/office/officeart/2008/layout/VerticalAccentList"/>
    <dgm:cxn modelId="{9D0F0037-CC99-4CBA-9A12-DED62AC6ED95}" type="presParOf" srcId="{1F57D289-8F89-4031-B27B-77C947469737}" destId="{7EBDBACD-D8D7-4AED-9FC0-516A7E218671}" srcOrd="5" destOrd="0" presId="urn:microsoft.com/office/officeart/2008/layout/VerticalAccentList"/>
    <dgm:cxn modelId="{DEA6A1F8-C925-4CF1-BBF9-3A770B935C5A}" type="presParOf" srcId="{1F57D289-8F89-4031-B27B-77C947469737}" destId="{C2A2DCEA-D6F9-4F2C-9B53-B70D6953694F}" srcOrd="6" destOrd="0" presId="urn:microsoft.com/office/officeart/2008/layout/VerticalAccentList"/>
    <dgm:cxn modelId="{D1D74D03-2257-4868-9D51-FCF0F1784783}" type="presParOf" srcId="{B13308DB-DF93-41A7-9947-3EC0A286F0CE}" destId="{1D389A12-4D56-4973-A6D8-BF716D37D1B1}" srcOrd="5" destOrd="0" presId="urn:microsoft.com/office/officeart/2008/layout/VerticalAccentList"/>
    <dgm:cxn modelId="{1B7C0F6E-0FC4-45D3-B69C-69BA5FB0EB0E}" type="presParOf" srcId="{B13308DB-DF93-41A7-9947-3EC0A286F0CE}" destId="{4C821CBD-2347-4AC0-B268-497F0F4AA8AC}" srcOrd="6" destOrd="0" presId="urn:microsoft.com/office/officeart/2008/layout/VerticalAccentList"/>
    <dgm:cxn modelId="{6BA38F2F-BE93-4A11-A100-4D98D5960E75}" type="presParOf" srcId="{4C821CBD-2347-4AC0-B268-497F0F4AA8AC}" destId="{201375B7-0CB0-4701-95D4-2D27AAFCBC05}" srcOrd="0" destOrd="0" presId="urn:microsoft.com/office/officeart/2008/layout/VerticalAccentList"/>
    <dgm:cxn modelId="{BB13FA08-9E64-47BF-811F-56BD0D0CC5F0}" type="presParOf" srcId="{B13308DB-DF93-41A7-9947-3EC0A286F0CE}" destId="{6ABDFEB0-106B-4BE0-91AB-34068E901048}" srcOrd="7" destOrd="0" presId="urn:microsoft.com/office/officeart/2008/layout/VerticalAccentList"/>
    <dgm:cxn modelId="{79B739C9-A6B1-40F2-A0F8-D44A98CCAA18}" type="presParOf" srcId="{6ABDFEB0-106B-4BE0-91AB-34068E901048}" destId="{C6AE8497-9DC7-47E8-A06F-3CD43227CAAE}" srcOrd="0" destOrd="0" presId="urn:microsoft.com/office/officeart/2008/layout/VerticalAccentList"/>
    <dgm:cxn modelId="{64573B76-7097-4B9F-88AA-656E58A0ECCD}" type="presParOf" srcId="{6ABDFEB0-106B-4BE0-91AB-34068E901048}" destId="{04AAB86B-9F25-48B4-8AD5-C88360E670EB}" srcOrd="1" destOrd="0" presId="urn:microsoft.com/office/officeart/2008/layout/VerticalAccentList"/>
    <dgm:cxn modelId="{E56944B6-C783-46EA-BF50-1A78B6E070B1}" type="presParOf" srcId="{6ABDFEB0-106B-4BE0-91AB-34068E901048}" destId="{DE0A13A7-8992-4219-93B5-012BB0AAD1C1}" srcOrd="2" destOrd="0" presId="urn:microsoft.com/office/officeart/2008/layout/VerticalAccentList"/>
    <dgm:cxn modelId="{0A0DFEC6-144B-4A99-A9F9-093787B3140B}" type="presParOf" srcId="{6ABDFEB0-106B-4BE0-91AB-34068E901048}" destId="{B73419AA-72F3-4515-B2B5-83BFF46E0AC1}" srcOrd="3" destOrd="0" presId="urn:microsoft.com/office/officeart/2008/layout/VerticalAccentList"/>
    <dgm:cxn modelId="{7B658B16-FA8E-44EF-BBFA-8B26C55D100D}" type="presParOf" srcId="{6ABDFEB0-106B-4BE0-91AB-34068E901048}" destId="{6B493292-B3B3-4A2E-9AC5-FAA446891FB9}" srcOrd="4" destOrd="0" presId="urn:microsoft.com/office/officeart/2008/layout/VerticalAccentList"/>
    <dgm:cxn modelId="{8D53098C-938D-422C-A6BB-ECA4B551EB10}" type="presParOf" srcId="{6ABDFEB0-106B-4BE0-91AB-34068E901048}" destId="{1ED8F034-131B-4665-980E-E95DC79A647C}" srcOrd="5" destOrd="0" presId="urn:microsoft.com/office/officeart/2008/layout/VerticalAccentList"/>
    <dgm:cxn modelId="{9014CBDE-AC2C-4466-8B53-0E7847F69394}" type="presParOf" srcId="{6ABDFEB0-106B-4BE0-91AB-34068E901048}" destId="{575BB2CD-4236-4177-BB47-DF1C42C0790A}" srcOrd="6" destOrd="0" presId="urn:microsoft.com/office/officeart/2008/layout/VerticalAccentList"/>
    <dgm:cxn modelId="{9D334AF9-108B-4AE3-8AD2-310EBB0B3D6D}" type="presParOf" srcId="{B13308DB-DF93-41A7-9947-3EC0A286F0CE}" destId="{4B5C4914-0D0A-43B4-8DD7-2C6D641C684C}" srcOrd="8" destOrd="0" presId="urn:microsoft.com/office/officeart/2008/layout/VerticalAccentList"/>
    <dgm:cxn modelId="{FCF8210A-3DFE-4559-90A7-37D23493D152}" type="presParOf" srcId="{B13308DB-DF93-41A7-9947-3EC0A286F0CE}" destId="{4C513E1D-4A70-4B9C-93D5-0EBE38789A50}" srcOrd="9" destOrd="0" presId="urn:microsoft.com/office/officeart/2008/layout/VerticalAccentList"/>
    <dgm:cxn modelId="{41C970E5-1D98-4EA0-9D0F-D67087D524EC}" type="presParOf" srcId="{4C513E1D-4A70-4B9C-93D5-0EBE38789A50}" destId="{51D6168E-3EBC-49FD-9F2C-0713AD3D73C4}" srcOrd="0" destOrd="0" presId="urn:microsoft.com/office/officeart/2008/layout/VerticalAccentList"/>
    <dgm:cxn modelId="{9657EE7D-1B0E-440D-8C0C-E1F6433FB53C}" type="presParOf" srcId="{B13308DB-DF93-41A7-9947-3EC0A286F0CE}" destId="{13C51ED8-3917-4FDC-AA5D-7B8F852C7D6E}" srcOrd="10" destOrd="0" presId="urn:microsoft.com/office/officeart/2008/layout/VerticalAccentList"/>
    <dgm:cxn modelId="{39BBCDBF-BB11-4649-90CD-2D382F4FEF4D}" type="presParOf" srcId="{13C51ED8-3917-4FDC-AA5D-7B8F852C7D6E}" destId="{FA72EF86-B171-4C0B-BBAE-BA735F8B60BD}" srcOrd="0" destOrd="0" presId="urn:microsoft.com/office/officeart/2008/layout/VerticalAccentList"/>
    <dgm:cxn modelId="{BFF8FA6E-E5A9-4FCE-82A2-3CBEFE31EAEC}" type="presParOf" srcId="{13C51ED8-3917-4FDC-AA5D-7B8F852C7D6E}" destId="{9D822807-1DF9-45E3-8CBB-5166A869F02B}" srcOrd="1" destOrd="0" presId="urn:microsoft.com/office/officeart/2008/layout/VerticalAccentList"/>
    <dgm:cxn modelId="{E0772AB4-8532-474D-A12A-A66CCD5876A5}" type="presParOf" srcId="{13C51ED8-3917-4FDC-AA5D-7B8F852C7D6E}" destId="{1FAC89E4-95F3-40C6-92FF-A40A2307DF3C}" srcOrd="2" destOrd="0" presId="urn:microsoft.com/office/officeart/2008/layout/VerticalAccentList"/>
    <dgm:cxn modelId="{884C036C-2D36-40B8-A5AC-9818445A4ECA}" type="presParOf" srcId="{13C51ED8-3917-4FDC-AA5D-7B8F852C7D6E}" destId="{36D1E8FE-6252-415F-A555-CF564AFDE2D6}" srcOrd="3" destOrd="0" presId="urn:microsoft.com/office/officeart/2008/layout/VerticalAccentList"/>
    <dgm:cxn modelId="{1D0261EE-08E9-4777-B0BF-2A064F191EA0}" type="presParOf" srcId="{13C51ED8-3917-4FDC-AA5D-7B8F852C7D6E}" destId="{2B28E153-7AEA-4872-B435-F01E9588A1DC}" srcOrd="4" destOrd="0" presId="urn:microsoft.com/office/officeart/2008/layout/VerticalAccentList"/>
    <dgm:cxn modelId="{B09E373C-A443-415D-87BC-CA8C1DD3081D}" type="presParOf" srcId="{13C51ED8-3917-4FDC-AA5D-7B8F852C7D6E}" destId="{C4950E68-B226-4E94-9CC0-5D0D403E166F}" srcOrd="5" destOrd="0" presId="urn:microsoft.com/office/officeart/2008/layout/VerticalAccentList"/>
    <dgm:cxn modelId="{0941D9EE-5C2B-4693-9A1F-B2659D9DB1DE}" type="presParOf" srcId="{13C51ED8-3917-4FDC-AA5D-7B8F852C7D6E}" destId="{BD7AC848-71E5-429A-B0C5-4F12C4ABF80C}" srcOrd="6" destOrd="0" presId="urn:microsoft.com/office/officeart/2008/layout/VerticalAccentList"/>
    <dgm:cxn modelId="{17EAB8B5-D626-431E-9E38-089C8DCD1C86}" type="presParOf" srcId="{B13308DB-DF93-41A7-9947-3EC0A286F0CE}" destId="{2E45DB73-94FB-4061-BCF3-08EA088E3962}" srcOrd="11" destOrd="0" presId="urn:microsoft.com/office/officeart/2008/layout/VerticalAccentList"/>
    <dgm:cxn modelId="{CC5D49DC-98A3-4190-8482-CE4FC2310ED0}" type="presParOf" srcId="{B13308DB-DF93-41A7-9947-3EC0A286F0CE}" destId="{AB7B151D-AEC8-4065-B67D-4B1F609F1FF6}" srcOrd="12" destOrd="0" presId="urn:microsoft.com/office/officeart/2008/layout/VerticalAccentList"/>
    <dgm:cxn modelId="{0C689963-1D7F-42AA-AAB4-470D9B04D0C7}" type="presParOf" srcId="{AB7B151D-AEC8-4065-B67D-4B1F609F1FF6}" destId="{00CD0D5E-0D3E-45F2-8594-000B5828BBC6}" srcOrd="0" destOrd="0" presId="urn:microsoft.com/office/officeart/2008/layout/VerticalAccentList"/>
    <dgm:cxn modelId="{91ADD5B4-DA1C-4693-A00E-5F99FF66FA58}" type="presParOf" srcId="{B13308DB-DF93-41A7-9947-3EC0A286F0CE}" destId="{591FCF05-C43E-419E-BEEB-3FFADD5DD96D}" srcOrd="13" destOrd="0" presId="urn:microsoft.com/office/officeart/2008/layout/VerticalAccentList"/>
    <dgm:cxn modelId="{D63853F5-DE03-494F-BD7A-869BDB221BD5}" type="presParOf" srcId="{591FCF05-C43E-419E-BEEB-3FFADD5DD96D}" destId="{717C51F4-FF0F-4F85-913D-28CD991F62EE}" srcOrd="0" destOrd="0" presId="urn:microsoft.com/office/officeart/2008/layout/VerticalAccentList"/>
    <dgm:cxn modelId="{8792C32C-5E29-4F9D-B687-E8D03EE0ABCF}" type="presParOf" srcId="{591FCF05-C43E-419E-BEEB-3FFADD5DD96D}" destId="{9758CA2E-5D7F-4A3A-AF53-74D87E0C1CF2}" srcOrd="1" destOrd="0" presId="urn:microsoft.com/office/officeart/2008/layout/VerticalAccentList"/>
    <dgm:cxn modelId="{8549D8BC-3D16-4E43-AA64-E171D251AC27}" type="presParOf" srcId="{591FCF05-C43E-419E-BEEB-3FFADD5DD96D}" destId="{DA7FEC4D-B21A-4248-8F7B-BC3E335985F3}" srcOrd="2" destOrd="0" presId="urn:microsoft.com/office/officeart/2008/layout/VerticalAccentList"/>
    <dgm:cxn modelId="{936CABC5-2725-4C10-B10C-9FDAA62DCB32}" type="presParOf" srcId="{591FCF05-C43E-419E-BEEB-3FFADD5DD96D}" destId="{0B82E8A8-9DC1-47F3-9CB3-9C83462BCA79}" srcOrd="3" destOrd="0" presId="urn:microsoft.com/office/officeart/2008/layout/VerticalAccentList"/>
    <dgm:cxn modelId="{ABA1BF95-ACF7-47CE-99A5-8BF3F89F564D}" type="presParOf" srcId="{591FCF05-C43E-419E-BEEB-3FFADD5DD96D}" destId="{15609418-D3BD-4AEF-9578-20A8A52FE31C}" srcOrd="4" destOrd="0" presId="urn:microsoft.com/office/officeart/2008/layout/VerticalAccentList"/>
    <dgm:cxn modelId="{34161228-3062-42B4-A63E-4C2746E76D2C}" type="presParOf" srcId="{591FCF05-C43E-419E-BEEB-3FFADD5DD96D}" destId="{DAD101CB-D4CA-447C-A6AE-12B37A98FDE1}" srcOrd="5" destOrd="0" presId="urn:microsoft.com/office/officeart/2008/layout/VerticalAccentList"/>
    <dgm:cxn modelId="{6806CACB-90B1-4689-9265-4C5A5D7F8E61}" type="presParOf" srcId="{591FCF05-C43E-419E-BEEB-3FFADD5DD96D}" destId="{FFCBF4A3-6262-44C4-BD8F-66E6EC73699F}" srcOrd="6" destOrd="0" presId="urn:microsoft.com/office/officeart/2008/layout/VerticalAccentList"/>
    <dgm:cxn modelId="{EAEAD184-95BC-49E5-8F1E-A4E5DED981D3}" type="presParOf" srcId="{B13308DB-DF93-41A7-9947-3EC0A286F0CE}" destId="{3826BF58-F688-45E0-A95C-38F682886EA9}" srcOrd="14" destOrd="0" presId="urn:microsoft.com/office/officeart/2008/layout/VerticalAccentList"/>
    <dgm:cxn modelId="{33569AA2-26A0-4C44-A8FA-919160A517BD}" type="presParOf" srcId="{B13308DB-DF93-41A7-9947-3EC0A286F0CE}" destId="{8B1E1FAA-BF98-46ED-977C-41D345DF7ADD}" srcOrd="15" destOrd="0" presId="urn:microsoft.com/office/officeart/2008/layout/VerticalAccentList"/>
    <dgm:cxn modelId="{0B567199-9336-4474-BDF1-8D19CFC99F5F}" type="presParOf" srcId="{8B1E1FAA-BF98-46ED-977C-41D345DF7ADD}" destId="{52F55C1F-BF46-4093-9916-65FF4439BBE7}" srcOrd="0" destOrd="0" presId="urn:microsoft.com/office/officeart/2008/layout/VerticalAccentList"/>
    <dgm:cxn modelId="{CB69E3A3-A285-4290-989C-DF41426CA389}" type="presParOf" srcId="{B13308DB-DF93-41A7-9947-3EC0A286F0CE}" destId="{7788C8F9-CC92-4EE9-BEC0-A6468AA121FD}" srcOrd="16" destOrd="0" presId="urn:microsoft.com/office/officeart/2008/layout/VerticalAccentList"/>
    <dgm:cxn modelId="{0272AAAB-C852-4638-AF7A-55D57E9E927F}" type="presParOf" srcId="{7788C8F9-CC92-4EE9-BEC0-A6468AA121FD}" destId="{D8168710-CA90-4E8D-B23D-015991FE51C0}" srcOrd="0" destOrd="0" presId="urn:microsoft.com/office/officeart/2008/layout/VerticalAccentList"/>
    <dgm:cxn modelId="{E6C5418C-FC83-4AFB-B1FB-29EA55659AE5}" type="presParOf" srcId="{7788C8F9-CC92-4EE9-BEC0-A6468AA121FD}" destId="{96F95E11-C636-4565-B17A-32B4564262E3}" srcOrd="1" destOrd="0" presId="urn:microsoft.com/office/officeart/2008/layout/VerticalAccentList"/>
    <dgm:cxn modelId="{482CD412-ECAD-42C1-9146-B8A488BC8D5B}" type="presParOf" srcId="{7788C8F9-CC92-4EE9-BEC0-A6468AA121FD}" destId="{362FEAF2-DE08-4B09-8B48-10D413241785}" srcOrd="2" destOrd="0" presId="urn:microsoft.com/office/officeart/2008/layout/VerticalAccentList"/>
    <dgm:cxn modelId="{CB856C9B-9F70-4D1D-B3E0-84289A5BBB52}" type="presParOf" srcId="{7788C8F9-CC92-4EE9-BEC0-A6468AA121FD}" destId="{B7039F53-DE00-4FC8-8625-D60EB3893CA0}" srcOrd="3" destOrd="0" presId="urn:microsoft.com/office/officeart/2008/layout/VerticalAccentList"/>
    <dgm:cxn modelId="{2825D8F7-B91A-42B7-A0C0-B4EFB8CE882E}" type="presParOf" srcId="{7788C8F9-CC92-4EE9-BEC0-A6468AA121FD}" destId="{B9ACDDC9-E878-42F7-BCAA-CA27B5E3EB49}" srcOrd="4" destOrd="0" presId="urn:microsoft.com/office/officeart/2008/layout/VerticalAccentList"/>
    <dgm:cxn modelId="{6F182431-50A4-4DEA-856F-5EEE576EE2CF}" type="presParOf" srcId="{7788C8F9-CC92-4EE9-BEC0-A6468AA121FD}" destId="{92253B66-DC0C-403C-8EA9-FCE6FF94DC48}" srcOrd="5" destOrd="0" presId="urn:microsoft.com/office/officeart/2008/layout/VerticalAccentList"/>
    <dgm:cxn modelId="{7F4EFABB-D0AB-4F4E-B143-A9AA3428460D}" type="presParOf" srcId="{7788C8F9-CC92-4EE9-BEC0-A6468AA121FD}" destId="{1C1008A1-2B9E-43C5-A0CC-33F360BDA61D}" srcOrd="6" destOrd="0" presId="urn:microsoft.com/office/officeart/2008/layout/VerticalAccentList"/>
    <dgm:cxn modelId="{3CCDCC1B-E975-4B9E-B424-9187BBEE00BF}" type="presParOf" srcId="{B13308DB-DF93-41A7-9947-3EC0A286F0CE}" destId="{6B63F6F4-7B33-4609-9677-D3D6F30A9C6D}" srcOrd="17" destOrd="0" presId="urn:microsoft.com/office/officeart/2008/layout/VerticalAccentList"/>
    <dgm:cxn modelId="{02972DAF-C8E5-4743-815A-FEFA594D9FED}" type="presParOf" srcId="{B13308DB-DF93-41A7-9947-3EC0A286F0CE}" destId="{94AC2C67-B2FF-48C1-AEEB-7C0FC1FADFCE}" srcOrd="18" destOrd="0" presId="urn:microsoft.com/office/officeart/2008/layout/VerticalAccentList"/>
    <dgm:cxn modelId="{0E99E2C4-E9BF-44B2-A7A3-013653D834BF}" type="presParOf" srcId="{94AC2C67-B2FF-48C1-AEEB-7C0FC1FADFCE}" destId="{16DE4236-1485-47FF-B385-616006672904}" srcOrd="0" destOrd="0" presId="urn:microsoft.com/office/officeart/2008/layout/VerticalAccentList"/>
    <dgm:cxn modelId="{4F582012-82EC-440F-A365-348C9C22D1EA}" type="presParOf" srcId="{B13308DB-DF93-41A7-9947-3EC0A286F0CE}" destId="{64F21A70-48C7-4AE9-9983-719C2C686226}" srcOrd="19" destOrd="0" presId="urn:microsoft.com/office/officeart/2008/layout/VerticalAccentList"/>
    <dgm:cxn modelId="{1FBB8FF6-ABA3-4C64-B0A8-058F3C4E468F}" type="presParOf" srcId="{64F21A70-48C7-4AE9-9983-719C2C686226}" destId="{6E3E5195-A546-42D4-AC0B-33DAD112C375}" srcOrd="0" destOrd="0" presId="urn:microsoft.com/office/officeart/2008/layout/VerticalAccentList"/>
    <dgm:cxn modelId="{F1D88DD3-C6AF-4BF9-97A4-8CFFE4982053}" type="presParOf" srcId="{64F21A70-48C7-4AE9-9983-719C2C686226}" destId="{D2AB0F1E-F615-4F4F-A03E-FD69A7139038}" srcOrd="1" destOrd="0" presId="urn:microsoft.com/office/officeart/2008/layout/VerticalAccentList"/>
    <dgm:cxn modelId="{F72B06ED-6171-4332-BB56-DCC408933CEC}" type="presParOf" srcId="{64F21A70-48C7-4AE9-9983-719C2C686226}" destId="{91B42AD6-1461-423E-9342-21A87053BA3D}" srcOrd="2" destOrd="0" presId="urn:microsoft.com/office/officeart/2008/layout/VerticalAccentList"/>
    <dgm:cxn modelId="{8CE03B20-981D-4EA3-A8BA-862EE3D88371}" type="presParOf" srcId="{64F21A70-48C7-4AE9-9983-719C2C686226}" destId="{ADD58FB6-7CFF-4562-8632-2379EB01BCBC}" srcOrd="3" destOrd="0" presId="urn:microsoft.com/office/officeart/2008/layout/VerticalAccentList"/>
    <dgm:cxn modelId="{CC62EAB5-ECF1-4663-B4E5-77B75E4CF1F8}" type="presParOf" srcId="{64F21A70-48C7-4AE9-9983-719C2C686226}" destId="{9A88C67F-18F9-417D-8501-7D96E732FDF1}" srcOrd="4" destOrd="0" presId="urn:microsoft.com/office/officeart/2008/layout/VerticalAccentList"/>
    <dgm:cxn modelId="{65759621-EA61-4F3C-9C38-4FC6856353D1}" type="presParOf" srcId="{64F21A70-48C7-4AE9-9983-719C2C686226}" destId="{687D32B2-966D-400E-8DD3-446F99914CC6}" srcOrd="5" destOrd="0" presId="urn:microsoft.com/office/officeart/2008/layout/VerticalAccentList"/>
    <dgm:cxn modelId="{289F0FE0-5F83-4E51-8E4B-94D8B1B912C4}" type="presParOf" srcId="{64F21A70-48C7-4AE9-9983-719C2C686226}" destId="{4CBB94B0-7E43-4F44-B77D-D49975E892D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F25124-DF6B-40E6-986C-3FA2D4B0F100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488DF7CB-1B60-449B-A5DA-8294974F2455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Llevar a que el niño s exprese oralmente, en el transcurso de sus juegos y trabajos de todas clases.</a:t>
          </a:r>
          <a:endParaRPr lang="es-MX" dirty="0"/>
        </a:p>
      </dgm:t>
    </dgm:pt>
    <dgm:pt modelId="{D90DA9D1-32AA-4C1A-8EF2-A75AA1FBF17B}" type="parTrans" cxnId="{FFBE1CB3-80D1-45C9-8DD7-44FF2F86FCC1}">
      <dgm:prSet/>
      <dgm:spPr/>
      <dgm:t>
        <a:bodyPr/>
        <a:lstStyle/>
        <a:p>
          <a:endParaRPr lang="es-MX"/>
        </a:p>
      </dgm:t>
    </dgm:pt>
    <dgm:pt modelId="{F502749C-0AAE-4837-8616-793933E231DA}" type="sibTrans" cxnId="{FFBE1CB3-80D1-45C9-8DD7-44FF2F86FCC1}">
      <dgm:prSet/>
      <dgm:spPr/>
      <dgm:t>
        <a:bodyPr/>
        <a:lstStyle/>
        <a:p>
          <a:endParaRPr lang="es-MX"/>
        </a:p>
      </dgm:t>
    </dgm:pt>
    <dgm:pt modelId="{40C51672-1B53-4ED0-94A4-73CC89241C4C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Motivarlo a que evoque sus observaciones, sus recuerdos sus emociones presentes y lejanas, a comentar sus trabajos.</a:t>
          </a:r>
          <a:endParaRPr lang="es-MX" dirty="0" smtClean="0">
            <a:latin typeface="Kristen ITC" pitchFamily="66" charset="0"/>
          </a:endParaRPr>
        </a:p>
      </dgm:t>
    </dgm:pt>
    <dgm:pt modelId="{83681677-2B92-439E-AC53-C566C102DC99}" type="parTrans" cxnId="{2F943413-7F8C-4E95-B836-FD5D2D95AA9C}">
      <dgm:prSet/>
      <dgm:spPr/>
      <dgm:t>
        <a:bodyPr/>
        <a:lstStyle/>
        <a:p>
          <a:endParaRPr lang="es-MX"/>
        </a:p>
      </dgm:t>
    </dgm:pt>
    <dgm:pt modelId="{87F071D3-AA8D-43D4-8CE9-BACE056F8EF6}" type="sibTrans" cxnId="{2F943413-7F8C-4E95-B836-FD5D2D95AA9C}">
      <dgm:prSet/>
      <dgm:spPr/>
      <dgm:t>
        <a:bodyPr/>
        <a:lstStyle/>
        <a:p>
          <a:endParaRPr lang="es-MX"/>
        </a:p>
      </dgm:t>
    </dgm:pt>
    <dgm:pt modelId="{47B56073-2351-45E6-9A5A-A148D7823AD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Respetar los intereses y necesidades del grupo</a:t>
          </a:r>
          <a:endParaRPr lang="es-MX" dirty="0" smtClean="0">
            <a:latin typeface="Kristen ITC" pitchFamily="66" charset="0"/>
          </a:endParaRPr>
        </a:p>
      </dgm:t>
    </dgm:pt>
    <dgm:pt modelId="{37024522-FB4E-4026-973C-975AC002FD34}" type="parTrans" cxnId="{E63CFDE5-2CBE-47A5-8654-99674EC4FA87}">
      <dgm:prSet/>
      <dgm:spPr/>
      <dgm:t>
        <a:bodyPr/>
        <a:lstStyle/>
        <a:p>
          <a:endParaRPr lang="es-MX"/>
        </a:p>
      </dgm:t>
    </dgm:pt>
    <dgm:pt modelId="{0C8E01BC-91A1-472F-88BD-0AA0AAC58276}" type="sibTrans" cxnId="{E63CFDE5-2CBE-47A5-8654-99674EC4FA87}">
      <dgm:prSet/>
      <dgm:spPr/>
      <dgm:t>
        <a:bodyPr/>
        <a:lstStyle/>
        <a:p>
          <a:endParaRPr lang="es-MX"/>
        </a:p>
      </dgm:t>
    </dgm:pt>
    <dgm:pt modelId="{6584846A-272D-40AF-B61F-9BD3FDAD592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Respetar los tiempos de cada niño</a:t>
          </a:r>
          <a:endParaRPr lang="es-MX" dirty="0" smtClean="0">
            <a:latin typeface="Kristen ITC" pitchFamily="66" charset="0"/>
          </a:endParaRPr>
        </a:p>
      </dgm:t>
    </dgm:pt>
    <dgm:pt modelId="{FF4C1369-CC7C-4950-9720-12DC80F2D215}" type="parTrans" cxnId="{E0B4BB82-B079-45DB-82ED-4579C0AA108F}">
      <dgm:prSet/>
      <dgm:spPr/>
      <dgm:t>
        <a:bodyPr/>
        <a:lstStyle/>
        <a:p>
          <a:endParaRPr lang="es-MX"/>
        </a:p>
      </dgm:t>
    </dgm:pt>
    <dgm:pt modelId="{FEFC7023-0672-4A2D-A7AF-11055A3894EA}" type="sibTrans" cxnId="{E0B4BB82-B079-45DB-82ED-4579C0AA108F}">
      <dgm:prSet/>
      <dgm:spPr/>
      <dgm:t>
        <a:bodyPr/>
        <a:lstStyle/>
        <a:p>
          <a:endParaRPr lang="es-MX"/>
        </a:p>
      </dgm:t>
    </dgm:pt>
    <dgm:pt modelId="{EC8ADC84-E880-42E9-8E61-61D6465CA3EA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Motivar, ayudar y animar a los pequeños</a:t>
          </a:r>
          <a:endParaRPr lang="es-MX" dirty="0" smtClean="0">
            <a:latin typeface="Kristen ITC" pitchFamily="66" charset="0"/>
          </a:endParaRPr>
        </a:p>
      </dgm:t>
    </dgm:pt>
    <dgm:pt modelId="{D9A59E1A-1C2D-4685-9148-8DEB2D643935}" type="parTrans" cxnId="{EE52BFAF-7066-4F9D-8C18-724DEB394A60}">
      <dgm:prSet/>
      <dgm:spPr/>
      <dgm:t>
        <a:bodyPr/>
        <a:lstStyle/>
        <a:p>
          <a:endParaRPr lang="es-MX"/>
        </a:p>
      </dgm:t>
    </dgm:pt>
    <dgm:pt modelId="{37EB34E3-7F8E-4869-8836-A66A3F9166EF}" type="sibTrans" cxnId="{EE52BFAF-7066-4F9D-8C18-724DEB394A60}">
      <dgm:prSet/>
      <dgm:spPr/>
      <dgm:t>
        <a:bodyPr/>
        <a:lstStyle/>
        <a:p>
          <a:endParaRPr lang="es-MX"/>
        </a:p>
      </dgm:t>
    </dgm:pt>
    <dgm:pt modelId="{86A6D8D7-E34E-4866-A90D-06474A495A8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Establecer un ambiente propicio que favorezca la lectura</a:t>
          </a:r>
          <a:endParaRPr lang="es-MX" dirty="0" smtClean="0">
            <a:latin typeface="Kristen ITC" pitchFamily="66" charset="0"/>
          </a:endParaRPr>
        </a:p>
      </dgm:t>
    </dgm:pt>
    <dgm:pt modelId="{6E1209C7-35DC-4EB5-A0AD-B385206AB5D6}" type="parTrans" cxnId="{6D3B2BE9-AC22-4D31-8B2F-470B6AB0B175}">
      <dgm:prSet/>
      <dgm:spPr/>
      <dgm:t>
        <a:bodyPr/>
        <a:lstStyle/>
        <a:p>
          <a:endParaRPr lang="es-MX"/>
        </a:p>
      </dgm:t>
    </dgm:pt>
    <dgm:pt modelId="{F67FDF90-6786-439F-BAA1-3B1572B401B5}" type="sibTrans" cxnId="{6D3B2BE9-AC22-4D31-8B2F-470B6AB0B175}">
      <dgm:prSet/>
      <dgm:spPr/>
      <dgm:t>
        <a:bodyPr/>
        <a:lstStyle/>
        <a:p>
          <a:endParaRPr lang="es-MX"/>
        </a:p>
      </dgm:t>
    </dgm:pt>
    <dgm:pt modelId="{7B329B14-922C-4D79-8D78-4C5C3113D66C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Conseguir materiales atractivos y novedosos</a:t>
          </a:r>
          <a:endParaRPr lang="es-MX" dirty="0" smtClean="0">
            <a:latin typeface="Kristen ITC" pitchFamily="66" charset="0"/>
          </a:endParaRPr>
        </a:p>
      </dgm:t>
    </dgm:pt>
    <dgm:pt modelId="{CD0659AB-B462-41DC-B353-FA90F39465DE}" type="parTrans" cxnId="{083AEB67-E4EA-4844-9BD7-618DAE2390D8}">
      <dgm:prSet/>
      <dgm:spPr/>
      <dgm:t>
        <a:bodyPr/>
        <a:lstStyle/>
        <a:p>
          <a:endParaRPr lang="es-MX"/>
        </a:p>
      </dgm:t>
    </dgm:pt>
    <dgm:pt modelId="{E5125724-BC01-41F8-919B-30ADD3A2CBAF}" type="sibTrans" cxnId="{083AEB67-E4EA-4844-9BD7-618DAE2390D8}">
      <dgm:prSet/>
      <dgm:spPr/>
      <dgm:t>
        <a:bodyPr/>
        <a:lstStyle/>
        <a:p>
          <a:endParaRPr lang="es-MX"/>
        </a:p>
      </dgm:t>
    </dgm:pt>
    <dgm:pt modelId="{3B25FA3B-2463-45CC-9319-70269AFBD40C}" type="pres">
      <dgm:prSet presAssocID="{EEF25124-DF6B-40E6-986C-3FA2D4B0F1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99FFAF6-45BC-472E-A5B2-F91E5323A2CC}" type="pres">
      <dgm:prSet presAssocID="{488DF7CB-1B60-449B-A5DA-8294974F245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BB0AC1-31CC-4B26-92B6-8C2BA5457C2E}" type="pres">
      <dgm:prSet presAssocID="{F502749C-0AAE-4837-8616-793933E231DA}" presName="sibTrans" presStyleLbl="sibTrans1D1" presStyleIdx="0" presStyleCnt="6"/>
      <dgm:spPr/>
      <dgm:t>
        <a:bodyPr/>
        <a:lstStyle/>
        <a:p>
          <a:endParaRPr lang="es-MX"/>
        </a:p>
      </dgm:t>
    </dgm:pt>
    <dgm:pt modelId="{E0620200-7EA1-4686-B7C9-49553FFE31D9}" type="pres">
      <dgm:prSet presAssocID="{F502749C-0AAE-4837-8616-793933E231DA}" presName="connectorText" presStyleLbl="sibTrans1D1" presStyleIdx="0" presStyleCnt="6"/>
      <dgm:spPr/>
      <dgm:t>
        <a:bodyPr/>
        <a:lstStyle/>
        <a:p>
          <a:endParaRPr lang="es-MX"/>
        </a:p>
      </dgm:t>
    </dgm:pt>
    <dgm:pt modelId="{0B4ACCC6-68C3-4D90-AAAE-113F8DBD9DEB}" type="pres">
      <dgm:prSet presAssocID="{40C51672-1B53-4ED0-94A4-73CC89241C4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BAED38-BDF8-405D-B158-62B3002B711A}" type="pres">
      <dgm:prSet presAssocID="{87F071D3-AA8D-43D4-8CE9-BACE056F8EF6}" presName="sibTrans" presStyleLbl="sibTrans1D1" presStyleIdx="1" presStyleCnt="6"/>
      <dgm:spPr/>
      <dgm:t>
        <a:bodyPr/>
        <a:lstStyle/>
        <a:p>
          <a:endParaRPr lang="es-MX"/>
        </a:p>
      </dgm:t>
    </dgm:pt>
    <dgm:pt modelId="{08D64E6A-6066-43DB-8720-166539856F40}" type="pres">
      <dgm:prSet presAssocID="{87F071D3-AA8D-43D4-8CE9-BACE056F8EF6}" presName="connectorText" presStyleLbl="sibTrans1D1" presStyleIdx="1" presStyleCnt="6"/>
      <dgm:spPr/>
      <dgm:t>
        <a:bodyPr/>
        <a:lstStyle/>
        <a:p>
          <a:endParaRPr lang="es-MX"/>
        </a:p>
      </dgm:t>
    </dgm:pt>
    <dgm:pt modelId="{F309468D-9B6E-466F-B414-925F98C079DE}" type="pres">
      <dgm:prSet presAssocID="{47B56073-2351-45E6-9A5A-A148D7823AD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0F9758-0F78-4C1B-8B74-203A085CDD6D}" type="pres">
      <dgm:prSet presAssocID="{0C8E01BC-91A1-472F-88BD-0AA0AAC58276}" presName="sibTrans" presStyleLbl="sibTrans1D1" presStyleIdx="2" presStyleCnt="6"/>
      <dgm:spPr/>
      <dgm:t>
        <a:bodyPr/>
        <a:lstStyle/>
        <a:p>
          <a:endParaRPr lang="es-MX"/>
        </a:p>
      </dgm:t>
    </dgm:pt>
    <dgm:pt modelId="{BFC9FCD4-EB53-457B-99DB-078FE056AF8C}" type="pres">
      <dgm:prSet presAssocID="{0C8E01BC-91A1-472F-88BD-0AA0AAC58276}" presName="connectorText" presStyleLbl="sibTrans1D1" presStyleIdx="2" presStyleCnt="6"/>
      <dgm:spPr/>
      <dgm:t>
        <a:bodyPr/>
        <a:lstStyle/>
        <a:p>
          <a:endParaRPr lang="es-MX"/>
        </a:p>
      </dgm:t>
    </dgm:pt>
    <dgm:pt modelId="{1C44EFC4-35F0-480B-B99F-E45F98634198}" type="pres">
      <dgm:prSet presAssocID="{6584846A-272D-40AF-B61F-9BD3FDAD592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74201F-2807-4050-A8F0-739C72D6D289}" type="pres">
      <dgm:prSet presAssocID="{FEFC7023-0672-4A2D-A7AF-11055A3894EA}" presName="sibTrans" presStyleLbl="sibTrans1D1" presStyleIdx="3" presStyleCnt="6"/>
      <dgm:spPr/>
      <dgm:t>
        <a:bodyPr/>
        <a:lstStyle/>
        <a:p>
          <a:endParaRPr lang="es-MX"/>
        </a:p>
      </dgm:t>
    </dgm:pt>
    <dgm:pt modelId="{48627509-980F-4E57-A1D2-DF0E55F1401E}" type="pres">
      <dgm:prSet presAssocID="{FEFC7023-0672-4A2D-A7AF-11055A3894EA}" presName="connectorText" presStyleLbl="sibTrans1D1" presStyleIdx="3" presStyleCnt="6"/>
      <dgm:spPr/>
      <dgm:t>
        <a:bodyPr/>
        <a:lstStyle/>
        <a:p>
          <a:endParaRPr lang="es-MX"/>
        </a:p>
      </dgm:t>
    </dgm:pt>
    <dgm:pt modelId="{4B4845A7-C44B-4273-BC36-826A04C7A971}" type="pres">
      <dgm:prSet presAssocID="{EC8ADC84-E880-42E9-8E61-61D6465CA3E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0DB233-5376-42FF-AED9-D077C09413D8}" type="pres">
      <dgm:prSet presAssocID="{37EB34E3-7F8E-4869-8836-A66A3F9166EF}" presName="sibTrans" presStyleLbl="sibTrans1D1" presStyleIdx="4" presStyleCnt="6"/>
      <dgm:spPr/>
      <dgm:t>
        <a:bodyPr/>
        <a:lstStyle/>
        <a:p>
          <a:endParaRPr lang="es-MX"/>
        </a:p>
      </dgm:t>
    </dgm:pt>
    <dgm:pt modelId="{36C09095-B8A6-4C9E-8A41-461EABE78341}" type="pres">
      <dgm:prSet presAssocID="{37EB34E3-7F8E-4869-8836-A66A3F9166EF}" presName="connectorText" presStyleLbl="sibTrans1D1" presStyleIdx="4" presStyleCnt="6"/>
      <dgm:spPr/>
      <dgm:t>
        <a:bodyPr/>
        <a:lstStyle/>
        <a:p>
          <a:endParaRPr lang="es-MX"/>
        </a:p>
      </dgm:t>
    </dgm:pt>
    <dgm:pt modelId="{3C5725B6-CFD3-4213-B978-890B9833BFA3}" type="pres">
      <dgm:prSet presAssocID="{86A6D8D7-E34E-4866-A90D-06474A495A8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860C99-545B-4BA3-982D-633D558D54B0}" type="pres">
      <dgm:prSet presAssocID="{F67FDF90-6786-439F-BAA1-3B1572B401B5}" presName="sibTrans" presStyleLbl="sibTrans1D1" presStyleIdx="5" presStyleCnt="6"/>
      <dgm:spPr/>
      <dgm:t>
        <a:bodyPr/>
        <a:lstStyle/>
        <a:p>
          <a:endParaRPr lang="es-MX"/>
        </a:p>
      </dgm:t>
    </dgm:pt>
    <dgm:pt modelId="{2FA357E4-AC68-4027-916F-FEA51C53D3AA}" type="pres">
      <dgm:prSet presAssocID="{F67FDF90-6786-439F-BAA1-3B1572B401B5}" presName="connectorText" presStyleLbl="sibTrans1D1" presStyleIdx="5" presStyleCnt="6"/>
      <dgm:spPr/>
      <dgm:t>
        <a:bodyPr/>
        <a:lstStyle/>
        <a:p>
          <a:endParaRPr lang="es-MX"/>
        </a:p>
      </dgm:t>
    </dgm:pt>
    <dgm:pt modelId="{E732D26E-5662-46CC-A386-FA110862BA1A}" type="pres">
      <dgm:prSet presAssocID="{7B329B14-922C-4D79-8D78-4C5C3113D66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A19FD4C-B468-45B3-83D9-43EA4E2D525C}" type="presOf" srcId="{37EB34E3-7F8E-4869-8836-A66A3F9166EF}" destId="{36C09095-B8A6-4C9E-8A41-461EABE78341}" srcOrd="1" destOrd="0" presId="urn:microsoft.com/office/officeart/2005/8/layout/bProcess3"/>
    <dgm:cxn modelId="{FFBE1CB3-80D1-45C9-8DD7-44FF2F86FCC1}" srcId="{EEF25124-DF6B-40E6-986C-3FA2D4B0F100}" destId="{488DF7CB-1B60-449B-A5DA-8294974F2455}" srcOrd="0" destOrd="0" parTransId="{D90DA9D1-32AA-4C1A-8EF2-A75AA1FBF17B}" sibTransId="{F502749C-0AAE-4837-8616-793933E231DA}"/>
    <dgm:cxn modelId="{E0B4BB82-B079-45DB-82ED-4579C0AA108F}" srcId="{EEF25124-DF6B-40E6-986C-3FA2D4B0F100}" destId="{6584846A-272D-40AF-B61F-9BD3FDAD592E}" srcOrd="3" destOrd="0" parTransId="{FF4C1369-CC7C-4950-9720-12DC80F2D215}" sibTransId="{FEFC7023-0672-4A2D-A7AF-11055A3894EA}"/>
    <dgm:cxn modelId="{EE091DE0-A1BF-4F6F-8157-413A8F7408C4}" type="presOf" srcId="{87F071D3-AA8D-43D4-8CE9-BACE056F8EF6}" destId="{C8BAED38-BDF8-405D-B158-62B3002B711A}" srcOrd="0" destOrd="0" presId="urn:microsoft.com/office/officeart/2005/8/layout/bProcess3"/>
    <dgm:cxn modelId="{E63CFDE5-2CBE-47A5-8654-99674EC4FA87}" srcId="{EEF25124-DF6B-40E6-986C-3FA2D4B0F100}" destId="{47B56073-2351-45E6-9A5A-A148D7823AD6}" srcOrd="2" destOrd="0" parTransId="{37024522-FB4E-4026-973C-975AC002FD34}" sibTransId="{0C8E01BC-91A1-472F-88BD-0AA0AAC58276}"/>
    <dgm:cxn modelId="{22C88A45-B71B-4C1D-9D2C-16754632F5C1}" type="presOf" srcId="{F502749C-0AAE-4837-8616-793933E231DA}" destId="{BDBB0AC1-31CC-4B26-92B6-8C2BA5457C2E}" srcOrd="0" destOrd="0" presId="urn:microsoft.com/office/officeart/2005/8/layout/bProcess3"/>
    <dgm:cxn modelId="{8FEE9EE5-9F55-4D31-9696-FD01CDE8F7AA}" type="presOf" srcId="{40C51672-1B53-4ED0-94A4-73CC89241C4C}" destId="{0B4ACCC6-68C3-4D90-AAAE-113F8DBD9DEB}" srcOrd="0" destOrd="0" presId="urn:microsoft.com/office/officeart/2005/8/layout/bProcess3"/>
    <dgm:cxn modelId="{083AEB67-E4EA-4844-9BD7-618DAE2390D8}" srcId="{EEF25124-DF6B-40E6-986C-3FA2D4B0F100}" destId="{7B329B14-922C-4D79-8D78-4C5C3113D66C}" srcOrd="6" destOrd="0" parTransId="{CD0659AB-B462-41DC-B353-FA90F39465DE}" sibTransId="{E5125724-BC01-41F8-919B-30ADD3A2CBAF}"/>
    <dgm:cxn modelId="{49BAA955-DF00-4EFB-8D89-5CFF9B8B4375}" type="presOf" srcId="{47B56073-2351-45E6-9A5A-A148D7823AD6}" destId="{F309468D-9B6E-466F-B414-925F98C079DE}" srcOrd="0" destOrd="0" presId="urn:microsoft.com/office/officeart/2005/8/layout/bProcess3"/>
    <dgm:cxn modelId="{CF3E69C6-EFFC-422F-91A9-913663721392}" type="presOf" srcId="{6584846A-272D-40AF-B61F-9BD3FDAD592E}" destId="{1C44EFC4-35F0-480B-B99F-E45F98634198}" srcOrd="0" destOrd="0" presId="urn:microsoft.com/office/officeart/2005/8/layout/bProcess3"/>
    <dgm:cxn modelId="{15C9AA16-A2B0-468B-AC75-EEF2190E5C8A}" type="presOf" srcId="{FEFC7023-0672-4A2D-A7AF-11055A3894EA}" destId="{2874201F-2807-4050-A8F0-739C72D6D289}" srcOrd="0" destOrd="0" presId="urn:microsoft.com/office/officeart/2005/8/layout/bProcess3"/>
    <dgm:cxn modelId="{2F943413-7F8C-4E95-B836-FD5D2D95AA9C}" srcId="{EEF25124-DF6B-40E6-986C-3FA2D4B0F100}" destId="{40C51672-1B53-4ED0-94A4-73CC89241C4C}" srcOrd="1" destOrd="0" parTransId="{83681677-2B92-439E-AC53-C566C102DC99}" sibTransId="{87F071D3-AA8D-43D4-8CE9-BACE056F8EF6}"/>
    <dgm:cxn modelId="{10CAA22A-D5B2-4F68-8F40-83390C80DEE2}" type="presOf" srcId="{86A6D8D7-E34E-4866-A90D-06474A495A81}" destId="{3C5725B6-CFD3-4213-B978-890B9833BFA3}" srcOrd="0" destOrd="0" presId="urn:microsoft.com/office/officeart/2005/8/layout/bProcess3"/>
    <dgm:cxn modelId="{38259FBD-8EC3-4A94-97AF-38310226D50D}" type="presOf" srcId="{FEFC7023-0672-4A2D-A7AF-11055A3894EA}" destId="{48627509-980F-4E57-A1D2-DF0E55F1401E}" srcOrd="1" destOrd="0" presId="urn:microsoft.com/office/officeart/2005/8/layout/bProcess3"/>
    <dgm:cxn modelId="{99E75FD6-4122-4FBE-A3A8-1E544F1985BE}" type="presOf" srcId="{F502749C-0AAE-4837-8616-793933E231DA}" destId="{E0620200-7EA1-4686-B7C9-49553FFE31D9}" srcOrd="1" destOrd="0" presId="urn:microsoft.com/office/officeart/2005/8/layout/bProcess3"/>
    <dgm:cxn modelId="{C5F8EBB7-3997-4EB4-929A-1D3F3A468A61}" type="presOf" srcId="{488DF7CB-1B60-449B-A5DA-8294974F2455}" destId="{199FFAF6-45BC-472E-A5B2-F91E5323A2CC}" srcOrd="0" destOrd="0" presId="urn:microsoft.com/office/officeart/2005/8/layout/bProcess3"/>
    <dgm:cxn modelId="{F375B748-6D57-4E6B-B2B4-B6B6327284FB}" type="presOf" srcId="{0C8E01BC-91A1-472F-88BD-0AA0AAC58276}" destId="{BFC9FCD4-EB53-457B-99DB-078FE056AF8C}" srcOrd="1" destOrd="0" presId="urn:microsoft.com/office/officeart/2005/8/layout/bProcess3"/>
    <dgm:cxn modelId="{6D3B2BE9-AC22-4D31-8B2F-470B6AB0B175}" srcId="{EEF25124-DF6B-40E6-986C-3FA2D4B0F100}" destId="{86A6D8D7-E34E-4866-A90D-06474A495A81}" srcOrd="5" destOrd="0" parTransId="{6E1209C7-35DC-4EB5-A0AD-B385206AB5D6}" sibTransId="{F67FDF90-6786-439F-BAA1-3B1572B401B5}"/>
    <dgm:cxn modelId="{1E459910-090F-4DC7-8449-60C8D3A0FA53}" type="presOf" srcId="{87F071D3-AA8D-43D4-8CE9-BACE056F8EF6}" destId="{08D64E6A-6066-43DB-8720-166539856F40}" srcOrd="1" destOrd="0" presId="urn:microsoft.com/office/officeart/2005/8/layout/bProcess3"/>
    <dgm:cxn modelId="{EE52BFAF-7066-4F9D-8C18-724DEB394A60}" srcId="{EEF25124-DF6B-40E6-986C-3FA2D4B0F100}" destId="{EC8ADC84-E880-42E9-8E61-61D6465CA3EA}" srcOrd="4" destOrd="0" parTransId="{D9A59E1A-1C2D-4685-9148-8DEB2D643935}" sibTransId="{37EB34E3-7F8E-4869-8836-A66A3F9166EF}"/>
    <dgm:cxn modelId="{6E4524EC-B2AE-4A9D-A844-2886ADBF0074}" type="presOf" srcId="{EEF25124-DF6B-40E6-986C-3FA2D4B0F100}" destId="{3B25FA3B-2463-45CC-9319-70269AFBD40C}" srcOrd="0" destOrd="0" presId="urn:microsoft.com/office/officeart/2005/8/layout/bProcess3"/>
    <dgm:cxn modelId="{BD56D74C-CEC1-4BBB-B30D-DDCC9412F4FF}" type="presOf" srcId="{F67FDF90-6786-439F-BAA1-3B1572B401B5}" destId="{2FA357E4-AC68-4027-916F-FEA51C53D3AA}" srcOrd="1" destOrd="0" presId="urn:microsoft.com/office/officeart/2005/8/layout/bProcess3"/>
    <dgm:cxn modelId="{74D9A9A7-732D-42B7-A0EE-B34BDAAF1CD7}" type="presOf" srcId="{0C8E01BC-91A1-472F-88BD-0AA0AAC58276}" destId="{0A0F9758-0F78-4C1B-8B74-203A085CDD6D}" srcOrd="0" destOrd="0" presId="urn:microsoft.com/office/officeart/2005/8/layout/bProcess3"/>
    <dgm:cxn modelId="{751C65AF-2D8F-4B2C-9C9A-DEFEF7CE81E9}" type="presOf" srcId="{37EB34E3-7F8E-4869-8836-A66A3F9166EF}" destId="{730DB233-5376-42FF-AED9-D077C09413D8}" srcOrd="0" destOrd="0" presId="urn:microsoft.com/office/officeart/2005/8/layout/bProcess3"/>
    <dgm:cxn modelId="{73562C90-5644-4C9E-A114-1CCCCA48246F}" type="presOf" srcId="{EC8ADC84-E880-42E9-8E61-61D6465CA3EA}" destId="{4B4845A7-C44B-4273-BC36-826A04C7A971}" srcOrd="0" destOrd="0" presId="urn:microsoft.com/office/officeart/2005/8/layout/bProcess3"/>
    <dgm:cxn modelId="{C356D5AA-0D8D-4753-BE33-D60678771E99}" type="presOf" srcId="{F67FDF90-6786-439F-BAA1-3B1572B401B5}" destId="{03860C99-545B-4BA3-982D-633D558D54B0}" srcOrd="0" destOrd="0" presId="urn:microsoft.com/office/officeart/2005/8/layout/bProcess3"/>
    <dgm:cxn modelId="{571811B2-3C45-48A8-B5EB-409A372C4D7B}" type="presOf" srcId="{7B329B14-922C-4D79-8D78-4C5C3113D66C}" destId="{E732D26E-5662-46CC-A386-FA110862BA1A}" srcOrd="0" destOrd="0" presId="urn:microsoft.com/office/officeart/2005/8/layout/bProcess3"/>
    <dgm:cxn modelId="{C361C596-5AD0-458F-9CD5-74BB8A175097}" type="presParOf" srcId="{3B25FA3B-2463-45CC-9319-70269AFBD40C}" destId="{199FFAF6-45BC-472E-A5B2-F91E5323A2CC}" srcOrd="0" destOrd="0" presId="urn:microsoft.com/office/officeart/2005/8/layout/bProcess3"/>
    <dgm:cxn modelId="{F6232F4B-EF5D-4692-9982-C02C70943139}" type="presParOf" srcId="{3B25FA3B-2463-45CC-9319-70269AFBD40C}" destId="{BDBB0AC1-31CC-4B26-92B6-8C2BA5457C2E}" srcOrd="1" destOrd="0" presId="urn:microsoft.com/office/officeart/2005/8/layout/bProcess3"/>
    <dgm:cxn modelId="{D688C551-19D5-4774-80EF-915D4A6C06C2}" type="presParOf" srcId="{BDBB0AC1-31CC-4B26-92B6-8C2BA5457C2E}" destId="{E0620200-7EA1-4686-B7C9-49553FFE31D9}" srcOrd="0" destOrd="0" presId="urn:microsoft.com/office/officeart/2005/8/layout/bProcess3"/>
    <dgm:cxn modelId="{33C1F546-6495-4F25-916A-3E24FBF86299}" type="presParOf" srcId="{3B25FA3B-2463-45CC-9319-70269AFBD40C}" destId="{0B4ACCC6-68C3-4D90-AAAE-113F8DBD9DEB}" srcOrd="2" destOrd="0" presId="urn:microsoft.com/office/officeart/2005/8/layout/bProcess3"/>
    <dgm:cxn modelId="{D9EE05DE-4690-42AC-9CA6-0A7DC89996ED}" type="presParOf" srcId="{3B25FA3B-2463-45CC-9319-70269AFBD40C}" destId="{C8BAED38-BDF8-405D-B158-62B3002B711A}" srcOrd="3" destOrd="0" presId="urn:microsoft.com/office/officeart/2005/8/layout/bProcess3"/>
    <dgm:cxn modelId="{928822A9-A146-4064-9FC1-A0C92DBF2424}" type="presParOf" srcId="{C8BAED38-BDF8-405D-B158-62B3002B711A}" destId="{08D64E6A-6066-43DB-8720-166539856F40}" srcOrd="0" destOrd="0" presId="urn:microsoft.com/office/officeart/2005/8/layout/bProcess3"/>
    <dgm:cxn modelId="{F8A11A09-DA7A-45FE-B147-809C7117BC89}" type="presParOf" srcId="{3B25FA3B-2463-45CC-9319-70269AFBD40C}" destId="{F309468D-9B6E-466F-B414-925F98C079DE}" srcOrd="4" destOrd="0" presId="urn:microsoft.com/office/officeart/2005/8/layout/bProcess3"/>
    <dgm:cxn modelId="{9F015C21-7F84-4388-8F45-0762376C811E}" type="presParOf" srcId="{3B25FA3B-2463-45CC-9319-70269AFBD40C}" destId="{0A0F9758-0F78-4C1B-8B74-203A085CDD6D}" srcOrd="5" destOrd="0" presId="urn:microsoft.com/office/officeart/2005/8/layout/bProcess3"/>
    <dgm:cxn modelId="{F84A66A0-E117-426E-914C-48758E9F4500}" type="presParOf" srcId="{0A0F9758-0F78-4C1B-8B74-203A085CDD6D}" destId="{BFC9FCD4-EB53-457B-99DB-078FE056AF8C}" srcOrd="0" destOrd="0" presId="urn:microsoft.com/office/officeart/2005/8/layout/bProcess3"/>
    <dgm:cxn modelId="{3714161F-CA29-4504-AE4B-931C5BB852F6}" type="presParOf" srcId="{3B25FA3B-2463-45CC-9319-70269AFBD40C}" destId="{1C44EFC4-35F0-480B-B99F-E45F98634198}" srcOrd="6" destOrd="0" presId="urn:microsoft.com/office/officeart/2005/8/layout/bProcess3"/>
    <dgm:cxn modelId="{8C849D79-77BF-4ABA-825A-7E5B194D24D1}" type="presParOf" srcId="{3B25FA3B-2463-45CC-9319-70269AFBD40C}" destId="{2874201F-2807-4050-A8F0-739C72D6D289}" srcOrd="7" destOrd="0" presId="urn:microsoft.com/office/officeart/2005/8/layout/bProcess3"/>
    <dgm:cxn modelId="{2B5C1E37-A613-4805-BBA2-02EFCFE02516}" type="presParOf" srcId="{2874201F-2807-4050-A8F0-739C72D6D289}" destId="{48627509-980F-4E57-A1D2-DF0E55F1401E}" srcOrd="0" destOrd="0" presId="urn:microsoft.com/office/officeart/2005/8/layout/bProcess3"/>
    <dgm:cxn modelId="{68218DC8-30C7-4914-B960-477C61CF44C4}" type="presParOf" srcId="{3B25FA3B-2463-45CC-9319-70269AFBD40C}" destId="{4B4845A7-C44B-4273-BC36-826A04C7A971}" srcOrd="8" destOrd="0" presId="urn:microsoft.com/office/officeart/2005/8/layout/bProcess3"/>
    <dgm:cxn modelId="{56FD288B-1B2A-4824-909E-86035B2161BA}" type="presParOf" srcId="{3B25FA3B-2463-45CC-9319-70269AFBD40C}" destId="{730DB233-5376-42FF-AED9-D077C09413D8}" srcOrd="9" destOrd="0" presId="urn:microsoft.com/office/officeart/2005/8/layout/bProcess3"/>
    <dgm:cxn modelId="{838793E2-8F68-4094-93BC-FB3D5DACA31E}" type="presParOf" srcId="{730DB233-5376-42FF-AED9-D077C09413D8}" destId="{36C09095-B8A6-4C9E-8A41-461EABE78341}" srcOrd="0" destOrd="0" presId="urn:microsoft.com/office/officeart/2005/8/layout/bProcess3"/>
    <dgm:cxn modelId="{2802B682-DCE9-42F7-8F4B-E3631667FB67}" type="presParOf" srcId="{3B25FA3B-2463-45CC-9319-70269AFBD40C}" destId="{3C5725B6-CFD3-4213-B978-890B9833BFA3}" srcOrd="10" destOrd="0" presId="urn:microsoft.com/office/officeart/2005/8/layout/bProcess3"/>
    <dgm:cxn modelId="{68E4A744-76FF-4761-BE2C-AEA2CEF8D248}" type="presParOf" srcId="{3B25FA3B-2463-45CC-9319-70269AFBD40C}" destId="{03860C99-545B-4BA3-982D-633D558D54B0}" srcOrd="11" destOrd="0" presId="urn:microsoft.com/office/officeart/2005/8/layout/bProcess3"/>
    <dgm:cxn modelId="{99E322A9-69BD-4166-A8AD-D1094DB63128}" type="presParOf" srcId="{03860C99-545B-4BA3-982D-633D558D54B0}" destId="{2FA357E4-AC68-4027-916F-FEA51C53D3AA}" srcOrd="0" destOrd="0" presId="urn:microsoft.com/office/officeart/2005/8/layout/bProcess3"/>
    <dgm:cxn modelId="{56E78EF9-31CE-4E1D-8415-A05C5ED945CB}" type="presParOf" srcId="{3B25FA3B-2463-45CC-9319-70269AFBD40C}" destId="{E732D26E-5662-46CC-A386-FA110862BA1A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0A5844-B614-4D88-8B0E-1D1F4A524B02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3216F20F-371A-402E-9DEF-229D5113B0F5}">
      <dgm:prSet phldrT="[Texto]"/>
      <dgm:spPr/>
      <dgm:t>
        <a:bodyPr/>
        <a:lstStyle/>
        <a:p>
          <a:r>
            <a:rPr lang="es-MX" dirty="0" smtClean="0"/>
            <a:t>Lenguaje y Comunicación</a:t>
          </a:r>
          <a:endParaRPr lang="es-MX" dirty="0"/>
        </a:p>
      </dgm:t>
    </dgm:pt>
    <dgm:pt modelId="{ABEDA2D7-5D9E-4D15-9FEE-2853AAAD2F1B}" type="parTrans" cxnId="{38A8613B-F6FE-473B-8C9B-37B7B7D69AD8}">
      <dgm:prSet/>
      <dgm:spPr/>
      <dgm:t>
        <a:bodyPr/>
        <a:lstStyle/>
        <a:p>
          <a:endParaRPr lang="es-MX"/>
        </a:p>
      </dgm:t>
    </dgm:pt>
    <dgm:pt modelId="{311EE630-D803-4204-814B-9C27C7ABBC9E}" type="sibTrans" cxnId="{38A8613B-F6FE-473B-8C9B-37B7B7D69AD8}">
      <dgm:prSet/>
      <dgm:spPr/>
      <dgm:t>
        <a:bodyPr/>
        <a:lstStyle/>
        <a:p>
          <a:endParaRPr lang="es-MX"/>
        </a:p>
      </dgm:t>
    </dgm:pt>
    <dgm:pt modelId="{B2380349-B440-4689-8839-7F4619E3ED49}">
      <dgm:prSet phldrT="[Texto]"/>
      <dgm:spPr/>
      <dgm:t>
        <a:bodyPr/>
        <a:lstStyle/>
        <a:p>
          <a:r>
            <a:rPr lang="es-MX" dirty="0" smtClean="0"/>
            <a:t>Pensamiento Matemático</a:t>
          </a:r>
          <a:endParaRPr lang="es-MX" dirty="0"/>
        </a:p>
      </dgm:t>
    </dgm:pt>
    <dgm:pt modelId="{E087E7ED-2192-46D3-99A8-DF9D4F6E5183}" type="parTrans" cxnId="{903FE63E-D427-4B28-B659-9AF957C913CB}">
      <dgm:prSet/>
      <dgm:spPr/>
      <dgm:t>
        <a:bodyPr/>
        <a:lstStyle/>
        <a:p>
          <a:endParaRPr lang="es-MX"/>
        </a:p>
      </dgm:t>
    </dgm:pt>
    <dgm:pt modelId="{4E43814F-081A-4FD9-A645-96C9BBEA1F57}" type="sibTrans" cxnId="{903FE63E-D427-4B28-B659-9AF957C913CB}">
      <dgm:prSet/>
      <dgm:spPr/>
      <dgm:t>
        <a:bodyPr/>
        <a:lstStyle/>
        <a:p>
          <a:endParaRPr lang="es-MX"/>
        </a:p>
      </dgm:t>
    </dgm:pt>
    <dgm:pt modelId="{1E93D97C-F902-42D8-A4A1-33C2298B4D91}">
      <dgm:prSet phldrT="[Texto]"/>
      <dgm:spPr/>
      <dgm:t>
        <a:bodyPr/>
        <a:lstStyle/>
        <a:p>
          <a:r>
            <a:rPr lang="es-MX" dirty="0" smtClean="0"/>
            <a:t>Desarrollo Personal y Social</a:t>
          </a:r>
          <a:endParaRPr lang="es-MX" dirty="0"/>
        </a:p>
      </dgm:t>
    </dgm:pt>
    <dgm:pt modelId="{80BF4B76-E005-45D0-B2AB-BCFA4C475D43}" type="parTrans" cxnId="{5DD9C95E-E426-477D-A1A7-E56DEB3FDA7A}">
      <dgm:prSet/>
      <dgm:spPr/>
      <dgm:t>
        <a:bodyPr/>
        <a:lstStyle/>
        <a:p>
          <a:endParaRPr lang="es-MX"/>
        </a:p>
      </dgm:t>
    </dgm:pt>
    <dgm:pt modelId="{89EED690-0BF5-45B8-9635-AB49B67A2A10}" type="sibTrans" cxnId="{5DD9C95E-E426-477D-A1A7-E56DEB3FDA7A}">
      <dgm:prSet/>
      <dgm:spPr/>
      <dgm:t>
        <a:bodyPr/>
        <a:lstStyle/>
        <a:p>
          <a:endParaRPr lang="es-MX"/>
        </a:p>
      </dgm:t>
    </dgm:pt>
    <dgm:pt modelId="{5E9FDF26-C994-45B5-81FD-733B8EBA90B2}">
      <dgm:prSet phldrT="[Texto]"/>
      <dgm:spPr/>
      <dgm:t>
        <a:bodyPr/>
        <a:lstStyle/>
        <a:p>
          <a:r>
            <a:rPr lang="es-MX" dirty="0" smtClean="0"/>
            <a:t>Expresión y Apreciación Artísticas</a:t>
          </a:r>
          <a:endParaRPr lang="es-MX" dirty="0"/>
        </a:p>
      </dgm:t>
    </dgm:pt>
    <dgm:pt modelId="{505866A3-8913-4273-B1CF-1C02F63343BE}" type="parTrans" cxnId="{C39D27F3-78EB-49ED-867D-52D86A714208}">
      <dgm:prSet/>
      <dgm:spPr/>
      <dgm:t>
        <a:bodyPr/>
        <a:lstStyle/>
        <a:p>
          <a:endParaRPr lang="es-MX"/>
        </a:p>
      </dgm:t>
    </dgm:pt>
    <dgm:pt modelId="{DFFC47C8-EBE7-4E55-A6F9-AC6D440030FF}" type="sibTrans" cxnId="{C39D27F3-78EB-49ED-867D-52D86A714208}">
      <dgm:prSet/>
      <dgm:spPr/>
      <dgm:t>
        <a:bodyPr/>
        <a:lstStyle/>
        <a:p>
          <a:endParaRPr lang="es-MX"/>
        </a:p>
      </dgm:t>
    </dgm:pt>
    <dgm:pt modelId="{78E35412-94BF-4872-AF88-F55C2529D818}">
      <dgm:prSet phldrT="[Texto]"/>
      <dgm:spPr/>
      <dgm:t>
        <a:bodyPr/>
        <a:lstStyle/>
        <a:p>
          <a:r>
            <a:rPr lang="es-MX" dirty="0" smtClean="0"/>
            <a:t>Desarrollo Físico y Salud</a:t>
          </a:r>
          <a:endParaRPr lang="es-MX" dirty="0"/>
        </a:p>
      </dgm:t>
    </dgm:pt>
    <dgm:pt modelId="{EB4EB93E-9152-4F75-B39E-9C11AEFF9BFC}" type="parTrans" cxnId="{8EDF45E0-799E-47D1-A0FA-74A42A2F3784}">
      <dgm:prSet/>
      <dgm:spPr/>
      <dgm:t>
        <a:bodyPr/>
        <a:lstStyle/>
        <a:p>
          <a:endParaRPr lang="es-MX"/>
        </a:p>
      </dgm:t>
    </dgm:pt>
    <dgm:pt modelId="{D27256A3-C575-4346-895A-7EF9AD184E88}" type="sibTrans" cxnId="{8EDF45E0-799E-47D1-A0FA-74A42A2F3784}">
      <dgm:prSet/>
      <dgm:spPr/>
      <dgm:t>
        <a:bodyPr/>
        <a:lstStyle/>
        <a:p>
          <a:endParaRPr lang="es-MX"/>
        </a:p>
      </dgm:t>
    </dgm:pt>
    <dgm:pt modelId="{FB61A275-B52A-4175-90D8-8D60558BAD72}">
      <dgm:prSet phldrT="[Texto]"/>
      <dgm:spPr/>
      <dgm:t>
        <a:bodyPr/>
        <a:lstStyle/>
        <a:p>
          <a:r>
            <a:rPr lang="es-MX" dirty="0" smtClean="0"/>
            <a:t>Exploración y  Conocimiento del Mundo</a:t>
          </a:r>
          <a:endParaRPr lang="es-MX" dirty="0"/>
        </a:p>
      </dgm:t>
    </dgm:pt>
    <dgm:pt modelId="{E23D26A5-C3E9-4DFC-BA10-9045466380DC}" type="parTrans" cxnId="{59CBDC4A-B61D-4F78-9FC2-2C8295FEB3FB}">
      <dgm:prSet/>
      <dgm:spPr/>
      <dgm:t>
        <a:bodyPr/>
        <a:lstStyle/>
        <a:p>
          <a:endParaRPr lang="es-MX"/>
        </a:p>
      </dgm:t>
    </dgm:pt>
    <dgm:pt modelId="{A1107487-50CD-4C71-BF84-711C16D9A131}" type="sibTrans" cxnId="{59CBDC4A-B61D-4F78-9FC2-2C8295FEB3FB}">
      <dgm:prSet/>
      <dgm:spPr/>
      <dgm:t>
        <a:bodyPr/>
        <a:lstStyle/>
        <a:p>
          <a:endParaRPr lang="es-MX"/>
        </a:p>
      </dgm:t>
    </dgm:pt>
    <dgm:pt modelId="{3118EC40-CC6D-44C2-9A7B-91BC6D41CBE0}" type="pres">
      <dgm:prSet presAssocID="{FF0A5844-B614-4D88-8B0E-1D1F4A524B0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8CCAE8D-C4BE-4CFE-97C6-6F5FC3099F11}" type="pres">
      <dgm:prSet presAssocID="{3216F20F-371A-402E-9DEF-229D5113B0F5}" presName="parentLin" presStyleCnt="0"/>
      <dgm:spPr/>
    </dgm:pt>
    <dgm:pt modelId="{DC6A89BD-E034-4DF7-9FB6-23128DD92B83}" type="pres">
      <dgm:prSet presAssocID="{3216F20F-371A-402E-9DEF-229D5113B0F5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B3F04EC9-1282-4BEA-AE4B-2FDA6C7A0A72}" type="pres">
      <dgm:prSet presAssocID="{3216F20F-371A-402E-9DEF-229D5113B0F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768672-A4F9-4908-8271-B17EDCBCAC9E}" type="pres">
      <dgm:prSet presAssocID="{3216F20F-371A-402E-9DEF-229D5113B0F5}" presName="negativeSpace" presStyleCnt="0"/>
      <dgm:spPr/>
    </dgm:pt>
    <dgm:pt modelId="{44B0EDE9-68F1-4C31-8CF9-FD9D0FAB0445}" type="pres">
      <dgm:prSet presAssocID="{3216F20F-371A-402E-9DEF-229D5113B0F5}" presName="childText" presStyleLbl="conFgAcc1" presStyleIdx="0" presStyleCnt="6">
        <dgm:presLayoutVars>
          <dgm:bulletEnabled val="1"/>
        </dgm:presLayoutVars>
      </dgm:prSet>
      <dgm:spPr/>
    </dgm:pt>
    <dgm:pt modelId="{AEA5C8BD-A779-4091-B1DC-365505096AB8}" type="pres">
      <dgm:prSet presAssocID="{311EE630-D803-4204-814B-9C27C7ABBC9E}" presName="spaceBetweenRectangles" presStyleCnt="0"/>
      <dgm:spPr/>
    </dgm:pt>
    <dgm:pt modelId="{42AD1FEE-DC29-4D03-B87A-C5F32DF0F9DC}" type="pres">
      <dgm:prSet presAssocID="{B2380349-B440-4689-8839-7F4619E3ED49}" presName="parentLin" presStyleCnt="0"/>
      <dgm:spPr/>
    </dgm:pt>
    <dgm:pt modelId="{34915BCB-8079-494C-9530-64BCEE289FB3}" type="pres">
      <dgm:prSet presAssocID="{B2380349-B440-4689-8839-7F4619E3ED49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8BBFAFA4-2566-4918-B689-18B64DE31B7E}" type="pres">
      <dgm:prSet presAssocID="{B2380349-B440-4689-8839-7F4619E3ED4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DF1344-DBB4-4D76-ACCA-E058C557A704}" type="pres">
      <dgm:prSet presAssocID="{B2380349-B440-4689-8839-7F4619E3ED49}" presName="negativeSpace" presStyleCnt="0"/>
      <dgm:spPr/>
    </dgm:pt>
    <dgm:pt modelId="{4AC1CCB1-27BE-41EF-B51C-ABA009CAB128}" type="pres">
      <dgm:prSet presAssocID="{B2380349-B440-4689-8839-7F4619E3ED49}" presName="childText" presStyleLbl="conFgAcc1" presStyleIdx="1" presStyleCnt="6">
        <dgm:presLayoutVars>
          <dgm:bulletEnabled val="1"/>
        </dgm:presLayoutVars>
      </dgm:prSet>
      <dgm:spPr/>
    </dgm:pt>
    <dgm:pt modelId="{EFC9095D-E498-4BB6-85CB-8D0F5895DA69}" type="pres">
      <dgm:prSet presAssocID="{4E43814F-081A-4FD9-A645-96C9BBEA1F57}" presName="spaceBetweenRectangles" presStyleCnt="0"/>
      <dgm:spPr/>
    </dgm:pt>
    <dgm:pt modelId="{C97DC943-B963-4A3F-89B4-F1A5F8497896}" type="pres">
      <dgm:prSet presAssocID="{1E93D97C-F902-42D8-A4A1-33C2298B4D91}" presName="parentLin" presStyleCnt="0"/>
      <dgm:spPr/>
    </dgm:pt>
    <dgm:pt modelId="{0B230AC8-BE5D-482C-B606-C4BEFB949304}" type="pres">
      <dgm:prSet presAssocID="{1E93D97C-F902-42D8-A4A1-33C2298B4D91}" presName="parentLeftMargin" presStyleLbl="node1" presStyleIdx="1" presStyleCnt="6"/>
      <dgm:spPr/>
      <dgm:t>
        <a:bodyPr/>
        <a:lstStyle/>
        <a:p>
          <a:endParaRPr lang="es-MX"/>
        </a:p>
      </dgm:t>
    </dgm:pt>
    <dgm:pt modelId="{D41C7F34-94EF-40D6-980C-5B291BF9CD2F}" type="pres">
      <dgm:prSet presAssocID="{1E93D97C-F902-42D8-A4A1-33C2298B4D9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226136-648D-4F6C-B566-3D2DB76E47DB}" type="pres">
      <dgm:prSet presAssocID="{1E93D97C-F902-42D8-A4A1-33C2298B4D91}" presName="negativeSpace" presStyleCnt="0"/>
      <dgm:spPr/>
    </dgm:pt>
    <dgm:pt modelId="{66219C6A-6148-4F84-931E-7F8F355E2DD6}" type="pres">
      <dgm:prSet presAssocID="{1E93D97C-F902-42D8-A4A1-33C2298B4D91}" presName="childText" presStyleLbl="conFgAcc1" presStyleIdx="2" presStyleCnt="6">
        <dgm:presLayoutVars>
          <dgm:bulletEnabled val="1"/>
        </dgm:presLayoutVars>
      </dgm:prSet>
      <dgm:spPr/>
    </dgm:pt>
    <dgm:pt modelId="{E218A123-C48A-4D6D-B2BA-7219C2F7C39A}" type="pres">
      <dgm:prSet presAssocID="{89EED690-0BF5-45B8-9635-AB49B67A2A10}" presName="spaceBetweenRectangles" presStyleCnt="0"/>
      <dgm:spPr/>
    </dgm:pt>
    <dgm:pt modelId="{48766844-1025-4101-A195-EDD00D672877}" type="pres">
      <dgm:prSet presAssocID="{5E9FDF26-C994-45B5-81FD-733B8EBA90B2}" presName="parentLin" presStyleCnt="0"/>
      <dgm:spPr/>
    </dgm:pt>
    <dgm:pt modelId="{F556A058-DB3A-41FC-B437-38E5A5DA3CEB}" type="pres">
      <dgm:prSet presAssocID="{5E9FDF26-C994-45B5-81FD-733B8EBA90B2}" presName="parentLeftMargin" presStyleLbl="node1" presStyleIdx="2" presStyleCnt="6"/>
      <dgm:spPr/>
      <dgm:t>
        <a:bodyPr/>
        <a:lstStyle/>
        <a:p>
          <a:endParaRPr lang="es-MX"/>
        </a:p>
      </dgm:t>
    </dgm:pt>
    <dgm:pt modelId="{5ABE2BAF-FA03-41EC-A69A-A1399D66AB87}" type="pres">
      <dgm:prSet presAssocID="{5E9FDF26-C994-45B5-81FD-733B8EBA90B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7B1E15-4942-44CB-9BD2-957CF0282451}" type="pres">
      <dgm:prSet presAssocID="{5E9FDF26-C994-45B5-81FD-733B8EBA90B2}" presName="negativeSpace" presStyleCnt="0"/>
      <dgm:spPr/>
    </dgm:pt>
    <dgm:pt modelId="{B0465324-DC44-4346-A93C-E5586A128C5E}" type="pres">
      <dgm:prSet presAssocID="{5E9FDF26-C994-45B5-81FD-733B8EBA90B2}" presName="childText" presStyleLbl="conFgAcc1" presStyleIdx="3" presStyleCnt="6">
        <dgm:presLayoutVars>
          <dgm:bulletEnabled val="1"/>
        </dgm:presLayoutVars>
      </dgm:prSet>
      <dgm:spPr/>
    </dgm:pt>
    <dgm:pt modelId="{4487C9EB-66C4-43A5-9A57-3878445A7216}" type="pres">
      <dgm:prSet presAssocID="{DFFC47C8-EBE7-4E55-A6F9-AC6D440030FF}" presName="spaceBetweenRectangles" presStyleCnt="0"/>
      <dgm:spPr/>
    </dgm:pt>
    <dgm:pt modelId="{1326C78F-9C43-431A-9B76-D9CE36EEDC93}" type="pres">
      <dgm:prSet presAssocID="{78E35412-94BF-4872-AF88-F55C2529D818}" presName="parentLin" presStyleCnt="0"/>
      <dgm:spPr/>
    </dgm:pt>
    <dgm:pt modelId="{583CB063-9885-42DD-981D-65020D65205B}" type="pres">
      <dgm:prSet presAssocID="{78E35412-94BF-4872-AF88-F55C2529D818}" presName="parentLeftMargin" presStyleLbl="node1" presStyleIdx="3" presStyleCnt="6"/>
      <dgm:spPr/>
      <dgm:t>
        <a:bodyPr/>
        <a:lstStyle/>
        <a:p>
          <a:endParaRPr lang="es-MX"/>
        </a:p>
      </dgm:t>
    </dgm:pt>
    <dgm:pt modelId="{37778888-C103-4B11-B3D9-8BF6858DF89E}" type="pres">
      <dgm:prSet presAssocID="{78E35412-94BF-4872-AF88-F55C2529D81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154F41-FE73-4FF3-ACAB-CED6AA8395D9}" type="pres">
      <dgm:prSet presAssocID="{78E35412-94BF-4872-AF88-F55C2529D818}" presName="negativeSpace" presStyleCnt="0"/>
      <dgm:spPr/>
    </dgm:pt>
    <dgm:pt modelId="{95AC87F3-51EF-4691-A23A-FECA3470A2C8}" type="pres">
      <dgm:prSet presAssocID="{78E35412-94BF-4872-AF88-F55C2529D818}" presName="childText" presStyleLbl="conFgAcc1" presStyleIdx="4" presStyleCnt="6">
        <dgm:presLayoutVars>
          <dgm:bulletEnabled val="1"/>
        </dgm:presLayoutVars>
      </dgm:prSet>
      <dgm:spPr/>
    </dgm:pt>
    <dgm:pt modelId="{1C01DA69-DB0D-41D7-BB15-0D97EA2C6D68}" type="pres">
      <dgm:prSet presAssocID="{D27256A3-C575-4346-895A-7EF9AD184E88}" presName="spaceBetweenRectangles" presStyleCnt="0"/>
      <dgm:spPr/>
    </dgm:pt>
    <dgm:pt modelId="{8A4D9BC2-FAD9-444F-9235-9EEE54F119A1}" type="pres">
      <dgm:prSet presAssocID="{FB61A275-B52A-4175-90D8-8D60558BAD72}" presName="parentLin" presStyleCnt="0"/>
      <dgm:spPr/>
    </dgm:pt>
    <dgm:pt modelId="{BE48E029-7BC7-4D93-8AD7-C4E2073A81CB}" type="pres">
      <dgm:prSet presAssocID="{FB61A275-B52A-4175-90D8-8D60558BAD72}" presName="parentLeftMargin" presStyleLbl="node1" presStyleIdx="4" presStyleCnt="6"/>
      <dgm:spPr/>
      <dgm:t>
        <a:bodyPr/>
        <a:lstStyle/>
        <a:p>
          <a:endParaRPr lang="es-MX"/>
        </a:p>
      </dgm:t>
    </dgm:pt>
    <dgm:pt modelId="{7132D0DF-B77E-4729-A9E4-C73DA99E82EA}" type="pres">
      <dgm:prSet presAssocID="{FB61A275-B52A-4175-90D8-8D60558BAD7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6C3DE1-AE11-45A0-9939-48D785EDB1D1}" type="pres">
      <dgm:prSet presAssocID="{FB61A275-B52A-4175-90D8-8D60558BAD72}" presName="negativeSpace" presStyleCnt="0"/>
      <dgm:spPr/>
    </dgm:pt>
    <dgm:pt modelId="{AF28D620-9D01-4109-B41C-8D8C3CA3D0B9}" type="pres">
      <dgm:prSet presAssocID="{FB61A275-B52A-4175-90D8-8D60558BAD7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EF8C368-8AB0-4428-A15B-D7FF78139CE0}" type="presOf" srcId="{3216F20F-371A-402E-9DEF-229D5113B0F5}" destId="{B3F04EC9-1282-4BEA-AE4B-2FDA6C7A0A72}" srcOrd="1" destOrd="0" presId="urn:microsoft.com/office/officeart/2005/8/layout/list1"/>
    <dgm:cxn modelId="{5DD9C95E-E426-477D-A1A7-E56DEB3FDA7A}" srcId="{FF0A5844-B614-4D88-8B0E-1D1F4A524B02}" destId="{1E93D97C-F902-42D8-A4A1-33C2298B4D91}" srcOrd="2" destOrd="0" parTransId="{80BF4B76-E005-45D0-B2AB-BCFA4C475D43}" sibTransId="{89EED690-0BF5-45B8-9635-AB49B67A2A10}"/>
    <dgm:cxn modelId="{38A8613B-F6FE-473B-8C9B-37B7B7D69AD8}" srcId="{FF0A5844-B614-4D88-8B0E-1D1F4A524B02}" destId="{3216F20F-371A-402E-9DEF-229D5113B0F5}" srcOrd="0" destOrd="0" parTransId="{ABEDA2D7-5D9E-4D15-9FEE-2853AAAD2F1B}" sibTransId="{311EE630-D803-4204-814B-9C27C7ABBC9E}"/>
    <dgm:cxn modelId="{D0CF4624-3528-42B2-80A4-1BB6A318435A}" type="presOf" srcId="{78E35412-94BF-4872-AF88-F55C2529D818}" destId="{37778888-C103-4B11-B3D9-8BF6858DF89E}" srcOrd="1" destOrd="0" presId="urn:microsoft.com/office/officeart/2005/8/layout/list1"/>
    <dgm:cxn modelId="{668FD5AE-907C-4CC9-8262-ADE35E1C26E2}" type="presOf" srcId="{B2380349-B440-4689-8839-7F4619E3ED49}" destId="{34915BCB-8079-494C-9530-64BCEE289FB3}" srcOrd="0" destOrd="0" presId="urn:microsoft.com/office/officeart/2005/8/layout/list1"/>
    <dgm:cxn modelId="{469FE9DD-69F3-484B-A46C-A9C3F3C4A5AE}" type="presOf" srcId="{5E9FDF26-C994-45B5-81FD-733B8EBA90B2}" destId="{5ABE2BAF-FA03-41EC-A69A-A1399D66AB87}" srcOrd="1" destOrd="0" presId="urn:microsoft.com/office/officeart/2005/8/layout/list1"/>
    <dgm:cxn modelId="{1CEBE444-2C1B-4338-BCFE-F4B5C8C5382C}" type="presOf" srcId="{1E93D97C-F902-42D8-A4A1-33C2298B4D91}" destId="{D41C7F34-94EF-40D6-980C-5B291BF9CD2F}" srcOrd="1" destOrd="0" presId="urn:microsoft.com/office/officeart/2005/8/layout/list1"/>
    <dgm:cxn modelId="{8EDF45E0-799E-47D1-A0FA-74A42A2F3784}" srcId="{FF0A5844-B614-4D88-8B0E-1D1F4A524B02}" destId="{78E35412-94BF-4872-AF88-F55C2529D818}" srcOrd="4" destOrd="0" parTransId="{EB4EB93E-9152-4F75-B39E-9C11AEFF9BFC}" sibTransId="{D27256A3-C575-4346-895A-7EF9AD184E88}"/>
    <dgm:cxn modelId="{4EB19C80-4DDC-4B97-9D80-350885D18F7B}" type="presOf" srcId="{FF0A5844-B614-4D88-8B0E-1D1F4A524B02}" destId="{3118EC40-CC6D-44C2-9A7B-91BC6D41CBE0}" srcOrd="0" destOrd="0" presId="urn:microsoft.com/office/officeart/2005/8/layout/list1"/>
    <dgm:cxn modelId="{C39D27F3-78EB-49ED-867D-52D86A714208}" srcId="{FF0A5844-B614-4D88-8B0E-1D1F4A524B02}" destId="{5E9FDF26-C994-45B5-81FD-733B8EBA90B2}" srcOrd="3" destOrd="0" parTransId="{505866A3-8913-4273-B1CF-1C02F63343BE}" sibTransId="{DFFC47C8-EBE7-4E55-A6F9-AC6D440030FF}"/>
    <dgm:cxn modelId="{3991A652-5CC1-47ED-96A3-ADFD96C5A68C}" type="presOf" srcId="{B2380349-B440-4689-8839-7F4619E3ED49}" destId="{8BBFAFA4-2566-4918-B689-18B64DE31B7E}" srcOrd="1" destOrd="0" presId="urn:microsoft.com/office/officeart/2005/8/layout/list1"/>
    <dgm:cxn modelId="{903FE63E-D427-4B28-B659-9AF957C913CB}" srcId="{FF0A5844-B614-4D88-8B0E-1D1F4A524B02}" destId="{B2380349-B440-4689-8839-7F4619E3ED49}" srcOrd="1" destOrd="0" parTransId="{E087E7ED-2192-46D3-99A8-DF9D4F6E5183}" sibTransId="{4E43814F-081A-4FD9-A645-96C9BBEA1F57}"/>
    <dgm:cxn modelId="{A1CCA419-F601-4647-AD4A-9F785A2FA1A8}" type="presOf" srcId="{1E93D97C-F902-42D8-A4A1-33C2298B4D91}" destId="{0B230AC8-BE5D-482C-B606-C4BEFB949304}" srcOrd="0" destOrd="0" presId="urn:microsoft.com/office/officeart/2005/8/layout/list1"/>
    <dgm:cxn modelId="{C1506ADF-82CD-4FAB-9A46-64257E475722}" type="presOf" srcId="{FB61A275-B52A-4175-90D8-8D60558BAD72}" destId="{7132D0DF-B77E-4729-A9E4-C73DA99E82EA}" srcOrd="1" destOrd="0" presId="urn:microsoft.com/office/officeart/2005/8/layout/list1"/>
    <dgm:cxn modelId="{18F17180-5E07-4F05-A55C-30CD0D20CBD1}" type="presOf" srcId="{5E9FDF26-C994-45B5-81FD-733B8EBA90B2}" destId="{F556A058-DB3A-41FC-B437-38E5A5DA3CEB}" srcOrd="0" destOrd="0" presId="urn:microsoft.com/office/officeart/2005/8/layout/list1"/>
    <dgm:cxn modelId="{8A588546-08B3-4CAF-9437-C36D15CD543B}" type="presOf" srcId="{3216F20F-371A-402E-9DEF-229D5113B0F5}" destId="{DC6A89BD-E034-4DF7-9FB6-23128DD92B83}" srcOrd="0" destOrd="0" presId="urn:microsoft.com/office/officeart/2005/8/layout/list1"/>
    <dgm:cxn modelId="{59CBDC4A-B61D-4F78-9FC2-2C8295FEB3FB}" srcId="{FF0A5844-B614-4D88-8B0E-1D1F4A524B02}" destId="{FB61A275-B52A-4175-90D8-8D60558BAD72}" srcOrd="5" destOrd="0" parTransId="{E23D26A5-C3E9-4DFC-BA10-9045466380DC}" sibTransId="{A1107487-50CD-4C71-BF84-711C16D9A131}"/>
    <dgm:cxn modelId="{BF05C5EA-525C-40D6-926F-5B0EAA44835B}" type="presOf" srcId="{FB61A275-B52A-4175-90D8-8D60558BAD72}" destId="{BE48E029-7BC7-4D93-8AD7-C4E2073A81CB}" srcOrd="0" destOrd="0" presId="urn:microsoft.com/office/officeart/2005/8/layout/list1"/>
    <dgm:cxn modelId="{33C20EDC-F5F8-4C73-8445-044576E2CAC4}" type="presOf" srcId="{78E35412-94BF-4872-AF88-F55C2529D818}" destId="{583CB063-9885-42DD-981D-65020D65205B}" srcOrd="0" destOrd="0" presId="urn:microsoft.com/office/officeart/2005/8/layout/list1"/>
    <dgm:cxn modelId="{8A6594F2-8794-4ADC-9185-44E2FF467AD2}" type="presParOf" srcId="{3118EC40-CC6D-44C2-9A7B-91BC6D41CBE0}" destId="{98CCAE8D-C4BE-4CFE-97C6-6F5FC3099F11}" srcOrd="0" destOrd="0" presId="urn:microsoft.com/office/officeart/2005/8/layout/list1"/>
    <dgm:cxn modelId="{EDCB765F-83C0-4F14-9F34-76773ECE9C7F}" type="presParOf" srcId="{98CCAE8D-C4BE-4CFE-97C6-6F5FC3099F11}" destId="{DC6A89BD-E034-4DF7-9FB6-23128DD92B83}" srcOrd="0" destOrd="0" presId="urn:microsoft.com/office/officeart/2005/8/layout/list1"/>
    <dgm:cxn modelId="{20694CFE-39CD-4D5D-8019-A58406E5D526}" type="presParOf" srcId="{98CCAE8D-C4BE-4CFE-97C6-6F5FC3099F11}" destId="{B3F04EC9-1282-4BEA-AE4B-2FDA6C7A0A72}" srcOrd="1" destOrd="0" presId="urn:microsoft.com/office/officeart/2005/8/layout/list1"/>
    <dgm:cxn modelId="{87902658-7877-488D-B80C-10FB7546F660}" type="presParOf" srcId="{3118EC40-CC6D-44C2-9A7B-91BC6D41CBE0}" destId="{C6768672-A4F9-4908-8271-B17EDCBCAC9E}" srcOrd="1" destOrd="0" presId="urn:microsoft.com/office/officeart/2005/8/layout/list1"/>
    <dgm:cxn modelId="{225109E0-2693-48DD-B543-4581181153EB}" type="presParOf" srcId="{3118EC40-CC6D-44C2-9A7B-91BC6D41CBE0}" destId="{44B0EDE9-68F1-4C31-8CF9-FD9D0FAB0445}" srcOrd="2" destOrd="0" presId="urn:microsoft.com/office/officeart/2005/8/layout/list1"/>
    <dgm:cxn modelId="{1C5EB089-2C97-42F5-AE50-9A6AF37F8746}" type="presParOf" srcId="{3118EC40-CC6D-44C2-9A7B-91BC6D41CBE0}" destId="{AEA5C8BD-A779-4091-B1DC-365505096AB8}" srcOrd="3" destOrd="0" presId="urn:microsoft.com/office/officeart/2005/8/layout/list1"/>
    <dgm:cxn modelId="{7E8FE3FE-E0E9-4F68-AA70-77F919A4C72F}" type="presParOf" srcId="{3118EC40-CC6D-44C2-9A7B-91BC6D41CBE0}" destId="{42AD1FEE-DC29-4D03-B87A-C5F32DF0F9DC}" srcOrd="4" destOrd="0" presId="urn:microsoft.com/office/officeart/2005/8/layout/list1"/>
    <dgm:cxn modelId="{228B8192-502E-4049-94DE-D0DF720DD03E}" type="presParOf" srcId="{42AD1FEE-DC29-4D03-B87A-C5F32DF0F9DC}" destId="{34915BCB-8079-494C-9530-64BCEE289FB3}" srcOrd="0" destOrd="0" presId="urn:microsoft.com/office/officeart/2005/8/layout/list1"/>
    <dgm:cxn modelId="{B1520C95-6047-4C68-B52F-969297937415}" type="presParOf" srcId="{42AD1FEE-DC29-4D03-B87A-C5F32DF0F9DC}" destId="{8BBFAFA4-2566-4918-B689-18B64DE31B7E}" srcOrd="1" destOrd="0" presId="urn:microsoft.com/office/officeart/2005/8/layout/list1"/>
    <dgm:cxn modelId="{A6B03C9F-B45C-4061-8C07-00E2BC8AF182}" type="presParOf" srcId="{3118EC40-CC6D-44C2-9A7B-91BC6D41CBE0}" destId="{65DF1344-DBB4-4D76-ACCA-E058C557A704}" srcOrd="5" destOrd="0" presId="urn:microsoft.com/office/officeart/2005/8/layout/list1"/>
    <dgm:cxn modelId="{EB4242A2-B661-4361-9041-A8C2465A2B2E}" type="presParOf" srcId="{3118EC40-CC6D-44C2-9A7B-91BC6D41CBE0}" destId="{4AC1CCB1-27BE-41EF-B51C-ABA009CAB128}" srcOrd="6" destOrd="0" presId="urn:microsoft.com/office/officeart/2005/8/layout/list1"/>
    <dgm:cxn modelId="{075ABA51-3093-4980-A0D0-E6B8990006A4}" type="presParOf" srcId="{3118EC40-CC6D-44C2-9A7B-91BC6D41CBE0}" destId="{EFC9095D-E498-4BB6-85CB-8D0F5895DA69}" srcOrd="7" destOrd="0" presId="urn:microsoft.com/office/officeart/2005/8/layout/list1"/>
    <dgm:cxn modelId="{A86BF884-EFBC-41C4-AB97-B5AE826869BA}" type="presParOf" srcId="{3118EC40-CC6D-44C2-9A7B-91BC6D41CBE0}" destId="{C97DC943-B963-4A3F-89B4-F1A5F8497896}" srcOrd="8" destOrd="0" presId="urn:microsoft.com/office/officeart/2005/8/layout/list1"/>
    <dgm:cxn modelId="{5BDC205B-4856-40AC-B8EC-B0C27C4A9E31}" type="presParOf" srcId="{C97DC943-B963-4A3F-89B4-F1A5F8497896}" destId="{0B230AC8-BE5D-482C-B606-C4BEFB949304}" srcOrd="0" destOrd="0" presId="urn:microsoft.com/office/officeart/2005/8/layout/list1"/>
    <dgm:cxn modelId="{4A1A72A3-1643-4A28-AD06-6FFF9337F9CD}" type="presParOf" srcId="{C97DC943-B963-4A3F-89B4-F1A5F8497896}" destId="{D41C7F34-94EF-40D6-980C-5B291BF9CD2F}" srcOrd="1" destOrd="0" presId="urn:microsoft.com/office/officeart/2005/8/layout/list1"/>
    <dgm:cxn modelId="{2CCFAABE-739C-424A-813F-16EE602E30D1}" type="presParOf" srcId="{3118EC40-CC6D-44C2-9A7B-91BC6D41CBE0}" destId="{06226136-648D-4F6C-B566-3D2DB76E47DB}" srcOrd="9" destOrd="0" presId="urn:microsoft.com/office/officeart/2005/8/layout/list1"/>
    <dgm:cxn modelId="{8040B471-B09D-436B-8954-2F659FBAC45C}" type="presParOf" srcId="{3118EC40-CC6D-44C2-9A7B-91BC6D41CBE0}" destId="{66219C6A-6148-4F84-931E-7F8F355E2DD6}" srcOrd="10" destOrd="0" presId="urn:microsoft.com/office/officeart/2005/8/layout/list1"/>
    <dgm:cxn modelId="{29F83EEE-ADC9-4D3B-8533-9B01F47DDD96}" type="presParOf" srcId="{3118EC40-CC6D-44C2-9A7B-91BC6D41CBE0}" destId="{E218A123-C48A-4D6D-B2BA-7219C2F7C39A}" srcOrd="11" destOrd="0" presId="urn:microsoft.com/office/officeart/2005/8/layout/list1"/>
    <dgm:cxn modelId="{FD510C68-D6B8-44D9-B93F-EDD090969C1A}" type="presParOf" srcId="{3118EC40-CC6D-44C2-9A7B-91BC6D41CBE0}" destId="{48766844-1025-4101-A195-EDD00D672877}" srcOrd="12" destOrd="0" presId="urn:microsoft.com/office/officeart/2005/8/layout/list1"/>
    <dgm:cxn modelId="{A7A5D5D4-B449-4718-B0F4-3A56B050E736}" type="presParOf" srcId="{48766844-1025-4101-A195-EDD00D672877}" destId="{F556A058-DB3A-41FC-B437-38E5A5DA3CEB}" srcOrd="0" destOrd="0" presId="urn:microsoft.com/office/officeart/2005/8/layout/list1"/>
    <dgm:cxn modelId="{A9DE0CDB-D29C-4B99-A09D-093B80D0259C}" type="presParOf" srcId="{48766844-1025-4101-A195-EDD00D672877}" destId="{5ABE2BAF-FA03-41EC-A69A-A1399D66AB87}" srcOrd="1" destOrd="0" presId="urn:microsoft.com/office/officeart/2005/8/layout/list1"/>
    <dgm:cxn modelId="{A318733C-7C70-4BA0-9567-54942AC96DA9}" type="presParOf" srcId="{3118EC40-CC6D-44C2-9A7B-91BC6D41CBE0}" destId="{E57B1E15-4942-44CB-9BD2-957CF0282451}" srcOrd="13" destOrd="0" presId="urn:microsoft.com/office/officeart/2005/8/layout/list1"/>
    <dgm:cxn modelId="{ACECF576-36BF-4371-B279-C44E48B01C0A}" type="presParOf" srcId="{3118EC40-CC6D-44C2-9A7B-91BC6D41CBE0}" destId="{B0465324-DC44-4346-A93C-E5586A128C5E}" srcOrd="14" destOrd="0" presId="urn:microsoft.com/office/officeart/2005/8/layout/list1"/>
    <dgm:cxn modelId="{D2FABFD1-2309-43FB-94BA-9C9BFAD76F01}" type="presParOf" srcId="{3118EC40-CC6D-44C2-9A7B-91BC6D41CBE0}" destId="{4487C9EB-66C4-43A5-9A57-3878445A7216}" srcOrd="15" destOrd="0" presId="urn:microsoft.com/office/officeart/2005/8/layout/list1"/>
    <dgm:cxn modelId="{ED99BEE8-A94F-4A34-B544-F5C2052B4BF3}" type="presParOf" srcId="{3118EC40-CC6D-44C2-9A7B-91BC6D41CBE0}" destId="{1326C78F-9C43-431A-9B76-D9CE36EEDC93}" srcOrd="16" destOrd="0" presId="urn:microsoft.com/office/officeart/2005/8/layout/list1"/>
    <dgm:cxn modelId="{9E116B57-89DD-4103-928D-FFBDA383F161}" type="presParOf" srcId="{1326C78F-9C43-431A-9B76-D9CE36EEDC93}" destId="{583CB063-9885-42DD-981D-65020D65205B}" srcOrd="0" destOrd="0" presId="urn:microsoft.com/office/officeart/2005/8/layout/list1"/>
    <dgm:cxn modelId="{FC72B600-B9D9-44C0-AD0D-F086528AB6E5}" type="presParOf" srcId="{1326C78F-9C43-431A-9B76-D9CE36EEDC93}" destId="{37778888-C103-4B11-B3D9-8BF6858DF89E}" srcOrd="1" destOrd="0" presId="urn:microsoft.com/office/officeart/2005/8/layout/list1"/>
    <dgm:cxn modelId="{C8E68CE9-C11C-4B0E-808E-525EFC654419}" type="presParOf" srcId="{3118EC40-CC6D-44C2-9A7B-91BC6D41CBE0}" destId="{1A154F41-FE73-4FF3-ACAB-CED6AA8395D9}" srcOrd="17" destOrd="0" presId="urn:microsoft.com/office/officeart/2005/8/layout/list1"/>
    <dgm:cxn modelId="{E1E9D4F8-9AF3-4475-AEBB-F46E63A05541}" type="presParOf" srcId="{3118EC40-CC6D-44C2-9A7B-91BC6D41CBE0}" destId="{95AC87F3-51EF-4691-A23A-FECA3470A2C8}" srcOrd="18" destOrd="0" presId="urn:microsoft.com/office/officeart/2005/8/layout/list1"/>
    <dgm:cxn modelId="{7616A05B-BBBC-429B-8A89-82F8C6C0DCCA}" type="presParOf" srcId="{3118EC40-CC6D-44C2-9A7B-91BC6D41CBE0}" destId="{1C01DA69-DB0D-41D7-BB15-0D97EA2C6D68}" srcOrd="19" destOrd="0" presId="urn:microsoft.com/office/officeart/2005/8/layout/list1"/>
    <dgm:cxn modelId="{B1E60BC8-2E81-4256-8299-28505720CC9E}" type="presParOf" srcId="{3118EC40-CC6D-44C2-9A7B-91BC6D41CBE0}" destId="{8A4D9BC2-FAD9-444F-9235-9EEE54F119A1}" srcOrd="20" destOrd="0" presId="urn:microsoft.com/office/officeart/2005/8/layout/list1"/>
    <dgm:cxn modelId="{867A59E4-403F-48A2-859F-FD74FB81706C}" type="presParOf" srcId="{8A4D9BC2-FAD9-444F-9235-9EEE54F119A1}" destId="{BE48E029-7BC7-4D93-8AD7-C4E2073A81CB}" srcOrd="0" destOrd="0" presId="urn:microsoft.com/office/officeart/2005/8/layout/list1"/>
    <dgm:cxn modelId="{D2D617BA-3E87-430B-A094-57D5C79D58D9}" type="presParOf" srcId="{8A4D9BC2-FAD9-444F-9235-9EEE54F119A1}" destId="{7132D0DF-B77E-4729-A9E4-C73DA99E82EA}" srcOrd="1" destOrd="0" presId="urn:microsoft.com/office/officeart/2005/8/layout/list1"/>
    <dgm:cxn modelId="{AAC6BEE4-95F6-4B4E-9CBE-6AF12936AA41}" type="presParOf" srcId="{3118EC40-CC6D-44C2-9A7B-91BC6D41CBE0}" destId="{986C3DE1-AE11-45A0-9939-48D785EDB1D1}" srcOrd="21" destOrd="0" presId="urn:microsoft.com/office/officeart/2005/8/layout/list1"/>
    <dgm:cxn modelId="{82A83C87-29D2-40D5-800B-3EC533C46C92}" type="presParOf" srcId="{3118EC40-CC6D-44C2-9A7B-91BC6D41CBE0}" destId="{AF28D620-9D01-4109-B41C-8D8C3CA3D0B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7C58E0-9E62-4BDC-AEEC-0BE95443B0C9}" type="doc">
      <dgm:prSet loTypeId="urn:microsoft.com/office/officeart/2005/8/layout/b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9CAEF7DA-5F3B-4BB1-BB37-14F97ECBAD66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La expresión libre</a:t>
          </a:r>
          <a:endParaRPr lang="es-MX" dirty="0"/>
        </a:p>
      </dgm:t>
    </dgm:pt>
    <dgm:pt modelId="{3858C851-3FFE-4BE8-BB7A-EE708E15CFCF}" type="parTrans" cxnId="{227B4E28-8C3C-478A-89EB-6360472C2308}">
      <dgm:prSet/>
      <dgm:spPr/>
      <dgm:t>
        <a:bodyPr/>
        <a:lstStyle/>
        <a:p>
          <a:endParaRPr lang="es-MX"/>
        </a:p>
      </dgm:t>
    </dgm:pt>
    <dgm:pt modelId="{99D68F18-9168-4DCD-B759-DAF0D3B495D1}" type="sibTrans" cxnId="{227B4E28-8C3C-478A-89EB-6360472C2308}">
      <dgm:prSet/>
      <dgm:spPr/>
      <dgm:t>
        <a:bodyPr/>
        <a:lstStyle/>
        <a:p>
          <a:endParaRPr lang="es-MX"/>
        </a:p>
      </dgm:t>
    </dgm:pt>
    <dgm:pt modelId="{8369D94E-A695-4175-A40F-9D75B865AC8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expresión oral correcta</a:t>
          </a:r>
          <a:endParaRPr lang="es-MX" dirty="0" smtClean="0">
            <a:latin typeface="Kristen ITC" pitchFamily="66" charset="0"/>
          </a:endParaRPr>
        </a:p>
      </dgm:t>
    </dgm:pt>
    <dgm:pt modelId="{45C45567-247C-46AC-9E43-C23EDEB7E1C6}" type="parTrans" cxnId="{08C4DACC-DA95-4F52-9DC9-9F875EA7BCC3}">
      <dgm:prSet/>
      <dgm:spPr/>
      <dgm:t>
        <a:bodyPr/>
        <a:lstStyle/>
        <a:p>
          <a:endParaRPr lang="es-MX"/>
        </a:p>
      </dgm:t>
    </dgm:pt>
    <dgm:pt modelId="{45AB06C9-A0FD-4A56-A4CF-284430AEA68A}" type="sibTrans" cxnId="{08C4DACC-DA95-4F52-9DC9-9F875EA7BCC3}">
      <dgm:prSet/>
      <dgm:spPr/>
      <dgm:t>
        <a:bodyPr/>
        <a:lstStyle/>
        <a:p>
          <a:endParaRPr lang="es-MX"/>
        </a:p>
      </dgm:t>
    </dgm:pt>
    <dgm:pt modelId="{FE4794A5-78FB-4E9E-A90D-018DA557B03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Contar sucesos inesperados</a:t>
          </a:r>
          <a:endParaRPr lang="es-MX" dirty="0" smtClean="0">
            <a:latin typeface="Kristen ITC" pitchFamily="66" charset="0"/>
          </a:endParaRPr>
        </a:p>
      </dgm:t>
    </dgm:pt>
    <dgm:pt modelId="{1B72F073-3B7F-4A4D-89A6-C5FC024EFD6C}" type="parTrans" cxnId="{44258084-BC1C-4C62-A0B6-D6C1210B17E4}">
      <dgm:prSet/>
      <dgm:spPr/>
      <dgm:t>
        <a:bodyPr/>
        <a:lstStyle/>
        <a:p>
          <a:endParaRPr lang="es-MX"/>
        </a:p>
      </dgm:t>
    </dgm:pt>
    <dgm:pt modelId="{766D7A99-404A-4E04-803C-4056BE4B30DE}" type="sibTrans" cxnId="{44258084-BC1C-4C62-A0B6-D6C1210B17E4}">
      <dgm:prSet/>
      <dgm:spPr/>
      <dgm:t>
        <a:bodyPr/>
        <a:lstStyle/>
        <a:p>
          <a:endParaRPr lang="es-MX"/>
        </a:p>
      </dgm:t>
    </dgm:pt>
    <dgm:pt modelId="{BEC4CB90-316A-46CB-B108-748FF59D1DB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Aprender adivinanzas, coros y rimas</a:t>
          </a:r>
          <a:endParaRPr lang="es-MX" dirty="0" smtClean="0">
            <a:latin typeface="Kristen ITC" pitchFamily="66" charset="0"/>
          </a:endParaRPr>
        </a:p>
      </dgm:t>
    </dgm:pt>
    <dgm:pt modelId="{C850DE83-137A-4CD0-ABD0-383AD499EE09}" type="parTrans" cxnId="{4B181F68-5F22-46DD-ADCB-50C0C1D5F896}">
      <dgm:prSet/>
      <dgm:spPr/>
      <dgm:t>
        <a:bodyPr/>
        <a:lstStyle/>
        <a:p>
          <a:endParaRPr lang="es-MX"/>
        </a:p>
      </dgm:t>
    </dgm:pt>
    <dgm:pt modelId="{4DAD0D0C-57E0-4BFD-88E0-DC805F5C6623}" type="sibTrans" cxnId="{4B181F68-5F22-46DD-ADCB-50C0C1D5F896}">
      <dgm:prSet/>
      <dgm:spPr/>
      <dgm:t>
        <a:bodyPr/>
        <a:lstStyle/>
        <a:p>
          <a:endParaRPr lang="es-MX"/>
        </a:p>
      </dgm:t>
    </dgm:pt>
    <dgm:pt modelId="{51489A21-18CF-439A-8427-8213FCD79CD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socialización</a:t>
          </a:r>
          <a:endParaRPr lang="es-MX" dirty="0" smtClean="0">
            <a:latin typeface="Kristen ITC" pitchFamily="66" charset="0"/>
          </a:endParaRPr>
        </a:p>
      </dgm:t>
    </dgm:pt>
    <dgm:pt modelId="{B444B172-2156-4F79-B943-7DC1960449BE}" type="parTrans" cxnId="{7FDFAF18-58CC-4D4F-83A8-B2EFC602103D}">
      <dgm:prSet/>
      <dgm:spPr/>
      <dgm:t>
        <a:bodyPr/>
        <a:lstStyle/>
        <a:p>
          <a:endParaRPr lang="es-MX"/>
        </a:p>
      </dgm:t>
    </dgm:pt>
    <dgm:pt modelId="{5F7F4A4D-11BC-4CCF-93A6-A7F862B014B5}" type="sibTrans" cxnId="{7FDFAF18-58CC-4D4F-83A8-B2EFC602103D}">
      <dgm:prSet/>
      <dgm:spPr/>
      <dgm:t>
        <a:bodyPr/>
        <a:lstStyle/>
        <a:p>
          <a:endParaRPr lang="es-MX"/>
        </a:p>
      </dgm:t>
    </dgm:pt>
    <dgm:pt modelId="{CD9F9245-5C17-4DE4-96BC-AF23E67CB275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 compartir </a:t>
          </a:r>
        </a:p>
      </dgm:t>
    </dgm:pt>
    <dgm:pt modelId="{89CB1B87-C08A-4B32-A5D1-108050DE3158}" type="parTrans" cxnId="{BEA192C2-06A3-4BC5-AC9D-17E5CAD5A375}">
      <dgm:prSet/>
      <dgm:spPr/>
      <dgm:t>
        <a:bodyPr/>
        <a:lstStyle/>
        <a:p>
          <a:endParaRPr lang="es-MX"/>
        </a:p>
      </dgm:t>
    </dgm:pt>
    <dgm:pt modelId="{8654392D-86FD-4DBD-A0D3-A7670B69B626}" type="sibTrans" cxnId="{BEA192C2-06A3-4BC5-AC9D-17E5CAD5A375}">
      <dgm:prSet/>
      <dgm:spPr/>
      <dgm:t>
        <a:bodyPr/>
        <a:lstStyle/>
        <a:p>
          <a:endParaRPr lang="es-MX"/>
        </a:p>
      </dgm:t>
    </dgm:pt>
    <dgm:pt modelId="{B65B0C9E-4451-4FC6-A3CC-39C47B1BD990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observación</a:t>
          </a:r>
          <a:endParaRPr lang="es-MX" dirty="0" smtClean="0">
            <a:latin typeface="Kristen ITC" pitchFamily="66" charset="0"/>
          </a:endParaRPr>
        </a:p>
      </dgm:t>
    </dgm:pt>
    <dgm:pt modelId="{A6D22F1F-3DBE-4405-B568-C66796D1B120}" type="parTrans" cxnId="{E4877FB1-3C4B-4DF2-8AA6-44127414EC7C}">
      <dgm:prSet/>
      <dgm:spPr/>
      <dgm:t>
        <a:bodyPr/>
        <a:lstStyle/>
        <a:p>
          <a:endParaRPr lang="es-MX"/>
        </a:p>
      </dgm:t>
    </dgm:pt>
    <dgm:pt modelId="{B9669963-74C8-486B-88F3-F286D62B1BA3}" type="sibTrans" cxnId="{E4877FB1-3C4B-4DF2-8AA6-44127414EC7C}">
      <dgm:prSet/>
      <dgm:spPr/>
      <dgm:t>
        <a:bodyPr/>
        <a:lstStyle/>
        <a:p>
          <a:endParaRPr lang="es-MX"/>
        </a:p>
      </dgm:t>
    </dgm:pt>
    <dgm:pt modelId="{5AA8CB67-2B2B-43FD-8B2B-93C4CD2C15A0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copiado</a:t>
          </a:r>
          <a:endParaRPr lang="es-MX" dirty="0" smtClean="0">
            <a:latin typeface="Kristen ITC" pitchFamily="66" charset="0"/>
          </a:endParaRPr>
        </a:p>
      </dgm:t>
    </dgm:pt>
    <dgm:pt modelId="{BC3278D5-7607-4D5E-B785-8ED7FDD3064D}" type="parTrans" cxnId="{36A30DB4-93F0-4B93-9074-7481B63DDABD}">
      <dgm:prSet/>
      <dgm:spPr/>
      <dgm:t>
        <a:bodyPr/>
        <a:lstStyle/>
        <a:p>
          <a:endParaRPr lang="es-MX"/>
        </a:p>
      </dgm:t>
    </dgm:pt>
    <dgm:pt modelId="{B848495E-EED0-4739-80BF-3192141DBEE3}" type="sibTrans" cxnId="{36A30DB4-93F0-4B93-9074-7481B63DDABD}">
      <dgm:prSet/>
      <dgm:spPr/>
      <dgm:t>
        <a:bodyPr/>
        <a:lstStyle/>
        <a:p>
          <a:endParaRPr lang="es-MX"/>
        </a:p>
      </dgm:t>
    </dgm:pt>
    <dgm:pt modelId="{9AC43608-0814-4A39-8546-601A875D543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coordinación motriz fina</a:t>
          </a:r>
          <a:endParaRPr lang="es-MX" dirty="0" smtClean="0">
            <a:latin typeface="Kristen ITC" pitchFamily="66" charset="0"/>
          </a:endParaRPr>
        </a:p>
      </dgm:t>
    </dgm:pt>
    <dgm:pt modelId="{387502A8-88F8-45A4-A4B9-5D5C946E08BF}" type="parTrans" cxnId="{DD2B3625-920F-4C3D-80D2-E82B59D71A70}">
      <dgm:prSet/>
      <dgm:spPr/>
      <dgm:t>
        <a:bodyPr/>
        <a:lstStyle/>
        <a:p>
          <a:endParaRPr lang="es-MX"/>
        </a:p>
      </dgm:t>
    </dgm:pt>
    <dgm:pt modelId="{526F8162-97D6-4550-8324-3DD2C9513739}" type="sibTrans" cxnId="{DD2B3625-920F-4C3D-80D2-E82B59D71A70}">
      <dgm:prSet/>
      <dgm:spPr/>
      <dgm:t>
        <a:bodyPr/>
        <a:lstStyle/>
        <a:p>
          <a:endParaRPr lang="es-MX"/>
        </a:p>
      </dgm:t>
    </dgm:pt>
    <dgm:pt modelId="{9DF8D72D-CC3E-46E9-9C56-F943619EB46F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capacidad narrativa </a:t>
          </a:r>
          <a:endParaRPr lang="es-MX" dirty="0" smtClean="0">
            <a:latin typeface="Kristen ITC" pitchFamily="66" charset="0"/>
          </a:endParaRPr>
        </a:p>
      </dgm:t>
    </dgm:pt>
    <dgm:pt modelId="{012CA5B7-9DF4-465E-8912-B663ADB3DEB3}" type="parTrans" cxnId="{D2C2AB93-8CDC-4B01-8985-DEE757BC8F71}">
      <dgm:prSet/>
      <dgm:spPr/>
      <dgm:t>
        <a:bodyPr/>
        <a:lstStyle/>
        <a:p>
          <a:endParaRPr lang="es-MX"/>
        </a:p>
      </dgm:t>
    </dgm:pt>
    <dgm:pt modelId="{2328B580-82E7-4DEC-B6CE-4D2FCF332A9B}" type="sibTrans" cxnId="{D2C2AB93-8CDC-4B01-8985-DEE757BC8F71}">
      <dgm:prSet/>
      <dgm:spPr/>
      <dgm:t>
        <a:bodyPr/>
        <a:lstStyle/>
        <a:p>
          <a:endParaRPr lang="es-MX"/>
        </a:p>
      </dgm:t>
    </dgm:pt>
    <dgm:pt modelId="{DE84BA4C-554F-4427-A041-3F72E9DF1C4C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confianza y seguridad en el uso de símbolos</a:t>
          </a:r>
          <a:endParaRPr lang="es-MX" dirty="0" smtClean="0">
            <a:latin typeface="Kristen ITC" pitchFamily="66" charset="0"/>
          </a:endParaRPr>
        </a:p>
      </dgm:t>
    </dgm:pt>
    <dgm:pt modelId="{15B45074-103E-4DAD-A746-85CD4D4E064B}" type="parTrans" cxnId="{34E1CA62-09D6-40A2-8B2B-844EAECA2739}">
      <dgm:prSet/>
      <dgm:spPr/>
      <dgm:t>
        <a:bodyPr/>
        <a:lstStyle/>
        <a:p>
          <a:endParaRPr lang="es-MX"/>
        </a:p>
      </dgm:t>
    </dgm:pt>
    <dgm:pt modelId="{8EEE068A-63A1-46BA-84B6-AE5DA41E57D9}" type="sibTrans" cxnId="{34E1CA62-09D6-40A2-8B2B-844EAECA2739}">
      <dgm:prSet/>
      <dgm:spPr/>
      <dgm:t>
        <a:bodyPr/>
        <a:lstStyle/>
        <a:p>
          <a:endParaRPr lang="es-MX"/>
        </a:p>
      </dgm:t>
    </dgm:pt>
    <dgm:pt modelId="{FB3061CF-592B-468A-8B7C-281D8D56ADDA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La comprensión de lo que se lee se escribe</a:t>
          </a:r>
        </a:p>
      </dgm:t>
    </dgm:pt>
    <dgm:pt modelId="{83664E30-2852-46E1-8499-2E16271808A4}" type="parTrans" cxnId="{7AC32C4E-33E7-491C-9B08-C93F9A156059}">
      <dgm:prSet/>
      <dgm:spPr/>
      <dgm:t>
        <a:bodyPr/>
        <a:lstStyle/>
        <a:p>
          <a:endParaRPr lang="es-MX"/>
        </a:p>
      </dgm:t>
    </dgm:pt>
    <dgm:pt modelId="{14596793-B848-4F9B-8BAB-326DFC34C481}" type="sibTrans" cxnId="{7AC32C4E-33E7-491C-9B08-C93F9A156059}">
      <dgm:prSet/>
      <dgm:spPr/>
      <dgm:t>
        <a:bodyPr/>
        <a:lstStyle/>
        <a:p>
          <a:endParaRPr lang="es-MX"/>
        </a:p>
      </dgm:t>
    </dgm:pt>
    <dgm:pt modelId="{0E6C7114-DDEF-4016-BE30-A621BA475116}" type="pres">
      <dgm:prSet presAssocID="{8B7C58E0-9E62-4BDC-AEEC-0BE95443B0C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B46F4861-ECF9-4610-8D9D-48ECDB56D111}" type="pres">
      <dgm:prSet presAssocID="{9CAEF7DA-5F3B-4BB1-BB37-14F97ECBAD66}" presName="compNode" presStyleCnt="0"/>
      <dgm:spPr/>
    </dgm:pt>
    <dgm:pt modelId="{B3D345A1-7D56-468A-9E96-ED040BCDECE9}" type="pres">
      <dgm:prSet presAssocID="{9CAEF7DA-5F3B-4BB1-BB37-14F97ECBAD66}" presName="dummyConnPt" presStyleCnt="0"/>
      <dgm:spPr/>
    </dgm:pt>
    <dgm:pt modelId="{9DF5BD73-6F85-4B89-8793-841E2F8B72B3}" type="pres">
      <dgm:prSet presAssocID="{9CAEF7DA-5F3B-4BB1-BB37-14F97ECBAD66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62B464-31C5-44B9-AC12-6BFD9677FBF3}" type="pres">
      <dgm:prSet presAssocID="{99D68F18-9168-4DCD-B759-DAF0D3B495D1}" presName="sibTrans" presStyleLbl="bgSibTrans2D1" presStyleIdx="0" presStyleCnt="11"/>
      <dgm:spPr/>
      <dgm:t>
        <a:bodyPr/>
        <a:lstStyle/>
        <a:p>
          <a:endParaRPr lang="es-MX"/>
        </a:p>
      </dgm:t>
    </dgm:pt>
    <dgm:pt modelId="{49C12E8B-5897-478C-AB89-FE494EE06D67}" type="pres">
      <dgm:prSet presAssocID="{8369D94E-A695-4175-A40F-9D75B865AC88}" presName="compNode" presStyleCnt="0"/>
      <dgm:spPr/>
    </dgm:pt>
    <dgm:pt modelId="{99FEE9F3-DBAB-4BB1-A6C0-F2ADBFE853A8}" type="pres">
      <dgm:prSet presAssocID="{8369D94E-A695-4175-A40F-9D75B865AC88}" presName="dummyConnPt" presStyleCnt="0"/>
      <dgm:spPr/>
    </dgm:pt>
    <dgm:pt modelId="{31ADFA43-FD03-4FE4-9975-71FB47F8420D}" type="pres">
      <dgm:prSet presAssocID="{8369D94E-A695-4175-A40F-9D75B865AC88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4C3BD2-C2B9-470B-AB7D-0ACBBB1F15C0}" type="pres">
      <dgm:prSet presAssocID="{45AB06C9-A0FD-4A56-A4CF-284430AEA68A}" presName="sibTrans" presStyleLbl="bgSibTrans2D1" presStyleIdx="1" presStyleCnt="11"/>
      <dgm:spPr/>
      <dgm:t>
        <a:bodyPr/>
        <a:lstStyle/>
        <a:p>
          <a:endParaRPr lang="es-MX"/>
        </a:p>
      </dgm:t>
    </dgm:pt>
    <dgm:pt modelId="{E1AD4084-B899-4B1B-AF4A-91328FDB6EFB}" type="pres">
      <dgm:prSet presAssocID="{FE4794A5-78FB-4E9E-A90D-018DA557B036}" presName="compNode" presStyleCnt="0"/>
      <dgm:spPr/>
    </dgm:pt>
    <dgm:pt modelId="{B5B9E1D6-920C-4FFA-B8FD-06594737F200}" type="pres">
      <dgm:prSet presAssocID="{FE4794A5-78FB-4E9E-A90D-018DA557B036}" presName="dummyConnPt" presStyleCnt="0"/>
      <dgm:spPr/>
    </dgm:pt>
    <dgm:pt modelId="{2FBD0AF7-2C1C-4CE4-8491-8A5682BF5686}" type="pres">
      <dgm:prSet presAssocID="{FE4794A5-78FB-4E9E-A90D-018DA557B036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9BAEAC-A18E-495F-8D0E-B5F2BB7BF2A6}" type="pres">
      <dgm:prSet presAssocID="{766D7A99-404A-4E04-803C-4056BE4B30DE}" presName="sibTrans" presStyleLbl="bgSibTrans2D1" presStyleIdx="2" presStyleCnt="11"/>
      <dgm:spPr/>
      <dgm:t>
        <a:bodyPr/>
        <a:lstStyle/>
        <a:p>
          <a:endParaRPr lang="es-MX"/>
        </a:p>
      </dgm:t>
    </dgm:pt>
    <dgm:pt modelId="{CAA4765A-A10F-4A3C-A4F3-58DC8B7EA5E4}" type="pres">
      <dgm:prSet presAssocID="{BEC4CB90-316A-46CB-B108-748FF59D1DB6}" presName="compNode" presStyleCnt="0"/>
      <dgm:spPr/>
    </dgm:pt>
    <dgm:pt modelId="{750BBA6A-B214-4EE2-9423-602FCD74ABC3}" type="pres">
      <dgm:prSet presAssocID="{BEC4CB90-316A-46CB-B108-748FF59D1DB6}" presName="dummyConnPt" presStyleCnt="0"/>
      <dgm:spPr/>
    </dgm:pt>
    <dgm:pt modelId="{F0FDED2B-4692-46B6-A5EA-E0F0983DA2C0}" type="pres">
      <dgm:prSet presAssocID="{BEC4CB90-316A-46CB-B108-748FF59D1DB6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5E03DD-02B8-4F90-8C2F-5FF28EE17296}" type="pres">
      <dgm:prSet presAssocID="{4DAD0D0C-57E0-4BFD-88E0-DC805F5C6623}" presName="sibTrans" presStyleLbl="bgSibTrans2D1" presStyleIdx="3" presStyleCnt="11"/>
      <dgm:spPr/>
      <dgm:t>
        <a:bodyPr/>
        <a:lstStyle/>
        <a:p>
          <a:endParaRPr lang="es-MX"/>
        </a:p>
      </dgm:t>
    </dgm:pt>
    <dgm:pt modelId="{0F61036E-0AEB-44B8-864A-BF3E4711923D}" type="pres">
      <dgm:prSet presAssocID="{51489A21-18CF-439A-8427-8213FCD79CD2}" presName="compNode" presStyleCnt="0"/>
      <dgm:spPr/>
    </dgm:pt>
    <dgm:pt modelId="{8967B786-6E07-4132-98AD-70619419A420}" type="pres">
      <dgm:prSet presAssocID="{51489A21-18CF-439A-8427-8213FCD79CD2}" presName="dummyConnPt" presStyleCnt="0"/>
      <dgm:spPr/>
    </dgm:pt>
    <dgm:pt modelId="{EBD79357-A398-4292-A36D-30576E72E2D0}" type="pres">
      <dgm:prSet presAssocID="{51489A21-18CF-439A-8427-8213FCD79CD2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D453CB-98F8-4E71-8EF4-824966EF37D8}" type="pres">
      <dgm:prSet presAssocID="{5F7F4A4D-11BC-4CCF-93A6-A7F862B014B5}" presName="sibTrans" presStyleLbl="bgSibTrans2D1" presStyleIdx="4" presStyleCnt="11"/>
      <dgm:spPr/>
      <dgm:t>
        <a:bodyPr/>
        <a:lstStyle/>
        <a:p>
          <a:endParaRPr lang="es-MX"/>
        </a:p>
      </dgm:t>
    </dgm:pt>
    <dgm:pt modelId="{A4A68311-3D41-46E8-AEBE-F61B9A03E557}" type="pres">
      <dgm:prSet presAssocID="{CD9F9245-5C17-4DE4-96BC-AF23E67CB275}" presName="compNode" presStyleCnt="0"/>
      <dgm:spPr/>
    </dgm:pt>
    <dgm:pt modelId="{F8412A4E-E34F-4ACD-9F41-C43AC70BE211}" type="pres">
      <dgm:prSet presAssocID="{CD9F9245-5C17-4DE4-96BC-AF23E67CB275}" presName="dummyConnPt" presStyleCnt="0"/>
      <dgm:spPr/>
    </dgm:pt>
    <dgm:pt modelId="{576BE072-ADA2-46DE-903F-D970C619E879}" type="pres">
      <dgm:prSet presAssocID="{CD9F9245-5C17-4DE4-96BC-AF23E67CB275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4E221B-48CD-401C-8E63-8A46CCDFF076}" type="pres">
      <dgm:prSet presAssocID="{8654392D-86FD-4DBD-A0D3-A7670B69B626}" presName="sibTrans" presStyleLbl="bgSibTrans2D1" presStyleIdx="5" presStyleCnt="11"/>
      <dgm:spPr/>
      <dgm:t>
        <a:bodyPr/>
        <a:lstStyle/>
        <a:p>
          <a:endParaRPr lang="es-MX"/>
        </a:p>
      </dgm:t>
    </dgm:pt>
    <dgm:pt modelId="{CEE61B9A-E263-4B61-A9F7-BAC37C8194E1}" type="pres">
      <dgm:prSet presAssocID="{B65B0C9E-4451-4FC6-A3CC-39C47B1BD990}" presName="compNode" presStyleCnt="0"/>
      <dgm:spPr/>
    </dgm:pt>
    <dgm:pt modelId="{5D727DBD-88A2-4318-8E60-A44BC7064246}" type="pres">
      <dgm:prSet presAssocID="{B65B0C9E-4451-4FC6-A3CC-39C47B1BD990}" presName="dummyConnPt" presStyleCnt="0"/>
      <dgm:spPr/>
    </dgm:pt>
    <dgm:pt modelId="{F9FC2CE1-DDE5-4A6F-A7A4-6546DC250B14}" type="pres">
      <dgm:prSet presAssocID="{B65B0C9E-4451-4FC6-A3CC-39C47B1BD990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1C8B89-DC65-42A6-8300-B15456A38964}" type="pres">
      <dgm:prSet presAssocID="{B9669963-74C8-486B-88F3-F286D62B1BA3}" presName="sibTrans" presStyleLbl="bgSibTrans2D1" presStyleIdx="6" presStyleCnt="11"/>
      <dgm:spPr/>
      <dgm:t>
        <a:bodyPr/>
        <a:lstStyle/>
        <a:p>
          <a:endParaRPr lang="es-MX"/>
        </a:p>
      </dgm:t>
    </dgm:pt>
    <dgm:pt modelId="{66B4DEBD-70CF-4761-A198-F29FFBA1D92A}" type="pres">
      <dgm:prSet presAssocID="{5AA8CB67-2B2B-43FD-8B2B-93C4CD2C15A0}" presName="compNode" presStyleCnt="0"/>
      <dgm:spPr/>
    </dgm:pt>
    <dgm:pt modelId="{54728F44-DCAD-4901-858B-E761811BA068}" type="pres">
      <dgm:prSet presAssocID="{5AA8CB67-2B2B-43FD-8B2B-93C4CD2C15A0}" presName="dummyConnPt" presStyleCnt="0"/>
      <dgm:spPr/>
    </dgm:pt>
    <dgm:pt modelId="{57F83763-82E7-439C-B765-83D36EB42244}" type="pres">
      <dgm:prSet presAssocID="{5AA8CB67-2B2B-43FD-8B2B-93C4CD2C15A0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EF0F15-AD41-4F49-B74C-430A83228769}" type="pres">
      <dgm:prSet presAssocID="{B848495E-EED0-4739-80BF-3192141DBEE3}" presName="sibTrans" presStyleLbl="bgSibTrans2D1" presStyleIdx="7" presStyleCnt="11"/>
      <dgm:spPr/>
      <dgm:t>
        <a:bodyPr/>
        <a:lstStyle/>
        <a:p>
          <a:endParaRPr lang="es-MX"/>
        </a:p>
      </dgm:t>
    </dgm:pt>
    <dgm:pt modelId="{5621DF1E-E0BE-46CE-BA57-9E13EB937BCB}" type="pres">
      <dgm:prSet presAssocID="{9AC43608-0814-4A39-8546-601A875D5432}" presName="compNode" presStyleCnt="0"/>
      <dgm:spPr/>
    </dgm:pt>
    <dgm:pt modelId="{AA853B14-52FF-461B-9230-E134182A76FA}" type="pres">
      <dgm:prSet presAssocID="{9AC43608-0814-4A39-8546-601A875D5432}" presName="dummyConnPt" presStyleCnt="0"/>
      <dgm:spPr/>
    </dgm:pt>
    <dgm:pt modelId="{6A4540DB-1151-485C-AB03-E4DA4CEF9306}" type="pres">
      <dgm:prSet presAssocID="{9AC43608-0814-4A39-8546-601A875D5432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3CE159-9E8F-4305-8F1B-F06EE19E0323}" type="pres">
      <dgm:prSet presAssocID="{526F8162-97D6-4550-8324-3DD2C9513739}" presName="sibTrans" presStyleLbl="bgSibTrans2D1" presStyleIdx="8" presStyleCnt="11"/>
      <dgm:spPr/>
      <dgm:t>
        <a:bodyPr/>
        <a:lstStyle/>
        <a:p>
          <a:endParaRPr lang="es-MX"/>
        </a:p>
      </dgm:t>
    </dgm:pt>
    <dgm:pt modelId="{42F97BCF-9283-417C-98D8-27BE533036E4}" type="pres">
      <dgm:prSet presAssocID="{9DF8D72D-CC3E-46E9-9C56-F943619EB46F}" presName="compNode" presStyleCnt="0"/>
      <dgm:spPr/>
    </dgm:pt>
    <dgm:pt modelId="{651F77B2-D208-48D5-A202-38E10CFFEF91}" type="pres">
      <dgm:prSet presAssocID="{9DF8D72D-CC3E-46E9-9C56-F943619EB46F}" presName="dummyConnPt" presStyleCnt="0"/>
      <dgm:spPr/>
    </dgm:pt>
    <dgm:pt modelId="{D937C384-5777-4BDE-914B-71CF9C5C2B48}" type="pres">
      <dgm:prSet presAssocID="{9DF8D72D-CC3E-46E9-9C56-F943619EB46F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F4D17F-B2F2-4733-B26F-B1E967B1A41E}" type="pres">
      <dgm:prSet presAssocID="{2328B580-82E7-4DEC-B6CE-4D2FCF332A9B}" presName="sibTrans" presStyleLbl="bgSibTrans2D1" presStyleIdx="9" presStyleCnt="11"/>
      <dgm:spPr/>
      <dgm:t>
        <a:bodyPr/>
        <a:lstStyle/>
        <a:p>
          <a:endParaRPr lang="es-MX"/>
        </a:p>
      </dgm:t>
    </dgm:pt>
    <dgm:pt modelId="{5F25AEE0-8A00-4CB2-A3B9-7C1FEB263E63}" type="pres">
      <dgm:prSet presAssocID="{DE84BA4C-554F-4427-A041-3F72E9DF1C4C}" presName="compNode" presStyleCnt="0"/>
      <dgm:spPr/>
    </dgm:pt>
    <dgm:pt modelId="{AF47FFD4-F60E-4617-B966-823C13C02D70}" type="pres">
      <dgm:prSet presAssocID="{DE84BA4C-554F-4427-A041-3F72E9DF1C4C}" presName="dummyConnPt" presStyleCnt="0"/>
      <dgm:spPr/>
    </dgm:pt>
    <dgm:pt modelId="{C410ADC3-70BC-4F0B-852A-1C5F3D530C1B}" type="pres">
      <dgm:prSet presAssocID="{DE84BA4C-554F-4427-A041-3F72E9DF1C4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A3B2BD-5672-424A-BED4-80F140F728B1}" type="pres">
      <dgm:prSet presAssocID="{8EEE068A-63A1-46BA-84B6-AE5DA41E57D9}" presName="sibTrans" presStyleLbl="bgSibTrans2D1" presStyleIdx="10" presStyleCnt="11"/>
      <dgm:spPr/>
      <dgm:t>
        <a:bodyPr/>
        <a:lstStyle/>
        <a:p>
          <a:endParaRPr lang="es-MX"/>
        </a:p>
      </dgm:t>
    </dgm:pt>
    <dgm:pt modelId="{00F3FE4B-CE0A-46D7-A9E9-2DFDAC7C8C90}" type="pres">
      <dgm:prSet presAssocID="{FB3061CF-592B-468A-8B7C-281D8D56ADDA}" presName="compNode" presStyleCnt="0"/>
      <dgm:spPr/>
    </dgm:pt>
    <dgm:pt modelId="{040DBF51-B671-4353-B6D3-CBD517036150}" type="pres">
      <dgm:prSet presAssocID="{FB3061CF-592B-468A-8B7C-281D8D56ADDA}" presName="dummyConnPt" presStyleCnt="0"/>
      <dgm:spPr/>
    </dgm:pt>
    <dgm:pt modelId="{8377602B-AF48-4C5B-A6E6-41D1D3B8BBB7}" type="pres">
      <dgm:prSet presAssocID="{FB3061CF-592B-468A-8B7C-281D8D56ADD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F262D7-E7A3-45A9-8208-97E5234C1613}" type="presOf" srcId="{9DF8D72D-CC3E-46E9-9C56-F943619EB46F}" destId="{D937C384-5777-4BDE-914B-71CF9C5C2B48}" srcOrd="0" destOrd="0" presId="urn:microsoft.com/office/officeart/2005/8/layout/bProcess4"/>
    <dgm:cxn modelId="{7AC32C4E-33E7-491C-9B08-C93F9A156059}" srcId="{8B7C58E0-9E62-4BDC-AEEC-0BE95443B0C9}" destId="{FB3061CF-592B-468A-8B7C-281D8D56ADDA}" srcOrd="11" destOrd="0" parTransId="{83664E30-2852-46E1-8499-2E16271808A4}" sibTransId="{14596793-B848-4F9B-8BAB-326DFC34C481}"/>
    <dgm:cxn modelId="{0C90F78D-2821-4F06-AC18-BC2805DDA24F}" type="presOf" srcId="{766D7A99-404A-4E04-803C-4056BE4B30DE}" destId="{209BAEAC-A18E-495F-8D0E-B5F2BB7BF2A6}" srcOrd="0" destOrd="0" presId="urn:microsoft.com/office/officeart/2005/8/layout/bProcess4"/>
    <dgm:cxn modelId="{4B181F68-5F22-46DD-ADCB-50C0C1D5F896}" srcId="{8B7C58E0-9E62-4BDC-AEEC-0BE95443B0C9}" destId="{BEC4CB90-316A-46CB-B108-748FF59D1DB6}" srcOrd="3" destOrd="0" parTransId="{C850DE83-137A-4CD0-ABD0-383AD499EE09}" sibTransId="{4DAD0D0C-57E0-4BFD-88E0-DC805F5C6623}"/>
    <dgm:cxn modelId="{40577CF7-D3AD-4D12-A56B-236585F731A0}" type="presOf" srcId="{51489A21-18CF-439A-8427-8213FCD79CD2}" destId="{EBD79357-A398-4292-A36D-30576E72E2D0}" srcOrd="0" destOrd="0" presId="urn:microsoft.com/office/officeart/2005/8/layout/bProcess4"/>
    <dgm:cxn modelId="{6D4F9092-2A42-453A-B505-A11AE13035E7}" type="presOf" srcId="{45AB06C9-A0FD-4A56-A4CF-284430AEA68A}" destId="{FC4C3BD2-C2B9-470B-AB7D-0ACBBB1F15C0}" srcOrd="0" destOrd="0" presId="urn:microsoft.com/office/officeart/2005/8/layout/bProcess4"/>
    <dgm:cxn modelId="{08C4DACC-DA95-4F52-9DC9-9F875EA7BCC3}" srcId="{8B7C58E0-9E62-4BDC-AEEC-0BE95443B0C9}" destId="{8369D94E-A695-4175-A40F-9D75B865AC88}" srcOrd="1" destOrd="0" parTransId="{45C45567-247C-46AC-9E43-C23EDEB7E1C6}" sibTransId="{45AB06C9-A0FD-4A56-A4CF-284430AEA68A}"/>
    <dgm:cxn modelId="{D2C2AB93-8CDC-4B01-8985-DEE757BC8F71}" srcId="{8B7C58E0-9E62-4BDC-AEEC-0BE95443B0C9}" destId="{9DF8D72D-CC3E-46E9-9C56-F943619EB46F}" srcOrd="9" destOrd="0" parTransId="{012CA5B7-9DF4-465E-8912-B663ADB3DEB3}" sibTransId="{2328B580-82E7-4DEC-B6CE-4D2FCF332A9B}"/>
    <dgm:cxn modelId="{E4877FB1-3C4B-4DF2-8AA6-44127414EC7C}" srcId="{8B7C58E0-9E62-4BDC-AEEC-0BE95443B0C9}" destId="{B65B0C9E-4451-4FC6-A3CC-39C47B1BD990}" srcOrd="6" destOrd="0" parTransId="{A6D22F1F-3DBE-4405-B568-C66796D1B120}" sibTransId="{B9669963-74C8-486B-88F3-F286D62B1BA3}"/>
    <dgm:cxn modelId="{E1605416-1548-4070-AA2B-807E480904EB}" type="presOf" srcId="{FE4794A5-78FB-4E9E-A90D-018DA557B036}" destId="{2FBD0AF7-2C1C-4CE4-8491-8A5682BF5686}" srcOrd="0" destOrd="0" presId="urn:microsoft.com/office/officeart/2005/8/layout/bProcess4"/>
    <dgm:cxn modelId="{227B4E28-8C3C-478A-89EB-6360472C2308}" srcId="{8B7C58E0-9E62-4BDC-AEEC-0BE95443B0C9}" destId="{9CAEF7DA-5F3B-4BB1-BB37-14F97ECBAD66}" srcOrd="0" destOrd="0" parTransId="{3858C851-3FFE-4BE8-BB7A-EE708E15CFCF}" sibTransId="{99D68F18-9168-4DCD-B759-DAF0D3B495D1}"/>
    <dgm:cxn modelId="{C62779FC-866A-43A6-BED2-113E062F6999}" type="presOf" srcId="{B9669963-74C8-486B-88F3-F286D62B1BA3}" destId="{211C8B89-DC65-42A6-8300-B15456A38964}" srcOrd="0" destOrd="0" presId="urn:microsoft.com/office/officeart/2005/8/layout/bProcess4"/>
    <dgm:cxn modelId="{44258084-BC1C-4C62-A0B6-D6C1210B17E4}" srcId="{8B7C58E0-9E62-4BDC-AEEC-0BE95443B0C9}" destId="{FE4794A5-78FB-4E9E-A90D-018DA557B036}" srcOrd="2" destOrd="0" parTransId="{1B72F073-3B7F-4A4D-89A6-C5FC024EFD6C}" sibTransId="{766D7A99-404A-4E04-803C-4056BE4B30DE}"/>
    <dgm:cxn modelId="{A1BDE24F-57C3-4018-885D-E16243D29286}" type="presOf" srcId="{5F7F4A4D-11BC-4CCF-93A6-A7F862B014B5}" destId="{00D453CB-98F8-4E71-8EF4-824966EF37D8}" srcOrd="0" destOrd="0" presId="urn:microsoft.com/office/officeart/2005/8/layout/bProcess4"/>
    <dgm:cxn modelId="{E0F53E89-A788-4A4B-B6F6-11E65E5EAA1E}" type="presOf" srcId="{99D68F18-9168-4DCD-B759-DAF0D3B495D1}" destId="{BF62B464-31C5-44B9-AC12-6BFD9677FBF3}" srcOrd="0" destOrd="0" presId="urn:microsoft.com/office/officeart/2005/8/layout/bProcess4"/>
    <dgm:cxn modelId="{B96FA60B-870F-4C44-8460-C9FCDF4AC61D}" type="presOf" srcId="{9CAEF7DA-5F3B-4BB1-BB37-14F97ECBAD66}" destId="{9DF5BD73-6F85-4B89-8793-841E2F8B72B3}" srcOrd="0" destOrd="0" presId="urn:microsoft.com/office/officeart/2005/8/layout/bProcess4"/>
    <dgm:cxn modelId="{7E259D02-717F-4881-A3CB-E0D8EC329DE8}" type="presOf" srcId="{2328B580-82E7-4DEC-B6CE-4D2FCF332A9B}" destId="{B7F4D17F-B2F2-4733-B26F-B1E967B1A41E}" srcOrd="0" destOrd="0" presId="urn:microsoft.com/office/officeart/2005/8/layout/bProcess4"/>
    <dgm:cxn modelId="{C2414B44-11E1-4FBB-A6AE-63EE36DFF504}" type="presOf" srcId="{B65B0C9E-4451-4FC6-A3CC-39C47B1BD990}" destId="{F9FC2CE1-DDE5-4A6F-A7A4-6546DC250B14}" srcOrd="0" destOrd="0" presId="urn:microsoft.com/office/officeart/2005/8/layout/bProcess4"/>
    <dgm:cxn modelId="{BDA2B9B4-8B8A-4AFF-B0A7-4A44A78AC33A}" type="presOf" srcId="{8EEE068A-63A1-46BA-84B6-AE5DA41E57D9}" destId="{57A3B2BD-5672-424A-BED4-80F140F728B1}" srcOrd="0" destOrd="0" presId="urn:microsoft.com/office/officeart/2005/8/layout/bProcess4"/>
    <dgm:cxn modelId="{9B57B2D2-F0DA-4E00-8A88-5F86D5BAFE77}" type="presOf" srcId="{8369D94E-A695-4175-A40F-9D75B865AC88}" destId="{31ADFA43-FD03-4FE4-9975-71FB47F8420D}" srcOrd="0" destOrd="0" presId="urn:microsoft.com/office/officeart/2005/8/layout/bProcess4"/>
    <dgm:cxn modelId="{6DE966D2-685C-4863-A061-88F498E86655}" type="presOf" srcId="{CD9F9245-5C17-4DE4-96BC-AF23E67CB275}" destId="{576BE072-ADA2-46DE-903F-D970C619E879}" srcOrd="0" destOrd="0" presId="urn:microsoft.com/office/officeart/2005/8/layout/bProcess4"/>
    <dgm:cxn modelId="{BEA192C2-06A3-4BC5-AC9D-17E5CAD5A375}" srcId="{8B7C58E0-9E62-4BDC-AEEC-0BE95443B0C9}" destId="{CD9F9245-5C17-4DE4-96BC-AF23E67CB275}" srcOrd="5" destOrd="0" parTransId="{89CB1B87-C08A-4B32-A5D1-108050DE3158}" sibTransId="{8654392D-86FD-4DBD-A0D3-A7670B69B626}"/>
    <dgm:cxn modelId="{36A30DB4-93F0-4B93-9074-7481B63DDABD}" srcId="{8B7C58E0-9E62-4BDC-AEEC-0BE95443B0C9}" destId="{5AA8CB67-2B2B-43FD-8B2B-93C4CD2C15A0}" srcOrd="7" destOrd="0" parTransId="{BC3278D5-7607-4D5E-B785-8ED7FDD3064D}" sibTransId="{B848495E-EED0-4739-80BF-3192141DBEE3}"/>
    <dgm:cxn modelId="{37877520-CF5E-4507-98C1-643F8C73200A}" type="presOf" srcId="{526F8162-97D6-4550-8324-3DD2C9513739}" destId="{233CE159-9E8F-4305-8F1B-F06EE19E0323}" srcOrd="0" destOrd="0" presId="urn:microsoft.com/office/officeart/2005/8/layout/bProcess4"/>
    <dgm:cxn modelId="{57DFA79A-A205-472F-A04C-EA62A6F2EE0F}" type="presOf" srcId="{B848495E-EED0-4739-80BF-3192141DBEE3}" destId="{DCEF0F15-AD41-4F49-B74C-430A83228769}" srcOrd="0" destOrd="0" presId="urn:microsoft.com/office/officeart/2005/8/layout/bProcess4"/>
    <dgm:cxn modelId="{A3DF2B63-278B-44A0-A9E8-7CB3EC810187}" type="presOf" srcId="{8654392D-86FD-4DBD-A0D3-A7670B69B626}" destId="{E54E221B-48CD-401C-8E63-8A46CCDFF076}" srcOrd="0" destOrd="0" presId="urn:microsoft.com/office/officeart/2005/8/layout/bProcess4"/>
    <dgm:cxn modelId="{34E1CA62-09D6-40A2-8B2B-844EAECA2739}" srcId="{8B7C58E0-9E62-4BDC-AEEC-0BE95443B0C9}" destId="{DE84BA4C-554F-4427-A041-3F72E9DF1C4C}" srcOrd="10" destOrd="0" parTransId="{15B45074-103E-4DAD-A746-85CD4D4E064B}" sibTransId="{8EEE068A-63A1-46BA-84B6-AE5DA41E57D9}"/>
    <dgm:cxn modelId="{DD2B3625-920F-4C3D-80D2-E82B59D71A70}" srcId="{8B7C58E0-9E62-4BDC-AEEC-0BE95443B0C9}" destId="{9AC43608-0814-4A39-8546-601A875D5432}" srcOrd="8" destOrd="0" parTransId="{387502A8-88F8-45A4-A4B9-5D5C946E08BF}" sibTransId="{526F8162-97D6-4550-8324-3DD2C9513739}"/>
    <dgm:cxn modelId="{2F963F29-4261-4320-97A0-FC24C2F602DD}" type="presOf" srcId="{5AA8CB67-2B2B-43FD-8B2B-93C4CD2C15A0}" destId="{57F83763-82E7-439C-B765-83D36EB42244}" srcOrd="0" destOrd="0" presId="urn:microsoft.com/office/officeart/2005/8/layout/bProcess4"/>
    <dgm:cxn modelId="{C1C00BA5-76F8-45A3-8684-F090E72F1416}" type="presOf" srcId="{8B7C58E0-9E62-4BDC-AEEC-0BE95443B0C9}" destId="{0E6C7114-DDEF-4016-BE30-A621BA475116}" srcOrd="0" destOrd="0" presId="urn:microsoft.com/office/officeart/2005/8/layout/bProcess4"/>
    <dgm:cxn modelId="{12A77F71-F28C-4952-BA1D-D6DD5795986A}" type="presOf" srcId="{4DAD0D0C-57E0-4BFD-88E0-DC805F5C6623}" destId="{245E03DD-02B8-4F90-8C2F-5FF28EE17296}" srcOrd="0" destOrd="0" presId="urn:microsoft.com/office/officeart/2005/8/layout/bProcess4"/>
    <dgm:cxn modelId="{7FDFAF18-58CC-4D4F-83A8-B2EFC602103D}" srcId="{8B7C58E0-9E62-4BDC-AEEC-0BE95443B0C9}" destId="{51489A21-18CF-439A-8427-8213FCD79CD2}" srcOrd="4" destOrd="0" parTransId="{B444B172-2156-4F79-B943-7DC1960449BE}" sibTransId="{5F7F4A4D-11BC-4CCF-93A6-A7F862B014B5}"/>
    <dgm:cxn modelId="{B9902719-E6C3-4D46-8B89-865B0BD0AD6F}" type="presOf" srcId="{DE84BA4C-554F-4427-A041-3F72E9DF1C4C}" destId="{C410ADC3-70BC-4F0B-852A-1C5F3D530C1B}" srcOrd="0" destOrd="0" presId="urn:microsoft.com/office/officeart/2005/8/layout/bProcess4"/>
    <dgm:cxn modelId="{5FC56D6A-AAE3-4391-A433-52A73F351022}" type="presOf" srcId="{FB3061CF-592B-468A-8B7C-281D8D56ADDA}" destId="{8377602B-AF48-4C5B-A6E6-41D1D3B8BBB7}" srcOrd="0" destOrd="0" presId="urn:microsoft.com/office/officeart/2005/8/layout/bProcess4"/>
    <dgm:cxn modelId="{55F94893-1139-4215-88D1-483E378662AC}" type="presOf" srcId="{BEC4CB90-316A-46CB-B108-748FF59D1DB6}" destId="{F0FDED2B-4692-46B6-A5EA-E0F0983DA2C0}" srcOrd="0" destOrd="0" presId="urn:microsoft.com/office/officeart/2005/8/layout/bProcess4"/>
    <dgm:cxn modelId="{A4F4D2C9-6BFD-4070-ABAE-5EBA8E1F5766}" type="presOf" srcId="{9AC43608-0814-4A39-8546-601A875D5432}" destId="{6A4540DB-1151-485C-AB03-E4DA4CEF9306}" srcOrd="0" destOrd="0" presId="urn:microsoft.com/office/officeart/2005/8/layout/bProcess4"/>
    <dgm:cxn modelId="{259AA090-FE0D-4160-8985-E03FBA309D40}" type="presParOf" srcId="{0E6C7114-DDEF-4016-BE30-A621BA475116}" destId="{B46F4861-ECF9-4610-8D9D-48ECDB56D111}" srcOrd="0" destOrd="0" presId="urn:microsoft.com/office/officeart/2005/8/layout/bProcess4"/>
    <dgm:cxn modelId="{3A4BCFCB-A8DD-417D-90B5-1A26D232404A}" type="presParOf" srcId="{B46F4861-ECF9-4610-8D9D-48ECDB56D111}" destId="{B3D345A1-7D56-468A-9E96-ED040BCDECE9}" srcOrd="0" destOrd="0" presId="urn:microsoft.com/office/officeart/2005/8/layout/bProcess4"/>
    <dgm:cxn modelId="{8CE19F63-1CCC-47AF-9350-49772756CB5D}" type="presParOf" srcId="{B46F4861-ECF9-4610-8D9D-48ECDB56D111}" destId="{9DF5BD73-6F85-4B89-8793-841E2F8B72B3}" srcOrd="1" destOrd="0" presId="urn:microsoft.com/office/officeart/2005/8/layout/bProcess4"/>
    <dgm:cxn modelId="{BD28C3CA-F214-48A7-814B-B1E5012E0530}" type="presParOf" srcId="{0E6C7114-DDEF-4016-BE30-A621BA475116}" destId="{BF62B464-31C5-44B9-AC12-6BFD9677FBF3}" srcOrd="1" destOrd="0" presId="urn:microsoft.com/office/officeart/2005/8/layout/bProcess4"/>
    <dgm:cxn modelId="{15EE39FD-9B77-4E65-9453-4E2588E67B06}" type="presParOf" srcId="{0E6C7114-DDEF-4016-BE30-A621BA475116}" destId="{49C12E8B-5897-478C-AB89-FE494EE06D67}" srcOrd="2" destOrd="0" presId="urn:microsoft.com/office/officeart/2005/8/layout/bProcess4"/>
    <dgm:cxn modelId="{C7579CA3-300C-4248-942B-96D38C26614D}" type="presParOf" srcId="{49C12E8B-5897-478C-AB89-FE494EE06D67}" destId="{99FEE9F3-DBAB-4BB1-A6C0-F2ADBFE853A8}" srcOrd="0" destOrd="0" presId="urn:microsoft.com/office/officeart/2005/8/layout/bProcess4"/>
    <dgm:cxn modelId="{8A13EEDE-5F89-43D0-A92F-9262FDCA447E}" type="presParOf" srcId="{49C12E8B-5897-478C-AB89-FE494EE06D67}" destId="{31ADFA43-FD03-4FE4-9975-71FB47F8420D}" srcOrd="1" destOrd="0" presId="urn:microsoft.com/office/officeart/2005/8/layout/bProcess4"/>
    <dgm:cxn modelId="{96D155EC-2B27-46C5-A160-0578EB6B1DA7}" type="presParOf" srcId="{0E6C7114-DDEF-4016-BE30-A621BA475116}" destId="{FC4C3BD2-C2B9-470B-AB7D-0ACBBB1F15C0}" srcOrd="3" destOrd="0" presId="urn:microsoft.com/office/officeart/2005/8/layout/bProcess4"/>
    <dgm:cxn modelId="{A5D38494-8DE1-4420-808B-876497A1D064}" type="presParOf" srcId="{0E6C7114-DDEF-4016-BE30-A621BA475116}" destId="{E1AD4084-B899-4B1B-AF4A-91328FDB6EFB}" srcOrd="4" destOrd="0" presId="urn:microsoft.com/office/officeart/2005/8/layout/bProcess4"/>
    <dgm:cxn modelId="{4A593754-5EBE-40F0-A836-5E967C22CA23}" type="presParOf" srcId="{E1AD4084-B899-4B1B-AF4A-91328FDB6EFB}" destId="{B5B9E1D6-920C-4FFA-B8FD-06594737F200}" srcOrd="0" destOrd="0" presId="urn:microsoft.com/office/officeart/2005/8/layout/bProcess4"/>
    <dgm:cxn modelId="{C85389BF-AF58-4F3F-B0AC-048F96E8A502}" type="presParOf" srcId="{E1AD4084-B899-4B1B-AF4A-91328FDB6EFB}" destId="{2FBD0AF7-2C1C-4CE4-8491-8A5682BF5686}" srcOrd="1" destOrd="0" presId="urn:microsoft.com/office/officeart/2005/8/layout/bProcess4"/>
    <dgm:cxn modelId="{0B8756E6-2B18-42C7-961B-73CBCD4235B8}" type="presParOf" srcId="{0E6C7114-DDEF-4016-BE30-A621BA475116}" destId="{209BAEAC-A18E-495F-8D0E-B5F2BB7BF2A6}" srcOrd="5" destOrd="0" presId="urn:microsoft.com/office/officeart/2005/8/layout/bProcess4"/>
    <dgm:cxn modelId="{ACFCF6A1-2296-42B7-B9BE-DC8988F18874}" type="presParOf" srcId="{0E6C7114-DDEF-4016-BE30-A621BA475116}" destId="{CAA4765A-A10F-4A3C-A4F3-58DC8B7EA5E4}" srcOrd="6" destOrd="0" presId="urn:microsoft.com/office/officeart/2005/8/layout/bProcess4"/>
    <dgm:cxn modelId="{6DC90D55-433D-432A-9AB7-BB37CE1CB6EC}" type="presParOf" srcId="{CAA4765A-A10F-4A3C-A4F3-58DC8B7EA5E4}" destId="{750BBA6A-B214-4EE2-9423-602FCD74ABC3}" srcOrd="0" destOrd="0" presId="urn:microsoft.com/office/officeart/2005/8/layout/bProcess4"/>
    <dgm:cxn modelId="{63064719-AC8D-4A8D-A526-169679E1B408}" type="presParOf" srcId="{CAA4765A-A10F-4A3C-A4F3-58DC8B7EA5E4}" destId="{F0FDED2B-4692-46B6-A5EA-E0F0983DA2C0}" srcOrd="1" destOrd="0" presId="urn:microsoft.com/office/officeart/2005/8/layout/bProcess4"/>
    <dgm:cxn modelId="{B34670EC-58A4-45AD-81B2-6977809FCA44}" type="presParOf" srcId="{0E6C7114-DDEF-4016-BE30-A621BA475116}" destId="{245E03DD-02B8-4F90-8C2F-5FF28EE17296}" srcOrd="7" destOrd="0" presId="urn:microsoft.com/office/officeart/2005/8/layout/bProcess4"/>
    <dgm:cxn modelId="{A71BACF0-5A57-4732-853D-94A5256F75EC}" type="presParOf" srcId="{0E6C7114-DDEF-4016-BE30-A621BA475116}" destId="{0F61036E-0AEB-44B8-864A-BF3E4711923D}" srcOrd="8" destOrd="0" presId="urn:microsoft.com/office/officeart/2005/8/layout/bProcess4"/>
    <dgm:cxn modelId="{B07CD92B-9C86-4C47-9215-54FB0CAAB696}" type="presParOf" srcId="{0F61036E-0AEB-44B8-864A-BF3E4711923D}" destId="{8967B786-6E07-4132-98AD-70619419A420}" srcOrd="0" destOrd="0" presId="urn:microsoft.com/office/officeart/2005/8/layout/bProcess4"/>
    <dgm:cxn modelId="{E5186527-4EB6-4569-B6F5-F5C9F61DC78C}" type="presParOf" srcId="{0F61036E-0AEB-44B8-864A-BF3E4711923D}" destId="{EBD79357-A398-4292-A36D-30576E72E2D0}" srcOrd="1" destOrd="0" presId="urn:microsoft.com/office/officeart/2005/8/layout/bProcess4"/>
    <dgm:cxn modelId="{7A0A0406-8437-4C1D-B609-20B1E550EB4B}" type="presParOf" srcId="{0E6C7114-DDEF-4016-BE30-A621BA475116}" destId="{00D453CB-98F8-4E71-8EF4-824966EF37D8}" srcOrd="9" destOrd="0" presId="urn:microsoft.com/office/officeart/2005/8/layout/bProcess4"/>
    <dgm:cxn modelId="{243FBFFB-C40C-4F7C-B8CA-17A9AD34D89D}" type="presParOf" srcId="{0E6C7114-DDEF-4016-BE30-A621BA475116}" destId="{A4A68311-3D41-46E8-AEBE-F61B9A03E557}" srcOrd="10" destOrd="0" presId="urn:microsoft.com/office/officeart/2005/8/layout/bProcess4"/>
    <dgm:cxn modelId="{8B39D45C-AD1F-4BFC-8E2A-B768C667EB32}" type="presParOf" srcId="{A4A68311-3D41-46E8-AEBE-F61B9A03E557}" destId="{F8412A4E-E34F-4ACD-9F41-C43AC70BE211}" srcOrd="0" destOrd="0" presId="urn:microsoft.com/office/officeart/2005/8/layout/bProcess4"/>
    <dgm:cxn modelId="{1ACE6147-1336-4C15-95A8-9DE9D723C688}" type="presParOf" srcId="{A4A68311-3D41-46E8-AEBE-F61B9A03E557}" destId="{576BE072-ADA2-46DE-903F-D970C619E879}" srcOrd="1" destOrd="0" presId="urn:microsoft.com/office/officeart/2005/8/layout/bProcess4"/>
    <dgm:cxn modelId="{3EF2FD73-EA6B-4600-8273-A5414745ED78}" type="presParOf" srcId="{0E6C7114-DDEF-4016-BE30-A621BA475116}" destId="{E54E221B-48CD-401C-8E63-8A46CCDFF076}" srcOrd="11" destOrd="0" presId="urn:microsoft.com/office/officeart/2005/8/layout/bProcess4"/>
    <dgm:cxn modelId="{F4CC5069-C407-47BA-82EE-E4A0F214DB7E}" type="presParOf" srcId="{0E6C7114-DDEF-4016-BE30-A621BA475116}" destId="{CEE61B9A-E263-4B61-A9F7-BAC37C8194E1}" srcOrd="12" destOrd="0" presId="urn:microsoft.com/office/officeart/2005/8/layout/bProcess4"/>
    <dgm:cxn modelId="{4F004958-2568-4728-A34D-E3E34042E33F}" type="presParOf" srcId="{CEE61B9A-E263-4B61-A9F7-BAC37C8194E1}" destId="{5D727DBD-88A2-4318-8E60-A44BC7064246}" srcOrd="0" destOrd="0" presId="urn:microsoft.com/office/officeart/2005/8/layout/bProcess4"/>
    <dgm:cxn modelId="{3A9323A8-BEE9-4261-A210-2253A3F50B70}" type="presParOf" srcId="{CEE61B9A-E263-4B61-A9F7-BAC37C8194E1}" destId="{F9FC2CE1-DDE5-4A6F-A7A4-6546DC250B14}" srcOrd="1" destOrd="0" presId="urn:microsoft.com/office/officeart/2005/8/layout/bProcess4"/>
    <dgm:cxn modelId="{F389C32F-B834-49DC-99DE-4C3158D191EA}" type="presParOf" srcId="{0E6C7114-DDEF-4016-BE30-A621BA475116}" destId="{211C8B89-DC65-42A6-8300-B15456A38964}" srcOrd="13" destOrd="0" presId="urn:microsoft.com/office/officeart/2005/8/layout/bProcess4"/>
    <dgm:cxn modelId="{D87B81F4-921F-49F7-80EB-F4876E61958D}" type="presParOf" srcId="{0E6C7114-DDEF-4016-BE30-A621BA475116}" destId="{66B4DEBD-70CF-4761-A198-F29FFBA1D92A}" srcOrd="14" destOrd="0" presId="urn:microsoft.com/office/officeart/2005/8/layout/bProcess4"/>
    <dgm:cxn modelId="{80283E1C-0DD5-4BE4-B409-50DF35CF34F4}" type="presParOf" srcId="{66B4DEBD-70CF-4761-A198-F29FFBA1D92A}" destId="{54728F44-DCAD-4901-858B-E761811BA068}" srcOrd="0" destOrd="0" presId="urn:microsoft.com/office/officeart/2005/8/layout/bProcess4"/>
    <dgm:cxn modelId="{663A7779-461B-4B4D-84E9-887FACE3FADF}" type="presParOf" srcId="{66B4DEBD-70CF-4761-A198-F29FFBA1D92A}" destId="{57F83763-82E7-439C-B765-83D36EB42244}" srcOrd="1" destOrd="0" presId="urn:microsoft.com/office/officeart/2005/8/layout/bProcess4"/>
    <dgm:cxn modelId="{51C3CBA3-5117-4E49-8A04-8650EBD252CF}" type="presParOf" srcId="{0E6C7114-DDEF-4016-BE30-A621BA475116}" destId="{DCEF0F15-AD41-4F49-B74C-430A83228769}" srcOrd="15" destOrd="0" presId="urn:microsoft.com/office/officeart/2005/8/layout/bProcess4"/>
    <dgm:cxn modelId="{3438FAEC-6E4C-4D09-B401-796370C4FF67}" type="presParOf" srcId="{0E6C7114-DDEF-4016-BE30-A621BA475116}" destId="{5621DF1E-E0BE-46CE-BA57-9E13EB937BCB}" srcOrd="16" destOrd="0" presId="urn:microsoft.com/office/officeart/2005/8/layout/bProcess4"/>
    <dgm:cxn modelId="{70454AE1-BCD8-48A3-B4C9-7FB19F4AC2DA}" type="presParOf" srcId="{5621DF1E-E0BE-46CE-BA57-9E13EB937BCB}" destId="{AA853B14-52FF-461B-9230-E134182A76FA}" srcOrd="0" destOrd="0" presId="urn:microsoft.com/office/officeart/2005/8/layout/bProcess4"/>
    <dgm:cxn modelId="{574BA9F0-5E13-4F4A-915A-EBB2317A69CA}" type="presParOf" srcId="{5621DF1E-E0BE-46CE-BA57-9E13EB937BCB}" destId="{6A4540DB-1151-485C-AB03-E4DA4CEF9306}" srcOrd="1" destOrd="0" presId="urn:microsoft.com/office/officeart/2005/8/layout/bProcess4"/>
    <dgm:cxn modelId="{154EBC10-3D8B-4658-932E-90708CEF4669}" type="presParOf" srcId="{0E6C7114-DDEF-4016-BE30-A621BA475116}" destId="{233CE159-9E8F-4305-8F1B-F06EE19E0323}" srcOrd="17" destOrd="0" presId="urn:microsoft.com/office/officeart/2005/8/layout/bProcess4"/>
    <dgm:cxn modelId="{F1D514CC-3878-4B42-89C7-838A392779D3}" type="presParOf" srcId="{0E6C7114-DDEF-4016-BE30-A621BA475116}" destId="{42F97BCF-9283-417C-98D8-27BE533036E4}" srcOrd="18" destOrd="0" presId="urn:microsoft.com/office/officeart/2005/8/layout/bProcess4"/>
    <dgm:cxn modelId="{43CDF04E-9B0A-47D2-884F-486DA764B755}" type="presParOf" srcId="{42F97BCF-9283-417C-98D8-27BE533036E4}" destId="{651F77B2-D208-48D5-A202-38E10CFFEF91}" srcOrd="0" destOrd="0" presId="urn:microsoft.com/office/officeart/2005/8/layout/bProcess4"/>
    <dgm:cxn modelId="{5F776A8E-F518-4343-A9C1-34DE97AC9BAF}" type="presParOf" srcId="{42F97BCF-9283-417C-98D8-27BE533036E4}" destId="{D937C384-5777-4BDE-914B-71CF9C5C2B48}" srcOrd="1" destOrd="0" presId="urn:microsoft.com/office/officeart/2005/8/layout/bProcess4"/>
    <dgm:cxn modelId="{3CFCCAB3-5C5B-46C9-97A1-C3899DA70242}" type="presParOf" srcId="{0E6C7114-DDEF-4016-BE30-A621BA475116}" destId="{B7F4D17F-B2F2-4733-B26F-B1E967B1A41E}" srcOrd="19" destOrd="0" presId="urn:microsoft.com/office/officeart/2005/8/layout/bProcess4"/>
    <dgm:cxn modelId="{A3EBE5D4-AEE0-49FD-9C20-F33EF41D4D45}" type="presParOf" srcId="{0E6C7114-DDEF-4016-BE30-A621BA475116}" destId="{5F25AEE0-8A00-4CB2-A3B9-7C1FEB263E63}" srcOrd="20" destOrd="0" presId="urn:microsoft.com/office/officeart/2005/8/layout/bProcess4"/>
    <dgm:cxn modelId="{10FCF666-97CC-4C46-AA64-485D7CA9813E}" type="presParOf" srcId="{5F25AEE0-8A00-4CB2-A3B9-7C1FEB263E63}" destId="{AF47FFD4-F60E-4617-B966-823C13C02D70}" srcOrd="0" destOrd="0" presId="urn:microsoft.com/office/officeart/2005/8/layout/bProcess4"/>
    <dgm:cxn modelId="{F1EB1271-373A-4D46-B26C-5971915B1AB7}" type="presParOf" srcId="{5F25AEE0-8A00-4CB2-A3B9-7C1FEB263E63}" destId="{C410ADC3-70BC-4F0B-852A-1C5F3D530C1B}" srcOrd="1" destOrd="0" presId="urn:microsoft.com/office/officeart/2005/8/layout/bProcess4"/>
    <dgm:cxn modelId="{D6C98FBA-55E7-4E29-BF33-7EAD0C1CB080}" type="presParOf" srcId="{0E6C7114-DDEF-4016-BE30-A621BA475116}" destId="{57A3B2BD-5672-424A-BED4-80F140F728B1}" srcOrd="21" destOrd="0" presId="urn:microsoft.com/office/officeart/2005/8/layout/bProcess4"/>
    <dgm:cxn modelId="{F95A6624-CA58-45A9-9D9E-8FBC73230CED}" type="presParOf" srcId="{0E6C7114-DDEF-4016-BE30-A621BA475116}" destId="{00F3FE4B-CE0A-46D7-A9E9-2DFDAC7C8C90}" srcOrd="22" destOrd="0" presId="urn:microsoft.com/office/officeart/2005/8/layout/bProcess4"/>
    <dgm:cxn modelId="{FCEF1147-9677-4D73-8031-435A141B9D28}" type="presParOf" srcId="{00F3FE4B-CE0A-46D7-A9E9-2DFDAC7C8C90}" destId="{040DBF51-B671-4353-B6D3-CBD517036150}" srcOrd="0" destOrd="0" presId="urn:microsoft.com/office/officeart/2005/8/layout/bProcess4"/>
    <dgm:cxn modelId="{05AD1DCF-77D5-4E1F-A275-B827242BD017}" type="presParOf" srcId="{00F3FE4B-CE0A-46D7-A9E9-2DFDAC7C8C90}" destId="{8377602B-AF48-4C5B-A6E6-41D1D3B8BBB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9AB698-BC5C-40F0-B1F7-AB7A81974957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BCE5B75-6CF1-4097-8CC6-C8B01D95697F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Lenguaje escrito.</a:t>
          </a:r>
          <a:endParaRPr lang="es-MX" dirty="0"/>
        </a:p>
      </dgm:t>
    </dgm:pt>
    <dgm:pt modelId="{3916A084-9971-4230-A0D2-FAD74ACCC4DB}" type="parTrans" cxnId="{3273E763-7774-45CB-9FCD-A7CE20B73914}">
      <dgm:prSet/>
      <dgm:spPr/>
      <dgm:t>
        <a:bodyPr/>
        <a:lstStyle/>
        <a:p>
          <a:endParaRPr lang="es-MX"/>
        </a:p>
      </dgm:t>
    </dgm:pt>
    <dgm:pt modelId="{F64D203B-D185-4C43-A007-48035ABB23F6}" type="sibTrans" cxnId="{3273E763-7774-45CB-9FCD-A7CE20B73914}">
      <dgm:prSet/>
      <dgm:spPr/>
      <dgm:t>
        <a:bodyPr/>
        <a:lstStyle/>
        <a:p>
          <a:endParaRPr lang="es-MX"/>
        </a:p>
      </dgm:t>
    </dgm:pt>
    <dgm:pt modelId="{C641E9BE-600C-4552-90D8-3A104B5A3E4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Léxico</a:t>
          </a:r>
          <a:endParaRPr lang="es-MX" dirty="0">
            <a:latin typeface="Kristen ITC" pitchFamily="66" charset="0"/>
          </a:endParaRPr>
        </a:p>
      </dgm:t>
    </dgm:pt>
    <dgm:pt modelId="{430482FC-0444-4AEB-9179-2B79AFCEB255}" type="parTrans" cxnId="{1DDED830-7A13-431D-ABA2-6FBF57005EAE}">
      <dgm:prSet/>
      <dgm:spPr/>
      <dgm:t>
        <a:bodyPr/>
        <a:lstStyle/>
        <a:p>
          <a:endParaRPr lang="es-MX"/>
        </a:p>
      </dgm:t>
    </dgm:pt>
    <dgm:pt modelId="{D6BD9F15-042D-46EC-805F-9ADC9E2D4CF0}" type="sibTrans" cxnId="{1DDED830-7A13-431D-ABA2-6FBF57005EAE}">
      <dgm:prSet/>
      <dgm:spPr/>
      <dgm:t>
        <a:bodyPr/>
        <a:lstStyle/>
        <a:p>
          <a:endParaRPr lang="es-MX"/>
        </a:p>
      </dgm:t>
    </dgm:pt>
    <dgm:pt modelId="{421755BA-87E2-41A4-8935-0D7CC8DE595C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Relación imagen palabra</a:t>
          </a:r>
          <a:endParaRPr lang="es-MX" dirty="0">
            <a:latin typeface="Kristen ITC" pitchFamily="66" charset="0"/>
          </a:endParaRPr>
        </a:p>
      </dgm:t>
    </dgm:pt>
    <dgm:pt modelId="{37CEA62A-228E-4591-A9F4-338A88F1D25D}" type="parTrans" cxnId="{AF14B27D-09C9-4631-8292-94200ECD43F8}">
      <dgm:prSet/>
      <dgm:spPr/>
      <dgm:t>
        <a:bodyPr/>
        <a:lstStyle/>
        <a:p>
          <a:endParaRPr lang="es-MX"/>
        </a:p>
      </dgm:t>
    </dgm:pt>
    <dgm:pt modelId="{C5BAF2A4-E2D1-42FC-91A7-78DBF2ACBE57}" type="sibTrans" cxnId="{AF14B27D-09C9-4631-8292-94200ECD43F8}">
      <dgm:prSet/>
      <dgm:spPr/>
      <dgm:t>
        <a:bodyPr/>
        <a:lstStyle/>
        <a:p>
          <a:endParaRPr lang="es-MX"/>
        </a:p>
      </dgm:t>
    </dgm:pt>
    <dgm:pt modelId="{DAC65C22-5729-4498-8F75-2651C6F13A9B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Vocabulario</a:t>
          </a:r>
          <a:endParaRPr lang="es-MX" dirty="0">
            <a:latin typeface="Kristen ITC" pitchFamily="66" charset="0"/>
          </a:endParaRPr>
        </a:p>
      </dgm:t>
    </dgm:pt>
    <dgm:pt modelId="{ACB1FC63-9EA0-4512-AB80-1BAE953612F4}" type="parTrans" cxnId="{6A45CAC7-999E-477C-8623-EA1F1B8726FE}">
      <dgm:prSet/>
      <dgm:spPr/>
      <dgm:t>
        <a:bodyPr/>
        <a:lstStyle/>
        <a:p>
          <a:endParaRPr lang="es-MX"/>
        </a:p>
      </dgm:t>
    </dgm:pt>
    <dgm:pt modelId="{C5F0B2C3-4F07-4B0A-82C7-FBF38F4ECD42}" type="sibTrans" cxnId="{6A45CAC7-999E-477C-8623-EA1F1B8726FE}">
      <dgm:prSet/>
      <dgm:spPr/>
      <dgm:t>
        <a:bodyPr/>
        <a:lstStyle/>
        <a:p>
          <a:endParaRPr lang="es-MX"/>
        </a:p>
      </dgm:t>
    </dgm:pt>
    <dgm:pt modelId="{09E04A58-EB47-4D2B-A629-76E6B25A94C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Pronunciación</a:t>
          </a:r>
          <a:endParaRPr lang="es-MX" dirty="0">
            <a:latin typeface="Kristen ITC" pitchFamily="66" charset="0"/>
          </a:endParaRPr>
        </a:p>
      </dgm:t>
    </dgm:pt>
    <dgm:pt modelId="{C8427020-C660-404B-9F40-C48F8D9A49F9}" type="parTrans" cxnId="{9494AF15-3E71-4068-A396-CDF5A9567EBC}">
      <dgm:prSet/>
      <dgm:spPr/>
      <dgm:t>
        <a:bodyPr/>
        <a:lstStyle/>
        <a:p>
          <a:endParaRPr lang="es-MX"/>
        </a:p>
      </dgm:t>
    </dgm:pt>
    <dgm:pt modelId="{CEFFFA1D-974E-4A16-850A-6ACE11E2BB54}" type="sibTrans" cxnId="{9494AF15-3E71-4068-A396-CDF5A9567EBC}">
      <dgm:prSet/>
      <dgm:spPr/>
      <dgm:t>
        <a:bodyPr/>
        <a:lstStyle/>
        <a:p>
          <a:endParaRPr lang="es-MX"/>
        </a:p>
      </dgm:t>
    </dgm:pt>
    <dgm:pt modelId="{B5356F36-C710-489A-A4EB-4D609131B1A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Pragmática</a:t>
          </a:r>
          <a:endParaRPr lang="es-MX" dirty="0">
            <a:latin typeface="Kristen ITC" pitchFamily="66" charset="0"/>
          </a:endParaRPr>
        </a:p>
      </dgm:t>
    </dgm:pt>
    <dgm:pt modelId="{27E6C484-7B0B-438C-89A3-55CB7EC67007}" type="parTrans" cxnId="{1C7B2F26-0933-45B7-9459-93741DC50505}">
      <dgm:prSet/>
      <dgm:spPr/>
      <dgm:t>
        <a:bodyPr/>
        <a:lstStyle/>
        <a:p>
          <a:endParaRPr lang="es-MX"/>
        </a:p>
      </dgm:t>
    </dgm:pt>
    <dgm:pt modelId="{77B54D0C-1ECC-429D-8C71-163962EF9780}" type="sibTrans" cxnId="{1C7B2F26-0933-45B7-9459-93741DC50505}">
      <dgm:prSet/>
      <dgm:spPr/>
      <dgm:t>
        <a:bodyPr/>
        <a:lstStyle/>
        <a:p>
          <a:endParaRPr lang="es-MX"/>
        </a:p>
      </dgm:t>
    </dgm:pt>
    <dgm:pt modelId="{51D0132B-8CAA-4960-BC04-717714D26D34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Expresión</a:t>
          </a:r>
          <a:endParaRPr lang="es-MX" dirty="0">
            <a:latin typeface="Kristen ITC" pitchFamily="66" charset="0"/>
          </a:endParaRPr>
        </a:p>
      </dgm:t>
    </dgm:pt>
    <dgm:pt modelId="{3447093D-2FDD-40CE-AEAB-24B2280FC3AE}" type="parTrans" cxnId="{642C2AA0-07DB-434A-9C20-0D5D1635D861}">
      <dgm:prSet/>
      <dgm:spPr/>
      <dgm:t>
        <a:bodyPr/>
        <a:lstStyle/>
        <a:p>
          <a:endParaRPr lang="es-MX"/>
        </a:p>
      </dgm:t>
    </dgm:pt>
    <dgm:pt modelId="{A3CDB57A-3681-4199-9415-526A13099C23}" type="sibTrans" cxnId="{642C2AA0-07DB-434A-9C20-0D5D1635D861}">
      <dgm:prSet/>
      <dgm:spPr/>
      <dgm:t>
        <a:bodyPr/>
        <a:lstStyle/>
        <a:p>
          <a:endParaRPr lang="es-MX"/>
        </a:p>
      </dgm:t>
    </dgm:pt>
    <dgm:pt modelId="{A34D1AEA-5396-49A5-9EAE-C35CF483333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Fonología</a:t>
          </a:r>
          <a:endParaRPr lang="es-MX" dirty="0">
            <a:latin typeface="Kristen ITC" pitchFamily="66" charset="0"/>
          </a:endParaRPr>
        </a:p>
      </dgm:t>
    </dgm:pt>
    <dgm:pt modelId="{D7B5013D-95FF-4DC9-AD04-558D8054FC9C}" type="parTrans" cxnId="{34111708-FD49-4FF6-A934-688CE561BD8E}">
      <dgm:prSet/>
      <dgm:spPr/>
      <dgm:t>
        <a:bodyPr/>
        <a:lstStyle/>
        <a:p>
          <a:endParaRPr lang="es-MX"/>
        </a:p>
      </dgm:t>
    </dgm:pt>
    <dgm:pt modelId="{CC8E235C-DED6-44F4-9EEE-C779F2F0A463}" type="sibTrans" cxnId="{34111708-FD49-4FF6-A934-688CE561BD8E}">
      <dgm:prSet/>
      <dgm:spPr/>
      <dgm:t>
        <a:bodyPr/>
        <a:lstStyle/>
        <a:p>
          <a:endParaRPr lang="es-MX"/>
        </a:p>
      </dgm:t>
    </dgm:pt>
    <dgm:pt modelId="{4AD2073A-4546-4A55-BA51-D6EBFF1FC240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Fluidez</a:t>
          </a:r>
          <a:endParaRPr lang="es-MX" dirty="0">
            <a:latin typeface="Kristen ITC" pitchFamily="66" charset="0"/>
          </a:endParaRPr>
        </a:p>
      </dgm:t>
    </dgm:pt>
    <dgm:pt modelId="{E66A1630-65A5-489D-9DE4-CB0FA00C7BB5}" type="parTrans" cxnId="{54FBD1EB-665E-4F21-B98A-AF4A898C2778}">
      <dgm:prSet/>
      <dgm:spPr/>
      <dgm:t>
        <a:bodyPr/>
        <a:lstStyle/>
        <a:p>
          <a:endParaRPr lang="es-MX"/>
        </a:p>
      </dgm:t>
    </dgm:pt>
    <dgm:pt modelId="{3D4B28CD-72B2-4F3B-9366-9E2BBD992542}" type="sibTrans" cxnId="{54FBD1EB-665E-4F21-B98A-AF4A898C2778}">
      <dgm:prSet/>
      <dgm:spPr/>
      <dgm:t>
        <a:bodyPr/>
        <a:lstStyle/>
        <a:p>
          <a:endParaRPr lang="es-MX"/>
        </a:p>
      </dgm:t>
    </dgm:pt>
    <dgm:pt modelId="{A917A95A-18EE-470C-9736-D61AC061638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Comunicación e </a:t>
          </a:r>
          <a:endParaRPr lang="es-MX" dirty="0">
            <a:latin typeface="Kristen ITC" pitchFamily="66" charset="0"/>
          </a:endParaRPr>
        </a:p>
      </dgm:t>
    </dgm:pt>
    <dgm:pt modelId="{98814C30-B4FF-4E74-B935-6E49F4446316}" type="parTrans" cxnId="{DBAFB89A-C2A7-4E5A-B657-2AAB7D711DD9}">
      <dgm:prSet/>
      <dgm:spPr/>
      <dgm:t>
        <a:bodyPr/>
        <a:lstStyle/>
        <a:p>
          <a:endParaRPr lang="es-MX"/>
        </a:p>
      </dgm:t>
    </dgm:pt>
    <dgm:pt modelId="{E6D7F53B-0C92-4E76-8233-FFDAE57236FB}" type="sibTrans" cxnId="{DBAFB89A-C2A7-4E5A-B657-2AAB7D711DD9}">
      <dgm:prSet/>
      <dgm:spPr/>
      <dgm:t>
        <a:bodyPr/>
        <a:lstStyle/>
        <a:p>
          <a:endParaRPr lang="es-MX"/>
        </a:p>
      </dgm:t>
    </dgm:pt>
    <dgm:pt modelId="{2A7E4736-A1C5-4E96-BB75-F930D5C6853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intercambio verbal</a:t>
          </a:r>
          <a:endParaRPr lang="es-MX" dirty="0">
            <a:latin typeface="Kristen ITC" pitchFamily="66" charset="0"/>
          </a:endParaRPr>
        </a:p>
      </dgm:t>
    </dgm:pt>
    <dgm:pt modelId="{FA634288-1872-478C-B0DC-BAAE509BC7F1}" type="parTrans" cxnId="{4FEBE02E-EDB5-4B76-89E8-50E3F485CDE1}">
      <dgm:prSet/>
      <dgm:spPr/>
      <dgm:t>
        <a:bodyPr/>
        <a:lstStyle/>
        <a:p>
          <a:endParaRPr lang="es-MX"/>
        </a:p>
      </dgm:t>
    </dgm:pt>
    <dgm:pt modelId="{1426A663-7254-4CC3-9773-71E6937D7C8F}" type="sibTrans" cxnId="{4FEBE02E-EDB5-4B76-89E8-50E3F485CDE1}">
      <dgm:prSet/>
      <dgm:spPr/>
      <dgm:t>
        <a:bodyPr/>
        <a:lstStyle/>
        <a:p>
          <a:endParaRPr lang="es-MX"/>
        </a:p>
      </dgm:t>
    </dgm:pt>
    <dgm:pt modelId="{1805370A-486F-4404-947C-BB7B68C43BF5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capacidad de escuchar</a:t>
          </a:r>
          <a:endParaRPr lang="es-MX" dirty="0">
            <a:latin typeface="Kristen ITC" pitchFamily="66" charset="0"/>
          </a:endParaRPr>
        </a:p>
      </dgm:t>
    </dgm:pt>
    <dgm:pt modelId="{F9641382-F007-403D-B2E7-34F350757B37}" type="parTrans" cxnId="{9B83D8A7-9943-4429-97C1-EA70DDB0E274}">
      <dgm:prSet/>
      <dgm:spPr/>
      <dgm:t>
        <a:bodyPr/>
        <a:lstStyle/>
        <a:p>
          <a:endParaRPr lang="es-MX"/>
        </a:p>
      </dgm:t>
    </dgm:pt>
    <dgm:pt modelId="{95B8D703-ED6D-4C84-A152-E58C2BDA702F}" type="sibTrans" cxnId="{9B83D8A7-9943-4429-97C1-EA70DDB0E274}">
      <dgm:prSet/>
      <dgm:spPr/>
      <dgm:t>
        <a:bodyPr/>
        <a:lstStyle/>
        <a:p>
          <a:endParaRPr lang="es-MX"/>
        </a:p>
      </dgm:t>
    </dgm:pt>
    <dgm:pt modelId="{1D7E309B-6E19-470D-96D2-48F03F43BD3B}" type="pres">
      <dgm:prSet presAssocID="{F49AB698-BC5C-40F0-B1F7-AB7A8197495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5282DB55-5752-4381-9FAB-9217FF1DBAB1}" type="pres">
      <dgm:prSet presAssocID="{3BCE5B75-6CF1-4097-8CC6-C8B01D95697F}" presName="compNode" presStyleCnt="0"/>
      <dgm:spPr/>
    </dgm:pt>
    <dgm:pt modelId="{0AF89390-9588-4418-84D0-747921C0B806}" type="pres">
      <dgm:prSet presAssocID="{3BCE5B75-6CF1-4097-8CC6-C8B01D95697F}" presName="dummyConnPt" presStyleCnt="0"/>
      <dgm:spPr/>
    </dgm:pt>
    <dgm:pt modelId="{BB1DAAA3-3F26-4E82-A701-4F7B7ADB172D}" type="pres">
      <dgm:prSet presAssocID="{3BCE5B75-6CF1-4097-8CC6-C8B01D95697F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212F0B-8001-4280-ABA7-70EA5F9310A4}" type="pres">
      <dgm:prSet presAssocID="{F64D203B-D185-4C43-A007-48035ABB23F6}" presName="sibTrans" presStyleLbl="bgSibTrans2D1" presStyleIdx="0" presStyleCnt="11"/>
      <dgm:spPr/>
      <dgm:t>
        <a:bodyPr/>
        <a:lstStyle/>
        <a:p>
          <a:endParaRPr lang="es-MX"/>
        </a:p>
      </dgm:t>
    </dgm:pt>
    <dgm:pt modelId="{A562156F-8EAE-476D-9982-095FBCAC3798}" type="pres">
      <dgm:prSet presAssocID="{C641E9BE-600C-4552-90D8-3A104B5A3E4E}" presName="compNode" presStyleCnt="0"/>
      <dgm:spPr/>
    </dgm:pt>
    <dgm:pt modelId="{DDC5B722-3443-45CC-B982-59881C10D164}" type="pres">
      <dgm:prSet presAssocID="{C641E9BE-600C-4552-90D8-3A104B5A3E4E}" presName="dummyConnPt" presStyleCnt="0"/>
      <dgm:spPr/>
    </dgm:pt>
    <dgm:pt modelId="{CB185DE1-873A-4A60-AB5B-3C96CDFB6673}" type="pres">
      <dgm:prSet presAssocID="{C641E9BE-600C-4552-90D8-3A104B5A3E4E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F14C67-C90F-454B-96B9-862E7942B0B5}" type="pres">
      <dgm:prSet presAssocID="{D6BD9F15-042D-46EC-805F-9ADC9E2D4CF0}" presName="sibTrans" presStyleLbl="bgSibTrans2D1" presStyleIdx="1" presStyleCnt="11"/>
      <dgm:spPr/>
      <dgm:t>
        <a:bodyPr/>
        <a:lstStyle/>
        <a:p>
          <a:endParaRPr lang="es-MX"/>
        </a:p>
      </dgm:t>
    </dgm:pt>
    <dgm:pt modelId="{1DFB5BE6-11DF-492B-A558-5D7293793BBA}" type="pres">
      <dgm:prSet presAssocID="{421755BA-87E2-41A4-8935-0D7CC8DE595C}" presName="compNode" presStyleCnt="0"/>
      <dgm:spPr/>
    </dgm:pt>
    <dgm:pt modelId="{DE5B031C-E528-4FE1-8F3F-F6D9B4BAF597}" type="pres">
      <dgm:prSet presAssocID="{421755BA-87E2-41A4-8935-0D7CC8DE595C}" presName="dummyConnPt" presStyleCnt="0"/>
      <dgm:spPr/>
    </dgm:pt>
    <dgm:pt modelId="{901A27CC-363B-49A9-A012-7A863B54C18D}" type="pres">
      <dgm:prSet presAssocID="{421755BA-87E2-41A4-8935-0D7CC8DE595C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B523167-9924-4779-A8DC-21F83F37F5C5}" type="pres">
      <dgm:prSet presAssocID="{C5BAF2A4-E2D1-42FC-91A7-78DBF2ACBE57}" presName="sibTrans" presStyleLbl="bgSibTrans2D1" presStyleIdx="2" presStyleCnt="11"/>
      <dgm:spPr/>
      <dgm:t>
        <a:bodyPr/>
        <a:lstStyle/>
        <a:p>
          <a:endParaRPr lang="es-MX"/>
        </a:p>
      </dgm:t>
    </dgm:pt>
    <dgm:pt modelId="{8899459B-868F-44C0-B5EE-81AC97454425}" type="pres">
      <dgm:prSet presAssocID="{DAC65C22-5729-4498-8F75-2651C6F13A9B}" presName="compNode" presStyleCnt="0"/>
      <dgm:spPr/>
    </dgm:pt>
    <dgm:pt modelId="{CCC6D36B-4821-4385-9D98-640058DD1FA0}" type="pres">
      <dgm:prSet presAssocID="{DAC65C22-5729-4498-8F75-2651C6F13A9B}" presName="dummyConnPt" presStyleCnt="0"/>
      <dgm:spPr/>
    </dgm:pt>
    <dgm:pt modelId="{03CCD4F3-42C1-4AC9-A39D-5AA0371EBE6B}" type="pres">
      <dgm:prSet presAssocID="{DAC65C22-5729-4498-8F75-2651C6F13A9B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754030-9C95-442E-9F62-E8202339C28C}" type="pres">
      <dgm:prSet presAssocID="{C5F0B2C3-4F07-4B0A-82C7-FBF38F4ECD42}" presName="sibTrans" presStyleLbl="bgSibTrans2D1" presStyleIdx="3" presStyleCnt="11"/>
      <dgm:spPr/>
      <dgm:t>
        <a:bodyPr/>
        <a:lstStyle/>
        <a:p>
          <a:endParaRPr lang="es-MX"/>
        </a:p>
      </dgm:t>
    </dgm:pt>
    <dgm:pt modelId="{1A0227A1-9CEA-4AA6-BF0C-E2C159B2034B}" type="pres">
      <dgm:prSet presAssocID="{09E04A58-EB47-4D2B-A629-76E6B25A94CD}" presName="compNode" presStyleCnt="0"/>
      <dgm:spPr/>
    </dgm:pt>
    <dgm:pt modelId="{E3FD9B61-EAEC-4EDE-83D1-F8BA5B6BBA75}" type="pres">
      <dgm:prSet presAssocID="{09E04A58-EB47-4D2B-A629-76E6B25A94CD}" presName="dummyConnPt" presStyleCnt="0"/>
      <dgm:spPr/>
    </dgm:pt>
    <dgm:pt modelId="{58A8867D-96B4-41A1-9514-E9BFF06AE591}" type="pres">
      <dgm:prSet presAssocID="{09E04A58-EB47-4D2B-A629-76E6B25A94CD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8C216A-4907-4A96-8A73-594CBD49A8F8}" type="pres">
      <dgm:prSet presAssocID="{CEFFFA1D-974E-4A16-850A-6ACE11E2BB54}" presName="sibTrans" presStyleLbl="bgSibTrans2D1" presStyleIdx="4" presStyleCnt="11"/>
      <dgm:spPr/>
      <dgm:t>
        <a:bodyPr/>
        <a:lstStyle/>
        <a:p>
          <a:endParaRPr lang="es-MX"/>
        </a:p>
      </dgm:t>
    </dgm:pt>
    <dgm:pt modelId="{C92EEA71-A7C3-4FC2-9222-A534C285B9E1}" type="pres">
      <dgm:prSet presAssocID="{B5356F36-C710-489A-A4EB-4D609131B1A9}" presName="compNode" presStyleCnt="0"/>
      <dgm:spPr/>
    </dgm:pt>
    <dgm:pt modelId="{76BC0F33-2221-4FCF-B5E3-FACAAFFE6998}" type="pres">
      <dgm:prSet presAssocID="{B5356F36-C710-489A-A4EB-4D609131B1A9}" presName="dummyConnPt" presStyleCnt="0"/>
      <dgm:spPr/>
    </dgm:pt>
    <dgm:pt modelId="{72291A86-AF17-40CD-A860-F076EA660D3A}" type="pres">
      <dgm:prSet presAssocID="{B5356F36-C710-489A-A4EB-4D609131B1A9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F9BBA9-E133-45EA-ADEB-615315AB5A5F}" type="pres">
      <dgm:prSet presAssocID="{77B54D0C-1ECC-429D-8C71-163962EF9780}" presName="sibTrans" presStyleLbl="bgSibTrans2D1" presStyleIdx="5" presStyleCnt="11"/>
      <dgm:spPr/>
      <dgm:t>
        <a:bodyPr/>
        <a:lstStyle/>
        <a:p>
          <a:endParaRPr lang="es-MX"/>
        </a:p>
      </dgm:t>
    </dgm:pt>
    <dgm:pt modelId="{96F10B6D-5397-4540-88B5-F1F267DCAC39}" type="pres">
      <dgm:prSet presAssocID="{51D0132B-8CAA-4960-BC04-717714D26D34}" presName="compNode" presStyleCnt="0"/>
      <dgm:spPr/>
    </dgm:pt>
    <dgm:pt modelId="{4182C7ED-794A-4A06-BDD9-A046894DE487}" type="pres">
      <dgm:prSet presAssocID="{51D0132B-8CAA-4960-BC04-717714D26D34}" presName="dummyConnPt" presStyleCnt="0"/>
      <dgm:spPr/>
    </dgm:pt>
    <dgm:pt modelId="{6EC33965-AF71-4D5A-BB64-BE85BA45F366}" type="pres">
      <dgm:prSet presAssocID="{51D0132B-8CAA-4960-BC04-717714D26D34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7B3F63-B7F2-4BF9-B561-CEF27997D892}" type="pres">
      <dgm:prSet presAssocID="{A3CDB57A-3681-4199-9415-526A13099C23}" presName="sibTrans" presStyleLbl="bgSibTrans2D1" presStyleIdx="6" presStyleCnt="11"/>
      <dgm:spPr/>
      <dgm:t>
        <a:bodyPr/>
        <a:lstStyle/>
        <a:p>
          <a:endParaRPr lang="es-MX"/>
        </a:p>
      </dgm:t>
    </dgm:pt>
    <dgm:pt modelId="{F490B337-253B-4586-8ED4-B8499816D45E}" type="pres">
      <dgm:prSet presAssocID="{A34D1AEA-5396-49A5-9EAE-C35CF4833331}" presName="compNode" presStyleCnt="0"/>
      <dgm:spPr/>
    </dgm:pt>
    <dgm:pt modelId="{83319553-7F1F-4771-8689-F9A6FC9CA164}" type="pres">
      <dgm:prSet presAssocID="{A34D1AEA-5396-49A5-9EAE-C35CF4833331}" presName="dummyConnPt" presStyleCnt="0"/>
      <dgm:spPr/>
    </dgm:pt>
    <dgm:pt modelId="{393A4F55-BF05-4F0E-B13F-17DD4F8EC21D}" type="pres">
      <dgm:prSet presAssocID="{A34D1AEA-5396-49A5-9EAE-C35CF4833331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B1F29A-FE64-4D09-A0EB-CA0AE7973C2B}" type="pres">
      <dgm:prSet presAssocID="{CC8E235C-DED6-44F4-9EEE-C779F2F0A463}" presName="sibTrans" presStyleLbl="bgSibTrans2D1" presStyleIdx="7" presStyleCnt="11"/>
      <dgm:spPr/>
      <dgm:t>
        <a:bodyPr/>
        <a:lstStyle/>
        <a:p>
          <a:endParaRPr lang="es-MX"/>
        </a:p>
      </dgm:t>
    </dgm:pt>
    <dgm:pt modelId="{1693B73B-2E8A-4D6D-BCF2-3C79C3001CA2}" type="pres">
      <dgm:prSet presAssocID="{4AD2073A-4546-4A55-BA51-D6EBFF1FC240}" presName="compNode" presStyleCnt="0"/>
      <dgm:spPr/>
    </dgm:pt>
    <dgm:pt modelId="{B65774DB-1376-4878-A159-9253999F7238}" type="pres">
      <dgm:prSet presAssocID="{4AD2073A-4546-4A55-BA51-D6EBFF1FC240}" presName="dummyConnPt" presStyleCnt="0"/>
      <dgm:spPr/>
    </dgm:pt>
    <dgm:pt modelId="{861AD5CA-F47B-4D54-8BA3-5A07C9408566}" type="pres">
      <dgm:prSet presAssocID="{4AD2073A-4546-4A55-BA51-D6EBFF1FC240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B1F2D6-672C-4F69-9B42-6245B3142187}" type="pres">
      <dgm:prSet presAssocID="{3D4B28CD-72B2-4F3B-9366-9E2BBD992542}" presName="sibTrans" presStyleLbl="bgSibTrans2D1" presStyleIdx="8" presStyleCnt="11"/>
      <dgm:spPr/>
      <dgm:t>
        <a:bodyPr/>
        <a:lstStyle/>
        <a:p>
          <a:endParaRPr lang="es-MX"/>
        </a:p>
      </dgm:t>
    </dgm:pt>
    <dgm:pt modelId="{F6B6BE8E-5B38-401C-A67A-3FF70A1FF68B}" type="pres">
      <dgm:prSet presAssocID="{A917A95A-18EE-470C-9736-D61AC0616381}" presName="compNode" presStyleCnt="0"/>
      <dgm:spPr/>
    </dgm:pt>
    <dgm:pt modelId="{16218B00-0E5D-4529-B2CD-B86F45B0AB62}" type="pres">
      <dgm:prSet presAssocID="{A917A95A-18EE-470C-9736-D61AC0616381}" presName="dummyConnPt" presStyleCnt="0"/>
      <dgm:spPr/>
    </dgm:pt>
    <dgm:pt modelId="{90AB00E1-0E82-48F7-ABCB-B09F819D7F37}" type="pres">
      <dgm:prSet presAssocID="{A917A95A-18EE-470C-9736-D61AC0616381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E84B63-9EB4-4F0D-B2A7-11D60CCBC3FF}" type="pres">
      <dgm:prSet presAssocID="{E6D7F53B-0C92-4E76-8233-FFDAE57236FB}" presName="sibTrans" presStyleLbl="bgSibTrans2D1" presStyleIdx="9" presStyleCnt="11"/>
      <dgm:spPr/>
      <dgm:t>
        <a:bodyPr/>
        <a:lstStyle/>
        <a:p>
          <a:endParaRPr lang="es-MX"/>
        </a:p>
      </dgm:t>
    </dgm:pt>
    <dgm:pt modelId="{7E2C5CCD-8356-477F-AAE0-FF33A14621AE}" type="pres">
      <dgm:prSet presAssocID="{2A7E4736-A1C5-4E96-BB75-F930D5C68536}" presName="compNode" presStyleCnt="0"/>
      <dgm:spPr/>
    </dgm:pt>
    <dgm:pt modelId="{E47D6C5B-DF68-40EF-A760-220C844369E3}" type="pres">
      <dgm:prSet presAssocID="{2A7E4736-A1C5-4E96-BB75-F930D5C68536}" presName="dummyConnPt" presStyleCnt="0"/>
      <dgm:spPr/>
    </dgm:pt>
    <dgm:pt modelId="{6D816FA7-E3A2-4068-AB33-0AD560A65FA0}" type="pres">
      <dgm:prSet presAssocID="{2A7E4736-A1C5-4E96-BB75-F930D5C68536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4938E2-6A40-4417-BE69-34AD9909B139}" type="pres">
      <dgm:prSet presAssocID="{1426A663-7254-4CC3-9773-71E6937D7C8F}" presName="sibTrans" presStyleLbl="bgSibTrans2D1" presStyleIdx="10" presStyleCnt="11"/>
      <dgm:spPr/>
      <dgm:t>
        <a:bodyPr/>
        <a:lstStyle/>
        <a:p>
          <a:endParaRPr lang="es-MX"/>
        </a:p>
      </dgm:t>
    </dgm:pt>
    <dgm:pt modelId="{B21DB55D-5978-403D-9177-407F6F07F57C}" type="pres">
      <dgm:prSet presAssocID="{1805370A-486F-4404-947C-BB7B68C43BF5}" presName="compNode" presStyleCnt="0"/>
      <dgm:spPr/>
    </dgm:pt>
    <dgm:pt modelId="{FA0E7EE5-C33E-4F57-A32C-3D65C6C66BE5}" type="pres">
      <dgm:prSet presAssocID="{1805370A-486F-4404-947C-BB7B68C43BF5}" presName="dummyConnPt" presStyleCnt="0"/>
      <dgm:spPr/>
    </dgm:pt>
    <dgm:pt modelId="{BCE816DE-D32A-4B8E-A313-460D54982C0D}" type="pres">
      <dgm:prSet presAssocID="{1805370A-486F-4404-947C-BB7B68C43BF5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090A84A-6EF9-4E66-B4F6-F1BF9E02D53E}" type="presOf" srcId="{B5356F36-C710-489A-A4EB-4D609131B1A9}" destId="{72291A86-AF17-40CD-A860-F076EA660D3A}" srcOrd="0" destOrd="0" presId="urn:microsoft.com/office/officeart/2005/8/layout/bProcess4"/>
    <dgm:cxn modelId="{D757B328-4373-4191-8AC1-248ADA8A930F}" type="presOf" srcId="{4AD2073A-4546-4A55-BA51-D6EBFF1FC240}" destId="{861AD5CA-F47B-4D54-8BA3-5A07C9408566}" srcOrd="0" destOrd="0" presId="urn:microsoft.com/office/officeart/2005/8/layout/bProcess4"/>
    <dgm:cxn modelId="{28A20131-C6B0-4FE2-852B-A0CA5DD6EBD6}" type="presOf" srcId="{421755BA-87E2-41A4-8935-0D7CC8DE595C}" destId="{901A27CC-363B-49A9-A012-7A863B54C18D}" srcOrd="0" destOrd="0" presId="urn:microsoft.com/office/officeart/2005/8/layout/bProcess4"/>
    <dgm:cxn modelId="{DBAFB89A-C2A7-4E5A-B657-2AAB7D711DD9}" srcId="{F49AB698-BC5C-40F0-B1F7-AB7A81974957}" destId="{A917A95A-18EE-470C-9736-D61AC0616381}" srcOrd="9" destOrd="0" parTransId="{98814C30-B4FF-4E74-B935-6E49F4446316}" sibTransId="{E6D7F53B-0C92-4E76-8233-FFDAE57236FB}"/>
    <dgm:cxn modelId="{34111708-FD49-4FF6-A934-688CE561BD8E}" srcId="{F49AB698-BC5C-40F0-B1F7-AB7A81974957}" destId="{A34D1AEA-5396-49A5-9EAE-C35CF4833331}" srcOrd="7" destOrd="0" parTransId="{D7B5013D-95FF-4DC9-AD04-558D8054FC9C}" sibTransId="{CC8E235C-DED6-44F4-9EEE-C779F2F0A463}"/>
    <dgm:cxn modelId="{A58BD0F8-AEF3-47B0-8668-98E7222A72C6}" type="presOf" srcId="{C5BAF2A4-E2D1-42FC-91A7-78DBF2ACBE57}" destId="{FB523167-9924-4779-A8DC-21F83F37F5C5}" srcOrd="0" destOrd="0" presId="urn:microsoft.com/office/officeart/2005/8/layout/bProcess4"/>
    <dgm:cxn modelId="{2D1EC7A8-0DD1-42AA-B59A-46D2C2BF7FFA}" type="presOf" srcId="{DAC65C22-5729-4498-8F75-2651C6F13A9B}" destId="{03CCD4F3-42C1-4AC9-A39D-5AA0371EBE6B}" srcOrd="0" destOrd="0" presId="urn:microsoft.com/office/officeart/2005/8/layout/bProcess4"/>
    <dgm:cxn modelId="{813543D7-54BA-4B27-A5D1-701943DF3A7E}" type="presOf" srcId="{A917A95A-18EE-470C-9736-D61AC0616381}" destId="{90AB00E1-0E82-48F7-ABCB-B09F819D7F37}" srcOrd="0" destOrd="0" presId="urn:microsoft.com/office/officeart/2005/8/layout/bProcess4"/>
    <dgm:cxn modelId="{9B83D8A7-9943-4429-97C1-EA70DDB0E274}" srcId="{F49AB698-BC5C-40F0-B1F7-AB7A81974957}" destId="{1805370A-486F-4404-947C-BB7B68C43BF5}" srcOrd="11" destOrd="0" parTransId="{F9641382-F007-403D-B2E7-34F350757B37}" sibTransId="{95B8D703-ED6D-4C84-A152-E58C2BDA702F}"/>
    <dgm:cxn modelId="{4FEBE02E-EDB5-4B76-89E8-50E3F485CDE1}" srcId="{F49AB698-BC5C-40F0-B1F7-AB7A81974957}" destId="{2A7E4736-A1C5-4E96-BB75-F930D5C68536}" srcOrd="10" destOrd="0" parTransId="{FA634288-1872-478C-B0DC-BAAE509BC7F1}" sibTransId="{1426A663-7254-4CC3-9773-71E6937D7C8F}"/>
    <dgm:cxn modelId="{EFCB5759-88FF-4198-A6E1-22188BA5BCB8}" type="presOf" srcId="{F64D203B-D185-4C43-A007-48035ABB23F6}" destId="{A7212F0B-8001-4280-ABA7-70EA5F9310A4}" srcOrd="0" destOrd="0" presId="urn:microsoft.com/office/officeart/2005/8/layout/bProcess4"/>
    <dgm:cxn modelId="{54FBD1EB-665E-4F21-B98A-AF4A898C2778}" srcId="{F49AB698-BC5C-40F0-B1F7-AB7A81974957}" destId="{4AD2073A-4546-4A55-BA51-D6EBFF1FC240}" srcOrd="8" destOrd="0" parTransId="{E66A1630-65A5-489D-9DE4-CB0FA00C7BB5}" sibTransId="{3D4B28CD-72B2-4F3B-9366-9E2BBD992542}"/>
    <dgm:cxn modelId="{4E17E9F2-E178-4FFA-B326-52358B8FBA17}" type="presOf" srcId="{CC8E235C-DED6-44F4-9EEE-C779F2F0A463}" destId="{80B1F29A-FE64-4D09-A0EB-CA0AE7973C2B}" srcOrd="0" destOrd="0" presId="urn:microsoft.com/office/officeart/2005/8/layout/bProcess4"/>
    <dgm:cxn modelId="{445E72C3-B192-4452-A89F-80B3CEEB2119}" type="presOf" srcId="{D6BD9F15-042D-46EC-805F-9ADC9E2D4CF0}" destId="{A6F14C67-C90F-454B-96B9-862E7942B0B5}" srcOrd="0" destOrd="0" presId="urn:microsoft.com/office/officeart/2005/8/layout/bProcess4"/>
    <dgm:cxn modelId="{477B4E0F-21CB-478E-9832-6D4AC8D498C3}" type="presOf" srcId="{09E04A58-EB47-4D2B-A629-76E6B25A94CD}" destId="{58A8867D-96B4-41A1-9514-E9BFF06AE591}" srcOrd="0" destOrd="0" presId="urn:microsoft.com/office/officeart/2005/8/layout/bProcess4"/>
    <dgm:cxn modelId="{9494AF15-3E71-4068-A396-CDF5A9567EBC}" srcId="{F49AB698-BC5C-40F0-B1F7-AB7A81974957}" destId="{09E04A58-EB47-4D2B-A629-76E6B25A94CD}" srcOrd="4" destOrd="0" parTransId="{C8427020-C660-404B-9F40-C48F8D9A49F9}" sibTransId="{CEFFFA1D-974E-4A16-850A-6ACE11E2BB54}"/>
    <dgm:cxn modelId="{3273E763-7774-45CB-9FCD-A7CE20B73914}" srcId="{F49AB698-BC5C-40F0-B1F7-AB7A81974957}" destId="{3BCE5B75-6CF1-4097-8CC6-C8B01D95697F}" srcOrd="0" destOrd="0" parTransId="{3916A084-9971-4230-A0D2-FAD74ACCC4DB}" sibTransId="{F64D203B-D185-4C43-A007-48035ABB23F6}"/>
    <dgm:cxn modelId="{642C2AA0-07DB-434A-9C20-0D5D1635D861}" srcId="{F49AB698-BC5C-40F0-B1F7-AB7A81974957}" destId="{51D0132B-8CAA-4960-BC04-717714D26D34}" srcOrd="6" destOrd="0" parTransId="{3447093D-2FDD-40CE-AEAB-24B2280FC3AE}" sibTransId="{A3CDB57A-3681-4199-9415-526A13099C23}"/>
    <dgm:cxn modelId="{E229CA2F-DBB8-4DE1-9649-0D105E846CD0}" type="presOf" srcId="{E6D7F53B-0C92-4E76-8233-FFDAE57236FB}" destId="{9DE84B63-9EB4-4F0D-B2A7-11D60CCBC3FF}" srcOrd="0" destOrd="0" presId="urn:microsoft.com/office/officeart/2005/8/layout/bProcess4"/>
    <dgm:cxn modelId="{49CA3ABF-AB03-42D4-8028-547722EEE66A}" type="presOf" srcId="{2A7E4736-A1C5-4E96-BB75-F930D5C68536}" destId="{6D816FA7-E3A2-4068-AB33-0AD560A65FA0}" srcOrd="0" destOrd="0" presId="urn:microsoft.com/office/officeart/2005/8/layout/bProcess4"/>
    <dgm:cxn modelId="{8E4B373F-9DE4-42F6-864A-20A4B58C5F26}" type="presOf" srcId="{A34D1AEA-5396-49A5-9EAE-C35CF4833331}" destId="{393A4F55-BF05-4F0E-B13F-17DD4F8EC21D}" srcOrd="0" destOrd="0" presId="urn:microsoft.com/office/officeart/2005/8/layout/bProcess4"/>
    <dgm:cxn modelId="{1CA81FC0-1B71-4E9B-AA5F-410AB67E24E6}" type="presOf" srcId="{1426A663-7254-4CC3-9773-71E6937D7C8F}" destId="{9D4938E2-6A40-4417-BE69-34AD9909B139}" srcOrd="0" destOrd="0" presId="urn:microsoft.com/office/officeart/2005/8/layout/bProcess4"/>
    <dgm:cxn modelId="{6781CDA5-3777-4B01-82E8-95246F68D2E3}" type="presOf" srcId="{3BCE5B75-6CF1-4097-8CC6-C8B01D95697F}" destId="{BB1DAAA3-3F26-4E82-A701-4F7B7ADB172D}" srcOrd="0" destOrd="0" presId="urn:microsoft.com/office/officeart/2005/8/layout/bProcess4"/>
    <dgm:cxn modelId="{6A45CAC7-999E-477C-8623-EA1F1B8726FE}" srcId="{F49AB698-BC5C-40F0-B1F7-AB7A81974957}" destId="{DAC65C22-5729-4498-8F75-2651C6F13A9B}" srcOrd="3" destOrd="0" parTransId="{ACB1FC63-9EA0-4512-AB80-1BAE953612F4}" sibTransId="{C5F0B2C3-4F07-4B0A-82C7-FBF38F4ECD42}"/>
    <dgm:cxn modelId="{DD3C656A-4259-4043-9913-30D2A483031F}" type="presOf" srcId="{C641E9BE-600C-4552-90D8-3A104B5A3E4E}" destId="{CB185DE1-873A-4A60-AB5B-3C96CDFB6673}" srcOrd="0" destOrd="0" presId="urn:microsoft.com/office/officeart/2005/8/layout/bProcess4"/>
    <dgm:cxn modelId="{91961191-6F5D-4E43-846A-10BBA3584DBC}" type="presOf" srcId="{51D0132B-8CAA-4960-BC04-717714D26D34}" destId="{6EC33965-AF71-4D5A-BB64-BE85BA45F366}" srcOrd="0" destOrd="0" presId="urn:microsoft.com/office/officeart/2005/8/layout/bProcess4"/>
    <dgm:cxn modelId="{79D2EF51-C98E-4693-B766-FB4E76F81EC7}" type="presOf" srcId="{A3CDB57A-3681-4199-9415-526A13099C23}" destId="{967B3F63-B7F2-4BF9-B561-CEF27997D892}" srcOrd="0" destOrd="0" presId="urn:microsoft.com/office/officeart/2005/8/layout/bProcess4"/>
    <dgm:cxn modelId="{654A31D5-617D-4E0A-B7BA-2604E787BF2D}" type="presOf" srcId="{77B54D0C-1ECC-429D-8C71-163962EF9780}" destId="{23F9BBA9-E133-45EA-ADEB-615315AB5A5F}" srcOrd="0" destOrd="0" presId="urn:microsoft.com/office/officeart/2005/8/layout/bProcess4"/>
    <dgm:cxn modelId="{41F870F3-14D3-4AB2-B585-10324FF34142}" type="presOf" srcId="{C5F0B2C3-4F07-4B0A-82C7-FBF38F4ECD42}" destId="{9F754030-9C95-442E-9F62-E8202339C28C}" srcOrd="0" destOrd="0" presId="urn:microsoft.com/office/officeart/2005/8/layout/bProcess4"/>
    <dgm:cxn modelId="{62C640E9-9F60-4507-9153-0E0DD22B5060}" type="presOf" srcId="{CEFFFA1D-974E-4A16-850A-6ACE11E2BB54}" destId="{468C216A-4907-4A96-8A73-594CBD49A8F8}" srcOrd="0" destOrd="0" presId="urn:microsoft.com/office/officeart/2005/8/layout/bProcess4"/>
    <dgm:cxn modelId="{AF14B27D-09C9-4631-8292-94200ECD43F8}" srcId="{F49AB698-BC5C-40F0-B1F7-AB7A81974957}" destId="{421755BA-87E2-41A4-8935-0D7CC8DE595C}" srcOrd="2" destOrd="0" parTransId="{37CEA62A-228E-4591-A9F4-338A88F1D25D}" sibTransId="{C5BAF2A4-E2D1-42FC-91A7-78DBF2ACBE57}"/>
    <dgm:cxn modelId="{D2D2F9C5-8167-434F-A477-414E3063134D}" type="presOf" srcId="{1805370A-486F-4404-947C-BB7B68C43BF5}" destId="{BCE816DE-D32A-4B8E-A313-460D54982C0D}" srcOrd="0" destOrd="0" presId="urn:microsoft.com/office/officeart/2005/8/layout/bProcess4"/>
    <dgm:cxn modelId="{1DDED830-7A13-431D-ABA2-6FBF57005EAE}" srcId="{F49AB698-BC5C-40F0-B1F7-AB7A81974957}" destId="{C641E9BE-600C-4552-90D8-3A104B5A3E4E}" srcOrd="1" destOrd="0" parTransId="{430482FC-0444-4AEB-9179-2B79AFCEB255}" sibTransId="{D6BD9F15-042D-46EC-805F-9ADC9E2D4CF0}"/>
    <dgm:cxn modelId="{1C7B2F26-0933-45B7-9459-93741DC50505}" srcId="{F49AB698-BC5C-40F0-B1F7-AB7A81974957}" destId="{B5356F36-C710-489A-A4EB-4D609131B1A9}" srcOrd="5" destOrd="0" parTransId="{27E6C484-7B0B-438C-89A3-55CB7EC67007}" sibTransId="{77B54D0C-1ECC-429D-8C71-163962EF9780}"/>
    <dgm:cxn modelId="{195AEC6B-FC03-497F-AB10-0A67455066A4}" type="presOf" srcId="{F49AB698-BC5C-40F0-B1F7-AB7A81974957}" destId="{1D7E309B-6E19-470D-96D2-48F03F43BD3B}" srcOrd="0" destOrd="0" presId="urn:microsoft.com/office/officeart/2005/8/layout/bProcess4"/>
    <dgm:cxn modelId="{DE330150-3FD7-4FD9-A47F-115517EB051D}" type="presOf" srcId="{3D4B28CD-72B2-4F3B-9366-9E2BBD992542}" destId="{BFB1F2D6-672C-4F69-9B42-6245B3142187}" srcOrd="0" destOrd="0" presId="urn:microsoft.com/office/officeart/2005/8/layout/bProcess4"/>
    <dgm:cxn modelId="{1E15F76B-149A-4346-922B-5365E65E0429}" type="presParOf" srcId="{1D7E309B-6E19-470D-96D2-48F03F43BD3B}" destId="{5282DB55-5752-4381-9FAB-9217FF1DBAB1}" srcOrd="0" destOrd="0" presId="urn:microsoft.com/office/officeart/2005/8/layout/bProcess4"/>
    <dgm:cxn modelId="{51033B90-2C00-4B3C-82AD-159EEA736872}" type="presParOf" srcId="{5282DB55-5752-4381-9FAB-9217FF1DBAB1}" destId="{0AF89390-9588-4418-84D0-747921C0B806}" srcOrd="0" destOrd="0" presId="urn:microsoft.com/office/officeart/2005/8/layout/bProcess4"/>
    <dgm:cxn modelId="{A03B129F-9C74-4C00-83E6-3FC019016277}" type="presParOf" srcId="{5282DB55-5752-4381-9FAB-9217FF1DBAB1}" destId="{BB1DAAA3-3F26-4E82-A701-4F7B7ADB172D}" srcOrd="1" destOrd="0" presId="urn:microsoft.com/office/officeart/2005/8/layout/bProcess4"/>
    <dgm:cxn modelId="{251C8A98-992E-489C-94C4-0F5DD0EA7228}" type="presParOf" srcId="{1D7E309B-6E19-470D-96D2-48F03F43BD3B}" destId="{A7212F0B-8001-4280-ABA7-70EA5F9310A4}" srcOrd="1" destOrd="0" presId="urn:microsoft.com/office/officeart/2005/8/layout/bProcess4"/>
    <dgm:cxn modelId="{C87CF95E-9CB6-4697-87EB-26784E15CD3E}" type="presParOf" srcId="{1D7E309B-6E19-470D-96D2-48F03F43BD3B}" destId="{A562156F-8EAE-476D-9982-095FBCAC3798}" srcOrd="2" destOrd="0" presId="urn:microsoft.com/office/officeart/2005/8/layout/bProcess4"/>
    <dgm:cxn modelId="{71AA44A3-760B-4569-923C-0033C853395D}" type="presParOf" srcId="{A562156F-8EAE-476D-9982-095FBCAC3798}" destId="{DDC5B722-3443-45CC-B982-59881C10D164}" srcOrd="0" destOrd="0" presId="urn:microsoft.com/office/officeart/2005/8/layout/bProcess4"/>
    <dgm:cxn modelId="{68EC8E3F-5BE1-40E8-B2ED-A8C4A8F02478}" type="presParOf" srcId="{A562156F-8EAE-476D-9982-095FBCAC3798}" destId="{CB185DE1-873A-4A60-AB5B-3C96CDFB6673}" srcOrd="1" destOrd="0" presId="urn:microsoft.com/office/officeart/2005/8/layout/bProcess4"/>
    <dgm:cxn modelId="{BE8EAF97-6D8D-46E5-A8B0-02403B9E54F6}" type="presParOf" srcId="{1D7E309B-6E19-470D-96D2-48F03F43BD3B}" destId="{A6F14C67-C90F-454B-96B9-862E7942B0B5}" srcOrd="3" destOrd="0" presId="urn:microsoft.com/office/officeart/2005/8/layout/bProcess4"/>
    <dgm:cxn modelId="{4FEE93FB-8291-4B81-B2CD-7390F8A13464}" type="presParOf" srcId="{1D7E309B-6E19-470D-96D2-48F03F43BD3B}" destId="{1DFB5BE6-11DF-492B-A558-5D7293793BBA}" srcOrd="4" destOrd="0" presId="urn:microsoft.com/office/officeart/2005/8/layout/bProcess4"/>
    <dgm:cxn modelId="{098114C6-EDE4-4292-8F3B-FEC20546EB45}" type="presParOf" srcId="{1DFB5BE6-11DF-492B-A558-5D7293793BBA}" destId="{DE5B031C-E528-4FE1-8F3F-F6D9B4BAF597}" srcOrd="0" destOrd="0" presId="urn:microsoft.com/office/officeart/2005/8/layout/bProcess4"/>
    <dgm:cxn modelId="{EFAA981E-7484-46B6-9CA3-1FADD57B8458}" type="presParOf" srcId="{1DFB5BE6-11DF-492B-A558-5D7293793BBA}" destId="{901A27CC-363B-49A9-A012-7A863B54C18D}" srcOrd="1" destOrd="0" presId="urn:microsoft.com/office/officeart/2005/8/layout/bProcess4"/>
    <dgm:cxn modelId="{21F9D261-CF64-415D-A49E-8DF901ECADFE}" type="presParOf" srcId="{1D7E309B-6E19-470D-96D2-48F03F43BD3B}" destId="{FB523167-9924-4779-A8DC-21F83F37F5C5}" srcOrd="5" destOrd="0" presId="urn:microsoft.com/office/officeart/2005/8/layout/bProcess4"/>
    <dgm:cxn modelId="{0E5F8362-7AAA-4EC2-B530-776D834B232A}" type="presParOf" srcId="{1D7E309B-6E19-470D-96D2-48F03F43BD3B}" destId="{8899459B-868F-44C0-B5EE-81AC97454425}" srcOrd="6" destOrd="0" presId="urn:microsoft.com/office/officeart/2005/8/layout/bProcess4"/>
    <dgm:cxn modelId="{46C09004-4A3C-4684-9CE7-11693B26A90C}" type="presParOf" srcId="{8899459B-868F-44C0-B5EE-81AC97454425}" destId="{CCC6D36B-4821-4385-9D98-640058DD1FA0}" srcOrd="0" destOrd="0" presId="urn:microsoft.com/office/officeart/2005/8/layout/bProcess4"/>
    <dgm:cxn modelId="{247F0017-012F-4A6F-B9A6-2E007F023DC2}" type="presParOf" srcId="{8899459B-868F-44C0-B5EE-81AC97454425}" destId="{03CCD4F3-42C1-4AC9-A39D-5AA0371EBE6B}" srcOrd="1" destOrd="0" presId="urn:microsoft.com/office/officeart/2005/8/layout/bProcess4"/>
    <dgm:cxn modelId="{76FCB86D-B4F3-46BE-B689-108337FD6136}" type="presParOf" srcId="{1D7E309B-6E19-470D-96D2-48F03F43BD3B}" destId="{9F754030-9C95-442E-9F62-E8202339C28C}" srcOrd="7" destOrd="0" presId="urn:microsoft.com/office/officeart/2005/8/layout/bProcess4"/>
    <dgm:cxn modelId="{D677E23D-8063-40F0-90E1-86FD69C96880}" type="presParOf" srcId="{1D7E309B-6E19-470D-96D2-48F03F43BD3B}" destId="{1A0227A1-9CEA-4AA6-BF0C-E2C159B2034B}" srcOrd="8" destOrd="0" presId="urn:microsoft.com/office/officeart/2005/8/layout/bProcess4"/>
    <dgm:cxn modelId="{CEADA45C-600C-4370-A90A-0F8B3B8A9877}" type="presParOf" srcId="{1A0227A1-9CEA-4AA6-BF0C-E2C159B2034B}" destId="{E3FD9B61-EAEC-4EDE-83D1-F8BA5B6BBA75}" srcOrd="0" destOrd="0" presId="urn:microsoft.com/office/officeart/2005/8/layout/bProcess4"/>
    <dgm:cxn modelId="{D3F4ED47-401E-42D0-BC75-F5D6645817E1}" type="presParOf" srcId="{1A0227A1-9CEA-4AA6-BF0C-E2C159B2034B}" destId="{58A8867D-96B4-41A1-9514-E9BFF06AE591}" srcOrd="1" destOrd="0" presId="urn:microsoft.com/office/officeart/2005/8/layout/bProcess4"/>
    <dgm:cxn modelId="{E6BD0DCC-EB5E-47FA-B18E-F3FFB5DAEF5C}" type="presParOf" srcId="{1D7E309B-6E19-470D-96D2-48F03F43BD3B}" destId="{468C216A-4907-4A96-8A73-594CBD49A8F8}" srcOrd="9" destOrd="0" presId="urn:microsoft.com/office/officeart/2005/8/layout/bProcess4"/>
    <dgm:cxn modelId="{7388EE18-7A10-4488-80E0-A61747B305E8}" type="presParOf" srcId="{1D7E309B-6E19-470D-96D2-48F03F43BD3B}" destId="{C92EEA71-A7C3-4FC2-9222-A534C285B9E1}" srcOrd="10" destOrd="0" presId="urn:microsoft.com/office/officeart/2005/8/layout/bProcess4"/>
    <dgm:cxn modelId="{7368CBAA-628E-43D6-B2B3-3380CE5B526A}" type="presParOf" srcId="{C92EEA71-A7C3-4FC2-9222-A534C285B9E1}" destId="{76BC0F33-2221-4FCF-B5E3-FACAAFFE6998}" srcOrd="0" destOrd="0" presId="urn:microsoft.com/office/officeart/2005/8/layout/bProcess4"/>
    <dgm:cxn modelId="{6B947746-1C8C-4F78-834A-9FC525F38591}" type="presParOf" srcId="{C92EEA71-A7C3-4FC2-9222-A534C285B9E1}" destId="{72291A86-AF17-40CD-A860-F076EA660D3A}" srcOrd="1" destOrd="0" presId="urn:microsoft.com/office/officeart/2005/8/layout/bProcess4"/>
    <dgm:cxn modelId="{E932329F-2CE1-4436-B595-4B9206C9D3CE}" type="presParOf" srcId="{1D7E309B-6E19-470D-96D2-48F03F43BD3B}" destId="{23F9BBA9-E133-45EA-ADEB-615315AB5A5F}" srcOrd="11" destOrd="0" presId="urn:microsoft.com/office/officeart/2005/8/layout/bProcess4"/>
    <dgm:cxn modelId="{0CB97131-259C-4D00-BFE7-45411A5D7BDA}" type="presParOf" srcId="{1D7E309B-6E19-470D-96D2-48F03F43BD3B}" destId="{96F10B6D-5397-4540-88B5-F1F267DCAC39}" srcOrd="12" destOrd="0" presId="urn:microsoft.com/office/officeart/2005/8/layout/bProcess4"/>
    <dgm:cxn modelId="{E0D816F8-17CE-4F14-93FC-F41B8A329639}" type="presParOf" srcId="{96F10B6D-5397-4540-88B5-F1F267DCAC39}" destId="{4182C7ED-794A-4A06-BDD9-A046894DE487}" srcOrd="0" destOrd="0" presId="urn:microsoft.com/office/officeart/2005/8/layout/bProcess4"/>
    <dgm:cxn modelId="{3ADA8412-B767-4B43-8CA2-1A8044F81F98}" type="presParOf" srcId="{96F10B6D-5397-4540-88B5-F1F267DCAC39}" destId="{6EC33965-AF71-4D5A-BB64-BE85BA45F366}" srcOrd="1" destOrd="0" presId="urn:microsoft.com/office/officeart/2005/8/layout/bProcess4"/>
    <dgm:cxn modelId="{CAD0F83A-C534-4467-896E-856CA7E7741A}" type="presParOf" srcId="{1D7E309B-6E19-470D-96D2-48F03F43BD3B}" destId="{967B3F63-B7F2-4BF9-B561-CEF27997D892}" srcOrd="13" destOrd="0" presId="urn:microsoft.com/office/officeart/2005/8/layout/bProcess4"/>
    <dgm:cxn modelId="{9FE8AA7A-C0ED-4E5E-B8B1-172780765E47}" type="presParOf" srcId="{1D7E309B-6E19-470D-96D2-48F03F43BD3B}" destId="{F490B337-253B-4586-8ED4-B8499816D45E}" srcOrd="14" destOrd="0" presId="urn:microsoft.com/office/officeart/2005/8/layout/bProcess4"/>
    <dgm:cxn modelId="{6697984B-C3E6-4343-B29C-2B32CE5055FF}" type="presParOf" srcId="{F490B337-253B-4586-8ED4-B8499816D45E}" destId="{83319553-7F1F-4771-8689-F9A6FC9CA164}" srcOrd="0" destOrd="0" presId="urn:microsoft.com/office/officeart/2005/8/layout/bProcess4"/>
    <dgm:cxn modelId="{3346328C-A291-4F5C-AAEE-3A5A57CCF38D}" type="presParOf" srcId="{F490B337-253B-4586-8ED4-B8499816D45E}" destId="{393A4F55-BF05-4F0E-B13F-17DD4F8EC21D}" srcOrd="1" destOrd="0" presId="urn:microsoft.com/office/officeart/2005/8/layout/bProcess4"/>
    <dgm:cxn modelId="{3673F3B1-2115-46C9-989F-F1D85132C47B}" type="presParOf" srcId="{1D7E309B-6E19-470D-96D2-48F03F43BD3B}" destId="{80B1F29A-FE64-4D09-A0EB-CA0AE7973C2B}" srcOrd="15" destOrd="0" presId="urn:microsoft.com/office/officeart/2005/8/layout/bProcess4"/>
    <dgm:cxn modelId="{95B72EF6-04C4-4D01-9712-1896D88D7361}" type="presParOf" srcId="{1D7E309B-6E19-470D-96D2-48F03F43BD3B}" destId="{1693B73B-2E8A-4D6D-BCF2-3C79C3001CA2}" srcOrd="16" destOrd="0" presId="urn:microsoft.com/office/officeart/2005/8/layout/bProcess4"/>
    <dgm:cxn modelId="{99964DE9-31C8-4AE0-AC3C-AE90A488C2CC}" type="presParOf" srcId="{1693B73B-2E8A-4D6D-BCF2-3C79C3001CA2}" destId="{B65774DB-1376-4878-A159-9253999F7238}" srcOrd="0" destOrd="0" presId="urn:microsoft.com/office/officeart/2005/8/layout/bProcess4"/>
    <dgm:cxn modelId="{0773D848-75B8-4CFD-9C5A-87E73F668A7B}" type="presParOf" srcId="{1693B73B-2E8A-4D6D-BCF2-3C79C3001CA2}" destId="{861AD5CA-F47B-4D54-8BA3-5A07C9408566}" srcOrd="1" destOrd="0" presId="urn:microsoft.com/office/officeart/2005/8/layout/bProcess4"/>
    <dgm:cxn modelId="{03FBDEA5-3CB6-4AA1-ABDC-E61D7FE29DB4}" type="presParOf" srcId="{1D7E309B-6E19-470D-96D2-48F03F43BD3B}" destId="{BFB1F2D6-672C-4F69-9B42-6245B3142187}" srcOrd="17" destOrd="0" presId="urn:microsoft.com/office/officeart/2005/8/layout/bProcess4"/>
    <dgm:cxn modelId="{502D5EE6-02D1-4D3E-9990-A43E08DDACF5}" type="presParOf" srcId="{1D7E309B-6E19-470D-96D2-48F03F43BD3B}" destId="{F6B6BE8E-5B38-401C-A67A-3FF70A1FF68B}" srcOrd="18" destOrd="0" presId="urn:microsoft.com/office/officeart/2005/8/layout/bProcess4"/>
    <dgm:cxn modelId="{A48A856D-8F83-4E83-B70F-BF42907FB2E6}" type="presParOf" srcId="{F6B6BE8E-5B38-401C-A67A-3FF70A1FF68B}" destId="{16218B00-0E5D-4529-B2CD-B86F45B0AB62}" srcOrd="0" destOrd="0" presId="urn:microsoft.com/office/officeart/2005/8/layout/bProcess4"/>
    <dgm:cxn modelId="{2911D615-BDEE-499B-8AEE-6AF4A92B5C8B}" type="presParOf" srcId="{F6B6BE8E-5B38-401C-A67A-3FF70A1FF68B}" destId="{90AB00E1-0E82-48F7-ABCB-B09F819D7F37}" srcOrd="1" destOrd="0" presId="urn:microsoft.com/office/officeart/2005/8/layout/bProcess4"/>
    <dgm:cxn modelId="{B20E16E3-A401-41D5-B181-D90B76E1B7D9}" type="presParOf" srcId="{1D7E309B-6E19-470D-96D2-48F03F43BD3B}" destId="{9DE84B63-9EB4-4F0D-B2A7-11D60CCBC3FF}" srcOrd="19" destOrd="0" presId="urn:microsoft.com/office/officeart/2005/8/layout/bProcess4"/>
    <dgm:cxn modelId="{D920ECE2-C626-43E7-BD13-7D80D87F89B7}" type="presParOf" srcId="{1D7E309B-6E19-470D-96D2-48F03F43BD3B}" destId="{7E2C5CCD-8356-477F-AAE0-FF33A14621AE}" srcOrd="20" destOrd="0" presId="urn:microsoft.com/office/officeart/2005/8/layout/bProcess4"/>
    <dgm:cxn modelId="{2402B9B4-0647-467E-B533-80441E42810A}" type="presParOf" srcId="{7E2C5CCD-8356-477F-AAE0-FF33A14621AE}" destId="{E47D6C5B-DF68-40EF-A760-220C844369E3}" srcOrd="0" destOrd="0" presId="urn:microsoft.com/office/officeart/2005/8/layout/bProcess4"/>
    <dgm:cxn modelId="{4DBD8287-2A0D-4D7F-9ECE-26239C586693}" type="presParOf" srcId="{7E2C5CCD-8356-477F-AAE0-FF33A14621AE}" destId="{6D816FA7-E3A2-4068-AB33-0AD560A65FA0}" srcOrd="1" destOrd="0" presId="urn:microsoft.com/office/officeart/2005/8/layout/bProcess4"/>
    <dgm:cxn modelId="{531144CB-041E-4B52-832B-564BA576F740}" type="presParOf" srcId="{1D7E309B-6E19-470D-96D2-48F03F43BD3B}" destId="{9D4938E2-6A40-4417-BE69-34AD9909B139}" srcOrd="21" destOrd="0" presId="urn:microsoft.com/office/officeart/2005/8/layout/bProcess4"/>
    <dgm:cxn modelId="{1FED2A2A-0126-4658-A225-16855527D145}" type="presParOf" srcId="{1D7E309B-6E19-470D-96D2-48F03F43BD3B}" destId="{B21DB55D-5978-403D-9177-407F6F07F57C}" srcOrd="22" destOrd="0" presId="urn:microsoft.com/office/officeart/2005/8/layout/bProcess4"/>
    <dgm:cxn modelId="{21DD24A4-1680-439E-8DEC-BF884B22E4D8}" type="presParOf" srcId="{B21DB55D-5978-403D-9177-407F6F07F57C}" destId="{FA0E7EE5-C33E-4F57-A32C-3D65C6C66BE5}" srcOrd="0" destOrd="0" presId="urn:microsoft.com/office/officeart/2005/8/layout/bProcess4"/>
    <dgm:cxn modelId="{8201ECBA-F903-4F69-9D9E-126CD88E99D2}" type="presParOf" srcId="{B21DB55D-5978-403D-9177-407F6F07F57C}" destId="{BCE816DE-D32A-4B8E-A313-460D54982C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83E947-066C-4475-83EE-0F50A402540C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B487C48C-A83A-4A39-920A-D87124472310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Lenguaje escrito.</a:t>
          </a:r>
          <a:endParaRPr lang="es-MX" dirty="0"/>
        </a:p>
      </dgm:t>
    </dgm:pt>
    <dgm:pt modelId="{9BBE41F7-E628-438C-A7F1-A49992C90C4E}" type="parTrans" cxnId="{09382A03-4858-407F-A7B3-365230659907}">
      <dgm:prSet/>
      <dgm:spPr/>
      <dgm:t>
        <a:bodyPr/>
        <a:lstStyle/>
        <a:p>
          <a:endParaRPr lang="es-MX"/>
        </a:p>
      </dgm:t>
    </dgm:pt>
    <dgm:pt modelId="{8B93055C-6CA1-4560-B436-286F9FF33EEB}" type="sibTrans" cxnId="{09382A03-4858-407F-A7B3-365230659907}">
      <dgm:prSet/>
      <dgm:spPr/>
      <dgm:t>
        <a:bodyPr/>
        <a:lstStyle/>
        <a:p>
          <a:endParaRPr lang="es-MX"/>
        </a:p>
      </dgm:t>
    </dgm:pt>
    <dgm:pt modelId="{159317C3-F075-42AB-8DB1-E7AE1F92E33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Léxico</a:t>
          </a:r>
          <a:endParaRPr lang="es-MX" dirty="0">
            <a:latin typeface="Kristen ITC" pitchFamily="66" charset="0"/>
          </a:endParaRPr>
        </a:p>
      </dgm:t>
    </dgm:pt>
    <dgm:pt modelId="{3EC644C3-76C6-4069-BC45-6E586C5A663A}" type="parTrans" cxnId="{35746CE0-9798-4130-9DAC-0871B0AAD560}">
      <dgm:prSet/>
      <dgm:spPr/>
      <dgm:t>
        <a:bodyPr/>
        <a:lstStyle/>
        <a:p>
          <a:endParaRPr lang="es-MX"/>
        </a:p>
      </dgm:t>
    </dgm:pt>
    <dgm:pt modelId="{CAA18AA1-6C11-459A-AEE6-E093AF94F49E}" type="sibTrans" cxnId="{35746CE0-9798-4130-9DAC-0871B0AAD560}">
      <dgm:prSet/>
      <dgm:spPr/>
      <dgm:t>
        <a:bodyPr/>
        <a:lstStyle/>
        <a:p>
          <a:endParaRPr lang="es-MX"/>
        </a:p>
      </dgm:t>
    </dgm:pt>
    <dgm:pt modelId="{E8E34C42-0A59-4693-B422-6675124F0C3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Relación imagen palabra</a:t>
          </a:r>
          <a:endParaRPr lang="es-MX" dirty="0">
            <a:latin typeface="Kristen ITC" pitchFamily="66" charset="0"/>
          </a:endParaRPr>
        </a:p>
      </dgm:t>
    </dgm:pt>
    <dgm:pt modelId="{C6D85592-26B1-46AC-8858-459D70D0F225}" type="parTrans" cxnId="{4823DAAB-4369-452B-B3F1-F65227B8CFB6}">
      <dgm:prSet/>
      <dgm:spPr/>
      <dgm:t>
        <a:bodyPr/>
        <a:lstStyle/>
        <a:p>
          <a:endParaRPr lang="es-MX"/>
        </a:p>
      </dgm:t>
    </dgm:pt>
    <dgm:pt modelId="{8E1F7454-8384-411C-A27D-0B97A3985CF6}" type="sibTrans" cxnId="{4823DAAB-4369-452B-B3F1-F65227B8CFB6}">
      <dgm:prSet/>
      <dgm:spPr/>
      <dgm:t>
        <a:bodyPr/>
        <a:lstStyle/>
        <a:p>
          <a:endParaRPr lang="es-MX"/>
        </a:p>
      </dgm:t>
    </dgm:pt>
    <dgm:pt modelId="{3A6A9F40-D2D1-4CA8-B8A5-BA3A24A7920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Vocabulario</a:t>
          </a:r>
          <a:endParaRPr lang="es-MX" dirty="0">
            <a:latin typeface="Kristen ITC" pitchFamily="66" charset="0"/>
          </a:endParaRPr>
        </a:p>
      </dgm:t>
    </dgm:pt>
    <dgm:pt modelId="{25968399-D7C6-46C0-BCD3-F55E5E1CA2F4}" type="parTrans" cxnId="{25DA2988-8FCC-48A9-A77E-7E9A14C13DC2}">
      <dgm:prSet/>
      <dgm:spPr/>
      <dgm:t>
        <a:bodyPr/>
        <a:lstStyle/>
        <a:p>
          <a:endParaRPr lang="es-MX"/>
        </a:p>
      </dgm:t>
    </dgm:pt>
    <dgm:pt modelId="{0D73C5FF-F352-44F8-9A02-D0911DC344CA}" type="sibTrans" cxnId="{25DA2988-8FCC-48A9-A77E-7E9A14C13DC2}">
      <dgm:prSet/>
      <dgm:spPr/>
      <dgm:t>
        <a:bodyPr/>
        <a:lstStyle/>
        <a:p>
          <a:endParaRPr lang="es-MX"/>
        </a:p>
      </dgm:t>
    </dgm:pt>
    <dgm:pt modelId="{1D86E755-CC12-4605-AE47-6350CF09C287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Pronunciación</a:t>
          </a:r>
          <a:endParaRPr lang="es-MX" dirty="0">
            <a:latin typeface="Kristen ITC" pitchFamily="66" charset="0"/>
          </a:endParaRPr>
        </a:p>
      </dgm:t>
    </dgm:pt>
    <dgm:pt modelId="{2AAEC4BC-2AA1-49E2-9F71-EDD051BA1A7E}" type="parTrans" cxnId="{FE25F14C-7A69-4288-8904-439AF9C6B345}">
      <dgm:prSet/>
      <dgm:spPr/>
      <dgm:t>
        <a:bodyPr/>
        <a:lstStyle/>
        <a:p>
          <a:endParaRPr lang="es-MX"/>
        </a:p>
      </dgm:t>
    </dgm:pt>
    <dgm:pt modelId="{E32B034E-5E79-40F4-8573-B16D1B47DD2A}" type="sibTrans" cxnId="{FE25F14C-7A69-4288-8904-439AF9C6B345}">
      <dgm:prSet/>
      <dgm:spPr/>
      <dgm:t>
        <a:bodyPr/>
        <a:lstStyle/>
        <a:p>
          <a:endParaRPr lang="es-MX"/>
        </a:p>
      </dgm:t>
    </dgm:pt>
    <dgm:pt modelId="{E8ABEA84-AC7F-47AE-86BD-077E25DD479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Pragmática</a:t>
          </a:r>
          <a:endParaRPr lang="es-MX" dirty="0">
            <a:latin typeface="Kristen ITC" pitchFamily="66" charset="0"/>
          </a:endParaRPr>
        </a:p>
      </dgm:t>
    </dgm:pt>
    <dgm:pt modelId="{7A4D6D63-479D-4E02-946C-7D6449B749F7}" type="parTrans" cxnId="{C605804F-DEBF-46CA-81F7-AFAF4D46715C}">
      <dgm:prSet/>
      <dgm:spPr/>
      <dgm:t>
        <a:bodyPr/>
        <a:lstStyle/>
        <a:p>
          <a:endParaRPr lang="es-MX"/>
        </a:p>
      </dgm:t>
    </dgm:pt>
    <dgm:pt modelId="{0FE50E7B-18D7-422B-BB89-BC78D65980D7}" type="sibTrans" cxnId="{C605804F-DEBF-46CA-81F7-AFAF4D46715C}">
      <dgm:prSet/>
      <dgm:spPr/>
      <dgm:t>
        <a:bodyPr/>
        <a:lstStyle/>
        <a:p>
          <a:endParaRPr lang="es-MX"/>
        </a:p>
      </dgm:t>
    </dgm:pt>
    <dgm:pt modelId="{A79DD2AD-B38E-4B3E-B48C-D32EE92CCC6A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Expresión</a:t>
          </a:r>
          <a:endParaRPr lang="es-MX" dirty="0">
            <a:latin typeface="Kristen ITC" pitchFamily="66" charset="0"/>
          </a:endParaRPr>
        </a:p>
      </dgm:t>
    </dgm:pt>
    <dgm:pt modelId="{61AA31C6-CEFB-4C43-92DC-DA959FDC5F2E}" type="parTrans" cxnId="{42774965-6D1F-4A2F-92AA-3DCF4EB78470}">
      <dgm:prSet/>
      <dgm:spPr/>
      <dgm:t>
        <a:bodyPr/>
        <a:lstStyle/>
        <a:p>
          <a:endParaRPr lang="es-MX"/>
        </a:p>
      </dgm:t>
    </dgm:pt>
    <dgm:pt modelId="{0111AA7D-133E-453B-93A0-51B6EFA373B4}" type="sibTrans" cxnId="{42774965-6D1F-4A2F-92AA-3DCF4EB78470}">
      <dgm:prSet/>
      <dgm:spPr/>
      <dgm:t>
        <a:bodyPr/>
        <a:lstStyle/>
        <a:p>
          <a:endParaRPr lang="es-MX"/>
        </a:p>
      </dgm:t>
    </dgm:pt>
    <dgm:pt modelId="{7A80940A-A839-410A-B79B-B85D52ABEE2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Fonología</a:t>
          </a:r>
          <a:endParaRPr lang="es-MX" dirty="0">
            <a:latin typeface="Kristen ITC" pitchFamily="66" charset="0"/>
          </a:endParaRPr>
        </a:p>
      </dgm:t>
    </dgm:pt>
    <dgm:pt modelId="{5AB9EACD-8EBE-4B28-8F49-F86874D34008}" type="parTrans" cxnId="{A23A9232-03FD-4674-BC0C-D2E2FA34A2F2}">
      <dgm:prSet/>
      <dgm:spPr/>
      <dgm:t>
        <a:bodyPr/>
        <a:lstStyle/>
        <a:p>
          <a:endParaRPr lang="es-MX"/>
        </a:p>
      </dgm:t>
    </dgm:pt>
    <dgm:pt modelId="{88DDE1ED-CA13-40B6-BE70-D804E40F8AC9}" type="sibTrans" cxnId="{A23A9232-03FD-4674-BC0C-D2E2FA34A2F2}">
      <dgm:prSet/>
      <dgm:spPr/>
      <dgm:t>
        <a:bodyPr/>
        <a:lstStyle/>
        <a:p>
          <a:endParaRPr lang="es-MX"/>
        </a:p>
      </dgm:t>
    </dgm:pt>
    <dgm:pt modelId="{DF11A387-1A05-4D3D-919B-7C41C0A3E1E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Fluidez</a:t>
          </a:r>
          <a:endParaRPr lang="es-MX" dirty="0">
            <a:latin typeface="Kristen ITC" pitchFamily="66" charset="0"/>
          </a:endParaRPr>
        </a:p>
      </dgm:t>
    </dgm:pt>
    <dgm:pt modelId="{97B31B7A-965B-4D30-9781-AE65626C79CC}" type="parTrans" cxnId="{CE862ABE-8A04-46FD-ABEF-5A09E0A81465}">
      <dgm:prSet/>
      <dgm:spPr/>
      <dgm:t>
        <a:bodyPr/>
        <a:lstStyle/>
        <a:p>
          <a:endParaRPr lang="es-MX"/>
        </a:p>
      </dgm:t>
    </dgm:pt>
    <dgm:pt modelId="{4F756F0C-8150-41AD-AF0A-261CEDDE6BC7}" type="sibTrans" cxnId="{CE862ABE-8A04-46FD-ABEF-5A09E0A81465}">
      <dgm:prSet/>
      <dgm:spPr/>
      <dgm:t>
        <a:bodyPr/>
        <a:lstStyle/>
        <a:p>
          <a:endParaRPr lang="es-MX"/>
        </a:p>
      </dgm:t>
    </dgm:pt>
    <dgm:pt modelId="{79879B00-7394-410B-BB74-B3CBD9B7F0C8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Comunicación </a:t>
          </a:r>
          <a:endParaRPr lang="es-MX" dirty="0">
            <a:latin typeface="Kristen ITC" pitchFamily="66" charset="0"/>
          </a:endParaRPr>
        </a:p>
      </dgm:t>
    </dgm:pt>
    <dgm:pt modelId="{D3E96353-6706-45AD-858F-526630BB0B8E}" type="parTrans" cxnId="{8021DEBB-C56D-4D9F-A7BE-A07F630F35E2}">
      <dgm:prSet/>
      <dgm:spPr/>
      <dgm:t>
        <a:bodyPr/>
        <a:lstStyle/>
        <a:p>
          <a:endParaRPr lang="es-MX"/>
        </a:p>
      </dgm:t>
    </dgm:pt>
    <dgm:pt modelId="{0E216119-BB8E-4187-9AC5-4F33EAFF72A8}" type="sibTrans" cxnId="{8021DEBB-C56D-4D9F-A7BE-A07F630F35E2}">
      <dgm:prSet/>
      <dgm:spPr/>
      <dgm:t>
        <a:bodyPr/>
        <a:lstStyle/>
        <a:p>
          <a:endParaRPr lang="es-MX"/>
        </a:p>
      </dgm:t>
    </dgm:pt>
    <dgm:pt modelId="{39967D08-1A16-47CE-A39E-A3CD82F317FC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Intercambio verbal</a:t>
          </a:r>
          <a:endParaRPr lang="es-MX" dirty="0">
            <a:latin typeface="Kristen ITC" pitchFamily="66" charset="0"/>
          </a:endParaRPr>
        </a:p>
      </dgm:t>
    </dgm:pt>
    <dgm:pt modelId="{CE73D538-7F0A-42C8-8CC0-C338E280764C}" type="parTrans" cxnId="{DDFD14E9-5DD7-4CD9-AF2C-FBE1FDF27DEB}">
      <dgm:prSet/>
      <dgm:spPr/>
      <dgm:t>
        <a:bodyPr/>
        <a:lstStyle/>
        <a:p>
          <a:endParaRPr lang="es-MX"/>
        </a:p>
      </dgm:t>
    </dgm:pt>
    <dgm:pt modelId="{9162A997-C24F-4573-B8A8-A464E5D08B9B}" type="sibTrans" cxnId="{DDFD14E9-5DD7-4CD9-AF2C-FBE1FDF27DEB}">
      <dgm:prSet/>
      <dgm:spPr/>
      <dgm:t>
        <a:bodyPr/>
        <a:lstStyle/>
        <a:p>
          <a:endParaRPr lang="es-MX"/>
        </a:p>
      </dgm:t>
    </dgm:pt>
    <dgm:pt modelId="{E32AA314-521C-473B-9592-4E8FC894864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capacidad de escuchar</a:t>
          </a:r>
          <a:endParaRPr lang="es-MX" dirty="0">
            <a:latin typeface="Kristen ITC" pitchFamily="66" charset="0"/>
          </a:endParaRPr>
        </a:p>
      </dgm:t>
    </dgm:pt>
    <dgm:pt modelId="{F15549B7-062D-430E-A48A-0C405FCF60BB}" type="parTrans" cxnId="{1AEB7C7B-FA4E-4532-8774-2423A684F6FF}">
      <dgm:prSet/>
      <dgm:spPr/>
      <dgm:t>
        <a:bodyPr/>
        <a:lstStyle/>
        <a:p>
          <a:endParaRPr lang="es-MX"/>
        </a:p>
      </dgm:t>
    </dgm:pt>
    <dgm:pt modelId="{3F83B5AC-066D-4F3E-BEF5-B4F42C4F34CF}" type="sibTrans" cxnId="{1AEB7C7B-FA4E-4532-8774-2423A684F6FF}">
      <dgm:prSet/>
      <dgm:spPr/>
      <dgm:t>
        <a:bodyPr/>
        <a:lstStyle/>
        <a:p>
          <a:endParaRPr lang="es-MX"/>
        </a:p>
      </dgm:t>
    </dgm:pt>
    <dgm:pt modelId="{465BEDDE-BF4E-4526-A8DD-D38CFDB30237}" type="pres">
      <dgm:prSet presAssocID="{2F83E947-066C-4475-83EE-0F50A402540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D7ECF88E-A0C7-479A-AC27-048B77FB4BEC}" type="pres">
      <dgm:prSet presAssocID="{B487C48C-A83A-4A39-920A-D87124472310}" presName="compNode" presStyleCnt="0"/>
      <dgm:spPr/>
    </dgm:pt>
    <dgm:pt modelId="{8F5170C4-2A80-40D5-BCBF-891FB9AE13CC}" type="pres">
      <dgm:prSet presAssocID="{B487C48C-A83A-4A39-920A-D87124472310}" presName="dummyConnPt" presStyleCnt="0"/>
      <dgm:spPr/>
    </dgm:pt>
    <dgm:pt modelId="{E7BF75D7-519D-4143-8BB5-A3BD29795193}" type="pres">
      <dgm:prSet presAssocID="{B487C48C-A83A-4A39-920A-D87124472310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ADC30B-9ED2-4857-ACF4-E468D7DF700B}" type="pres">
      <dgm:prSet presAssocID="{8B93055C-6CA1-4560-B436-286F9FF33EEB}" presName="sibTrans" presStyleLbl="bgSibTrans2D1" presStyleIdx="0" presStyleCnt="11"/>
      <dgm:spPr/>
      <dgm:t>
        <a:bodyPr/>
        <a:lstStyle/>
        <a:p>
          <a:endParaRPr lang="es-MX"/>
        </a:p>
      </dgm:t>
    </dgm:pt>
    <dgm:pt modelId="{BD5B4F2B-5292-49CD-879E-4093D4086507}" type="pres">
      <dgm:prSet presAssocID="{159317C3-F075-42AB-8DB1-E7AE1F92E339}" presName="compNode" presStyleCnt="0"/>
      <dgm:spPr/>
    </dgm:pt>
    <dgm:pt modelId="{0228CE53-F517-46F4-8C96-4DFA0504691C}" type="pres">
      <dgm:prSet presAssocID="{159317C3-F075-42AB-8DB1-E7AE1F92E339}" presName="dummyConnPt" presStyleCnt="0"/>
      <dgm:spPr/>
    </dgm:pt>
    <dgm:pt modelId="{1478A019-C51D-4A18-9E93-3902A1686012}" type="pres">
      <dgm:prSet presAssocID="{159317C3-F075-42AB-8DB1-E7AE1F92E339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7E3678-A095-43A4-9E2A-F57061858C71}" type="pres">
      <dgm:prSet presAssocID="{CAA18AA1-6C11-459A-AEE6-E093AF94F49E}" presName="sibTrans" presStyleLbl="bgSibTrans2D1" presStyleIdx="1" presStyleCnt="11"/>
      <dgm:spPr/>
      <dgm:t>
        <a:bodyPr/>
        <a:lstStyle/>
        <a:p>
          <a:endParaRPr lang="es-MX"/>
        </a:p>
      </dgm:t>
    </dgm:pt>
    <dgm:pt modelId="{F542E247-F8B5-4EA8-85E5-EC97BD7857E7}" type="pres">
      <dgm:prSet presAssocID="{E8E34C42-0A59-4693-B422-6675124F0C3E}" presName="compNode" presStyleCnt="0"/>
      <dgm:spPr/>
    </dgm:pt>
    <dgm:pt modelId="{674B5D2F-328C-40B6-B56E-F80028ED2765}" type="pres">
      <dgm:prSet presAssocID="{E8E34C42-0A59-4693-B422-6675124F0C3E}" presName="dummyConnPt" presStyleCnt="0"/>
      <dgm:spPr/>
    </dgm:pt>
    <dgm:pt modelId="{E04FF6CF-D060-4010-816F-A66C31E74590}" type="pres">
      <dgm:prSet presAssocID="{E8E34C42-0A59-4693-B422-6675124F0C3E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492654-9D28-4994-B634-C9A6B8DD4189}" type="pres">
      <dgm:prSet presAssocID="{8E1F7454-8384-411C-A27D-0B97A3985CF6}" presName="sibTrans" presStyleLbl="bgSibTrans2D1" presStyleIdx="2" presStyleCnt="11"/>
      <dgm:spPr/>
      <dgm:t>
        <a:bodyPr/>
        <a:lstStyle/>
        <a:p>
          <a:endParaRPr lang="es-MX"/>
        </a:p>
      </dgm:t>
    </dgm:pt>
    <dgm:pt modelId="{FC04B65A-4DE9-4020-BE92-FB0C312ED80D}" type="pres">
      <dgm:prSet presAssocID="{3A6A9F40-D2D1-4CA8-B8A5-BA3A24A79209}" presName="compNode" presStyleCnt="0"/>
      <dgm:spPr/>
    </dgm:pt>
    <dgm:pt modelId="{A02E6D9A-00F4-46B0-B3CF-AAF2310F30A5}" type="pres">
      <dgm:prSet presAssocID="{3A6A9F40-D2D1-4CA8-B8A5-BA3A24A79209}" presName="dummyConnPt" presStyleCnt="0"/>
      <dgm:spPr/>
    </dgm:pt>
    <dgm:pt modelId="{11B0B3B2-25AD-4C88-9DD5-D38BC1BB8142}" type="pres">
      <dgm:prSet presAssocID="{3A6A9F40-D2D1-4CA8-B8A5-BA3A24A79209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590819-2438-4BE9-9448-C2CFD37B7EA4}" type="pres">
      <dgm:prSet presAssocID="{0D73C5FF-F352-44F8-9A02-D0911DC344CA}" presName="sibTrans" presStyleLbl="bgSibTrans2D1" presStyleIdx="3" presStyleCnt="11"/>
      <dgm:spPr/>
      <dgm:t>
        <a:bodyPr/>
        <a:lstStyle/>
        <a:p>
          <a:endParaRPr lang="es-MX"/>
        </a:p>
      </dgm:t>
    </dgm:pt>
    <dgm:pt modelId="{7EC5A610-375F-45B0-AF45-FB3EECA09440}" type="pres">
      <dgm:prSet presAssocID="{1D86E755-CC12-4605-AE47-6350CF09C287}" presName="compNode" presStyleCnt="0"/>
      <dgm:spPr/>
    </dgm:pt>
    <dgm:pt modelId="{84E029E1-50C4-48EA-ABB3-4FD51B42C254}" type="pres">
      <dgm:prSet presAssocID="{1D86E755-CC12-4605-AE47-6350CF09C287}" presName="dummyConnPt" presStyleCnt="0"/>
      <dgm:spPr/>
    </dgm:pt>
    <dgm:pt modelId="{F47DB010-EC73-4E0B-816D-746DDF726BFE}" type="pres">
      <dgm:prSet presAssocID="{1D86E755-CC12-4605-AE47-6350CF09C28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D769DD-C8CE-4013-ADFE-6586BFD19B20}" type="pres">
      <dgm:prSet presAssocID="{E32B034E-5E79-40F4-8573-B16D1B47DD2A}" presName="sibTrans" presStyleLbl="bgSibTrans2D1" presStyleIdx="4" presStyleCnt="11"/>
      <dgm:spPr/>
      <dgm:t>
        <a:bodyPr/>
        <a:lstStyle/>
        <a:p>
          <a:endParaRPr lang="es-MX"/>
        </a:p>
      </dgm:t>
    </dgm:pt>
    <dgm:pt modelId="{FB05DD9A-A3B2-4FC7-8BE6-1EE6614C9DA6}" type="pres">
      <dgm:prSet presAssocID="{E8ABEA84-AC7F-47AE-86BD-077E25DD4798}" presName="compNode" presStyleCnt="0"/>
      <dgm:spPr/>
    </dgm:pt>
    <dgm:pt modelId="{1537BB7A-99BF-465F-BFAF-C448734E0FCA}" type="pres">
      <dgm:prSet presAssocID="{E8ABEA84-AC7F-47AE-86BD-077E25DD4798}" presName="dummyConnPt" presStyleCnt="0"/>
      <dgm:spPr/>
    </dgm:pt>
    <dgm:pt modelId="{9FB86C0D-7087-4265-B6BB-84297CFFFE7B}" type="pres">
      <dgm:prSet presAssocID="{E8ABEA84-AC7F-47AE-86BD-077E25DD4798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5BB197-6366-4AF9-A03E-75AA6D02FEE3}" type="pres">
      <dgm:prSet presAssocID="{0FE50E7B-18D7-422B-BB89-BC78D65980D7}" presName="sibTrans" presStyleLbl="bgSibTrans2D1" presStyleIdx="5" presStyleCnt="11"/>
      <dgm:spPr/>
      <dgm:t>
        <a:bodyPr/>
        <a:lstStyle/>
        <a:p>
          <a:endParaRPr lang="es-MX"/>
        </a:p>
      </dgm:t>
    </dgm:pt>
    <dgm:pt modelId="{C2E4C664-A919-47B8-8EF7-AAB31EA82EFD}" type="pres">
      <dgm:prSet presAssocID="{A79DD2AD-B38E-4B3E-B48C-D32EE92CCC6A}" presName="compNode" presStyleCnt="0"/>
      <dgm:spPr/>
    </dgm:pt>
    <dgm:pt modelId="{963903E5-150D-4F2E-866F-E1ECAA6FDFB5}" type="pres">
      <dgm:prSet presAssocID="{A79DD2AD-B38E-4B3E-B48C-D32EE92CCC6A}" presName="dummyConnPt" presStyleCnt="0"/>
      <dgm:spPr/>
    </dgm:pt>
    <dgm:pt modelId="{B47AEB78-DA3B-4C17-8016-B8CF0ABC919C}" type="pres">
      <dgm:prSet presAssocID="{A79DD2AD-B38E-4B3E-B48C-D32EE92CCC6A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9CA079-627D-49F3-83E6-3CB4E839F586}" type="pres">
      <dgm:prSet presAssocID="{0111AA7D-133E-453B-93A0-51B6EFA373B4}" presName="sibTrans" presStyleLbl="bgSibTrans2D1" presStyleIdx="6" presStyleCnt="11"/>
      <dgm:spPr/>
      <dgm:t>
        <a:bodyPr/>
        <a:lstStyle/>
        <a:p>
          <a:endParaRPr lang="es-MX"/>
        </a:p>
      </dgm:t>
    </dgm:pt>
    <dgm:pt modelId="{CE69EE3D-D611-4F60-BA9B-BD883BF98E6B}" type="pres">
      <dgm:prSet presAssocID="{7A80940A-A839-410A-B79B-B85D52ABEE28}" presName="compNode" presStyleCnt="0"/>
      <dgm:spPr/>
    </dgm:pt>
    <dgm:pt modelId="{32E747A0-20EE-436F-A376-0F713D6BF3FC}" type="pres">
      <dgm:prSet presAssocID="{7A80940A-A839-410A-B79B-B85D52ABEE28}" presName="dummyConnPt" presStyleCnt="0"/>
      <dgm:spPr/>
    </dgm:pt>
    <dgm:pt modelId="{49DDDFBA-5D4A-4B3C-8D7E-527405A7A410}" type="pres">
      <dgm:prSet presAssocID="{7A80940A-A839-410A-B79B-B85D52ABEE28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277D8F-29E9-4146-BE62-794AF9E8B8FE}" type="pres">
      <dgm:prSet presAssocID="{88DDE1ED-CA13-40B6-BE70-D804E40F8AC9}" presName="sibTrans" presStyleLbl="bgSibTrans2D1" presStyleIdx="7" presStyleCnt="11"/>
      <dgm:spPr/>
      <dgm:t>
        <a:bodyPr/>
        <a:lstStyle/>
        <a:p>
          <a:endParaRPr lang="es-MX"/>
        </a:p>
      </dgm:t>
    </dgm:pt>
    <dgm:pt modelId="{30CFC309-988A-4BAB-8820-6B873C073C04}" type="pres">
      <dgm:prSet presAssocID="{DF11A387-1A05-4D3D-919B-7C41C0A3E1E6}" presName="compNode" presStyleCnt="0"/>
      <dgm:spPr/>
    </dgm:pt>
    <dgm:pt modelId="{3EC78204-693A-48B2-880C-47641C3B9222}" type="pres">
      <dgm:prSet presAssocID="{DF11A387-1A05-4D3D-919B-7C41C0A3E1E6}" presName="dummyConnPt" presStyleCnt="0"/>
      <dgm:spPr/>
    </dgm:pt>
    <dgm:pt modelId="{F21F1E1E-7C67-4508-82AD-96E6591B18DA}" type="pres">
      <dgm:prSet presAssocID="{DF11A387-1A05-4D3D-919B-7C41C0A3E1E6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076FDA-2330-4D9F-BE0B-2178EB36E257}" type="pres">
      <dgm:prSet presAssocID="{4F756F0C-8150-41AD-AF0A-261CEDDE6BC7}" presName="sibTrans" presStyleLbl="bgSibTrans2D1" presStyleIdx="8" presStyleCnt="11"/>
      <dgm:spPr/>
      <dgm:t>
        <a:bodyPr/>
        <a:lstStyle/>
        <a:p>
          <a:endParaRPr lang="es-MX"/>
        </a:p>
      </dgm:t>
    </dgm:pt>
    <dgm:pt modelId="{B1DB8778-17B3-4702-A1D3-7F72C14E8281}" type="pres">
      <dgm:prSet presAssocID="{79879B00-7394-410B-BB74-B3CBD9B7F0C8}" presName="compNode" presStyleCnt="0"/>
      <dgm:spPr/>
    </dgm:pt>
    <dgm:pt modelId="{01852245-A843-4B51-BAAF-48B9BC14025A}" type="pres">
      <dgm:prSet presAssocID="{79879B00-7394-410B-BB74-B3CBD9B7F0C8}" presName="dummyConnPt" presStyleCnt="0"/>
      <dgm:spPr/>
    </dgm:pt>
    <dgm:pt modelId="{0DFAB383-666C-4213-A28F-554D5C50D13E}" type="pres">
      <dgm:prSet presAssocID="{79879B00-7394-410B-BB74-B3CBD9B7F0C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15B497-91BA-4D29-BD7A-1B46528522C9}" type="pres">
      <dgm:prSet presAssocID="{0E216119-BB8E-4187-9AC5-4F33EAFF72A8}" presName="sibTrans" presStyleLbl="bgSibTrans2D1" presStyleIdx="9" presStyleCnt="11"/>
      <dgm:spPr/>
      <dgm:t>
        <a:bodyPr/>
        <a:lstStyle/>
        <a:p>
          <a:endParaRPr lang="es-MX"/>
        </a:p>
      </dgm:t>
    </dgm:pt>
    <dgm:pt modelId="{BC2B1246-19DE-469F-ABF0-98FD9F5946C6}" type="pres">
      <dgm:prSet presAssocID="{39967D08-1A16-47CE-A39E-A3CD82F317FC}" presName="compNode" presStyleCnt="0"/>
      <dgm:spPr/>
    </dgm:pt>
    <dgm:pt modelId="{CBD8AD90-1DEE-45A5-9138-23A7753AD237}" type="pres">
      <dgm:prSet presAssocID="{39967D08-1A16-47CE-A39E-A3CD82F317FC}" presName="dummyConnPt" presStyleCnt="0"/>
      <dgm:spPr/>
    </dgm:pt>
    <dgm:pt modelId="{F6B241C8-58A5-4464-BDD7-A821A7083385}" type="pres">
      <dgm:prSet presAssocID="{39967D08-1A16-47CE-A39E-A3CD82F317F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6F3ACB-A6C2-4D65-94A6-4D1150BDB806}" type="pres">
      <dgm:prSet presAssocID="{9162A997-C24F-4573-B8A8-A464E5D08B9B}" presName="sibTrans" presStyleLbl="bgSibTrans2D1" presStyleIdx="10" presStyleCnt="11"/>
      <dgm:spPr/>
      <dgm:t>
        <a:bodyPr/>
        <a:lstStyle/>
        <a:p>
          <a:endParaRPr lang="es-MX"/>
        </a:p>
      </dgm:t>
    </dgm:pt>
    <dgm:pt modelId="{C2F8C6BE-9A92-4118-9522-9265CC5E48B7}" type="pres">
      <dgm:prSet presAssocID="{E32AA314-521C-473B-9592-4E8FC8948641}" presName="compNode" presStyleCnt="0"/>
      <dgm:spPr/>
    </dgm:pt>
    <dgm:pt modelId="{BAEFA6F9-2600-4782-98FA-12E187069167}" type="pres">
      <dgm:prSet presAssocID="{E32AA314-521C-473B-9592-4E8FC8948641}" presName="dummyConnPt" presStyleCnt="0"/>
      <dgm:spPr/>
    </dgm:pt>
    <dgm:pt modelId="{4AB650E4-684A-4959-BD24-59A9A023F0D3}" type="pres">
      <dgm:prSet presAssocID="{E32AA314-521C-473B-9592-4E8FC8948641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23A9232-03FD-4674-BC0C-D2E2FA34A2F2}" srcId="{2F83E947-066C-4475-83EE-0F50A402540C}" destId="{7A80940A-A839-410A-B79B-B85D52ABEE28}" srcOrd="7" destOrd="0" parTransId="{5AB9EACD-8EBE-4B28-8F49-F86874D34008}" sibTransId="{88DDE1ED-CA13-40B6-BE70-D804E40F8AC9}"/>
    <dgm:cxn modelId="{03364E0B-3AEB-4F8B-A564-8AC9FB62C52F}" type="presOf" srcId="{1D86E755-CC12-4605-AE47-6350CF09C287}" destId="{F47DB010-EC73-4E0B-816D-746DDF726BFE}" srcOrd="0" destOrd="0" presId="urn:microsoft.com/office/officeart/2005/8/layout/bProcess4"/>
    <dgm:cxn modelId="{25DA2988-8FCC-48A9-A77E-7E9A14C13DC2}" srcId="{2F83E947-066C-4475-83EE-0F50A402540C}" destId="{3A6A9F40-D2D1-4CA8-B8A5-BA3A24A79209}" srcOrd="3" destOrd="0" parTransId="{25968399-D7C6-46C0-BCD3-F55E5E1CA2F4}" sibTransId="{0D73C5FF-F352-44F8-9A02-D0911DC344CA}"/>
    <dgm:cxn modelId="{8F08CABE-8FC4-4173-970A-33130BD076D3}" type="presOf" srcId="{A79DD2AD-B38E-4B3E-B48C-D32EE92CCC6A}" destId="{B47AEB78-DA3B-4C17-8016-B8CF0ABC919C}" srcOrd="0" destOrd="0" presId="urn:microsoft.com/office/officeart/2005/8/layout/bProcess4"/>
    <dgm:cxn modelId="{A9AE1CB7-0B52-4D70-A204-29DB039DA48A}" type="presOf" srcId="{8B93055C-6CA1-4560-B436-286F9FF33EEB}" destId="{42ADC30B-9ED2-4857-ACF4-E468D7DF700B}" srcOrd="0" destOrd="0" presId="urn:microsoft.com/office/officeart/2005/8/layout/bProcess4"/>
    <dgm:cxn modelId="{D1DB84E1-08A8-4937-8341-ADA4FC982C57}" type="presOf" srcId="{2F83E947-066C-4475-83EE-0F50A402540C}" destId="{465BEDDE-BF4E-4526-A8DD-D38CFDB30237}" srcOrd="0" destOrd="0" presId="urn:microsoft.com/office/officeart/2005/8/layout/bProcess4"/>
    <dgm:cxn modelId="{7739713B-9903-4462-991F-19EBFC49F4BF}" type="presOf" srcId="{9162A997-C24F-4573-B8A8-A464E5D08B9B}" destId="{E26F3ACB-A6C2-4D65-94A6-4D1150BDB806}" srcOrd="0" destOrd="0" presId="urn:microsoft.com/office/officeart/2005/8/layout/bProcess4"/>
    <dgm:cxn modelId="{CE862ABE-8A04-46FD-ABEF-5A09E0A81465}" srcId="{2F83E947-066C-4475-83EE-0F50A402540C}" destId="{DF11A387-1A05-4D3D-919B-7C41C0A3E1E6}" srcOrd="8" destOrd="0" parTransId="{97B31B7A-965B-4D30-9781-AE65626C79CC}" sibTransId="{4F756F0C-8150-41AD-AF0A-261CEDDE6BC7}"/>
    <dgm:cxn modelId="{B3557037-6B6E-485E-AFFD-E176616F5C9D}" type="presOf" srcId="{88DDE1ED-CA13-40B6-BE70-D804E40F8AC9}" destId="{64277D8F-29E9-4146-BE62-794AF9E8B8FE}" srcOrd="0" destOrd="0" presId="urn:microsoft.com/office/officeart/2005/8/layout/bProcess4"/>
    <dgm:cxn modelId="{203400BD-4042-4236-B5F4-F74E3D8F688E}" type="presOf" srcId="{E8E34C42-0A59-4693-B422-6675124F0C3E}" destId="{E04FF6CF-D060-4010-816F-A66C31E74590}" srcOrd="0" destOrd="0" presId="urn:microsoft.com/office/officeart/2005/8/layout/bProcess4"/>
    <dgm:cxn modelId="{A13F24BD-374B-4ADD-93C7-8E376203F99A}" type="presOf" srcId="{B487C48C-A83A-4A39-920A-D87124472310}" destId="{E7BF75D7-519D-4143-8BB5-A3BD29795193}" srcOrd="0" destOrd="0" presId="urn:microsoft.com/office/officeart/2005/8/layout/bProcess4"/>
    <dgm:cxn modelId="{82E32CCA-8D24-4E86-855B-7C841519FC3B}" type="presOf" srcId="{CAA18AA1-6C11-459A-AEE6-E093AF94F49E}" destId="{5A7E3678-A095-43A4-9E2A-F57061858C71}" srcOrd="0" destOrd="0" presId="urn:microsoft.com/office/officeart/2005/8/layout/bProcess4"/>
    <dgm:cxn modelId="{5C1157F6-33EF-4EBA-9DCB-B0696B614524}" type="presOf" srcId="{4F756F0C-8150-41AD-AF0A-261CEDDE6BC7}" destId="{77076FDA-2330-4D9F-BE0B-2178EB36E257}" srcOrd="0" destOrd="0" presId="urn:microsoft.com/office/officeart/2005/8/layout/bProcess4"/>
    <dgm:cxn modelId="{09382A03-4858-407F-A7B3-365230659907}" srcId="{2F83E947-066C-4475-83EE-0F50A402540C}" destId="{B487C48C-A83A-4A39-920A-D87124472310}" srcOrd="0" destOrd="0" parTransId="{9BBE41F7-E628-438C-A7F1-A49992C90C4E}" sibTransId="{8B93055C-6CA1-4560-B436-286F9FF33EEB}"/>
    <dgm:cxn modelId="{A32B84F7-87F7-4127-B957-5A7E3C374A0E}" type="presOf" srcId="{3A6A9F40-D2D1-4CA8-B8A5-BA3A24A79209}" destId="{11B0B3B2-25AD-4C88-9DD5-D38BC1BB8142}" srcOrd="0" destOrd="0" presId="urn:microsoft.com/office/officeart/2005/8/layout/bProcess4"/>
    <dgm:cxn modelId="{35746CE0-9798-4130-9DAC-0871B0AAD560}" srcId="{2F83E947-066C-4475-83EE-0F50A402540C}" destId="{159317C3-F075-42AB-8DB1-E7AE1F92E339}" srcOrd="1" destOrd="0" parTransId="{3EC644C3-76C6-4069-BC45-6E586C5A663A}" sibTransId="{CAA18AA1-6C11-459A-AEE6-E093AF94F49E}"/>
    <dgm:cxn modelId="{8004DFB3-8867-41F5-92F0-76A6EAC311B0}" type="presOf" srcId="{0111AA7D-133E-453B-93A0-51B6EFA373B4}" destId="{199CA079-627D-49F3-83E6-3CB4E839F586}" srcOrd="0" destOrd="0" presId="urn:microsoft.com/office/officeart/2005/8/layout/bProcess4"/>
    <dgm:cxn modelId="{2FA2DF9A-F1E5-493C-95CF-0138BAC2556C}" type="presOf" srcId="{0D73C5FF-F352-44F8-9A02-D0911DC344CA}" destId="{3B590819-2438-4BE9-9448-C2CFD37B7EA4}" srcOrd="0" destOrd="0" presId="urn:microsoft.com/office/officeart/2005/8/layout/bProcess4"/>
    <dgm:cxn modelId="{C605804F-DEBF-46CA-81F7-AFAF4D46715C}" srcId="{2F83E947-066C-4475-83EE-0F50A402540C}" destId="{E8ABEA84-AC7F-47AE-86BD-077E25DD4798}" srcOrd="5" destOrd="0" parTransId="{7A4D6D63-479D-4E02-946C-7D6449B749F7}" sibTransId="{0FE50E7B-18D7-422B-BB89-BC78D65980D7}"/>
    <dgm:cxn modelId="{DDBFF152-A52E-45EB-A247-8DD422E934FE}" type="presOf" srcId="{8E1F7454-8384-411C-A27D-0B97A3985CF6}" destId="{91492654-9D28-4994-B634-C9A6B8DD4189}" srcOrd="0" destOrd="0" presId="urn:microsoft.com/office/officeart/2005/8/layout/bProcess4"/>
    <dgm:cxn modelId="{1AEB7C7B-FA4E-4532-8774-2423A684F6FF}" srcId="{2F83E947-066C-4475-83EE-0F50A402540C}" destId="{E32AA314-521C-473B-9592-4E8FC8948641}" srcOrd="11" destOrd="0" parTransId="{F15549B7-062D-430E-A48A-0C405FCF60BB}" sibTransId="{3F83B5AC-066D-4F3E-BEF5-B4F42C4F34CF}"/>
    <dgm:cxn modelId="{802238CA-57AA-430C-9EB7-C017D21E7ECA}" type="presOf" srcId="{0E216119-BB8E-4187-9AC5-4F33EAFF72A8}" destId="{0A15B497-91BA-4D29-BD7A-1B46528522C9}" srcOrd="0" destOrd="0" presId="urn:microsoft.com/office/officeart/2005/8/layout/bProcess4"/>
    <dgm:cxn modelId="{DDFD14E9-5DD7-4CD9-AF2C-FBE1FDF27DEB}" srcId="{2F83E947-066C-4475-83EE-0F50A402540C}" destId="{39967D08-1A16-47CE-A39E-A3CD82F317FC}" srcOrd="10" destOrd="0" parTransId="{CE73D538-7F0A-42C8-8CC0-C338E280764C}" sibTransId="{9162A997-C24F-4573-B8A8-A464E5D08B9B}"/>
    <dgm:cxn modelId="{33907040-08EB-429B-A885-D2A4FD071766}" type="presOf" srcId="{DF11A387-1A05-4D3D-919B-7C41C0A3E1E6}" destId="{F21F1E1E-7C67-4508-82AD-96E6591B18DA}" srcOrd="0" destOrd="0" presId="urn:microsoft.com/office/officeart/2005/8/layout/bProcess4"/>
    <dgm:cxn modelId="{4823DAAB-4369-452B-B3F1-F65227B8CFB6}" srcId="{2F83E947-066C-4475-83EE-0F50A402540C}" destId="{E8E34C42-0A59-4693-B422-6675124F0C3E}" srcOrd="2" destOrd="0" parTransId="{C6D85592-26B1-46AC-8858-459D70D0F225}" sibTransId="{8E1F7454-8384-411C-A27D-0B97A3985CF6}"/>
    <dgm:cxn modelId="{4BF3B786-E22B-4FFF-979E-49DF7F4FF588}" type="presOf" srcId="{79879B00-7394-410B-BB74-B3CBD9B7F0C8}" destId="{0DFAB383-666C-4213-A28F-554D5C50D13E}" srcOrd="0" destOrd="0" presId="urn:microsoft.com/office/officeart/2005/8/layout/bProcess4"/>
    <dgm:cxn modelId="{4122EDED-4BD9-4DB7-B005-35028B0DF7C1}" type="presOf" srcId="{159317C3-F075-42AB-8DB1-E7AE1F92E339}" destId="{1478A019-C51D-4A18-9E93-3902A1686012}" srcOrd="0" destOrd="0" presId="urn:microsoft.com/office/officeart/2005/8/layout/bProcess4"/>
    <dgm:cxn modelId="{8DE7D5F0-8248-4C4E-9448-77C351DFB011}" type="presOf" srcId="{0FE50E7B-18D7-422B-BB89-BC78D65980D7}" destId="{EB5BB197-6366-4AF9-A03E-75AA6D02FEE3}" srcOrd="0" destOrd="0" presId="urn:microsoft.com/office/officeart/2005/8/layout/bProcess4"/>
    <dgm:cxn modelId="{8021DEBB-C56D-4D9F-A7BE-A07F630F35E2}" srcId="{2F83E947-066C-4475-83EE-0F50A402540C}" destId="{79879B00-7394-410B-BB74-B3CBD9B7F0C8}" srcOrd="9" destOrd="0" parTransId="{D3E96353-6706-45AD-858F-526630BB0B8E}" sibTransId="{0E216119-BB8E-4187-9AC5-4F33EAFF72A8}"/>
    <dgm:cxn modelId="{5734A05E-B8A4-48E7-B051-A4DF5AD385C0}" type="presOf" srcId="{39967D08-1A16-47CE-A39E-A3CD82F317FC}" destId="{F6B241C8-58A5-4464-BDD7-A821A7083385}" srcOrd="0" destOrd="0" presId="urn:microsoft.com/office/officeart/2005/8/layout/bProcess4"/>
    <dgm:cxn modelId="{C6E037F8-360B-4392-AE01-606B3508AD14}" type="presOf" srcId="{E8ABEA84-AC7F-47AE-86BD-077E25DD4798}" destId="{9FB86C0D-7087-4265-B6BB-84297CFFFE7B}" srcOrd="0" destOrd="0" presId="urn:microsoft.com/office/officeart/2005/8/layout/bProcess4"/>
    <dgm:cxn modelId="{BB81577F-5CEA-48E0-AAA5-5522E89110A8}" type="presOf" srcId="{7A80940A-A839-410A-B79B-B85D52ABEE28}" destId="{49DDDFBA-5D4A-4B3C-8D7E-527405A7A410}" srcOrd="0" destOrd="0" presId="urn:microsoft.com/office/officeart/2005/8/layout/bProcess4"/>
    <dgm:cxn modelId="{282E8F1E-F9E7-4A35-B7AC-D04ADD414049}" type="presOf" srcId="{E32B034E-5E79-40F4-8573-B16D1B47DD2A}" destId="{41D769DD-C8CE-4013-ADFE-6586BFD19B20}" srcOrd="0" destOrd="0" presId="urn:microsoft.com/office/officeart/2005/8/layout/bProcess4"/>
    <dgm:cxn modelId="{42774965-6D1F-4A2F-92AA-3DCF4EB78470}" srcId="{2F83E947-066C-4475-83EE-0F50A402540C}" destId="{A79DD2AD-B38E-4B3E-B48C-D32EE92CCC6A}" srcOrd="6" destOrd="0" parTransId="{61AA31C6-CEFB-4C43-92DC-DA959FDC5F2E}" sibTransId="{0111AA7D-133E-453B-93A0-51B6EFA373B4}"/>
    <dgm:cxn modelId="{F4A9D30E-FA98-4198-881E-F1F63C1D1C61}" type="presOf" srcId="{E32AA314-521C-473B-9592-4E8FC8948641}" destId="{4AB650E4-684A-4959-BD24-59A9A023F0D3}" srcOrd="0" destOrd="0" presId="urn:microsoft.com/office/officeart/2005/8/layout/bProcess4"/>
    <dgm:cxn modelId="{FE25F14C-7A69-4288-8904-439AF9C6B345}" srcId="{2F83E947-066C-4475-83EE-0F50A402540C}" destId="{1D86E755-CC12-4605-AE47-6350CF09C287}" srcOrd="4" destOrd="0" parTransId="{2AAEC4BC-2AA1-49E2-9F71-EDD051BA1A7E}" sibTransId="{E32B034E-5E79-40F4-8573-B16D1B47DD2A}"/>
    <dgm:cxn modelId="{1B4CC1E4-85D3-495C-B42C-6F71AC15441B}" type="presParOf" srcId="{465BEDDE-BF4E-4526-A8DD-D38CFDB30237}" destId="{D7ECF88E-A0C7-479A-AC27-048B77FB4BEC}" srcOrd="0" destOrd="0" presId="urn:microsoft.com/office/officeart/2005/8/layout/bProcess4"/>
    <dgm:cxn modelId="{326DC8DF-7D8B-40B5-8870-8FEAA80C73CB}" type="presParOf" srcId="{D7ECF88E-A0C7-479A-AC27-048B77FB4BEC}" destId="{8F5170C4-2A80-40D5-BCBF-891FB9AE13CC}" srcOrd="0" destOrd="0" presId="urn:microsoft.com/office/officeart/2005/8/layout/bProcess4"/>
    <dgm:cxn modelId="{09B00EE5-9D0A-4484-B79A-21B23FC42D77}" type="presParOf" srcId="{D7ECF88E-A0C7-479A-AC27-048B77FB4BEC}" destId="{E7BF75D7-519D-4143-8BB5-A3BD29795193}" srcOrd="1" destOrd="0" presId="urn:microsoft.com/office/officeart/2005/8/layout/bProcess4"/>
    <dgm:cxn modelId="{70B4B9CF-E27B-43A4-8F28-9653DA7A9B69}" type="presParOf" srcId="{465BEDDE-BF4E-4526-A8DD-D38CFDB30237}" destId="{42ADC30B-9ED2-4857-ACF4-E468D7DF700B}" srcOrd="1" destOrd="0" presId="urn:microsoft.com/office/officeart/2005/8/layout/bProcess4"/>
    <dgm:cxn modelId="{9F61AC3C-BA47-4123-81DE-D4E52687835E}" type="presParOf" srcId="{465BEDDE-BF4E-4526-A8DD-D38CFDB30237}" destId="{BD5B4F2B-5292-49CD-879E-4093D4086507}" srcOrd="2" destOrd="0" presId="urn:microsoft.com/office/officeart/2005/8/layout/bProcess4"/>
    <dgm:cxn modelId="{FA296656-ED5E-47CC-AD8F-07E42490053E}" type="presParOf" srcId="{BD5B4F2B-5292-49CD-879E-4093D4086507}" destId="{0228CE53-F517-46F4-8C96-4DFA0504691C}" srcOrd="0" destOrd="0" presId="urn:microsoft.com/office/officeart/2005/8/layout/bProcess4"/>
    <dgm:cxn modelId="{8EA7F572-CD21-49E9-B994-C1FB5EDB9AC6}" type="presParOf" srcId="{BD5B4F2B-5292-49CD-879E-4093D4086507}" destId="{1478A019-C51D-4A18-9E93-3902A1686012}" srcOrd="1" destOrd="0" presId="urn:microsoft.com/office/officeart/2005/8/layout/bProcess4"/>
    <dgm:cxn modelId="{BB55AADE-5B8D-4A4C-9E38-680B62441B75}" type="presParOf" srcId="{465BEDDE-BF4E-4526-A8DD-D38CFDB30237}" destId="{5A7E3678-A095-43A4-9E2A-F57061858C71}" srcOrd="3" destOrd="0" presId="urn:microsoft.com/office/officeart/2005/8/layout/bProcess4"/>
    <dgm:cxn modelId="{ED6E3BD9-C2B7-40FA-BB64-82CAF0D2C58D}" type="presParOf" srcId="{465BEDDE-BF4E-4526-A8DD-D38CFDB30237}" destId="{F542E247-F8B5-4EA8-85E5-EC97BD7857E7}" srcOrd="4" destOrd="0" presId="urn:microsoft.com/office/officeart/2005/8/layout/bProcess4"/>
    <dgm:cxn modelId="{5E7DF0AA-B92E-4F16-8448-D9D1F96A64A2}" type="presParOf" srcId="{F542E247-F8B5-4EA8-85E5-EC97BD7857E7}" destId="{674B5D2F-328C-40B6-B56E-F80028ED2765}" srcOrd="0" destOrd="0" presId="urn:microsoft.com/office/officeart/2005/8/layout/bProcess4"/>
    <dgm:cxn modelId="{0CD6E731-D9B4-4B23-A4BE-11265BBB9CD0}" type="presParOf" srcId="{F542E247-F8B5-4EA8-85E5-EC97BD7857E7}" destId="{E04FF6CF-D060-4010-816F-A66C31E74590}" srcOrd="1" destOrd="0" presId="urn:microsoft.com/office/officeart/2005/8/layout/bProcess4"/>
    <dgm:cxn modelId="{32C9D46B-3883-435B-9FA3-3F7600AC3DB5}" type="presParOf" srcId="{465BEDDE-BF4E-4526-A8DD-D38CFDB30237}" destId="{91492654-9D28-4994-B634-C9A6B8DD4189}" srcOrd="5" destOrd="0" presId="urn:microsoft.com/office/officeart/2005/8/layout/bProcess4"/>
    <dgm:cxn modelId="{1869B775-192C-4542-ACFE-8535A14585DC}" type="presParOf" srcId="{465BEDDE-BF4E-4526-A8DD-D38CFDB30237}" destId="{FC04B65A-4DE9-4020-BE92-FB0C312ED80D}" srcOrd="6" destOrd="0" presId="urn:microsoft.com/office/officeart/2005/8/layout/bProcess4"/>
    <dgm:cxn modelId="{D15AC028-B8FC-4440-A54F-A1A4AECDEC08}" type="presParOf" srcId="{FC04B65A-4DE9-4020-BE92-FB0C312ED80D}" destId="{A02E6D9A-00F4-46B0-B3CF-AAF2310F30A5}" srcOrd="0" destOrd="0" presId="urn:microsoft.com/office/officeart/2005/8/layout/bProcess4"/>
    <dgm:cxn modelId="{5B7A096D-0568-4438-B7CC-6A23FF90CBAD}" type="presParOf" srcId="{FC04B65A-4DE9-4020-BE92-FB0C312ED80D}" destId="{11B0B3B2-25AD-4C88-9DD5-D38BC1BB8142}" srcOrd="1" destOrd="0" presId="urn:microsoft.com/office/officeart/2005/8/layout/bProcess4"/>
    <dgm:cxn modelId="{E982EADF-BBB3-4A8A-B1B0-E6F60754904C}" type="presParOf" srcId="{465BEDDE-BF4E-4526-A8DD-D38CFDB30237}" destId="{3B590819-2438-4BE9-9448-C2CFD37B7EA4}" srcOrd="7" destOrd="0" presId="urn:microsoft.com/office/officeart/2005/8/layout/bProcess4"/>
    <dgm:cxn modelId="{23C93F34-EC7C-4072-B2F7-1901C5E86AAA}" type="presParOf" srcId="{465BEDDE-BF4E-4526-A8DD-D38CFDB30237}" destId="{7EC5A610-375F-45B0-AF45-FB3EECA09440}" srcOrd="8" destOrd="0" presId="urn:microsoft.com/office/officeart/2005/8/layout/bProcess4"/>
    <dgm:cxn modelId="{586E11E7-7A2B-4368-A546-630DF2C96852}" type="presParOf" srcId="{7EC5A610-375F-45B0-AF45-FB3EECA09440}" destId="{84E029E1-50C4-48EA-ABB3-4FD51B42C254}" srcOrd="0" destOrd="0" presId="urn:microsoft.com/office/officeart/2005/8/layout/bProcess4"/>
    <dgm:cxn modelId="{76DB56E3-0457-4EF1-B3DE-589B1195F1B7}" type="presParOf" srcId="{7EC5A610-375F-45B0-AF45-FB3EECA09440}" destId="{F47DB010-EC73-4E0B-816D-746DDF726BFE}" srcOrd="1" destOrd="0" presId="urn:microsoft.com/office/officeart/2005/8/layout/bProcess4"/>
    <dgm:cxn modelId="{F2BAAE05-B307-4651-9A85-CA0450C6B1B2}" type="presParOf" srcId="{465BEDDE-BF4E-4526-A8DD-D38CFDB30237}" destId="{41D769DD-C8CE-4013-ADFE-6586BFD19B20}" srcOrd="9" destOrd="0" presId="urn:microsoft.com/office/officeart/2005/8/layout/bProcess4"/>
    <dgm:cxn modelId="{A4B9BD86-E243-43AB-AFB4-B3537AD6E6B2}" type="presParOf" srcId="{465BEDDE-BF4E-4526-A8DD-D38CFDB30237}" destId="{FB05DD9A-A3B2-4FC7-8BE6-1EE6614C9DA6}" srcOrd="10" destOrd="0" presId="urn:microsoft.com/office/officeart/2005/8/layout/bProcess4"/>
    <dgm:cxn modelId="{D4FBD278-8459-4283-8182-C560A2AA9746}" type="presParOf" srcId="{FB05DD9A-A3B2-4FC7-8BE6-1EE6614C9DA6}" destId="{1537BB7A-99BF-465F-BFAF-C448734E0FCA}" srcOrd="0" destOrd="0" presId="urn:microsoft.com/office/officeart/2005/8/layout/bProcess4"/>
    <dgm:cxn modelId="{FE314820-BF07-440E-906C-7FA9FFFA10CE}" type="presParOf" srcId="{FB05DD9A-A3B2-4FC7-8BE6-1EE6614C9DA6}" destId="{9FB86C0D-7087-4265-B6BB-84297CFFFE7B}" srcOrd="1" destOrd="0" presId="urn:microsoft.com/office/officeart/2005/8/layout/bProcess4"/>
    <dgm:cxn modelId="{391FC35F-E78C-44F1-854F-1C6F56CE1B29}" type="presParOf" srcId="{465BEDDE-BF4E-4526-A8DD-D38CFDB30237}" destId="{EB5BB197-6366-4AF9-A03E-75AA6D02FEE3}" srcOrd="11" destOrd="0" presId="urn:microsoft.com/office/officeart/2005/8/layout/bProcess4"/>
    <dgm:cxn modelId="{7E1412AF-D388-49AA-8D2C-BAD22A517C91}" type="presParOf" srcId="{465BEDDE-BF4E-4526-A8DD-D38CFDB30237}" destId="{C2E4C664-A919-47B8-8EF7-AAB31EA82EFD}" srcOrd="12" destOrd="0" presId="urn:microsoft.com/office/officeart/2005/8/layout/bProcess4"/>
    <dgm:cxn modelId="{F283AB93-05B5-41FC-8B7F-AC411F547C8F}" type="presParOf" srcId="{C2E4C664-A919-47B8-8EF7-AAB31EA82EFD}" destId="{963903E5-150D-4F2E-866F-E1ECAA6FDFB5}" srcOrd="0" destOrd="0" presId="urn:microsoft.com/office/officeart/2005/8/layout/bProcess4"/>
    <dgm:cxn modelId="{F0D90DE8-F1BB-42FB-8369-6357421C0E5A}" type="presParOf" srcId="{C2E4C664-A919-47B8-8EF7-AAB31EA82EFD}" destId="{B47AEB78-DA3B-4C17-8016-B8CF0ABC919C}" srcOrd="1" destOrd="0" presId="urn:microsoft.com/office/officeart/2005/8/layout/bProcess4"/>
    <dgm:cxn modelId="{D9B482D6-16DA-4EFF-AD37-B406B8A78107}" type="presParOf" srcId="{465BEDDE-BF4E-4526-A8DD-D38CFDB30237}" destId="{199CA079-627D-49F3-83E6-3CB4E839F586}" srcOrd="13" destOrd="0" presId="urn:microsoft.com/office/officeart/2005/8/layout/bProcess4"/>
    <dgm:cxn modelId="{C78BDD41-2D1E-4200-8D9B-E023662E5F81}" type="presParOf" srcId="{465BEDDE-BF4E-4526-A8DD-D38CFDB30237}" destId="{CE69EE3D-D611-4F60-BA9B-BD883BF98E6B}" srcOrd="14" destOrd="0" presId="urn:microsoft.com/office/officeart/2005/8/layout/bProcess4"/>
    <dgm:cxn modelId="{9AB169C6-F5B9-45C5-BDE5-A58F5C8B4619}" type="presParOf" srcId="{CE69EE3D-D611-4F60-BA9B-BD883BF98E6B}" destId="{32E747A0-20EE-436F-A376-0F713D6BF3FC}" srcOrd="0" destOrd="0" presId="urn:microsoft.com/office/officeart/2005/8/layout/bProcess4"/>
    <dgm:cxn modelId="{E6BD2C12-1441-48A7-A4C6-3A3AF59F2530}" type="presParOf" srcId="{CE69EE3D-D611-4F60-BA9B-BD883BF98E6B}" destId="{49DDDFBA-5D4A-4B3C-8D7E-527405A7A410}" srcOrd="1" destOrd="0" presId="urn:microsoft.com/office/officeart/2005/8/layout/bProcess4"/>
    <dgm:cxn modelId="{B11A519D-12D4-4DC0-95B3-3B9091625149}" type="presParOf" srcId="{465BEDDE-BF4E-4526-A8DD-D38CFDB30237}" destId="{64277D8F-29E9-4146-BE62-794AF9E8B8FE}" srcOrd="15" destOrd="0" presId="urn:microsoft.com/office/officeart/2005/8/layout/bProcess4"/>
    <dgm:cxn modelId="{793A4B85-B86A-4AE1-9872-1D122609BB4A}" type="presParOf" srcId="{465BEDDE-BF4E-4526-A8DD-D38CFDB30237}" destId="{30CFC309-988A-4BAB-8820-6B873C073C04}" srcOrd="16" destOrd="0" presId="urn:microsoft.com/office/officeart/2005/8/layout/bProcess4"/>
    <dgm:cxn modelId="{B48CF9BB-F59B-463C-A6E4-48E796667A2F}" type="presParOf" srcId="{30CFC309-988A-4BAB-8820-6B873C073C04}" destId="{3EC78204-693A-48B2-880C-47641C3B9222}" srcOrd="0" destOrd="0" presId="urn:microsoft.com/office/officeart/2005/8/layout/bProcess4"/>
    <dgm:cxn modelId="{33842C26-E2BA-4873-B55E-EBB8821B0905}" type="presParOf" srcId="{30CFC309-988A-4BAB-8820-6B873C073C04}" destId="{F21F1E1E-7C67-4508-82AD-96E6591B18DA}" srcOrd="1" destOrd="0" presId="urn:microsoft.com/office/officeart/2005/8/layout/bProcess4"/>
    <dgm:cxn modelId="{451CA15C-4CEF-4F5B-8017-E1588AE1BF52}" type="presParOf" srcId="{465BEDDE-BF4E-4526-A8DD-D38CFDB30237}" destId="{77076FDA-2330-4D9F-BE0B-2178EB36E257}" srcOrd="17" destOrd="0" presId="urn:microsoft.com/office/officeart/2005/8/layout/bProcess4"/>
    <dgm:cxn modelId="{5C49600F-DC99-4795-A646-57D03109CFF1}" type="presParOf" srcId="{465BEDDE-BF4E-4526-A8DD-D38CFDB30237}" destId="{B1DB8778-17B3-4702-A1D3-7F72C14E8281}" srcOrd="18" destOrd="0" presId="urn:microsoft.com/office/officeart/2005/8/layout/bProcess4"/>
    <dgm:cxn modelId="{E200C491-C29F-4AD0-9D8A-1A7DCB4EAB73}" type="presParOf" srcId="{B1DB8778-17B3-4702-A1D3-7F72C14E8281}" destId="{01852245-A843-4B51-BAAF-48B9BC14025A}" srcOrd="0" destOrd="0" presId="urn:microsoft.com/office/officeart/2005/8/layout/bProcess4"/>
    <dgm:cxn modelId="{E2E20EFD-94E3-4016-A557-0FB3EDB5C34C}" type="presParOf" srcId="{B1DB8778-17B3-4702-A1D3-7F72C14E8281}" destId="{0DFAB383-666C-4213-A28F-554D5C50D13E}" srcOrd="1" destOrd="0" presId="urn:microsoft.com/office/officeart/2005/8/layout/bProcess4"/>
    <dgm:cxn modelId="{CD9A4668-6AE4-4DA0-9024-40B75838355D}" type="presParOf" srcId="{465BEDDE-BF4E-4526-A8DD-D38CFDB30237}" destId="{0A15B497-91BA-4D29-BD7A-1B46528522C9}" srcOrd="19" destOrd="0" presId="urn:microsoft.com/office/officeart/2005/8/layout/bProcess4"/>
    <dgm:cxn modelId="{76ABAC87-B21B-4461-B9BB-DC31B9DF2E6F}" type="presParOf" srcId="{465BEDDE-BF4E-4526-A8DD-D38CFDB30237}" destId="{BC2B1246-19DE-469F-ABF0-98FD9F5946C6}" srcOrd="20" destOrd="0" presId="urn:microsoft.com/office/officeart/2005/8/layout/bProcess4"/>
    <dgm:cxn modelId="{DBA97FAB-1A59-4E78-801E-741BCD6126A1}" type="presParOf" srcId="{BC2B1246-19DE-469F-ABF0-98FD9F5946C6}" destId="{CBD8AD90-1DEE-45A5-9138-23A7753AD237}" srcOrd="0" destOrd="0" presId="urn:microsoft.com/office/officeart/2005/8/layout/bProcess4"/>
    <dgm:cxn modelId="{E35D5B45-84EA-416C-AED2-9B8B500AA1EE}" type="presParOf" srcId="{BC2B1246-19DE-469F-ABF0-98FD9F5946C6}" destId="{F6B241C8-58A5-4464-BDD7-A821A7083385}" srcOrd="1" destOrd="0" presId="urn:microsoft.com/office/officeart/2005/8/layout/bProcess4"/>
    <dgm:cxn modelId="{5E54E1E5-C660-4976-9BCD-7BE1CF2CA2CB}" type="presParOf" srcId="{465BEDDE-BF4E-4526-A8DD-D38CFDB30237}" destId="{E26F3ACB-A6C2-4D65-94A6-4D1150BDB806}" srcOrd="21" destOrd="0" presId="urn:microsoft.com/office/officeart/2005/8/layout/bProcess4"/>
    <dgm:cxn modelId="{85EF1113-D4B0-45F5-B5FD-8714593DD2D5}" type="presParOf" srcId="{465BEDDE-BF4E-4526-A8DD-D38CFDB30237}" destId="{C2F8C6BE-9A92-4118-9522-9265CC5E48B7}" srcOrd="22" destOrd="0" presId="urn:microsoft.com/office/officeart/2005/8/layout/bProcess4"/>
    <dgm:cxn modelId="{A93E36A3-77E2-40C4-AC38-F6830B1C3BB7}" type="presParOf" srcId="{C2F8C6BE-9A92-4118-9522-9265CC5E48B7}" destId="{BAEFA6F9-2600-4782-98FA-12E187069167}" srcOrd="0" destOrd="0" presId="urn:microsoft.com/office/officeart/2005/8/layout/bProcess4"/>
    <dgm:cxn modelId="{AE868BF8-CDAE-482D-B053-BB1A876C7DDE}" type="presParOf" srcId="{C2F8C6BE-9A92-4118-9522-9265CC5E48B7}" destId="{4AB650E4-684A-4959-BD24-59A9A023F0D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51B98C-1F61-49FE-BCAF-7B82BEFC69A5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0558F15-DF3A-4948-834F-492EA029D14C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Complementar y  ordenar historias</a:t>
          </a:r>
          <a:endParaRPr lang="es-MX" dirty="0"/>
        </a:p>
      </dgm:t>
    </dgm:pt>
    <dgm:pt modelId="{34E00F2A-AEF1-450D-B3E2-F9847A787572}" type="parTrans" cxnId="{AA3B4D61-27B0-4CB0-8F1D-2BE4B64DE8FA}">
      <dgm:prSet/>
      <dgm:spPr/>
      <dgm:t>
        <a:bodyPr/>
        <a:lstStyle/>
        <a:p>
          <a:endParaRPr lang="es-MX"/>
        </a:p>
      </dgm:t>
    </dgm:pt>
    <dgm:pt modelId="{67768FC2-5EA2-4083-A2E8-60A41F08DD72}" type="sibTrans" cxnId="{AA3B4D61-27B0-4CB0-8F1D-2BE4B64DE8FA}">
      <dgm:prSet/>
      <dgm:spPr/>
      <dgm:t>
        <a:bodyPr/>
        <a:lstStyle/>
        <a:p>
          <a:endParaRPr lang="es-MX"/>
        </a:p>
      </dgm:t>
    </dgm:pt>
    <dgm:pt modelId="{AFD2E9FB-9F85-40F8-AF49-7592C5F843C6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Elaboración de periódicos e invitaciones</a:t>
          </a:r>
          <a:endParaRPr lang="es-MX" dirty="0">
            <a:latin typeface="Kristen ITC" pitchFamily="66" charset="0"/>
          </a:endParaRPr>
        </a:p>
      </dgm:t>
    </dgm:pt>
    <dgm:pt modelId="{D880765C-653E-4130-A2B7-9595FDD69BD7}" type="parTrans" cxnId="{1E9D7019-C624-4604-9E5E-3044738AEBCB}">
      <dgm:prSet/>
      <dgm:spPr/>
      <dgm:t>
        <a:bodyPr/>
        <a:lstStyle/>
        <a:p>
          <a:endParaRPr lang="es-MX"/>
        </a:p>
      </dgm:t>
    </dgm:pt>
    <dgm:pt modelId="{81DC4070-2AC1-4BB1-922F-671BF39F534F}" type="sibTrans" cxnId="{1E9D7019-C624-4604-9E5E-3044738AEBCB}">
      <dgm:prSet/>
      <dgm:spPr/>
      <dgm:t>
        <a:bodyPr/>
        <a:lstStyle/>
        <a:p>
          <a:endParaRPr lang="es-MX"/>
        </a:p>
      </dgm:t>
    </dgm:pt>
    <dgm:pt modelId="{6695EC70-1FE6-4675-BB2A-D0041A3464B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Actividades colectivas que propician el intercambio verbal</a:t>
          </a:r>
          <a:endParaRPr lang="es-MX" dirty="0">
            <a:latin typeface="Kristen ITC" pitchFamily="66" charset="0"/>
          </a:endParaRPr>
        </a:p>
      </dgm:t>
    </dgm:pt>
    <dgm:pt modelId="{03E8CDC5-9C37-4440-BBA7-3E656C844A10}" type="parTrans" cxnId="{9F75BE96-C815-465F-BB6C-8265B43B4491}">
      <dgm:prSet/>
      <dgm:spPr/>
      <dgm:t>
        <a:bodyPr/>
        <a:lstStyle/>
        <a:p>
          <a:endParaRPr lang="es-MX"/>
        </a:p>
      </dgm:t>
    </dgm:pt>
    <dgm:pt modelId="{7DAA5299-B32C-4622-841B-1EDCCDE35A9C}" type="sibTrans" cxnId="{9F75BE96-C815-465F-BB6C-8265B43B4491}">
      <dgm:prSet/>
      <dgm:spPr/>
      <dgm:t>
        <a:bodyPr/>
        <a:lstStyle/>
        <a:p>
          <a:endParaRPr lang="es-MX"/>
        </a:p>
      </dgm:t>
    </dgm:pt>
    <dgm:pt modelId="{B669E457-9A7D-49C1-B03C-4F0A812625B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Narración de suceso históricos</a:t>
          </a:r>
          <a:endParaRPr lang="es-MX" dirty="0">
            <a:latin typeface="Kristen ITC" pitchFamily="66" charset="0"/>
          </a:endParaRPr>
        </a:p>
      </dgm:t>
    </dgm:pt>
    <dgm:pt modelId="{90946615-76D4-4C5E-A3C2-05B9350F1A0F}" type="parTrans" cxnId="{FB55C4FA-7A07-466F-85B8-A2B9C3E225FC}">
      <dgm:prSet/>
      <dgm:spPr/>
      <dgm:t>
        <a:bodyPr/>
        <a:lstStyle/>
        <a:p>
          <a:endParaRPr lang="es-MX"/>
        </a:p>
      </dgm:t>
    </dgm:pt>
    <dgm:pt modelId="{D3B0DEDB-417F-4D03-B6FF-427B40222F4F}" type="sibTrans" cxnId="{FB55C4FA-7A07-466F-85B8-A2B9C3E225FC}">
      <dgm:prSet/>
      <dgm:spPr/>
      <dgm:t>
        <a:bodyPr/>
        <a:lstStyle/>
        <a:p>
          <a:endParaRPr lang="es-MX"/>
        </a:p>
      </dgm:t>
    </dgm:pt>
    <dgm:pt modelId="{868E898B-7AE4-4643-B66F-2044EC3ADBEC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Utilizar el Alfabeto móvil</a:t>
          </a:r>
          <a:endParaRPr lang="es-MX" dirty="0">
            <a:latin typeface="Kristen ITC" pitchFamily="66" charset="0"/>
          </a:endParaRPr>
        </a:p>
      </dgm:t>
    </dgm:pt>
    <dgm:pt modelId="{BB830509-33C4-4CC1-9FA7-93AB78959179}" type="parTrans" cxnId="{158A6FCD-08E8-4289-A7C9-34078CE52BE0}">
      <dgm:prSet/>
      <dgm:spPr/>
      <dgm:t>
        <a:bodyPr/>
        <a:lstStyle/>
        <a:p>
          <a:endParaRPr lang="es-MX"/>
        </a:p>
      </dgm:t>
    </dgm:pt>
    <dgm:pt modelId="{4E2A938F-8525-4607-ADCF-D70F8E509E66}" type="sibTrans" cxnId="{158A6FCD-08E8-4289-A7C9-34078CE52BE0}">
      <dgm:prSet/>
      <dgm:spPr/>
      <dgm:t>
        <a:bodyPr/>
        <a:lstStyle/>
        <a:p>
          <a:endParaRPr lang="es-MX"/>
        </a:p>
      </dgm:t>
    </dgm:pt>
    <dgm:pt modelId="{FF5ECABB-1134-453A-B5D6-55CEDF88F257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Elaborar Mensajes a la escuela y comunidad</a:t>
          </a:r>
          <a:endParaRPr lang="es-MX" dirty="0">
            <a:latin typeface="Kristen ITC" pitchFamily="66" charset="0"/>
          </a:endParaRPr>
        </a:p>
      </dgm:t>
    </dgm:pt>
    <dgm:pt modelId="{3B2141A8-2ED1-4212-AF33-8C2BC532AB2A}" type="parTrans" cxnId="{F4DB5CE8-13D1-46B0-8786-A28A05AF2A14}">
      <dgm:prSet/>
      <dgm:spPr/>
      <dgm:t>
        <a:bodyPr/>
        <a:lstStyle/>
        <a:p>
          <a:endParaRPr lang="es-MX"/>
        </a:p>
      </dgm:t>
    </dgm:pt>
    <dgm:pt modelId="{83A77C9B-F8EC-438A-9330-8408808DA5EC}" type="sibTrans" cxnId="{F4DB5CE8-13D1-46B0-8786-A28A05AF2A14}">
      <dgm:prSet/>
      <dgm:spPr/>
      <dgm:t>
        <a:bodyPr/>
        <a:lstStyle/>
        <a:p>
          <a:endParaRPr lang="es-MX"/>
        </a:p>
      </dgm:t>
    </dgm:pt>
    <dgm:pt modelId="{53A733FC-3C3C-47DE-98E4-A836ED4C27E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Copiado de palabras y frases</a:t>
          </a:r>
          <a:endParaRPr lang="es-MX" dirty="0">
            <a:latin typeface="Kristen ITC" pitchFamily="66" charset="0"/>
          </a:endParaRPr>
        </a:p>
      </dgm:t>
    </dgm:pt>
    <dgm:pt modelId="{4EE440C2-E678-43FF-AD02-A5777C1F5E80}" type="parTrans" cxnId="{6C6A13D8-F9E9-4532-A50A-474BF71CA61C}">
      <dgm:prSet/>
      <dgm:spPr/>
      <dgm:t>
        <a:bodyPr/>
        <a:lstStyle/>
        <a:p>
          <a:endParaRPr lang="es-MX"/>
        </a:p>
      </dgm:t>
    </dgm:pt>
    <dgm:pt modelId="{3D77457C-186C-4E68-8F66-FFAB22488CCD}" type="sibTrans" cxnId="{6C6A13D8-F9E9-4532-A50A-474BF71CA61C}">
      <dgm:prSet/>
      <dgm:spPr/>
      <dgm:t>
        <a:bodyPr/>
        <a:lstStyle/>
        <a:p>
          <a:endParaRPr lang="es-MX"/>
        </a:p>
      </dgm:t>
    </dgm:pt>
    <dgm:pt modelId="{15432A27-8D91-4236-98C3-1AF015DFC34D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Visualizar Laminas que enriquecen el vocabulario</a:t>
          </a:r>
          <a:endParaRPr lang="es-MX" dirty="0">
            <a:latin typeface="Kristen ITC" pitchFamily="66" charset="0"/>
          </a:endParaRPr>
        </a:p>
      </dgm:t>
    </dgm:pt>
    <dgm:pt modelId="{20DA5A9A-BD15-45BB-9900-7E56DD29D7A1}" type="parTrans" cxnId="{2F1D86AD-39A5-4855-86E5-2CD0A442D5C0}">
      <dgm:prSet/>
      <dgm:spPr/>
      <dgm:t>
        <a:bodyPr/>
        <a:lstStyle/>
        <a:p>
          <a:endParaRPr lang="es-MX"/>
        </a:p>
      </dgm:t>
    </dgm:pt>
    <dgm:pt modelId="{137BE397-B129-4214-A165-A4731078FD73}" type="sibTrans" cxnId="{2F1D86AD-39A5-4855-86E5-2CD0A442D5C0}">
      <dgm:prSet/>
      <dgm:spPr/>
      <dgm:t>
        <a:bodyPr/>
        <a:lstStyle/>
        <a:p>
          <a:endParaRPr lang="es-MX"/>
        </a:p>
      </dgm:t>
    </dgm:pt>
    <dgm:pt modelId="{762AF071-45E5-4C91-907E-817388DF0120}" type="pres">
      <dgm:prSet presAssocID="{C951B98C-1F61-49FE-BCAF-7B82BEFC69A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E06E06C5-5822-44D4-8372-268B5CE4C517}" type="pres">
      <dgm:prSet presAssocID="{F0558F15-DF3A-4948-834F-492EA029D14C}" presName="parenttextcomposite" presStyleCnt="0"/>
      <dgm:spPr/>
    </dgm:pt>
    <dgm:pt modelId="{8651D122-CA0E-47DA-A68F-2A9FDA957D2A}" type="pres">
      <dgm:prSet presAssocID="{F0558F15-DF3A-4948-834F-492EA029D14C}" presName="parenttext" presStyleLbl="revTx" presStyleIdx="0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A89765-F92F-417A-BE9D-AEF631FFC573}" type="pres">
      <dgm:prSet presAssocID="{F0558F15-DF3A-4948-834F-492EA029D14C}" presName="parallelogramComposite" presStyleCnt="0"/>
      <dgm:spPr/>
    </dgm:pt>
    <dgm:pt modelId="{3E3BE336-E09D-4F95-8816-7F459873F0C7}" type="pres">
      <dgm:prSet presAssocID="{F0558F15-DF3A-4948-834F-492EA029D14C}" presName="parallelogram1" presStyleLbl="alignNode1" presStyleIdx="0" presStyleCnt="56"/>
      <dgm:spPr/>
    </dgm:pt>
    <dgm:pt modelId="{E892CCFA-D37F-4EDA-8598-59083CA16B68}" type="pres">
      <dgm:prSet presAssocID="{F0558F15-DF3A-4948-834F-492EA029D14C}" presName="parallelogram2" presStyleLbl="alignNode1" presStyleIdx="1" presStyleCnt="56"/>
      <dgm:spPr/>
    </dgm:pt>
    <dgm:pt modelId="{347E9407-B731-4AD0-994C-6D82F6430864}" type="pres">
      <dgm:prSet presAssocID="{F0558F15-DF3A-4948-834F-492EA029D14C}" presName="parallelogram3" presStyleLbl="alignNode1" presStyleIdx="2" presStyleCnt="56"/>
      <dgm:spPr/>
    </dgm:pt>
    <dgm:pt modelId="{54196717-D3F2-416E-92DF-A61266763959}" type="pres">
      <dgm:prSet presAssocID="{F0558F15-DF3A-4948-834F-492EA029D14C}" presName="parallelogram4" presStyleLbl="alignNode1" presStyleIdx="3" presStyleCnt="56"/>
      <dgm:spPr/>
    </dgm:pt>
    <dgm:pt modelId="{0CD11BBB-60C9-43B1-842F-13A8C263895C}" type="pres">
      <dgm:prSet presAssocID="{F0558F15-DF3A-4948-834F-492EA029D14C}" presName="parallelogram5" presStyleLbl="alignNode1" presStyleIdx="4" presStyleCnt="56"/>
      <dgm:spPr/>
    </dgm:pt>
    <dgm:pt modelId="{37E617FE-0007-4B81-BAAD-304C58A1D5FF}" type="pres">
      <dgm:prSet presAssocID="{F0558F15-DF3A-4948-834F-492EA029D14C}" presName="parallelogram6" presStyleLbl="alignNode1" presStyleIdx="5" presStyleCnt="56"/>
      <dgm:spPr/>
    </dgm:pt>
    <dgm:pt modelId="{8957A45B-65CB-4DB7-A59D-FA013D9536E3}" type="pres">
      <dgm:prSet presAssocID="{F0558F15-DF3A-4948-834F-492EA029D14C}" presName="parallelogram7" presStyleLbl="alignNode1" presStyleIdx="6" presStyleCnt="56"/>
      <dgm:spPr/>
    </dgm:pt>
    <dgm:pt modelId="{9538BFB8-1490-4FD8-99B0-B1CC45A5E041}" type="pres">
      <dgm:prSet presAssocID="{67768FC2-5EA2-4083-A2E8-60A41F08DD72}" presName="sibTrans" presStyleCnt="0"/>
      <dgm:spPr/>
    </dgm:pt>
    <dgm:pt modelId="{00606C07-D44F-4C72-B3ED-8532C8AE68ED}" type="pres">
      <dgm:prSet presAssocID="{AFD2E9FB-9F85-40F8-AF49-7592C5F843C6}" presName="parenttextcomposite" presStyleCnt="0"/>
      <dgm:spPr/>
    </dgm:pt>
    <dgm:pt modelId="{83B52A49-8CB1-4C13-95F8-8EBE5E506281}" type="pres">
      <dgm:prSet presAssocID="{AFD2E9FB-9F85-40F8-AF49-7592C5F843C6}" presName="parenttext" presStyleLbl="revTx" presStyleIdx="1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ED2531-B9DE-4E84-9BAF-CC9B13DBBA12}" type="pres">
      <dgm:prSet presAssocID="{AFD2E9FB-9F85-40F8-AF49-7592C5F843C6}" presName="parallelogramComposite" presStyleCnt="0"/>
      <dgm:spPr/>
    </dgm:pt>
    <dgm:pt modelId="{441904EA-D966-4113-AD85-86F81E1B7B8B}" type="pres">
      <dgm:prSet presAssocID="{AFD2E9FB-9F85-40F8-AF49-7592C5F843C6}" presName="parallelogram1" presStyleLbl="alignNode1" presStyleIdx="7" presStyleCnt="56"/>
      <dgm:spPr/>
    </dgm:pt>
    <dgm:pt modelId="{70E669EF-B65A-48DE-AD0F-170E31486F28}" type="pres">
      <dgm:prSet presAssocID="{AFD2E9FB-9F85-40F8-AF49-7592C5F843C6}" presName="parallelogram2" presStyleLbl="alignNode1" presStyleIdx="8" presStyleCnt="56"/>
      <dgm:spPr/>
    </dgm:pt>
    <dgm:pt modelId="{2F84D88E-D3B9-4F28-B853-0CAA80E4A2C3}" type="pres">
      <dgm:prSet presAssocID="{AFD2E9FB-9F85-40F8-AF49-7592C5F843C6}" presName="parallelogram3" presStyleLbl="alignNode1" presStyleIdx="9" presStyleCnt="56"/>
      <dgm:spPr/>
    </dgm:pt>
    <dgm:pt modelId="{AF415B8C-FFFA-443A-86E3-2DA9EEC3C143}" type="pres">
      <dgm:prSet presAssocID="{AFD2E9FB-9F85-40F8-AF49-7592C5F843C6}" presName="parallelogram4" presStyleLbl="alignNode1" presStyleIdx="10" presStyleCnt="56"/>
      <dgm:spPr/>
    </dgm:pt>
    <dgm:pt modelId="{921E7AFF-21EE-472A-9CBE-D4056FD2D8E6}" type="pres">
      <dgm:prSet presAssocID="{AFD2E9FB-9F85-40F8-AF49-7592C5F843C6}" presName="parallelogram5" presStyleLbl="alignNode1" presStyleIdx="11" presStyleCnt="56"/>
      <dgm:spPr/>
    </dgm:pt>
    <dgm:pt modelId="{2A52074F-31FB-47B3-9C44-019693342E18}" type="pres">
      <dgm:prSet presAssocID="{AFD2E9FB-9F85-40F8-AF49-7592C5F843C6}" presName="parallelogram6" presStyleLbl="alignNode1" presStyleIdx="12" presStyleCnt="56"/>
      <dgm:spPr/>
    </dgm:pt>
    <dgm:pt modelId="{D3CC5A7E-A9EE-4EA7-88E0-4CB6AE696A62}" type="pres">
      <dgm:prSet presAssocID="{AFD2E9FB-9F85-40F8-AF49-7592C5F843C6}" presName="parallelogram7" presStyleLbl="alignNode1" presStyleIdx="13" presStyleCnt="56"/>
      <dgm:spPr/>
    </dgm:pt>
    <dgm:pt modelId="{B3F5622C-E17E-4427-8968-DF5A39BA5FCA}" type="pres">
      <dgm:prSet presAssocID="{81DC4070-2AC1-4BB1-922F-671BF39F534F}" presName="sibTrans" presStyleCnt="0"/>
      <dgm:spPr/>
    </dgm:pt>
    <dgm:pt modelId="{4DC5483E-5F96-4941-905C-C9C0C7F305A4}" type="pres">
      <dgm:prSet presAssocID="{6695EC70-1FE6-4675-BB2A-D0041A3464B3}" presName="parenttextcomposite" presStyleCnt="0"/>
      <dgm:spPr/>
    </dgm:pt>
    <dgm:pt modelId="{94EFC624-AD5A-445A-9871-E009AFB87AC3}" type="pres">
      <dgm:prSet presAssocID="{6695EC70-1FE6-4675-BB2A-D0041A3464B3}" presName="parenttext" presStyleLbl="revTx" presStyleIdx="2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AA331C-CDE1-45D4-ADCA-A35DDB0DB975}" type="pres">
      <dgm:prSet presAssocID="{6695EC70-1FE6-4675-BB2A-D0041A3464B3}" presName="parallelogramComposite" presStyleCnt="0"/>
      <dgm:spPr/>
    </dgm:pt>
    <dgm:pt modelId="{B1F28D1A-85CD-4BBA-A4EC-8BC37D53C8D7}" type="pres">
      <dgm:prSet presAssocID="{6695EC70-1FE6-4675-BB2A-D0041A3464B3}" presName="parallelogram1" presStyleLbl="alignNode1" presStyleIdx="14" presStyleCnt="56"/>
      <dgm:spPr/>
    </dgm:pt>
    <dgm:pt modelId="{55E138FC-2FF1-4839-B4E1-19F0E908F43B}" type="pres">
      <dgm:prSet presAssocID="{6695EC70-1FE6-4675-BB2A-D0041A3464B3}" presName="parallelogram2" presStyleLbl="alignNode1" presStyleIdx="15" presStyleCnt="56"/>
      <dgm:spPr/>
    </dgm:pt>
    <dgm:pt modelId="{8F17D3A1-AD8F-4B9E-BBB6-4BB02A09AC59}" type="pres">
      <dgm:prSet presAssocID="{6695EC70-1FE6-4675-BB2A-D0041A3464B3}" presName="parallelogram3" presStyleLbl="alignNode1" presStyleIdx="16" presStyleCnt="56"/>
      <dgm:spPr/>
    </dgm:pt>
    <dgm:pt modelId="{088248D8-8E24-4713-8882-2B4C886FAAEE}" type="pres">
      <dgm:prSet presAssocID="{6695EC70-1FE6-4675-BB2A-D0041A3464B3}" presName="parallelogram4" presStyleLbl="alignNode1" presStyleIdx="17" presStyleCnt="56"/>
      <dgm:spPr/>
    </dgm:pt>
    <dgm:pt modelId="{B9A5CAE8-1B55-4E15-BAFF-B01430FC2535}" type="pres">
      <dgm:prSet presAssocID="{6695EC70-1FE6-4675-BB2A-D0041A3464B3}" presName="parallelogram5" presStyleLbl="alignNode1" presStyleIdx="18" presStyleCnt="56"/>
      <dgm:spPr/>
    </dgm:pt>
    <dgm:pt modelId="{9B8519D9-99A4-4B5A-9A60-F2BDABB64C3F}" type="pres">
      <dgm:prSet presAssocID="{6695EC70-1FE6-4675-BB2A-D0041A3464B3}" presName="parallelogram6" presStyleLbl="alignNode1" presStyleIdx="19" presStyleCnt="56"/>
      <dgm:spPr/>
    </dgm:pt>
    <dgm:pt modelId="{0018C629-D0C4-48BB-929C-187478FDF623}" type="pres">
      <dgm:prSet presAssocID="{6695EC70-1FE6-4675-BB2A-D0041A3464B3}" presName="parallelogram7" presStyleLbl="alignNode1" presStyleIdx="20" presStyleCnt="56"/>
      <dgm:spPr/>
    </dgm:pt>
    <dgm:pt modelId="{89F3E745-EF7F-49B3-8040-E124E49B9265}" type="pres">
      <dgm:prSet presAssocID="{7DAA5299-B32C-4622-841B-1EDCCDE35A9C}" presName="sibTrans" presStyleCnt="0"/>
      <dgm:spPr/>
    </dgm:pt>
    <dgm:pt modelId="{91D3DD5F-1EB7-408E-8152-6F23D7D296C3}" type="pres">
      <dgm:prSet presAssocID="{B669E457-9A7D-49C1-B03C-4F0A812625B8}" presName="parenttextcomposite" presStyleCnt="0"/>
      <dgm:spPr/>
    </dgm:pt>
    <dgm:pt modelId="{4BA2DAB0-CA5B-4DFD-AE59-AEE80782558B}" type="pres">
      <dgm:prSet presAssocID="{B669E457-9A7D-49C1-B03C-4F0A812625B8}" presName="parenttext" presStyleLbl="revTx" presStyleIdx="3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BE8BD9-4449-47F0-A8B6-B600DE648CF0}" type="pres">
      <dgm:prSet presAssocID="{B669E457-9A7D-49C1-B03C-4F0A812625B8}" presName="parallelogramComposite" presStyleCnt="0"/>
      <dgm:spPr/>
    </dgm:pt>
    <dgm:pt modelId="{8C9B3758-FC2C-4697-94FE-22409A806C70}" type="pres">
      <dgm:prSet presAssocID="{B669E457-9A7D-49C1-B03C-4F0A812625B8}" presName="parallelogram1" presStyleLbl="alignNode1" presStyleIdx="21" presStyleCnt="56"/>
      <dgm:spPr/>
    </dgm:pt>
    <dgm:pt modelId="{4B79AD3E-835D-494E-940F-1D0C12BA16DF}" type="pres">
      <dgm:prSet presAssocID="{B669E457-9A7D-49C1-B03C-4F0A812625B8}" presName="parallelogram2" presStyleLbl="alignNode1" presStyleIdx="22" presStyleCnt="56"/>
      <dgm:spPr/>
    </dgm:pt>
    <dgm:pt modelId="{DA6B8892-F08C-449B-A415-33A22A3B7BBE}" type="pres">
      <dgm:prSet presAssocID="{B669E457-9A7D-49C1-B03C-4F0A812625B8}" presName="parallelogram3" presStyleLbl="alignNode1" presStyleIdx="23" presStyleCnt="56"/>
      <dgm:spPr/>
    </dgm:pt>
    <dgm:pt modelId="{2FE70CDC-782D-477B-B858-5B5B8900FBBE}" type="pres">
      <dgm:prSet presAssocID="{B669E457-9A7D-49C1-B03C-4F0A812625B8}" presName="parallelogram4" presStyleLbl="alignNode1" presStyleIdx="24" presStyleCnt="56"/>
      <dgm:spPr/>
    </dgm:pt>
    <dgm:pt modelId="{183233D0-4AB6-4F3B-BDA7-A9ED79387FCB}" type="pres">
      <dgm:prSet presAssocID="{B669E457-9A7D-49C1-B03C-4F0A812625B8}" presName="parallelogram5" presStyleLbl="alignNode1" presStyleIdx="25" presStyleCnt="56"/>
      <dgm:spPr/>
    </dgm:pt>
    <dgm:pt modelId="{E49D625D-1C95-4147-A0D2-86C7EAE57B49}" type="pres">
      <dgm:prSet presAssocID="{B669E457-9A7D-49C1-B03C-4F0A812625B8}" presName="parallelogram6" presStyleLbl="alignNode1" presStyleIdx="26" presStyleCnt="56"/>
      <dgm:spPr/>
    </dgm:pt>
    <dgm:pt modelId="{F843D8C4-6C7D-48FA-B963-7F7F4AAB271A}" type="pres">
      <dgm:prSet presAssocID="{B669E457-9A7D-49C1-B03C-4F0A812625B8}" presName="parallelogram7" presStyleLbl="alignNode1" presStyleIdx="27" presStyleCnt="56"/>
      <dgm:spPr/>
    </dgm:pt>
    <dgm:pt modelId="{307B88DD-24D6-472C-B8F5-64AD7AFE8FC8}" type="pres">
      <dgm:prSet presAssocID="{D3B0DEDB-417F-4D03-B6FF-427B40222F4F}" presName="sibTrans" presStyleCnt="0"/>
      <dgm:spPr/>
    </dgm:pt>
    <dgm:pt modelId="{FC576777-9632-46DC-8962-4A1623B331E5}" type="pres">
      <dgm:prSet presAssocID="{868E898B-7AE4-4643-B66F-2044EC3ADBEC}" presName="parenttextcomposite" presStyleCnt="0"/>
      <dgm:spPr/>
    </dgm:pt>
    <dgm:pt modelId="{F55CDDAB-9FB3-42ED-B6E8-DA46A486447B}" type="pres">
      <dgm:prSet presAssocID="{868E898B-7AE4-4643-B66F-2044EC3ADBEC}" presName="parenttext" presStyleLbl="revTx" presStyleIdx="4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502FD1-144D-44A6-A364-99F0C0C6B9CD}" type="pres">
      <dgm:prSet presAssocID="{868E898B-7AE4-4643-B66F-2044EC3ADBEC}" presName="parallelogramComposite" presStyleCnt="0"/>
      <dgm:spPr/>
    </dgm:pt>
    <dgm:pt modelId="{BEA331C3-2BEA-4D83-BA31-596A9DE200CF}" type="pres">
      <dgm:prSet presAssocID="{868E898B-7AE4-4643-B66F-2044EC3ADBEC}" presName="parallelogram1" presStyleLbl="alignNode1" presStyleIdx="28" presStyleCnt="56"/>
      <dgm:spPr/>
    </dgm:pt>
    <dgm:pt modelId="{5C185B2A-41ED-483B-B6C5-BC5F1DFE4B6F}" type="pres">
      <dgm:prSet presAssocID="{868E898B-7AE4-4643-B66F-2044EC3ADBEC}" presName="parallelogram2" presStyleLbl="alignNode1" presStyleIdx="29" presStyleCnt="56"/>
      <dgm:spPr/>
    </dgm:pt>
    <dgm:pt modelId="{FB6A39A2-D9CA-4A8A-A4FC-EFB730B5F28A}" type="pres">
      <dgm:prSet presAssocID="{868E898B-7AE4-4643-B66F-2044EC3ADBEC}" presName="parallelogram3" presStyleLbl="alignNode1" presStyleIdx="30" presStyleCnt="56"/>
      <dgm:spPr/>
    </dgm:pt>
    <dgm:pt modelId="{C344F100-4FF5-4C36-BCD4-11C856C03EE5}" type="pres">
      <dgm:prSet presAssocID="{868E898B-7AE4-4643-B66F-2044EC3ADBEC}" presName="parallelogram4" presStyleLbl="alignNode1" presStyleIdx="31" presStyleCnt="56"/>
      <dgm:spPr/>
    </dgm:pt>
    <dgm:pt modelId="{B95DB716-7CAD-47EA-B451-A5CE917F3B6A}" type="pres">
      <dgm:prSet presAssocID="{868E898B-7AE4-4643-B66F-2044EC3ADBEC}" presName="parallelogram5" presStyleLbl="alignNode1" presStyleIdx="32" presStyleCnt="56"/>
      <dgm:spPr/>
    </dgm:pt>
    <dgm:pt modelId="{084FA652-7268-4888-B459-3C2FCCDFC1D4}" type="pres">
      <dgm:prSet presAssocID="{868E898B-7AE4-4643-B66F-2044EC3ADBEC}" presName="parallelogram6" presStyleLbl="alignNode1" presStyleIdx="33" presStyleCnt="56"/>
      <dgm:spPr/>
    </dgm:pt>
    <dgm:pt modelId="{D82A2628-C70A-4357-8893-0C9E4FC731A2}" type="pres">
      <dgm:prSet presAssocID="{868E898B-7AE4-4643-B66F-2044EC3ADBEC}" presName="parallelogram7" presStyleLbl="alignNode1" presStyleIdx="34" presStyleCnt="56"/>
      <dgm:spPr/>
    </dgm:pt>
    <dgm:pt modelId="{47B95336-BF99-46A6-BD46-6D7C7D052739}" type="pres">
      <dgm:prSet presAssocID="{4E2A938F-8525-4607-ADCF-D70F8E509E66}" presName="sibTrans" presStyleCnt="0"/>
      <dgm:spPr/>
    </dgm:pt>
    <dgm:pt modelId="{954CBE10-82AA-4560-9C26-588F5CF197B5}" type="pres">
      <dgm:prSet presAssocID="{FF5ECABB-1134-453A-B5D6-55CEDF88F257}" presName="parenttextcomposite" presStyleCnt="0"/>
      <dgm:spPr/>
    </dgm:pt>
    <dgm:pt modelId="{F15F136A-629F-4A0E-9251-837724FDB652}" type="pres">
      <dgm:prSet presAssocID="{FF5ECABB-1134-453A-B5D6-55CEDF88F257}" presName="parenttext" presStyleLbl="revTx" presStyleIdx="5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49C2C9-8375-4865-BF97-5BFCCDED8ADF}" type="pres">
      <dgm:prSet presAssocID="{FF5ECABB-1134-453A-B5D6-55CEDF88F257}" presName="parallelogramComposite" presStyleCnt="0"/>
      <dgm:spPr/>
    </dgm:pt>
    <dgm:pt modelId="{7DE920E7-58CF-47A0-AD58-254E286A0120}" type="pres">
      <dgm:prSet presAssocID="{FF5ECABB-1134-453A-B5D6-55CEDF88F257}" presName="parallelogram1" presStyleLbl="alignNode1" presStyleIdx="35" presStyleCnt="56"/>
      <dgm:spPr/>
    </dgm:pt>
    <dgm:pt modelId="{BEBF623D-DF1E-453E-AB68-6451F0EBB1FF}" type="pres">
      <dgm:prSet presAssocID="{FF5ECABB-1134-453A-B5D6-55CEDF88F257}" presName="parallelogram2" presStyleLbl="alignNode1" presStyleIdx="36" presStyleCnt="56"/>
      <dgm:spPr/>
    </dgm:pt>
    <dgm:pt modelId="{28D48378-6D16-480C-ABBF-5E564C78858B}" type="pres">
      <dgm:prSet presAssocID="{FF5ECABB-1134-453A-B5D6-55CEDF88F257}" presName="parallelogram3" presStyleLbl="alignNode1" presStyleIdx="37" presStyleCnt="56"/>
      <dgm:spPr/>
    </dgm:pt>
    <dgm:pt modelId="{7F5A8BB7-8B2B-40EB-A45D-97FE00DD24A4}" type="pres">
      <dgm:prSet presAssocID="{FF5ECABB-1134-453A-B5D6-55CEDF88F257}" presName="parallelogram4" presStyleLbl="alignNode1" presStyleIdx="38" presStyleCnt="56"/>
      <dgm:spPr/>
    </dgm:pt>
    <dgm:pt modelId="{C048E63A-D871-40DB-9D81-D4F6EB24793A}" type="pres">
      <dgm:prSet presAssocID="{FF5ECABB-1134-453A-B5D6-55CEDF88F257}" presName="parallelogram5" presStyleLbl="alignNode1" presStyleIdx="39" presStyleCnt="56"/>
      <dgm:spPr/>
    </dgm:pt>
    <dgm:pt modelId="{7B793C42-7DB1-4718-A059-6FD45501DAA0}" type="pres">
      <dgm:prSet presAssocID="{FF5ECABB-1134-453A-B5D6-55CEDF88F257}" presName="parallelogram6" presStyleLbl="alignNode1" presStyleIdx="40" presStyleCnt="56"/>
      <dgm:spPr/>
    </dgm:pt>
    <dgm:pt modelId="{5E160379-E837-48E6-9069-11F43A8C93A7}" type="pres">
      <dgm:prSet presAssocID="{FF5ECABB-1134-453A-B5D6-55CEDF88F257}" presName="parallelogram7" presStyleLbl="alignNode1" presStyleIdx="41" presStyleCnt="56"/>
      <dgm:spPr/>
    </dgm:pt>
    <dgm:pt modelId="{F93281B6-3D6C-4284-A4CE-BE601B2AF09C}" type="pres">
      <dgm:prSet presAssocID="{83A77C9B-F8EC-438A-9330-8408808DA5EC}" presName="sibTrans" presStyleCnt="0"/>
      <dgm:spPr/>
    </dgm:pt>
    <dgm:pt modelId="{BF3CDBFE-0330-4174-83F8-C0FE9CB2A9D6}" type="pres">
      <dgm:prSet presAssocID="{53A733FC-3C3C-47DE-98E4-A836ED4C27ED}" presName="parenttextcomposite" presStyleCnt="0"/>
      <dgm:spPr/>
    </dgm:pt>
    <dgm:pt modelId="{6E001161-A598-471C-93DA-01DBB6EF286A}" type="pres">
      <dgm:prSet presAssocID="{53A733FC-3C3C-47DE-98E4-A836ED4C27ED}" presName="parenttext" presStyleLbl="revTx" presStyleIdx="6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6DE193-CC75-4149-A9C0-A6F5CEC0F45E}" type="pres">
      <dgm:prSet presAssocID="{53A733FC-3C3C-47DE-98E4-A836ED4C27ED}" presName="parallelogramComposite" presStyleCnt="0"/>
      <dgm:spPr/>
    </dgm:pt>
    <dgm:pt modelId="{1EF75309-DF95-4053-BB9E-02A77463FAFC}" type="pres">
      <dgm:prSet presAssocID="{53A733FC-3C3C-47DE-98E4-A836ED4C27ED}" presName="parallelogram1" presStyleLbl="alignNode1" presStyleIdx="42" presStyleCnt="56"/>
      <dgm:spPr/>
    </dgm:pt>
    <dgm:pt modelId="{9B836DC3-70B8-40B1-A409-DFED2B0B62F2}" type="pres">
      <dgm:prSet presAssocID="{53A733FC-3C3C-47DE-98E4-A836ED4C27ED}" presName="parallelogram2" presStyleLbl="alignNode1" presStyleIdx="43" presStyleCnt="56"/>
      <dgm:spPr/>
    </dgm:pt>
    <dgm:pt modelId="{573BBDB2-E9D1-42A4-8D8D-7515C6542BB7}" type="pres">
      <dgm:prSet presAssocID="{53A733FC-3C3C-47DE-98E4-A836ED4C27ED}" presName="parallelogram3" presStyleLbl="alignNode1" presStyleIdx="44" presStyleCnt="56"/>
      <dgm:spPr/>
    </dgm:pt>
    <dgm:pt modelId="{3D93D63C-0B6E-4A71-91B7-03696C77F23C}" type="pres">
      <dgm:prSet presAssocID="{53A733FC-3C3C-47DE-98E4-A836ED4C27ED}" presName="parallelogram4" presStyleLbl="alignNode1" presStyleIdx="45" presStyleCnt="56"/>
      <dgm:spPr/>
    </dgm:pt>
    <dgm:pt modelId="{D3742795-3327-455A-B2CD-E30E109CBE61}" type="pres">
      <dgm:prSet presAssocID="{53A733FC-3C3C-47DE-98E4-A836ED4C27ED}" presName="parallelogram5" presStyleLbl="alignNode1" presStyleIdx="46" presStyleCnt="56"/>
      <dgm:spPr/>
    </dgm:pt>
    <dgm:pt modelId="{F35F9C8E-AE81-40C4-9E96-1316154D9893}" type="pres">
      <dgm:prSet presAssocID="{53A733FC-3C3C-47DE-98E4-A836ED4C27ED}" presName="parallelogram6" presStyleLbl="alignNode1" presStyleIdx="47" presStyleCnt="56"/>
      <dgm:spPr/>
    </dgm:pt>
    <dgm:pt modelId="{D4354AE0-9ED2-471F-BC4C-27593C6ECAA1}" type="pres">
      <dgm:prSet presAssocID="{53A733FC-3C3C-47DE-98E4-A836ED4C27ED}" presName="parallelogram7" presStyleLbl="alignNode1" presStyleIdx="48" presStyleCnt="56"/>
      <dgm:spPr/>
    </dgm:pt>
    <dgm:pt modelId="{C5C6363A-59EA-4104-BAFB-99E07B0E0826}" type="pres">
      <dgm:prSet presAssocID="{3D77457C-186C-4E68-8F66-FFAB22488CCD}" presName="sibTrans" presStyleCnt="0"/>
      <dgm:spPr/>
    </dgm:pt>
    <dgm:pt modelId="{05AAF7EF-AE55-4B8E-B953-D46675C9F74B}" type="pres">
      <dgm:prSet presAssocID="{15432A27-8D91-4236-98C3-1AF015DFC34D}" presName="parenttextcomposite" presStyleCnt="0"/>
      <dgm:spPr/>
    </dgm:pt>
    <dgm:pt modelId="{6AB14B81-51E3-410F-858C-EB4EADC6A0F6}" type="pres">
      <dgm:prSet presAssocID="{15432A27-8D91-4236-98C3-1AF015DFC34D}" presName="parenttext" presStyleLbl="revTx" presStyleIdx="7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F753F7-9E02-4AE8-B917-EE5EC22B2B70}" type="pres">
      <dgm:prSet presAssocID="{15432A27-8D91-4236-98C3-1AF015DFC34D}" presName="parallelogramComposite" presStyleCnt="0"/>
      <dgm:spPr/>
    </dgm:pt>
    <dgm:pt modelId="{88A1CB20-A3E2-46DB-9777-C13366EF6A35}" type="pres">
      <dgm:prSet presAssocID="{15432A27-8D91-4236-98C3-1AF015DFC34D}" presName="parallelogram1" presStyleLbl="alignNode1" presStyleIdx="49" presStyleCnt="56"/>
      <dgm:spPr/>
    </dgm:pt>
    <dgm:pt modelId="{1739D784-FA62-4066-BE6A-669D62856140}" type="pres">
      <dgm:prSet presAssocID="{15432A27-8D91-4236-98C3-1AF015DFC34D}" presName="parallelogram2" presStyleLbl="alignNode1" presStyleIdx="50" presStyleCnt="56"/>
      <dgm:spPr/>
    </dgm:pt>
    <dgm:pt modelId="{E9F208C4-3722-444E-9823-45EC401E59BB}" type="pres">
      <dgm:prSet presAssocID="{15432A27-8D91-4236-98C3-1AF015DFC34D}" presName="parallelogram3" presStyleLbl="alignNode1" presStyleIdx="51" presStyleCnt="56"/>
      <dgm:spPr/>
    </dgm:pt>
    <dgm:pt modelId="{BB0B6ED3-2E69-4AE0-A999-35E01AAB560E}" type="pres">
      <dgm:prSet presAssocID="{15432A27-8D91-4236-98C3-1AF015DFC34D}" presName="parallelogram4" presStyleLbl="alignNode1" presStyleIdx="52" presStyleCnt="56"/>
      <dgm:spPr/>
    </dgm:pt>
    <dgm:pt modelId="{C9F2DE3E-89C8-4A7C-88E0-D15615DE61DA}" type="pres">
      <dgm:prSet presAssocID="{15432A27-8D91-4236-98C3-1AF015DFC34D}" presName="parallelogram5" presStyleLbl="alignNode1" presStyleIdx="53" presStyleCnt="56"/>
      <dgm:spPr/>
    </dgm:pt>
    <dgm:pt modelId="{E1203DFB-0AE8-45EC-BCF9-433C36655DA3}" type="pres">
      <dgm:prSet presAssocID="{15432A27-8D91-4236-98C3-1AF015DFC34D}" presName="parallelogram6" presStyleLbl="alignNode1" presStyleIdx="54" presStyleCnt="56"/>
      <dgm:spPr/>
    </dgm:pt>
    <dgm:pt modelId="{9F6A2B8B-4F2A-499E-AE89-0191025FFD64}" type="pres">
      <dgm:prSet presAssocID="{15432A27-8D91-4236-98C3-1AF015DFC34D}" presName="parallelogram7" presStyleLbl="alignNode1" presStyleIdx="55" presStyleCnt="56"/>
      <dgm:spPr/>
    </dgm:pt>
  </dgm:ptLst>
  <dgm:cxnLst>
    <dgm:cxn modelId="{6C6A13D8-F9E9-4532-A50A-474BF71CA61C}" srcId="{C951B98C-1F61-49FE-BCAF-7B82BEFC69A5}" destId="{53A733FC-3C3C-47DE-98E4-A836ED4C27ED}" srcOrd="6" destOrd="0" parTransId="{4EE440C2-E678-43FF-AD02-A5777C1F5E80}" sibTransId="{3D77457C-186C-4E68-8F66-FFAB22488CCD}"/>
    <dgm:cxn modelId="{1917C866-6CDD-43D3-BC5C-AC0C7978A343}" type="presOf" srcId="{AFD2E9FB-9F85-40F8-AF49-7592C5F843C6}" destId="{83B52A49-8CB1-4C13-95F8-8EBE5E506281}" srcOrd="0" destOrd="0" presId="urn:microsoft.com/office/officeart/2008/layout/VerticalAccentList"/>
    <dgm:cxn modelId="{393385C5-D5F1-4DFD-AA52-165F1253B960}" type="presOf" srcId="{53A733FC-3C3C-47DE-98E4-A836ED4C27ED}" destId="{6E001161-A598-471C-93DA-01DBB6EF286A}" srcOrd="0" destOrd="0" presId="urn:microsoft.com/office/officeart/2008/layout/VerticalAccentList"/>
    <dgm:cxn modelId="{07F66D25-594B-4B63-A3A9-E27E11EEDBEA}" type="presOf" srcId="{B669E457-9A7D-49C1-B03C-4F0A812625B8}" destId="{4BA2DAB0-CA5B-4DFD-AE59-AEE80782558B}" srcOrd="0" destOrd="0" presId="urn:microsoft.com/office/officeart/2008/layout/VerticalAccentList"/>
    <dgm:cxn modelId="{B3782CF5-0209-4512-98EB-5793A9C72105}" type="presOf" srcId="{C951B98C-1F61-49FE-BCAF-7B82BEFC69A5}" destId="{762AF071-45E5-4C91-907E-817388DF0120}" srcOrd="0" destOrd="0" presId="urn:microsoft.com/office/officeart/2008/layout/VerticalAccentList"/>
    <dgm:cxn modelId="{F4DB5CE8-13D1-46B0-8786-A28A05AF2A14}" srcId="{C951B98C-1F61-49FE-BCAF-7B82BEFC69A5}" destId="{FF5ECABB-1134-453A-B5D6-55CEDF88F257}" srcOrd="5" destOrd="0" parTransId="{3B2141A8-2ED1-4212-AF33-8C2BC532AB2A}" sibTransId="{83A77C9B-F8EC-438A-9330-8408808DA5EC}"/>
    <dgm:cxn modelId="{1E9D7019-C624-4604-9E5E-3044738AEBCB}" srcId="{C951B98C-1F61-49FE-BCAF-7B82BEFC69A5}" destId="{AFD2E9FB-9F85-40F8-AF49-7592C5F843C6}" srcOrd="1" destOrd="0" parTransId="{D880765C-653E-4130-A2B7-9595FDD69BD7}" sibTransId="{81DC4070-2AC1-4BB1-922F-671BF39F534F}"/>
    <dgm:cxn modelId="{7FEAB339-0B9F-4D7E-A024-E44B19C299B9}" type="presOf" srcId="{F0558F15-DF3A-4948-834F-492EA029D14C}" destId="{8651D122-CA0E-47DA-A68F-2A9FDA957D2A}" srcOrd="0" destOrd="0" presId="urn:microsoft.com/office/officeart/2008/layout/VerticalAccentList"/>
    <dgm:cxn modelId="{158A6FCD-08E8-4289-A7C9-34078CE52BE0}" srcId="{C951B98C-1F61-49FE-BCAF-7B82BEFC69A5}" destId="{868E898B-7AE4-4643-B66F-2044EC3ADBEC}" srcOrd="4" destOrd="0" parTransId="{BB830509-33C4-4CC1-9FA7-93AB78959179}" sibTransId="{4E2A938F-8525-4607-ADCF-D70F8E509E66}"/>
    <dgm:cxn modelId="{FB55C4FA-7A07-466F-85B8-A2B9C3E225FC}" srcId="{C951B98C-1F61-49FE-BCAF-7B82BEFC69A5}" destId="{B669E457-9A7D-49C1-B03C-4F0A812625B8}" srcOrd="3" destOrd="0" parTransId="{90946615-76D4-4C5E-A3C2-05B9350F1A0F}" sibTransId="{D3B0DEDB-417F-4D03-B6FF-427B40222F4F}"/>
    <dgm:cxn modelId="{2B28BDB1-8F61-41FA-A6CF-0DBB7284DD6D}" type="presOf" srcId="{868E898B-7AE4-4643-B66F-2044EC3ADBEC}" destId="{F55CDDAB-9FB3-42ED-B6E8-DA46A486447B}" srcOrd="0" destOrd="0" presId="urn:microsoft.com/office/officeart/2008/layout/VerticalAccentList"/>
    <dgm:cxn modelId="{E3A11E7D-EA9D-4050-8C6B-C07CC9E5BA68}" type="presOf" srcId="{6695EC70-1FE6-4675-BB2A-D0041A3464B3}" destId="{94EFC624-AD5A-445A-9871-E009AFB87AC3}" srcOrd="0" destOrd="0" presId="urn:microsoft.com/office/officeart/2008/layout/VerticalAccentList"/>
    <dgm:cxn modelId="{9F75BE96-C815-465F-BB6C-8265B43B4491}" srcId="{C951B98C-1F61-49FE-BCAF-7B82BEFC69A5}" destId="{6695EC70-1FE6-4675-BB2A-D0041A3464B3}" srcOrd="2" destOrd="0" parTransId="{03E8CDC5-9C37-4440-BBA7-3E656C844A10}" sibTransId="{7DAA5299-B32C-4622-841B-1EDCCDE35A9C}"/>
    <dgm:cxn modelId="{C8AECA2A-F83C-46C9-8776-C9A8E3B1F35E}" type="presOf" srcId="{FF5ECABB-1134-453A-B5D6-55CEDF88F257}" destId="{F15F136A-629F-4A0E-9251-837724FDB652}" srcOrd="0" destOrd="0" presId="urn:microsoft.com/office/officeart/2008/layout/VerticalAccentList"/>
    <dgm:cxn modelId="{AA3B4D61-27B0-4CB0-8F1D-2BE4B64DE8FA}" srcId="{C951B98C-1F61-49FE-BCAF-7B82BEFC69A5}" destId="{F0558F15-DF3A-4948-834F-492EA029D14C}" srcOrd="0" destOrd="0" parTransId="{34E00F2A-AEF1-450D-B3E2-F9847A787572}" sibTransId="{67768FC2-5EA2-4083-A2E8-60A41F08DD72}"/>
    <dgm:cxn modelId="{2F1D86AD-39A5-4855-86E5-2CD0A442D5C0}" srcId="{C951B98C-1F61-49FE-BCAF-7B82BEFC69A5}" destId="{15432A27-8D91-4236-98C3-1AF015DFC34D}" srcOrd="7" destOrd="0" parTransId="{20DA5A9A-BD15-45BB-9900-7E56DD29D7A1}" sibTransId="{137BE397-B129-4214-A165-A4731078FD73}"/>
    <dgm:cxn modelId="{7BCC8C84-D3BE-42FA-A440-2DBFD98057A3}" type="presOf" srcId="{15432A27-8D91-4236-98C3-1AF015DFC34D}" destId="{6AB14B81-51E3-410F-858C-EB4EADC6A0F6}" srcOrd="0" destOrd="0" presId="urn:microsoft.com/office/officeart/2008/layout/VerticalAccentList"/>
    <dgm:cxn modelId="{30938582-B6A7-4000-A661-D50A12F10AC9}" type="presParOf" srcId="{762AF071-45E5-4C91-907E-817388DF0120}" destId="{E06E06C5-5822-44D4-8372-268B5CE4C517}" srcOrd="0" destOrd="0" presId="urn:microsoft.com/office/officeart/2008/layout/VerticalAccentList"/>
    <dgm:cxn modelId="{1551F45A-0488-4945-BDCF-B39374CE05C7}" type="presParOf" srcId="{E06E06C5-5822-44D4-8372-268B5CE4C517}" destId="{8651D122-CA0E-47DA-A68F-2A9FDA957D2A}" srcOrd="0" destOrd="0" presId="urn:microsoft.com/office/officeart/2008/layout/VerticalAccentList"/>
    <dgm:cxn modelId="{A37597E1-B510-4347-AFBC-74038A765F6C}" type="presParOf" srcId="{762AF071-45E5-4C91-907E-817388DF0120}" destId="{3CA89765-F92F-417A-BE9D-AEF631FFC573}" srcOrd="1" destOrd="0" presId="urn:microsoft.com/office/officeart/2008/layout/VerticalAccentList"/>
    <dgm:cxn modelId="{84F4AC72-6CD2-40FF-A0FB-A92A5DC2993A}" type="presParOf" srcId="{3CA89765-F92F-417A-BE9D-AEF631FFC573}" destId="{3E3BE336-E09D-4F95-8816-7F459873F0C7}" srcOrd="0" destOrd="0" presId="urn:microsoft.com/office/officeart/2008/layout/VerticalAccentList"/>
    <dgm:cxn modelId="{BC0497A7-9E4E-40B6-A3E0-23D0018D121C}" type="presParOf" srcId="{3CA89765-F92F-417A-BE9D-AEF631FFC573}" destId="{E892CCFA-D37F-4EDA-8598-59083CA16B68}" srcOrd="1" destOrd="0" presId="urn:microsoft.com/office/officeart/2008/layout/VerticalAccentList"/>
    <dgm:cxn modelId="{26583A1C-3D09-45C0-A2BE-27362068867F}" type="presParOf" srcId="{3CA89765-F92F-417A-BE9D-AEF631FFC573}" destId="{347E9407-B731-4AD0-994C-6D82F6430864}" srcOrd="2" destOrd="0" presId="urn:microsoft.com/office/officeart/2008/layout/VerticalAccentList"/>
    <dgm:cxn modelId="{C3718C6E-8A34-4D3E-A6C2-8FDC0B4CD1D6}" type="presParOf" srcId="{3CA89765-F92F-417A-BE9D-AEF631FFC573}" destId="{54196717-D3F2-416E-92DF-A61266763959}" srcOrd="3" destOrd="0" presId="urn:microsoft.com/office/officeart/2008/layout/VerticalAccentList"/>
    <dgm:cxn modelId="{4E84C362-5D31-4581-980A-43DA91E7BDD8}" type="presParOf" srcId="{3CA89765-F92F-417A-BE9D-AEF631FFC573}" destId="{0CD11BBB-60C9-43B1-842F-13A8C263895C}" srcOrd="4" destOrd="0" presId="urn:microsoft.com/office/officeart/2008/layout/VerticalAccentList"/>
    <dgm:cxn modelId="{52A9CE76-0C36-4F3A-B72B-28A910EE6BC0}" type="presParOf" srcId="{3CA89765-F92F-417A-BE9D-AEF631FFC573}" destId="{37E617FE-0007-4B81-BAAD-304C58A1D5FF}" srcOrd="5" destOrd="0" presId="urn:microsoft.com/office/officeart/2008/layout/VerticalAccentList"/>
    <dgm:cxn modelId="{D4A0AA33-2896-45FA-A016-C63CDE863C53}" type="presParOf" srcId="{3CA89765-F92F-417A-BE9D-AEF631FFC573}" destId="{8957A45B-65CB-4DB7-A59D-FA013D9536E3}" srcOrd="6" destOrd="0" presId="urn:microsoft.com/office/officeart/2008/layout/VerticalAccentList"/>
    <dgm:cxn modelId="{0D128BE1-7F48-4C1C-9F70-7EB6BF45EE49}" type="presParOf" srcId="{762AF071-45E5-4C91-907E-817388DF0120}" destId="{9538BFB8-1490-4FD8-99B0-B1CC45A5E041}" srcOrd="2" destOrd="0" presId="urn:microsoft.com/office/officeart/2008/layout/VerticalAccentList"/>
    <dgm:cxn modelId="{DEF6CF11-A6B8-44D9-9D84-3A64A2AB8CE5}" type="presParOf" srcId="{762AF071-45E5-4C91-907E-817388DF0120}" destId="{00606C07-D44F-4C72-B3ED-8532C8AE68ED}" srcOrd="3" destOrd="0" presId="urn:microsoft.com/office/officeart/2008/layout/VerticalAccentList"/>
    <dgm:cxn modelId="{301E7A9F-3D33-483F-BBFD-3B957006A81A}" type="presParOf" srcId="{00606C07-D44F-4C72-B3ED-8532C8AE68ED}" destId="{83B52A49-8CB1-4C13-95F8-8EBE5E506281}" srcOrd="0" destOrd="0" presId="urn:microsoft.com/office/officeart/2008/layout/VerticalAccentList"/>
    <dgm:cxn modelId="{39ED5A05-142C-4C64-A964-FDA391D24909}" type="presParOf" srcId="{762AF071-45E5-4C91-907E-817388DF0120}" destId="{D8ED2531-B9DE-4E84-9BAF-CC9B13DBBA12}" srcOrd="4" destOrd="0" presId="urn:microsoft.com/office/officeart/2008/layout/VerticalAccentList"/>
    <dgm:cxn modelId="{AB6EBDB0-1178-4131-8B08-E92CAF784841}" type="presParOf" srcId="{D8ED2531-B9DE-4E84-9BAF-CC9B13DBBA12}" destId="{441904EA-D966-4113-AD85-86F81E1B7B8B}" srcOrd="0" destOrd="0" presId="urn:microsoft.com/office/officeart/2008/layout/VerticalAccentList"/>
    <dgm:cxn modelId="{21B6C790-1A43-4554-8215-426F1284E178}" type="presParOf" srcId="{D8ED2531-B9DE-4E84-9BAF-CC9B13DBBA12}" destId="{70E669EF-B65A-48DE-AD0F-170E31486F28}" srcOrd="1" destOrd="0" presId="urn:microsoft.com/office/officeart/2008/layout/VerticalAccentList"/>
    <dgm:cxn modelId="{8407069B-273A-4C99-B1FE-50D76831F4DA}" type="presParOf" srcId="{D8ED2531-B9DE-4E84-9BAF-CC9B13DBBA12}" destId="{2F84D88E-D3B9-4F28-B853-0CAA80E4A2C3}" srcOrd="2" destOrd="0" presId="urn:microsoft.com/office/officeart/2008/layout/VerticalAccentList"/>
    <dgm:cxn modelId="{C697198E-CC3F-49FA-B179-9D729B1FBC91}" type="presParOf" srcId="{D8ED2531-B9DE-4E84-9BAF-CC9B13DBBA12}" destId="{AF415B8C-FFFA-443A-86E3-2DA9EEC3C143}" srcOrd="3" destOrd="0" presId="urn:microsoft.com/office/officeart/2008/layout/VerticalAccentList"/>
    <dgm:cxn modelId="{3A9A93A1-1931-40E0-90E6-FA8A5FD8987B}" type="presParOf" srcId="{D8ED2531-B9DE-4E84-9BAF-CC9B13DBBA12}" destId="{921E7AFF-21EE-472A-9CBE-D4056FD2D8E6}" srcOrd="4" destOrd="0" presId="urn:microsoft.com/office/officeart/2008/layout/VerticalAccentList"/>
    <dgm:cxn modelId="{FBDA7867-FA73-4C30-B164-D5ADF3BE5381}" type="presParOf" srcId="{D8ED2531-B9DE-4E84-9BAF-CC9B13DBBA12}" destId="{2A52074F-31FB-47B3-9C44-019693342E18}" srcOrd="5" destOrd="0" presId="urn:microsoft.com/office/officeart/2008/layout/VerticalAccentList"/>
    <dgm:cxn modelId="{01C00F9C-E112-4C36-88F2-82E0101A794D}" type="presParOf" srcId="{D8ED2531-B9DE-4E84-9BAF-CC9B13DBBA12}" destId="{D3CC5A7E-A9EE-4EA7-88E0-4CB6AE696A62}" srcOrd="6" destOrd="0" presId="urn:microsoft.com/office/officeart/2008/layout/VerticalAccentList"/>
    <dgm:cxn modelId="{75CC0124-B53F-4274-9158-B8931AD91CDA}" type="presParOf" srcId="{762AF071-45E5-4C91-907E-817388DF0120}" destId="{B3F5622C-E17E-4427-8968-DF5A39BA5FCA}" srcOrd="5" destOrd="0" presId="urn:microsoft.com/office/officeart/2008/layout/VerticalAccentList"/>
    <dgm:cxn modelId="{DEC751F7-E2DD-4160-9D95-8DE0D47F5DBE}" type="presParOf" srcId="{762AF071-45E5-4C91-907E-817388DF0120}" destId="{4DC5483E-5F96-4941-905C-C9C0C7F305A4}" srcOrd="6" destOrd="0" presId="urn:microsoft.com/office/officeart/2008/layout/VerticalAccentList"/>
    <dgm:cxn modelId="{D7DD4636-4A21-4B3B-8DA0-9E21900A4B85}" type="presParOf" srcId="{4DC5483E-5F96-4941-905C-C9C0C7F305A4}" destId="{94EFC624-AD5A-445A-9871-E009AFB87AC3}" srcOrd="0" destOrd="0" presId="urn:microsoft.com/office/officeart/2008/layout/VerticalAccentList"/>
    <dgm:cxn modelId="{7C30279B-21C1-4A61-81AE-2F530ABF5E34}" type="presParOf" srcId="{762AF071-45E5-4C91-907E-817388DF0120}" destId="{BBAA331C-CDE1-45D4-ADCA-A35DDB0DB975}" srcOrd="7" destOrd="0" presId="urn:microsoft.com/office/officeart/2008/layout/VerticalAccentList"/>
    <dgm:cxn modelId="{7EA47A8C-0BC8-4366-B5F5-4E7BA63CEA72}" type="presParOf" srcId="{BBAA331C-CDE1-45D4-ADCA-A35DDB0DB975}" destId="{B1F28D1A-85CD-4BBA-A4EC-8BC37D53C8D7}" srcOrd="0" destOrd="0" presId="urn:microsoft.com/office/officeart/2008/layout/VerticalAccentList"/>
    <dgm:cxn modelId="{1BD299B1-14FD-43C5-A9E1-46E5519A3816}" type="presParOf" srcId="{BBAA331C-CDE1-45D4-ADCA-A35DDB0DB975}" destId="{55E138FC-2FF1-4839-B4E1-19F0E908F43B}" srcOrd="1" destOrd="0" presId="urn:microsoft.com/office/officeart/2008/layout/VerticalAccentList"/>
    <dgm:cxn modelId="{D6384626-0FA1-4864-ABA8-B790845B1A2D}" type="presParOf" srcId="{BBAA331C-CDE1-45D4-ADCA-A35DDB0DB975}" destId="{8F17D3A1-AD8F-4B9E-BBB6-4BB02A09AC59}" srcOrd="2" destOrd="0" presId="urn:microsoft.com/office/officeart/2008/layout/VerticalAccentList"/>
    <dgm:cxn modelId="{A3BC96E2-4499-41CD-8303-7ACA5A13CEEF}" type="presParOf" srcId="{BBAA331C-CDE1-45D4-ADCA-A35DDB0DB975}" destId="{088248D8-8E24-4713-8882-2B4C886FAAEE}" srcOrd="3" destOrd="0" presId="urn:microsoft.com/office/officeart/2008/layout/VerticalAccentList"/>
    <dgm:cxn modelId="{546241C4-BB49-4516-95CD-229B9A20EEF5}" type="presParOf" srcId="{BBAA331C-CDE1-45D4-ADCA-A35DDB0DB975}" destId="{B9A5CAE8-1B55-4E15-BAFF-B01430FC2535}" srcOrd="4" destOrd="0" presId="urn:microsoft.com/office/officeart/2008/layout/VerticalAccentList"/>
    <dgm:cxn modelId="{90BECD76-2874-4D77-8880-6306A34BA001}" type="presParOf" srcId="{BBAA331C-CDE1-45D4-ADCA-A35DDB0DB975}" destId="{9B8519D9-99A4-4B5A-9A60-F2BDABB64C3F}" srcOrd="5" destOrd="0" presId="urn:microsoft.com/office/officeart/2008/layout/VerticalAccentList"/>
    <dgm:cxn modelId="{1E8A2D64-C184-4DB0-A754-EB7C24FE7EA6}" type="presParOf" srcId="{BBAA331C-CDE1-45D4-ADCA-A35DDB0DB975}" destId="{0018C629-D0C4-48BB-929C-187478FDF623}" srcOrd="6" destOrd="0" presId="urn:microsoft.com/office/officeart/2008/layout/VerticalAccentList"/>
    <dgm:cxn modelId="{4F7E9899-2604-493D-A891-EC673A1D2054}" type="presParOf" srcId="{762AF071-45E5-4C91-907E-817388DF0120}" destId="{89F3E745-EF7F-49B3-8040-E124E49B9265}" srcOrd="8" destOrd="0" presId="urn:microsoft.com/office/officeart/2008/layout/VerticalAccentList"/>
    <dgm:cxn modelId="{A2425AF0-54EB-4A32-9AFB-7BD3193A4C94}" type="presParOf" srcId="{762AF071-45E5-4C91-907E-817388DF0120}" destId="{91D3DD5F-1EB7-408E-8152-6F23D7D296C3}" srcOrd="9" destOrd="0" presId="urn:microsoft.com/office/officeart/2008/layout/VerticalAccentList"/>
    <dgm:cxn modelId="{9E4ACDBE-E4AE-4D9A-AE07-473F5C4B5DFC}" type="presParOf" srcId="{91D3DD5F-1EB7-408E-8152-6F23D7D296C3}" destId="{4BA2DAB0-CA5B-4DFD-AE59-AEE80782558B}" srcOrd="0" destOrd="0" presId="urn:microsoft.com/office/officeart/2008/layout/VerticalAccentList"/>
    <dgm:cxn modelId="{342FA1F1-443B-4FBF-B3C7-53ED03F66EBE}" type="presParOf" srcId="{762AF071-45E5-4C91-907E-817388DF0120}" destId="{FABE8BD9-4449-47F0-A8B6-B600DE648CF0}" srcOrd="10" destOrd="0" presId="urn:microsoft.com/office/officeart/2008/layout/VerticalAccentList"/>
    <dgm:cxn modelId="{965281A7-017C-4230-819E-20EC439E8423}" type="presParOf" srcId="{FABE8BD9-4449-47F0-A8B6-B600DE648CF0}" destId="{8C9B3758-FC2C-4697-94FE-22409A806C70}" srcOrd="0" destOrd="0" presId="urn:microsoft.com/office/officeart/2008/layout/VerticalAccentList"/>
    <dgm:cxn modelId="{2C9B5225-ECBD-4483-A96F-33A9CC27B300}" type="presParOf" srcId="{FABE8BD9-4449-47F0-A8B6-B600DE648CF0}" destId="{4B79AD3E-835D-494E-940F-1D0C12BA16DF}" srcOrd="1" destOrd="0" presId="urn:microsoft.com/office/officeart/2008/layout/VerticalAccentList"/>
    <dgm:cxn modelId="{A89E0C59-9BA3-4574-89C5-D1053EE5A965}" type="presParOf" srcId="{FABE8BD9-4449-47F0-A8B6-B600DE648CF0}" destId="{DA6B8892-F08C-449B-A415-33A22A3B7BBE}" srcOrd="2" destOrd="0" presId="urn:microsoft.com/office/officeart/2008/layout/VerticalAccentList"/>
    <dgm:cxn modelId="{4A52262A-82E5-4883-B472-2FA9F5EF663E}" type="presParOf" srcId="{FABE8BD9-4449-47F0-A8B6-B600DE648CF0}" destId="{2FE70CDC-782D-477B-B858-5B5B8900FBBE}" srcOrd="3" destOrd="0" presId="urn:microsoft.com/office/officeart/2008/layout/VerticalAccentList"/>
    <dgm:cxn modelId="{78E48E98-8985-4A80-9BFE-E273B4FA9DED}" type="presParOf" srcId="{FABE8BD9-4449-47F0-A8B6-B600DE648CF0}" destId="{183233D0-4AB6-4F3B-BDA7-A9ED79387FCB}" srcOrd="4" destOrd="0" presId="urn:microsoft.com/office/officeart/2008/layout/VerticalAccentList"/>
    <dgm:cxn modelId="{E6ED0D4E-2E86-42F2-85F3-9E90208BA591}" type="presParOf" srcId="{FABE8BD9-4449-47F0-A8B6-B600DE648CF0}" destId="{E49D625D-1C95-4147-A0D2-86C7EAE57B49}" srcOrd="5" destOrd="0" presId="urn:microsoft.com/office/officeart/2008/layout/VerticalAccentList"/>
    <dgm:cxn modelId="{A3C1B847-064E-4AC1-9004-B32A6BB82ED7}" type="presParOf" srcId="{FABE8BD9-4449-47F0-A8B6-B600DE648CF0}" destId="{F843D8C4-6C7D-48FA-B963-7F7F4AAB271A}" srcOrd="6" destOrd="0" presId="urn:microsoft.com/office/officeart/2008/layout/VerticalAccentList"/>
    <dgm:cxn modelId="{229AD433-7D3B-4C32-BA74-CCE917B211D5}" type="presParOf" srcId="{762AF071-45E5-4C91-907E-817388DF0120}" destId="{307B88DD-24D6-472C-B8F5-64AD7AFE8FC8}" srcOrd="11" destOrd="0" presId="urn:microsoft.com/office/officeart/2008/layout/VerticalAccentList"/>
    <dgm:cxn modelId="{9FFF080B-A83C-43AC-AF67-2B59DDAFEEA9}" type="presParOf" srcId="{762AF071-45E5-4C91-907E-817388DF0120}" destId="{FC576777-9632-46DC-8962-4A1623B331E5}" srcOrd="12" destOrd="0" presId="urn:microsoft.com/office/officeart/2008/layout/VerticalAccentList"/>
    <dgm:cxn modelId="{8B4FD8A6-0505-4F8F-AD52-567022E0228B}" type="presParOf" srcId="{FC576777-9632-46DC-8962-4A1623B331E5}" destId="{F55CDDAB-9FB3-42ED-B6E8-DA46A486447B}" srcOrd="0" destOrd="0" presId="urn:microsoft.com/office/officeart/2008/layout/VerticalAccentList"/>
    <dgm:cxn modelId="{FC4387D2-8D5C-4E75-8497-ECCF63F294C7}" type="presParOf" srcId="{762AF071-45E5-4C91-907E-817388DF0120}" destId="{F0502FD1-144D-44A6-A364-99F0C0C6B9CD}" srcOrd="13" destOrd="0" presId="urn:microsoft.com/office/officeart/2008/layout/VerticalAccentList"/>
    <dgm:cxn modelId="{8749BEFA-F2ED-495C-8A6A-8F861B1F0E25}" type="presParOf" srcId="{F0502FD1-144D-44A6-A364-99F0C0C6B9CD}" destId="{BEA331C3-2BEA-4D83-BA31-596A9DE200CF}" srcOrd="0" destOrd="0" presId="urn:microsoft.com/office/officeart/2008/layout/VerticalAccentList"/>
    <dgm:cxn modelId="{69E38B92-5C36-4F49-812C-4CEE6A6DDA9A}" type="presParOf" srcId="{F0502FD1-144D-44A6-A364-99F0C0C6B9CD}" destId="{5C185B2A-41ED-483B-B6C5-BC5F1DFE4B6F}" srcOrd="1" destOrd="0" presId="urn:microsoft.com/office/officeart/2008/layout/VerticalAccentList"/>
    <dgm:cxn modelId="{03E72653-3F2E-4A76-986C-F6763E2DA831}" type="presParOf" srcId="{F0502FD1-144D-44A6-A364-99F0C0C6B9CD}" destId="{FB6A39A2-D9CA-4A8A-A4FC-EFB730B5F28A}" srcOrd="2" destOrd="0" presId="urn:microsoft.com/office/officeart/2008/layout/VerticalAccentList"/>
    <dgm:cxn modelId="{1A48C0A1-060E-4C5D-AB6F-62C4E2C06B8D}" type="presParOf" srcId="{F0502FD1-144D-44A6-A364-99F0C0C6B9CD}" destId="{C344F100-4FF5-4C36-BCD4-11C856C03EE5}" srcOrd="3" destOrd="0" presId="urn:microsoft.com/office/officeart/2008/layout/VerticalAccentList"/>
    <dgm:cxn modelId="{90531932-1BAE-4843-99BA-6DB7AD293C11}" type="presParOf" srcId="{F0502FD1-144D-44A6-A364-99F0C0C6B9CD}" destId="{B95DB716-7CAD-47EA-B451-A5CE917F3B6A}" srcOrd="4" destOrd="0" presId="urn:microsoft.com/office/officeart/2008/layout/VerticalAccentList"/>
    <dgm:cxn modelId="{315BAE56-44E9-4D47-8DD1-5316EE221809}" type="presParOf" srcId="{F0502FD1-144D-44A6-A364-99F0C0C6B9CD}" destId="{084FA652-7268-4888-B459-3C2FCCDFC1D4}" srcOrd="5" destOrd="0" presId="urn:microsoft.com/office/officeart/2008/layout/VerticalAccentList"/>
    <dgm:cxn modelId="{E2FE970E-9947-4701-827D-6EC7B3DD8493}" type="presParOf" srcId="{F0502FD1-144D-44A6-A364-99F0C0C6B9CD}" destId="{D82A2628-C70A-4357-8893-0C9E4FC731A2}" srcOrd="6" destOrd="0" presId="urn:microsoft.com/office/officeart/2008/layout/VerticalAccentList"/>
    <dgm:cxn modelId="{97B132B1-B84F-49EA-BCA6-7E2CEE4C9550}" type="presParOf" srcId="{762AF071-45E5-4C91-907E-817388DF0120}" destId="{47B95336-BF99-46A6-BD46-6D7C7D052739}" srcOrd="14" destOrd="0" presId="urn:microsoft.com/office/officeart/2008/layout/VerticalAccentList"/>
    <dgm:cxn modelId="{6EDD3ECD-0A0D-40F6-8917-BC4414D39930}" type="presParOf" srcId="{762AF071-45E5-4C91-907E-817388DF0120}" destId="{954CBE10-82AA-4560-9C26-588F5CF197B5}" srcOrd="15" destOrd="0" presId="urn:microsoft.com/office/officeart/2008/layout/VerticalAccentList"/>
    <dgm:cxn modelId="{5798605B-601F-412C-8687-728E728D5399}" type="presParOf" srcId="{954CBE10-82AA-4560-9C26-588F5CF197B5}" destId="{F15F136A-629F-4A0E-9251-837724FDB652}" srcOrd="0" destOrd="0" presId="urn:microsoft.com/office/officeart/2008/layout/VerticalAccentList"/>
    <dgm:cxn modelId="{BBCB0D27-176B-4616-B2A2-98FEF112935A}" type="presParOf" srcId="{762AF071-45E5-4C91-907E-817388DF0120}" destId="{3E49C2C9-8375-4865-BF97-5BFCCDED8ADF}" srcOrd="16" destOrd="0" presId="urn:microsoft.com/office/officeart/2008/layout/VerticalAccentList"/>
    <dgm:cxn modelId="{8FBDCF88-778B-4E8C-A038-896C58F7388A}" type="presParOf" srcId="{3E49C2C9-8375-4865-BF97-5BFCCDED8ADF}" destId="{7DE920E7-58CF-47A0-AD58-254E286A0120}" srcOrd="0" destOrd="0" presId="urn:microsoft.com/office/officeart/2008/layout/VerticalAccentList"/>
    <dgm:cxn modelId="{64452248-C395-46CE-8AF1-5ABFFEBE2313}" type="presParOf" srcId="{3E49C2C9-8375-4865-BF97-5BFCCDED8ADF}" destId="{BEBF623D-DF1E-453E-AB68-6451F0EBB1FF}" srcOrd="1" destOrd="0" presId="urn:microsoft.com/office/officeart/2008/layout/VerticalAccentList"/>
    <dgm:cxn modelId="{5065CB2F-414F-48ED-BC96-2D35E0AF5FEC}" type="presParOf" srcId="{3E49C2C9-8375-4865-BF97-5BFCCDED8ADF}" destId="{28D48378-6D16-480C-ABBF-5E564C78858B}" srcOrd="2" destOrd="0" presId="urn:microsoft.com/office/officeart/2008/layout/VerticalAccentList"/>
    <dgm:cxn modelId="{6B426A30-75FF-48AA-9B35-FEAF4271DBC6}" type="presParOf" srcId="{3E49C2C9-8375-4865-BF97-5BFCCDED8ADF}" destId="{7F5A8BB7-8B2B-40EB-A45D-97FE00DD24A4}" srcOrd="3" destOrd="0" presId="urn:microsoft.com/office/officeart/2008/layout/VerticalAccentList"/>
    <dgm:cxn modelId="{BAF2BA48-85D0-40BF-9836-B82898AC1082}" type="presParOf" srcId="{3E49C2C9-8375-4865-BF97-5BFCCDED8ADF}" destId="{C048E63A-D871-40DB-9D81-D4F6EB24793A}" srcOrd="4" destOrd="0" presId="urn:microsoft.com/office/officeart/2008/layout/VerticalAccentList"/>
    <dgm:cxn modelId="{FB54213C-CC9F-43CA-84E6-3DA898F7B378}" type="presParOf" srcId="{3E49C2C9-8375-4865-BF97-5BFCCDED8ADF}" destId="{7B793C42-7DB1-4718-A059-6FD45501DAA0}" srcOrd="5" destOrd="0" presId="urn:microsoft.com/office/officeart/2008/layout/VerticalAccentList"/>
    <dgm:cxn modelId="{2E2B1378-1F3F-4D4F-8E80-3773DCCED583}" type="presParOf" srcId="{3E49C2C9-8375-4865-BF97-5BFCCDED8ADF}" destId="{5E160379-E837-48E6-9069-11F43A8C93A7}" srcOrd="6" destOrd="0" presId="urn:microsoft.com/office/officeart/2008/layout/VerticalAccentList"/>
    <dgm:cxn modelId="{C7F6C3D5-76D1-4178-BEF5-1C5D2DF08BCB}" type="presParOf" srcId="{762AF071-45E5-4C91-907E-817388DF0120}" destId="{F93281B6-3D6C-4284-A4CE-BE601B2AF09C}" srcOrd="17" destOrd="0" presId="urn:microsoft.com/office/officeart/2008/layout/VerticalAccentList"/>
    <dgm:cxn modelId="{0A1F2DFF-8ACA-4E34-9DB2-6FE88D5E6DC8}" type="presParOf" srcId="{762AF071-45E5-4C91-907E-817388DF0120}" destId="{BF3CDBFE-0330-4174-83F8-C0FE9CB2A9D6}" srcOrd="18" destOrd="0" presId="urn:microsoft.com/office/officeart/2008/layout/VerticalAccentList"/>
    <dgm:cxn modelId="{A48A481A-D4CB-4BBF-B980-81AA511CDC25}" type="presParOf" srcId="{BF3CDBFE-0330-4174-83F8-C0FE9CB2A9D6}" destId="{6E001161-A598-471C-93DA-01DBB6EF286A}" srcOrd="0" destOrd="0" presId="urn:microsoft.com/office/officeart/2008/layout/VerticalAccentList"/>
    <dgm:cxn modelId="{34EECA3B-DFB0-4AFB-AF51-04576C2791E7}" type="presParOf" srcId="{762AF071-45E5-4C91-907E-817388DF0120}" destId="{986DE193-CC75-4149-A9C0-A6F5CEC0F45E}" srcOrd="19" destOrd="0" presId="urn:microsoft.com/office/officeart/2008/layout/VerticalAccentList"/>
    <dgm:cxn modelId="{C61E2A06-D9A0-4CCF-82F5-D67E43EB9841}" type="presParOf" srcId="{986DE193-CC75-4149-A9C0-A6F5CEC0F45E}" destId="{1EF75309-DF95-4053-BB9E-02A77463FAFC}" srcOrd="0" destOrd="0" presId="urn:microsoft.com/office/officeart/2008/layout/VerticalAccentList"/>
    <dgm:cxn modelId="{5A8734D5-8F8A-44CD-A69A-B2D98F4D0BD0}" type="presParOf" srcId="{986DE193-CC75-4149-A9C0-A6F5CEC0F45E}" destId="{9B836DC3-70B8-40B1-A409-DFED2B0B62F2}" srcOrd="1" destOrd="0" presId="urn:microsoft.com/office/officeart/2008/layout/VerticalAccentList"/>
    <dgm:cxn modelId="{FF19239A-2F4C-4A57-93A7-0992705CD435}" type="presParOf" srcId="{986DE193-CC75-4149-A9C0-A6F5CEC0F45E}" destId="{573BBDB2-E9D1-42A4-8D8D-7515C6542BB7}" srcOrd="2" destOrd="0" presId="urn:microsoft.com/office/officeart/2008/layout/VerticalAccentList"/>
    <dgm:cxn modelId="{504237C3-0E7E-4EF5-82EB-F0804BA58781}" type="presParOf" srcId="{986DE193-CC75-4149-A9C0-A6F5CEC0F45E}" destId="{3D93D63C-0B6E-4A71-91B7-03696C77F23C}" srcOrd="3" destOrd="0" presId="urn:microsoft.com/office/officeart/2008/layout/VerticalAccentList"/>
    <dgm:cxn modelId="{5B15364D-5B6A-4112-8CC4-D53BCC1DFED1}" type="presParOf" srcId="{986DE193-CC75-4149-A9C0-A6F5CEC0F45E}" destId="{D3742795-3327-455A-B2CD-E30E109CBE61}" srcOrd="4" destOrd="0" presId="urn:microsoft.com/office/officeart/2008/layout/VerticalAccentList"/>
    <dgm:cxn modelId="{8C7DE4BA-C738-4BCB-800D-A55CD5C00B71}" type="presParOf" srcId="{986DE193-CC75-4149-A9C0-A6F5CEC0F45E}" destId="{F35F9C8E-AE81-40C4-9E96-1316154D9893}" srcOrd="5" destOrd="0" presId="urn:microsoft.com/office/officeart/2008/layout/VerticalAccentList"/>
    <dgm:cxn modelId="{242546F5-B259-4970-928B-294605D991EF}" type="presParOf" srcId="{986DE193-CC75-4149-A9C0-A6F5CEC0F45E}" destId="{D4354AE0-9ED2-471F-BC4C-27593C6ECAA1}" srcOrd="6" destOrd="0" presId="urn:microsoft.com/office/officeart/2008/layout/VerticalAccentList"/>
    <dgm:cxn modelId="{F6D02BD6-FF8F-4BD2-8E72-B67F94C12318}" type="presParOf" srcId="{762AF071-45E5-4C91-907E-817388DF0120}" destId="{C5C6363A-59EA-4104-BAFB-99E07B0E0826}" srcOrd="20" destOrd="0" presId="urn:microsoft.com/office/officeart/2008/layout/VerticalAccentList"/>
    <dgm:cxn modelId="{256DF01C-CA05-4C3A-B90E-CB721290BBC1}" type="presParOf" srcId="{762AF071-45E5-4C91-907E-817388DF0120}" destId="{05AAF7EF-AE55-4B8E-B953-D46675C9F74B}" srcOrd="21" destOrd="0" presId="urn:microsoft.com/office/officeart/2008/layout/VerticalAccentList"/>
    <dgm:cxn modelId="{FA0345D9-470B-40ED-BFF1-14493E67A100}" type="presParOf" srcId="{05AAF7EF-AE55-4B8E-B953-D46675C9F74B}" destId="{6AB14B81-51E3-410F-858C-EB4EADC6A0F6}" srcOrd="0" destOrd="0" presId="urn:microsoft.com/office/officeart/2008/layout/VerticalAccentList"/>
    <dgm:cxn modelId="{E4CFC657-47A5-405F-9257-C392B96A330B}" type="presParOf" srcId="{762AF071-45E5-4C91-907E-817388DF0120}" destId="{A4F753F7-9E02-4AE8-B917-EE5EC22B2B70}" srcOrd="22" destOrd="0" presId="urn:microsoft.com/office/officeart/2008/layout/VerticalAccentList"/>
    <dgm:cxn modelId="{54619051-D40D-4193-9E80-6999992FBD61}" type="presParOf" srcId="{A4F753F7-9E02-4AE8-B917-EE5EC22B2B70}" destId="{88A1CB20-A3E2-46DB-9777-C13366EF6A35}" srcOrd="0" destOrd="0" presId="urn:microsoft.com/office/officeart/2008/layout/VerticalAccentList"/>
    <dgm:cxn modelId="{6E064E4D-BE4F-4D60-929B-B386E66C53E8}" type="presParOf" srcId="{A4F753F7-9E02-4AE8-B917-EE5EC22B2B70}" destId="{1739D784-FA62-4066-BE6A-669D62856140}" srcOrd="1" destOrd="0" presId="urn:microsoft.com/office/officeart/2008/layout/VerticalAccentList"/>
    <dgm:cxn modelId="{4507BB4A-62E9-4B6A-93D7-C1BE8918EB49}" type="presParOf" srcId="{A4F753F7-9E02-4AE8-B917-EE5EC22B2B70}" destId="{E9F208C4-3722-444E-9823-45EC401E59BB}" srcOrd="2" destOrd="0" presId="urn:microsoft.com/office/officeart/2008/layout/VerticalAccentList"/>
    <dgm:cxn modelId="{7E3F7DC5-CB81-47E0-AF9C-98387B1CFF4E}" type="presParOf" srcId="{A4F753F7-9E02-4AE8-B917-EE5EC22B2B70}" destId="{BB0B6ED3-2E69-4AE0-A999-35E01AAB560E}" srcOrd="3" destOrd="0" presId="urn:microsoft.com/office/officeart/2008/layout/VerticalAccentList"/>
    <dgm:cxn modelId="{8E244493-FF93-4EE2-97EE-DC4AB9B45535}" type="presParOf" srcId="{A4F753F7-9E02-4AE8-B917-EE5EC22B2B70}" destId="{C9F2DE3E-89C8-4A7C-88E0-D15615DE61DA}" srcOrd="4" destOrd="0" presId="urn:microsoft.com/office/officeart/2008/layout/VerticalAccentList"/>
    <dgm:cxn modelId="{341A78F7-B5F2-4A49-B402-F29430FC9AFB}" type="presParOf" srcId="{A4F753F7-9E02-4AE8-B917-EE5EC22B2B70}" destId="{E1203DFB-0AE8-45EC-BCF9-433C36655DA3}" srcOrd="5" destOrd="0" presId="urn:microsoft.com/office/officeart/2008/layout/VerticalAccentList"/>
    <dgm:cxn modelId="{B26D3D76-6377-45FA-A5E6-0CC4AA472FFB}" type="presParOf" srcId="{A4F753F7-9E02-4AE8-B917-EE5EC22B2B70}" destId="{9F6A2B8B-4F2A-499E-AE89-0191025FFD64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4D7CF5-9A46-49A2-AD25-903E5480D07D}">
      <dsp:nvSpPr>
        <dsp:cNvPr id="0" name=""/>
        <dsp:cNvSpPr/>
      </dsp:nvSpPr>
      <dsp:spPr>
        <a:xfrm>
          <a:off x="1482581" y="2847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latin typeface="Kristen ITC" pitchFamily="66" charset="0"/>
            </a:rPr>
            <a:t>Un buen comienzo</a:t>
          </a:r>
          <a:endParaRPr lang="es-MX" sz="1100" kern="1200" dirty="0"/>
        </a:p>
      </dsp:txBody>
      <dsp:txXfrm>
        <a:off x="1482581" y="2847"/>
        <a:ext cx="5188237" cy="471657"/>
      </dsp:txXfrm>
    </dsp:sp>
    <dsp:sp modelId="{A16AAB97-9AF1-4384-8506-300065040E8E}">
      <dsp:nvSpPr>
        <dsp:cNvPr id="0" name=""/>
        <dsp:cNvSpPr/>
      </dsp:nvSpPr>
      <dsp:spPr>
        <a:xfrm>
          <a:off x="1482581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FF69E-586A-4576-902F-0256844DD7D4}">
      <dsp:nvSpPr>
        <dsp:cNvPr id="0" name=""/>
        <dsp:cNvSpPr/>
      </dsp:nvSpPr>
      <dsp:spPr>
        <a:xfrm>
          <a:off x="2214699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8019"/>
            <a:satOff val="-909"/>
            <a:lumOff val="-65"/>
            <a:alphaOff val="0"/>
          </a:schemeClr>
        </a:solidFill>
        <a:ln w="19050" cap="flat" cmpd="sng" algn="ctr">
          <a:solidFill>
            <a:schemeClr val="accent5">
              <a:hueOff val="18019"/>
              <a:satOff val="-909"/>
              <a:lumOff val="-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E8935-A108-4447-8B31-D62C5E435C6C}">
      <dsp:nvSpPr>
        <dsp:cNvPr id="0" name=""/>
        <dsp:cNvSpPr/>
      </dsp:nvSpPr>
      <dsp:spPr>
        <a:xfrm>
          <a:off x="2946817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6038"/>
            <a:satOff val="-1818"/>
            <a:lumOff val="-131"/>
            <a:alphaOff val="0"/>
          </a:schemeClr>
        </a:solidFill>
        <a:ln w="19050" cap="flat" cmpd="sng" algn="ctr">
          <a:solidFill>
            <a:schemeClr val="accent5">
              <a:hueOff val="36038"/>
              <a:satOff val="-1818"/>
              <a:lumOff val="-1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9C2F4-D748-4662-8C1A-2E643B72BD0F}">
      <dsp:nvSpPr>
        <dsp:cNvPr id="0" name=""/>
        <dsp:cNvSpPr/>
      </dsp:nvSpPr>
      <dsp:spPr>
        <a:xfrm>
          <a:off x="3678935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4057"/>
            <a:satOff val="-2728"/>
            <a:lumOff val="-196"/>
            <a:alphaOff val="0"/>
          </a:schemeClr>
        </a:solidFill>
        <a:ln w="19050" cap="flat" cmpd="sng" algn="ctr">
          <a:solidFill>
            <a:schemeClr val="accent5">
              <a:hueOff val="54057"/>
              <a:satOff val="-2728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C191B-E999-4CAE-9DE9-C35E4C71FA94}">
      <dsp:nvSpPr>
        <dsp:cNvPr id="0" name=""/>
        <dsp:cNvSpPr/>
      </dsp:nvSpPr>
      <dsp:spPr>
        <a:xfrm>
          <a:off x="4411053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2077"/>
            <a:satOff val="-3637"/>
            <a:lumOff val="-261"/>
            <a:alphaOff val="0"/>
          </a:schemeClr>
        </a:solidFill>
        <a:ln w="19050" cap="flat" cmpd="sng" algn="ctr">
          <a:solidFill>
            <a:schemeClr val="accent5">
              <a:hueOff val="72077"/>
              <a:satOff val="-3637"/>
              <a:lumOff val="-2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8F33E-B4E3-4B4D-95EB-CEEA836ACAA1}">
      <dsp:nvSpPr>
        <dsp:cNvPr id="0" name=""/>
        <dsp:cNvSpPr/>
      </dsp:nvSpPr>
      <dsp:spPr>
        <a:xfrm>
          <a:off x="5143171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90096"/>
            <a:satOff val="-4546"/>
            <a:lumOff val="-327"/>
            <a:alphaOff val="0"/>
          </a:schemeClr>
        </a:solidFill>
        <a:ln w="19050" cap="flat" cmpd="sng" algn="ctr">
          <a:solidFill>
            <a:schemeClr val="accent5">
              <a:hueOff val="90096"/>
              <a:satOff val="-4546"/>
              <a:lumOff val="-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16C73-A63D-4355-8C7E-C28437E4C96B}">
      <dsp:nvSpPr>
        <dsp:cNvPr id="0" name=""/>
        <dsp:cNvSpPr/>
      </dsp:nvSpPr>
      <dsp:spPr>
        <a:xfrm>
          <a:off x="5875289" y="474505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08115"/>
            <a:satOff val="-5455"/>
            <a:lumOff val="-392"/>
            <a:alphaOff val="0"/>
          </a:schemeClr>
        </a:solidFill>
        <a:ln w="19050" cap="flat" cmpd="sng" algn="ctr">
          <a:solidFill>
            <a:schemeClr val="accent5">
              <a:hueOff val="108115"/>
              <a:satOff val="-545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0E205-B805-426B-9B9A-146869A8BEAE}">
      <dsp:nvSpPr>
        <dsp:cNvPr id="0" name=""/>
        <dsp:cNvSpPr/>
      </dsp:nvSpPr>
      <dsp:spPr>
        <a:xfrm>
          <a:off x="1482581" y="653372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>
              <a:latin typeface="Kristen ITC" pitchFamily="66" charset="0"/>
            </a:rPr>
            <a:t>Guía para promover la lectura en la infancia de Nacional Reserche en el parvulario.</a:t>
          </a:r>
          <a:endParaRPr lang="es-MX" sz="1100" kern="1200" dirty="0">
            <a:latin typeface="Kristen ITC" pitchFamily="66" charset="0"/>
          </a:endParaRPr>
        </a:p>
      </dsp:txBody>
      <dsp:txXfrm>
        <a:off x="1482581" y="653372"/>
        <a:ext cx="5188237" cy="471657"/>
      </dsp:txXfrm>
    </dsp:sp>
    <dsp:sp modelId="{4653CE92-04B2-4710-8B7C-73E6DD15D00B}">
      <dsp:nvSpPr>
        <dsp:cNvPr id="0" name=""/>
        <dsp:cNvSpPr/>
      </dsp:nvSpPr>
      <dsp:spPr>
        <a:xfrm>
          <a:off x="1482581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26134"/>
            <a:satOff val="-6364"/>
            <a:lumOff val="-458"/>
            <a:alphaOff val="0"/>
          </a:schemeClr>
        </a:solidFill>
        <a:ln w="19050" cap="flat" cmpd="sng" algn="ctr">
          <a:solidFill>
            <a:schemeClr val="accent5">
              <a:hueOff val="126134"/>
              <a:satOff val="-6364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34A44-428F-4420-915B-9BBAF08D33FD}">
      <dsp:nvSpPr>
        <dsp:cNvPr id="0" name=""/>
        <dsp:cNvSpPr/>
      </dsp:nvSpPr>
      <dsp:spPr>
        <a:xfrm>
          <a:off x="2214699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44153"/>
            <a:satOff val="-7273"/>
            <a:lumOff val="-523"/>
            <a:alphaOff val="0"/>
          </a:schemeClr>
        </a:solidFill>
        <a:ln w="19050" cap="flat" cmpd="sng" algn="ctr">
          <a:solidFill>
            <a:schemeClr val="accent5">
              <a:hueOff val="144153"/>
              <a:satOff val="-7273"/>
              <a:lumOff val="-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86B36-E95A-4A9E-A683-97EB2CDAD16E}">
      <dsp:nvSpPr>
        <dsp:cNvPr id="0" name=""/>
        <dsp:cNvSpPr/>
      </dsp:nvSpPr>
      <dsp:spPr>
        <a:xfrm>
          <a:off x="2946817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62172"/>
            <a:satOff val="-8183"/>
            <a:lumOff val="-588"/>
            <a:alphaOff val="0"/>
          </a:schemeClr>
        </a:solidFill>
        <a:ln w="19050" cap="flat" cmpd="sng" algn="ctr">
          <a:solidFill>
            <a:schemeClr val="accent5">
              <a:hueOff val="162172"/>
              <a:satOff val="-8183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5B3A7-18D7-4D77-9F09-CB4621C0D97C}">
      <dsp:nvSpPr>
        <dsp:cNvPr id="0" name=""/>
        <dsp:cNvSpPr/>
      </dsp:nvSpPr>
      <dsp:spPr>
        <a:xfrm>
          <a:off x="3678935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80191"/>
            <a:satOff val="-9092"/>
            <a:lumOff val="-654"/>
            <a:alphaOff val="0"/>
          </a:schemeClr>
        </a:solidFill>
        <a:ln w="19050" cap="flat" cmpd="sng" algn="ctr">
          <a:solidFill>
            <a:schemeClr val="accent5">
              <a:hueOff val="180191"/>
              <a:satOff val="-9092"/>
              <a:lumOff val="-6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95CA1-2553-41C6-AB5F-3329640973E4}">
      <dsp:nvSpPr>
        <dsp:cNvPr id="0" name=""/>
        <dsp:cNvSpPr/>
      </dsp:nvSpPr>
      <dsp:spPr>
        <a:xfrm>
          <a:off x="4411053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198211"/>
            <a:satOff val="-10001"/>
            <a:lumOff val="-719"/>
            <a:alphaOff val="0"/>
          </a:schemeClr>
        </a:solidFill>
        <a:ln w="19050" cap="flat" cmpd="sng" algn="ctr">
          <a:solidFill>
            <a:schemeClr val="accent5">
              <a:hueOff val="198211"/>
              <a:satOff val="-10001"/>
              <a:lumOff val="-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DBACD-D8D7-4AED-9FC0-516A7E218671}">
      <dsp:nvSpPr>
        <dsp:cNvPr id="0" name=""/>
        <dsp:cNvSpPr/>
      </dsp:nvSpPr>
      <dsp:spPr>
        <a:xfrm>
          <a:off x="5143171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216230"/>
            <a:satOff val="-10910"/>
            <a:lumOff val="-784"/>
            <a:alphaOff val="0"/>
          </a:schemeClr>
        </a:solidFill>
        <a:ln w="19050" cap="flat" cmpd="sng" algn="ctr">
          <a:solidFill>
            <a:schemeClr val="accent5">
              <a:hueOff val="216230"/>
              <a:satOff val="-10910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2DCEA-D6F9-4F2C-9B53-B70D6953694F}">
      <dsp:nvSpPr>
        <dsp:cNvPr id="0" name=""/>
        <dsp:cNvSpPr/>
      </dsp:nvSpPr>
      <dsp:spPr>
        <a:xfrm>
          <a:off x="5875289" y="1125030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234249"/>
            <a:satOff val="-11819"/>
            <a:lumOff val="-850"/>
            <a:alphaOff val="0"/>
          </a:schemeClr>
        </a:solidFill>
        <a:ln w="19050" cap="flat" cmpd="sng" algn="ctr">
          <a:solidFill>
            <a:schemeClr val="accent5">
              <a:hueOff val="234249"/>
              <a:satOff val="-11819"/>
              <a:lumOff val="-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375B7-0CB0-4701-95D4-2D27AAFCBC05}">
      <dsp:nvSpPr>
        <dsp:cNvPr id="0" name=""/>
        <dsp:cNvSpPr/>
      </dsp:nvSpPr>
      <dsp:spPr>
        <a:xfrm>
          <a:off x="1482581" y="1303898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>
              <a:latin typeface="Kristen ITC" pitchFamily="66" charset="0"/>
            </a:rPr>
            <a:t>Las técnicas de Freinet en el parvulario</a:t>
          </a:r>
          <a:endParaRPr lang="es-MX" sz="1100" kern="1200" dirty="0">
            <a:latin typeface="Kristen ITC" pitchFamily="66" charset="0"/>
          </a:endParaRPr>
        </a:p>
      </dsp:txBody>
      <dsp:txXfrm>
        <a:off x="1482581" y="1303898"/>
        <a:ext cx="5188237" cy="471657"/>
      </dsp:txXfrm>
    </dsp:sp>
    <dsp:sp modelId="{C6AE8497-9DC7-47E8-A06F-3CD43227CAAE}">
      <dsp:nvSpPr>
        <dsp:cNvPr id="0" name=""/>
        <dsp:cNvSpPr/>
      </dsp:nvSpPr>
      <dsp:spPr>
        <a:xfrm>
          <a:off x="1482581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252268"/>
            <a:satOff val="-12728"/>
            <a:lumOff val="-915"/>
            <a:alphaOff val="0"/>
          </a:schemeClr>
        </a:solidFill>
        <a:ln w="19050" cap="flat" cmpd="sng" algn="ctr">
          <a:solidFill>
            <a:schemeClr val="accent5">
              <a:hueOff val="252268"/>
              <a:satOff val="-12728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AB86B-9F25-48B4-8AD5-C88360E670EB}">
      <dsp:nvSpPr>
        <dsp:cNvPr id="0" name=""/>
        <dsp:cNvSpPr/>
      </dsp:nvSpPr>
      <dsp:spPr>
        <a:xfrm>
          <a:off x="2214699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270287"/>
            <a:satOff val="-13638"/>
            <a:lumOff val="-981"/>
            <a:alphaOff val="0"/>
          </a:schemeClr>
        </a:solidFill>
        <a:ln w="19050" cap="flat" cmpd="sng" algn="ctr">
          <a:solidFill>
            <a:schemeClr val="accent5">
              <a:hueOff val="270287"/>
              <a:satOff val="-13638"/>
              <a:lumOff val="-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A13A7-8992-4219-93B5-012BB0AAD1C1}">
      <dsp:nvSpPr>
        <dsp:cNvPr id="0" name=""/>
        <dsp:cNvSpPr/>
      </dsp:nvSpPr>
      <dsp:spPr>
        <a:xfrm>
          <a:off x="2946817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288306"/>
            <a:satOff val="-14547"/>
            <a:lumOff val="-1046"/>
            <a:alphaOff val="0"/>
          </a:schemeClr>
        </a:solidFill>
        <a:ln w="19050" cap="flat" cmpd="sng" algn="ctr">
          <a:solidFill>
            <a:schemeClr val="accent5">
              <a:hueOff val="288306"/>
              <a:satOff val="-14547"/>
              <a:lumOff val="-10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419AA-72F3-4515-B2B5-83BFF46E0AC1}">
      <dsp:nvSpPr>
        <dsp:cNvPr id="0" name=""/>
        <dsp:cNvSpPr/>
      </dsp:nvSpPr>
      <dsp:spPr>
        <a:xfrm>
          <a:off x="3678935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06326"/>
            <a:satOff val="-15456"/>
            <a:lumOff val="-1111"/>
            <a:alphaOff val="0"/>
          </a:schemeClr>
        </a:solidFill>
        <a:ln w="19050" cap="flat" cmpd="sng" algn="ctr">
          <a:solidFill>
            <a:schemeClr val="accent5">
              <a:hueOff val="306326"/>
              <a:satOff val="-15456"/>
              <a:lumOff val="-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93292-B3B3-4A2E-9AC5-FAA446891FB9}">
      <dsp:nvSpPr>
        <dsp:cNvPr id="0" name=""/>
        <dsp:cNvSpPr/>
      </dsp:nvSpPr>
      <dsp:spPr>
        <a:xfrm>
          <a:off x="4411053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24345"/>
            <a:satOff val="-16365"/>
            <a:lumOff val="-1177"/>
            <a:alphaOff val="0"/>
          </a:schemeClr>
        </a:solidFill>
        <a:ln w="19050" cap="flat" cmpd="sng" algn="ctr">
          <a:solidFill>
            <a:schemeClr val="accent5">
              <a:hueOff val="324345"/>
              <a:satOff val="-1636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8F034-131B-4665-980E-E95DC79A647C}">
      <dsp:nvSpPr>
        <dsp:cNvPr id="0" name=""/>
        <dsp:cNvSpPr/>
      </dsp:nvSpPr>
      <dsp:spPr>
        <a:xfrm>
          <a:off x="5143171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42364"/>
            <a:satOff val="-17274"/>
            <a:lumOff val="-1242"/>
            <a:alphaOff val="0"/>
          </a:schemeClr>
        </a:solidFill>
        <a:ln w="19050" cap="flat" cmpd="sng" algn="ctr">
          <a:solidFill>
            <a:schemeClr val="accent5">
              <a:hueOff val="342364"/>
              <a:satOff val="-17274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BB2CD-4236-4177-BB47-DF1C42C0790A}">
      <dsp:nvSpPr>
        <dsp:cNvPr id="0" name=""/>
        <dsp:cNvSpPr/>
      </dsp:nvSpPr>
      <dsp:spPr>
        <a:xfrm>
          <a:off x="5875289" y="1775556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60383"/>
            <a:satOff val="-18183"/>
            <a:lumOff val="-1307"/>
            <a:alphaOff val="0"/>
          </a:schemeClr>
        </a:solidFill>
        <a:ln w="19050" cap="flat" cmpd="sng" algn="ctr">
          <a:solidFill>
            <a:schemeClr val="accent5">
              <a:hueOff val="360383"/>
              <a:satOff val="-18183"/>
              <a:lumOff val="-1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6168E-3EBC-49FD-9F2C-0713AD3D73C4}">
      <dsp:nvSpPr>
        <dsp:cNvPr id="0" name=""/>
        <dsp:cNvSpPr/>
      </dsp:nvSpPr>
      <dsp:spPr>
        <a:xfrm>
          <a:off x="1482581" y="1954423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>
              <a:latin typeface="Kristen ITC" pitchFamily="66" charset="0"/>
            </a:rPr>
            <a:t>Madeline Porquet</a:t>
          </a:r>
          <a:endParaRPr lang="es-MX" sz="1100" kern="1200" dirty="0">
            <a:latin typeface="Kristen ITC" pitchFamily="66" charset="0"/>
          </a:endParaRPr>
        </a:p>
      </dsp:txBody>
      <dsp:txXfrm>
        <a:off x="1482581" y="1954423"/>
        <a:ext cx="5188237" cy="471657"/>
      </dsp:txXfrm>
    </dsp:sp>
    <dsp:sp modelId="{FA72EF86-B171-4C0B-BBAE-BA735F8B60BD}">
      <dsp:nvSpPr>
        <dsp:cNvPr id="0" name=""/>
        <dsp:cNvSpPr/>
      </dsp:nvSpPr>
      <dsp:spPr>
        <a:xfrm>
          <a:off x="1482581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78402"/>
            <a:satOff val="-19093"/>
            <a:lumOff val="-1373"/>
            <a:alphaOff val="0"/>
          </a:schemeClr>
        </a:solidFill>
        <a:ln w="19050" cap="flat" cmpd="sng" algn="ctr">
          <a:solidFill>
            <a:schemeClr val="accent5">
              <a:hueOff val="378402"/>
              <a:satOff val="-19093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22807-1DF9-45E3-8CBB-5166A869F02B}">
      <dsp:nvSpPr>
        <dsp:cNvPr id="0" name=""/>
        <dsp:cNvSpPr/>
      </dsp:nvSpPr>
      <dsp:spPr>
        <a:xfrm>
          <a:off x="2214699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396421"/>
            <a:satOff val="-20002"/>
            <a:lumOff val="-1438"/>
            <a:alphaOff val="0"/>
          </a:schemeClr>
        </a:solidFill>
        <a:ln w="19050" cap="flat" cmpd="sng" algn="ctr">
          <a:solidFill>
            <a:schemeClr val="accent5">
              <a:hueOff val="396421"/>
              <a:satOff val="-20002"/>
              <a:lumOff val="-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89E4-95F3-40C6-92FF-A40A2307DF3C}">
      <dsp:nvSpPr>
        <dsp:cNvPr id="0" name=""/>
        <dsp:cNvSpPr/>
      </dsp:nvSpPr>
      <dsp:spPr>
        <a:xfrm>
          <a:off x="2946817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414440"/>
            <a:satOff val="-20911"/>
            <a:lumOff val="-1504"/>
            <a:alphaOff val="0"/>
          </a:schemeClr>
        </a:solidFill>
        <a:ln w="19050" cap="flat" cmpd="sng" algn="ctr">
          <a:solidFill>
            <a:schemeClr val="accent5">
              <a:hueOff val="414440"/>
              <a:satOff val="-20911"/>
              <a:lumOff val="-15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1E8FE-6252-415F-A555-CF564AFDE2D6}">
      <dsp:nvSpPr>
        <dsp:cNvPr id="0" name=""/>
        <dsp:cNvSpPr/>
      </dsp:nvSpPr>
      <dsp:spPr>
        <a:xfrm>
          <a:off x="3678935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432460"/>
            <a:satOff val="-21820"/>
            <a:lumOff val="-1569"/>
            <a:alphaOff val="0"/>
          </a:schemeClr>
        </a:solidFill>
        <a:ln w="19050" cap="flat" cmpd="sng" algn="ctr">
          <a:solidFill>
            <a:schemeClr val="accent5">
              <a:hueOff val="432460"/>
              <a:satOff val="-21820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8E153-7AEA-4872-B435-F01E9588A1DC}">
      <dsp:nvSpPr>
        <dsp:cNvPr id="0" name=""/>
        <dsp:cNvSpPr/>
      </dsp:nvSpPr>
      <dsp:spPr>
        <a:xfrm>
          <a:off x="4411053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450479"/>
            <a:satOff val="-22729"/>
            <a:lumOff val="-1634"/>
            <a:alphaOff val="0"/>
          </a:schemeClr>
        </a:solidFill>
        <a:ln w="19050" cap="flat" cmpd="sng" algn="ctr">
          <a:solidFill>
            <a:schemeClr val="accent5">
              <a:hueOff val="450479"/>
              <a:satOff val="-22729"/>
              <a:lumOff val="-16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950E68-B226-4E94-9CC0-5D0D403E166F}">
      <dsp:nvSpPr>
        <dsp:cNvPr id="0" name=""/>
        <dsp:cNvSpPr/>
      </dsp:nvSpPr>
      <dsp:spPr>
        <a:xfrm>
          <a:off x="5143171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468498"/>
            <a:satOff val="-23638"/>
            <a:lumOff val="-1700"/>
            <a:alphaOff val="0"/>
          </a:schemeClr>
        </a:solidFill>
        <a:ln w="19050" cap="flat" cmpd="sng" algn="ctr">
          <a:solidFill>
            <a:schemeClr val="accent5">
              <a:hueOff val="468498"/>
              <a:satOff val="-23638"/>
              <a:lumOff val="-1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AC848-71E5-429A-B0C5-4F12C4ABF80C}">
      <dsp:nvSpPr>
        <dsp:cNvPr id="0" name=""/>
        <dsp:cNvSpPr/>
      </dsp:nvSpPr>
      <dsp:spPr>
        <a:xfrm>
          <a:off x="5875289" y="2426081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486517"/>
            <a:satOff val="-24548"/>
            <a:lumOff val="-1765"/>
            <a:alphaOff val="0"/>
          </a:schemeClr>
        </a:solidFill>
        <a:ln w="19050" cap="flat" cmpd="sng" algn="ctr">
          <a:solidFill>
            <a:schemeClr val="accent5">
              <a:hueOff val="486517"/>
              <a:satOff val="-2454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D0D5E-0D3E-45F2-8594-000B5828BBC6}">
      <dsp:nvSpPr>
        <dsp:cNvPr id="0" name=""/>
        <dsp:cNvSpPr/>
      </dsp:nvSpPr>
      <dsp:spPr>
        <a:xfrm>
          <a:off x="1482581" y="2604949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>
              <a:latin typeface="Kristen ITC" pitchFamily="66" charset="0"/>
            </a:rPr>
            <a:t>Aprendizajes previos</a:t>
          </a:r>
          <a:endParaRPr lang="es-MX" sz="1100" kern="1200" dirty="0">
            <a:latin typeface="Kristen ITC" pitchFamily="66" charset="0"/>
          </a:endParaRPr>
        </a:p>
      </dsp:txBody>
      <dsp:txXfrm>
        <a:off x="1482581" y="2604949"/>
        <a:ext cx="5188237" cy="471657"/>
      </dsp:txXfrm>
    </dsp:sp>
    <dsp:sp modelId="{717C51F4-FF0F-4F85-913D-28CD991F62EE}">
      <dsp:nvSpPr>
        <dsp:cNvPr id="0" name=""/>
        <dsp:cNvSpPr/>
      </dsp:nvSpPr>
      <dsp:spPr>
        <a:xfrm>
          <a:off x="1482581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04536"/>
            <a:satOff val="-25457"/>
            <a:lumOff val="-1830"/>
            <a:alphaOff val="0"/>
          </a:schemeClr>
        </a:solidFill>
        <a:ln w="19050" cap="flat" cmpd="sng" algn="ctr">
          <a:solidFill>
            <a:schemeClr val="accent5">
              <a:hueOff val="504536"/>
              <a:satOff val="-25457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8CA2E-5D7F-4A3A-AF53-74D87E0C1CF2}">
      <dsp:nvSpPr>
        <dsp:cNvPr id="0" name=""/>
        <dsp:cNvSpPr/>
      </dsp:nvSpPr>
      <dsp:spPr>
        <a:xfrm>
          <a:off x="2214699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22555"/>
            <a:satOff val="-26366"/>
            <a:lumOff val="-1896"/>
            <a:alphaOff val="0"/>
          </a:schemeClr>
        </a:solidFill>
        <a:ln w="19050" cap="flat" cmpd="sng" algn="ctr">
          <a:solidFill>
            <a:schemeClr val="accent5">
              <a:hueOff val="522555"/>
              <a:satOff val="-26366"/>
              <a:lumOff val="-18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FEC4D-B21A-4248-8F7B-BC3E335985F3}">
      <dsp:nvSpPr>
        <dsp:cNvPr id="0" name=""/>
        <dsp:cNvSpPr/>
      </dsp:nvSpPr>
      <dsp:spPr>
        <a:xfrm>
          <a:off x="2946817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40574"/>
            <a:satOff val="-27275"/>
            <a:lumOff val="-1961"/>
            <a:alphaOff val="0"/>
          </a:schemeClr>
        </a:solidFill>
        <a:ln w="19050" cap="flat" cmpd="sng" algn="ctr">
          <a:solidFill>
            <a:schemeClr val="accent5">
              <a:hueOff val="540574"/>
              <a:satOff val="-27275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2E8A8-9DC1-47F3-9CB3-9C83462BCA79}">
      <dsp:nvSpPr>
        <dsp:cNvPr id="0" name=""/>
        <dsp:cNvSpPr/>
      </dsp:nvSpPr>
      <dsp:spPr>
        <a:xfrm>
          <a:off x="3678935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58594"/>
            <a:satOff val="-28184"/>
            <a:lumOff val="-2027"/>
            <a:alphaOff val="0"/>
          </a:schemeClr>
        </a:solidFill>
        <a:ln w="19050" cap="flat" cmpd="sng" algn="ctr">
          <a:solidFill>
            <a:schemeClr val="accent5">
              <a:hueOff val="558594"/>
              <a:satOff val="-28184"/>
              <a:lumOff val="-20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09418-D3BD-4AEF-9578-20A8A52FE31C}">
      <dsp:nvSpPr>
        <dsp:cNvPr id="0" name=""/>
        <dsp:cNvSpPr/>
      </dsp:nvSpPr>
      <dsp:spPr>
        <a:xfrm>
          <a:off x="4411053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76613"/>
            <a:satOff val="-29093"/>
            <a:lumOff val="-2092"/>
            <a:alphaOff val="0"/>
          </a:schemeClr>
        </a:solidFill>
        <a:ln w="19050" cap="flat" cmpd="sng" algn="ctr">
          <a:solidFill>
            <a:schemeClr val="accent5">
              <a:hueOff val="576613"/>
              <a:satOff val="-29093"/>
              <a:lumOff val="-20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101CB-D4CA-447C-A6AE-12B37A98FDE1}">
      <dsp:nvSpPr>
        <dsp:cNvPr id="0" name=""/>
        <dsp:cNvSpPr/>
      </dsp:nvSpPr>
      <dsp:spPr>
        <a:xfrm>
          <a:off x="5143171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594632"/>
            <a:satOff val="-30003"/>
            <a:lumOff val="-2157"/>
            <a:alphaOff val="0"/>
          </a:schemeClr>
        </a:solidFill>
        <a:ln w="19050" cap="flat" cmpd="sng" algn="ctr">
          <a:solidFill>
            <a:schemeClr val="accent5">
              <a:hueOff val="594632"/>
              <a:satOff val="-30003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BF4A3-6262-44C4-BD8F-66E6EC73699F}">
      <dsp:nvSpPr>
        <dsp:cNvPr id="0" name=""/>
        <dsp:cNvSpPr/>
      </dsp:nvSpPr>
      <dsp:spPr>
        <a:xfrm>
          <a:off x="5875289" y="3076607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612651"/>
            <a:satOff val="-30912"/>
            <a:lumOff val="-2223"/>
            <a:alphaOff val="0"/>
          </a:schemeClr>
        </a:solidFill>
        <a:ln w="19050" cap="flat" cmpd="sng" algn="ctr">
          <a:solidFill>
            <a:schemeClr val="accent5">
              <a:hueOff val="612651"/>
              <a:satOff val="-30912"/>
              <a:lumOff val="-2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55C1F-BF46-4093-9916-65FF4439BBE7}">
      <dsp:nvSpPr>
        <dsp:cNvPr id="0" name=""/>
        <dsp:cNvSpPr/>
      </dsp:nvSpPr>
      <dsp:spPr>
        <a:xfrm>
          <a:off x="1482581" y="3255475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>
              <a:latin typeface="Kristen ITC" pitchFamily="66" charset="0"/>
            </a:rPr>
            <a:t>El deseo de escribir precede a la lectura</a:t>
          </a:r>
          <a:endParaRPr lang="es-MX" sz="1100" kern="1200" dirty="0">
            <a:latin typeface="Kristen ITC" pitchFamily="66" charset="0"/>
          </a:endParaRPr>
        </a:p>
      </dsp:txBody>
      <dsp:txXfrm>
        <a:off x="1482581" y="3255475"/>
        <a:ext cx="5188237" cy="471657"/>
      </dsp:txXfrm>
    </dsp:sp>
    <dsp:sp modelId="{D8168710-CA90-4E8D-B23D-015991FE51C0}">
      <dsp:nvSpPr>
        <dsp:cNvPr id="0" name=""/>
        <dsp:cNvSpPr/>
      </dsp:nvSpPr>
      <dsp:spPr>
        <a:xfrm>
          <a:off x="1482581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630670"/>
            <a:satOff val="-31821"/>
            <a:lumOff val="-2288"/>
            <a:alphaOff val="0"/>
          </a:schemeClr>
        </a:solidFill>
        <a:ln w="19050" cap="flat" cmpd="sng" algn="ctr">
          <a:solidFill>
            <a:schemeClr val="accent5">
              <a:hueOff val="630670"/>
              <a:satOff val="-31821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95E11-C636-4565-B17A-32B4564262E3}">
      <dsp:nvSpPr>
        <dsp:cNvPr id="0" name=""/>
        <dsp:cNvSpPr/>
      </dsp:nvSpPr>
      <dsp:spPr>
        <a:xfrm>
          <a:off x="2214699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648689"/>
            <a:satOff val="-32730"/>
            <a:lumOff val="-2353"/>
            <a:alphaOff val="0"/>
          </a:schemeClr>
        </a:solidFill>
        <a:ln w="19050" cap="flat" cmpd="sng" algn="ctr">
          <a:solidFill>
            <a:schemeClr val="accent5">
              <a:hueOff val="648689"/>
              <a:satOff val="-32730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FEAF2-DE08-4B09-8B48-10D413241785}">
      <dsp:nvSpPr>
        <dsp:cNvPr id="0" name=""/>
        <dsp:cNvSpPr/>
      </dsp:nvSpPr>
      <dsp:spPr>
        <a:xfrm>
          <a:off x="2946817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666709"/>
            <a:satOff val="-33639"/>
            <a:lumOff val="-2419"/>
            <a:alphaOff val="0"/>
          </a:schemeClr>
        </a:solidFill>
        <a:ln w="19050" cap="flat" cmpd="sng" algn="ctr">
          <a:solidFill>
            <a:schemeClr val="accent5">
              <a:hueOff val="666709"/>
              <a:satOff val="-33639"/>
              <a:lumOff val="-24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39F53-DE00-4FC8-8625-D60EB3893CA0}">
      <dsp:nvSpPr>
        <dsp:cNvPr id="0" name=""/>
        <dsp:cNvSpPr/>
      </dsp:nvSpPr>
      <dsp:spPr>
        <a:xfrm>
          <a:off x="3678935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684728"/>
            <a:satOff val="-34548"/>
            <a:lumOff val="-2484"/>
            <a:alphaOff val="0"/>
          </a:schemeClr>
        </a:solidFill>
        <a:ln w="19050" cap="flat" cmpd="sng" algn="ctr">
          <a:solidFill>
            <a:schemeClr val="accent5">
              <a:hueOff val="684728"/>
              <a:satOff val="-34548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CDDC9-E878-42F7-BCAA-CA27B5E3EB49}">
      <dsp:nvSpPr>
        <dsp:cNvPr id="0" name=""/>
        <dsp:cNvSpPr/>
      </dsp:nvSpPr>
      <dsp:spPr>
        <a:xfrm>
          <a:off x="4411053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02747"/>
            <a:satOff val="-35458"/>
            <a:lumOff val="-2550"/>
            <a:alphaOff val="0"/>
          </a:schemeClr>
        </a:solidFill>
        <a:ln w="19050" cap="flat" cmpd="sng" algn="ctr">
          <a:solidFill>
            <a:schemeClr val="accent5">
              <a:hueOff val="702747"/>
              <a:satOff val="-35458"/>
              <a:lumOff val="-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53B66-DC0C-403C-8EA9-FCE6FF94DC48}">
      <dsp:nvSpPr>
        <dsp:cNvPr id="0" name=""/>
        <dsp:cNvSpPr/>
      </dsp:nvSpPr>
      <dsp:spPr>
        <a:xfrm>
          <a:off x="5143171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20766"/>
            <a:satOff val="-36367"/>
            <a:lumOff val="-2615"/>
            <a:alphaOff val="0"/>
          </a:schemeClr>
        </a:solidFill>
        <a:ln w="19050" cap="flat" cmpd="sng" algn="ctr">
          <a:solidFill>
            <a:schemeClr val="accent5">
              <a:hueOff val="720766"/>
              <a:satOff val="-36367"/>
              <a:lumOff val="-2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008A1-2B9E-43C5-A0CC-33F360BDA61D}">
      <dsp:nvSpPr>
        <dsp:cNvPr id="0" name=""/>
        <dsp:cNvSpPr/>
      </dsp:nvSpPr>
      <dsp:spPr>
        <a:xfrm>
          <a:off x="5875289" y="3727133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38785"/>
            <a:satOff val="-37276"/>
            <a:lumOff val="-2680"/>
            <a:alphaOff val="0"/>
          </a:schemeClr>
        </a:solidFill>
        <a:ln w="19050" cap="flat" cmpd="sng" algn="ctr">
          <a:solidFill>
            <a:schemeClr val="accent5">
              <a:hueOff val="738785"/>
              <a:satOff val="-37276"/>
              <a:lumOff val="-2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E4236-1485-47FF-B385-616006672904}">
      <dsp:nvSpPr>
        <dsp:cNvPr id="0" name=""/>
        <dsp:cNvSpPr/>
      </dsp:nvSpPr>
      <dsp:spPr>
        <a:xfrm>
          <a:off x="1482581" y="3906000"/>
          <a:ext cx="5188237" cy="4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latin typeface="Kristen ITC" pitchFamily="66" charset="0"/>
            </a:rPr>
            <a:t>Necesidades de comunicación</a:t>
          </a:r>
          <a:endParaRPr lang="es-MX" sz="1100" kern="1200" dirty="0">
            <a:latin typeface="Kristen ITC" pitchFamily="66" charset="0"/>
          </a:endParaRPr>
        </a:p>
      </dsp:txBody>
      <dsp:txXfrm>
        <a:off x="1482581" y="3906000"/>
        <a:ext cx="5188237" cy="471657"/>
      </dsp:txXfrm>
    </dsp:sp>
    <dsp:sp modelId="{6E3E5195-A546-42D4-AC0B-33DAD112C375}">
      <dsp:nvSpPr>
        <dsp:cNvPr id="0" name=""/>
        <dsp:cNvSpPr/>
      </dsp:nvSpPr>
      <dsp:spPr>
        <a:xfrm>
          <a:off x="1482581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56804"/>
            <a:satOff val="-38185"/>
            <a:lumOff val="-2746"/>
            <a:alphaOff val="0"/>
          </a:schemeClr>
        </a:solidFill>
        <a:ln w="19050" cap="flat" cmpd="sng" algn="ctr">
          <a:solidFill>
            <a:schemeClr val="accent5">
              <a:hueOff val="756804"/>
              <a:satOff val="-38185"/>
              <a:lumOff val="-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B0F1E-F615-4F4F-A03E-FD69A7139038}">
      <dsp:nvSpPr>
        <dsp:cNvPr id="0" name=""/>
        <dsp:cNvSpPr/>
      </dsp:nvSpPr>
      <dsp:spPr>
        <a:xfrm>
          <a:off x="2214699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74823"/>
            <a:satOff val="-39094"/>
            <a:lumOff val="-2811"/>
            <a:alphaOff val="0"/>
          </a:schemeClr>
        </a:solidFill>
        <a:ln w="19050" cap="flat" cmpd="sng" algn="ctr">
          <a:solidFill>
            <a:schemeClr val="accent5">
              <a:hueOff val="774823"/>
              <a:satOff val="-39094"/>
              <a:lumOff val="-2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42AD6-1461-423E-9342-21A87053BA3D}">
      <dsp:nvSpPr>
        <dsp:cNvPr id="0" name=""/>
        <dsp:cNvSpPr/>
      </dsp:nvSpPr>
      <dsp:spPr>
        <a:xfrm>
          <a:off x="2946817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792843"/>
            <a:satOff val="-40003"/>
            <a:lumOff val="-2876"/>
            <a:alphaOff val="0"/>
          </a:schemeClr>
        </a:solidFill>
        <a:ln w="19050" cap="flat" cmpd="sng" algn="ctr">
          <a:solidFill>
            <a:schemeClr val="accent5">
              <a:hueOff val="792843"/>
              <a:satOff val="-40003"/>
              <a:lumOff val="-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58FB6-7CFF-4562-8632-2379EB01BCBC}">
      <dsp:nvSpPr>
        <dsp:cNvPr id="0" name=""/>
        <dsp:cNvSpPr/>
      </dsp:nvSpPr>
      <dsp:spPr>
        <a:xfrm>
          <a:off x="3678935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810862"/>
            <a:satOff val="-40913"/>
            <a:lumOff val="-2942"/>
            <a:alphaOff val="0"/>
          </a:schemeClr>
        </a:solidFill>
        <a:ln w="19050" cap="flat" cmpd="sng" algn="ctr">
          <a:solidFill>
            <a:schemeClr val="accent5">
              <a:hueOff val="810862"/>
              <a:satOff val="-40913"/>
              <a:lumOff val="-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8C67F-18F9-417D-8501-7D96E732FDF1}">
      <dsp:nvSpPr>
        <dsp:cNvPr id="0" name=""/>
        <dsp:cNvSpPr/>
      </dsp:nvSpPr>
      <dsp:spPr>
        <a:xfrm>
          <a:off x="4411053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828881"/>
            <a:satOff val="-41822"/>
            <a:lumOff val="-3007"/>
            <a:alphaOff val="0"/>
          </a:schemeClr>
        </a:solidFill>
        <a:ln w="19050" cap="flat" cmpd="sng" algn="ctr">
          <a:solidFill>
            <a:schemeClr val="accent5">
              <a:hueOff val="828881"/>
              <a:satOff val="-41822"/>
              <a:lumOff val="-30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D32B2-966D-400E-8DD3-446F99914CC6}">
      <dsp:nvSpPr>
        <dsp:cNvPr id="0" name=""/>
        <dsp:cNvSpPr/>
      </dsp:nvSpPr>
      <dsp:spPr>
        <a:xfrm>
          <a:off x="5143171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846900"/>
            <a:satOff val="-42731"/>
            <a:lumOff val="-3073"/>
            <a:alphaOff val="0"/>
          </a:schemeClr>
        </a:solidFill>
        <a:ln w="19050" cap="flat" cmpd="sng" algn="ctr">
          <a:solidFill>
            <a:schemeClr val="accent5">
              <a:hueOff val="846900"/>
              <a:satOff val="-42731"/>
              <a:lumOff val="-30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B94B0-7E43-4F44-B77D-D49975E892D9}">
      <dsp:nvSpPr>
        <dsp:cNvPr id="0" name=""/>
        <dsp:cNvSpPr/>
      </dsp:nvSpPr>
      <dsp:spPr>
        <a:xfrm>
          <a:off x="5875289" y="4377658"/>
          <a:ext cx="691765" cy="115294"/>
        </a:xfrm>
        <a:prstGeom prst="parallelogram">
          <a:avLst>
            <a:gd name="adj" fmla="val 140840"/>
          </a:avLst>
        </a:prstGeom>
        <a:solidFill>
          <a:schemeClr val="accent5">
            <a:hueOff val="864919"/>
            <a:satOff val="-43640"/>
            <a:lumOff val="-3138"/>
            <a:alphaOff val="0"/>
          </a:schemeClr>
        </a:solidFill>
        <a:ln w="19050" cap="flat" cmpd="sng" algn="ctr">
          <a:solidFill>
            <a:schemeClr val="accent5">
              <a:hueOff val="864919"/>
              <a:satOff val="-43640"/>
              <a:lumOff val="-31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BB0AC1-31CC-4B26-92B6-8C2BA5457C2E}">
      <dsp:nvSpPr>
        <dsp:cNvPr id="0" name=""/>
        <dsp:cNvSpPr/>
      </dsp:nvSpPr>
      <dsp:spPr>
        <a:xfrm>
          <a:off x="2623232" y="551653"/>
          <a:ext cx="426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6774" y="45720"/>
              </a:lnTo>
            </a:path>
          </a:pathLst>
        </a:custGeom>
        <a:noFill/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25185" y="595087"/>
        <a:ext cx="22868" cy="4573"/>
      </dsp:txXfrm>
    </dsp:sp>
    <dsp:sp modelId="{199FFAF6-45BC-472E-A5B2-F91E5323A2CC}">
      <dsp:nvSpPr>
        <dsp:cNvPr id="0" name=""/>
        <dsp:cNvSpPr/>
      </dsp:nvSpPr>
      <dsp:spPr>
        <a:xfrm>
          <a:off x="636446" y="798"/>
          <a:ext cx="1988585" cy="119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>
              <a:latin typeface="Kristen ITC" pitchFamily="66" charset="0"/>
            </a:rPr>
            <a:t>Llevar a que el niño s exprese oralmente, en el transcurso de sus juegos y trabajos de todas clases.</a:t>
          </a:r>
          <a:endParaRPr lang="es-MX" sz="800" kern="1200" dirty="0"/>
        </a:p>
      </dsp:txBody>
      <dsp:txXfrm>
        <a:off x="636446" y="798"/>
        <a:ext cx="1988585" cy="1193151"/>
      </dsp:txXfrm>
    </dsp:sp>
    <dsp:sp modelId="{C8BAED38-BDF8-405D-B158-62B3002B711A}">
      <dsp:nvSpPr>
        <dsp:cNvPr id="0" name=""/>
        <dsp:cNvSpPr/>
      </dsp:nvSpPr>
      <dsp:spPr>
        <a:xfrm>
          <a:off x="5069192" y="551653"/>
          <a:ext cx="426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6774" y="45720"/>
              </a:lnTo>
            </a:path>
          </a:pathLst>
        </a:custGeom>
        <a:noFill/>
        <a:ln w="10000" cap="flat" cmpd="sng" algn="ctr">
          <a:solidFill>
            <a:schemeClr val="accent4">
              <a:hueOff val="-3376975"/>
              <a:satOff val="8631"/>
              <a:lumOff val="-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271145" y="595087"/>
        <a:ext cx="22868" cy="4573"/>
      </dsp:txXfrm>
    </dsp:sp>
    <dsp:sp modelId="{0B4ACCC6-68C3-4D90-AAAE-113F8DBD9DEB}">
      <dsp:nvSpPr>
        <dsp:cNvPr id="0" name=""/>
        <dsp:cNvSpPr/>
      </dsp:nvSpPr>
      <dsp:spPr>
        <a:xfrm>
          <a:off x="3082407" y="798"/>
          <a:ext cx="1988585" cy="1193151"/>
        </a:xfrm>
        <a:prstGeom prst="rect">
          <a:avLst/>
        </a:prstGeom>
        <a:solidFill>
          <a:schemeClr val="accent4">
            <a:hueOff val="-2814146"/>
            <a:satOff val="7192"/>
            <a:lumOff val="-7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Motivarlo a que evoque sus observaciones, sus recuerdos sus emociones presentes y lejanas, a comentar sus trabajos.</a:t>
          </a:r>
          <a:endParaRPr lang="es-MX" sz="800" kern="1200" dirty="0" smtClean="0">
            <a:latin typeface="Kristen ITC" pitchFamily="66" charset="0"/>
          </a:endParaRPr>
        </a:p>
      </dsp:txBody>
      <dsp:txXfrm>
        <a:off x="3082407" y="798"/>
        <a:ext cx="1988585" cy="1193151"/>
      </dsp:txXfrm>
    </dsp:sp>
    <dsp:sp modelId="{0A0F9758-0F78-4C1B-8B74-203A085CDD6D}">
      <dsp:nvSpPr>
        <dsp:cNvPr id="0" name=""/>
        <dsp:cNvSpPr/>
      </dsp:nvSpPr>
      <dsp:spPr>
        <a:xfrm>
          <a:off x="1630739" y="1192149"/>
          <a:ext cx="4891920" cy="426774"/>
        </a:xfrm>
        <a:custGeom>
          <a:avLst/>
          <a:gdLst/>
          <a:ahLst/>
          <a:cxnLst/>
          <a:rect l="0" t="0" r="0" b="0"/>
          <a:pathLst>
            <a:path>
              <a:moveTo>
                <a:pt x="4891920" y="0"/>
              </a:moveTo>
              <a:lnTo>
                <a:pt x="4891920" y="230487"/>
              </a:lnTo>
              <a:lnTo>
                <a:pt x="0" y="230487"/>
              </a:lnTo>
              <a:lnTo>
                <a:pt x="0" y="426774"/>
              </a:lnTo>
            </a:path>
          </a:pathLst>
        </a:custGeom>
        <a:noFill/>
        <a:ln w="10000" cap="flat" cmpd="sng" algn="ctr">
          <a:solidFill>
            <a:schemeClr val="accent4">
              <a:hueOff val="-6753949"/>
              <a:satOff val="17262"/>
              <a:lumOff val="-172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3868" y="1403250"/>
        <a:ext cx="245662" cy="4573"/>
      </dsp:txXfrm>
    </dsp:sp>
    <dsp:sp modelId="{F309468D-9B6E-466F-B414-925F98C079DE}">
      <dsp:nvSpPr>
        <dsp:cNvPr id="0" name=""/>
        <dsp:cNvSpPr/>
      </dsp:nvSpPr>
      <dsp:spPr>
        <a:xfrm>
          <a:off x="5528367" y="798"/>
          <a:ext cx="1988585" cy="1193151"/>
        </a:xfrm>
        <a:prstGeom prst="rect">
          <a:avLst/>
        </a:prstGeom>
        <a:solidFill>
          <a:schemeClr val="accent4">
            <a:hueOff val="-5628291"/>
            <a:satOff val="14385"/>
            <a:lumOff val="-14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Respetar los intereses y necesidades del grupo</a:t>
          </a:r>
          <a:endParaRPr lang="es-MX" sz="800" kern="1200" dirty="0" smtClean="0">
            <a:latin typeface="Kristen ITC" pitchFamily="66" charset="0"/>
          </a:endParaRPr>
        </a:p>
      </dsp:txBody>
      <dsp:txXfrm>
        <a:off x="5528367" y="798"/>
        <a:ext cx="1988585" cy="1193151"/>
      </dsp:txXfrm>
    </dsp:sp>
    <dsp:sp modelId="{2874201F-2807-4050-A8F0-739C72D6D289}">
      <dsp:nvSpPr>
        <dsp:cNvPr id="0" name=""/>
        <dsp:cNvSpPr/>
      </dsp:nvSpPr>
      <dsp:spPr>
        <a:xfrm>
          <a:off x="2623232" y="2202179"/>
          <a:ext cx="426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6774" y="45720"/>
              </a:lnTo>
            </a:path>
          </a:pathLst>
        </a:custGeom>
        <a:noFill/>
        <a:ln w="10000" cap="flat" cmpd="sng" algn="ctr">
          <a:solidFill>
            <a:schemeClr val="accent4">
              <a:hueOff val="-10130924"/>
              <a:satOff val="25892"/>
              <a:lumOff val="-25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25185" y="2245613"/>
        <a:ext cx="22868" cy="4573"/>
      </dsp:txXfrm>
    </dsp:sp>
    <dsp:sp modelId="{1C44EFC4-35F0-480B-B99F-E45F98634198}">
      <dsp:nvSpPr>
        <dsp:cNvPr id="0" name=""/>
        <dsp:cNvSpPr/>
      </dsp:nvSpPr>
      <dsp:spPr>
        <a:xfrm>
          <a:off x="636446" y="1651324"/>
          <a:ext cx="1988585" cy="1193151"/>
        </a:xfrm>
        <a:prstGeom prst="rect">
          <a:avLst/>
        </a:prstGeom>
        <a:solidFill>
          <a:schemeClr val="accent4">
            <a:hueOff val="-8442437"/>
            <a:satOff val="21577"/>
            <a:lumOff val="-2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Respetar los tiempos de cada niño</a:t>
          </a:r>
          <a:endParaRPr lang="es-MX" sz="800" kern="1200" dirty="0" smtClean="0">
            <a:latin typeface="Kristen ITC" pitchFamily="66" charset="0"/>
          </a:endParaRPr>
        </a:p>
      </dsp:txBody>
      <dsp:txXfrm>
        <a:off x="636446" y="1651324"/>
        <a:ext cx="1988585" cy="1193151"/>
      </dsp:txXfrm>
    </dsp:sp>
    <dsp:sp modelId="{730DB233-5376-42FF-AED9-D077C09413D8}">
      <dsp:nvSpPr>
        <dsp:cNvPr id="0" name=""/>
        <dsp:cNvSpPr/>
      </dsp:nvSpPr>
      <dsp:spPr>
        <a:xfrm>
          <a:off x="5069192" y="2202179"/>
          <a:ext cx="426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6774" y="45720"/>
              </a:lnTo>
            </a:path>
          </a:pathLst>
        </a:custGeom>
        <a:noFill/>
        <a:ln w="10000" cap="flat" cmpd="sng" algn="ctr">
          <a:solidFill>
            <a:schemeClr val="accent4">
              <a:hueOff val="-13507898"/>
              <a:satOff val="34523"/>
              <a:lumOff val="-345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271145" y="2245613"/>
        <a:ext cx="22868" cy="4573"/>
      </dsp:txXfrm>
    </dsp:sp>
    <dsp:sp modelId="{4B4845A7-C44B-4273-BC36-826A04C7A971}">
      <dsp:nvSpPr>
        <dsp:cNvPr id="0" name=""/>
        <dsp:cNvSpPr/>
      </dsp:nvSpPr>
      <dsp:spPr>
        <a:xfrm>
          <a:off x="3082407" y="1651324"/>
          <a:ext cx="1988585" cy="1193151"/>
        </a:xfrm>
        <a:prstGeom prst="rect">
          <a:avLst/>
        </a:prstGeom>
        <a:solidFill>
          <a:schemeClr val="accent4">
            <a:hueOff val="-11256583"/>
            <a:satOff val="28769"/>
            <a:lumOff val="-28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Motivar, ayudar y animar a los pequeños</a:t>
          </a:r>
          <a:endParaRPr lang="es-MX" sz="800" kern="1200" dirty="0" smtClean="0">
            <a:latin typeface="Kristen ITC" pitchFamily="66" charset="0"/>
          </a:endParaRPr>
        </a:p>
      </dsp:txBody>
      <dsp:txXfrm>
        <a:off x="3082407" y="1651324"/>
        <a:ext cx="1988585" cy="1193151"/>
      </dsp:txXfrm>
    </dsp:sp>
    <dsp:sp modelId="{03860C99-545B-4BA3-982D-633D558D54B0}">
      <dsp:nvSpPr>
        <dsp:cNvPr id="0" name=""/>
        <dsp:cNvSpPr/>
      </dsp:nvSpPr>
      <dsp:spPr>
        <a:xfrm>
          <a:off x="1630739" y="2842675"/>
          <a:ext cx="4891920" cy="426774"/>
        </a:xfrm>
        <a:custGeom>
          <a:avLst/>
          <a:gdLst/>
          <a:ahLst/>
          <a:cxnLst/>
          <a:rect l="0" t="0" r="0" b="0"/>
          <a:pathLst>
            <a:path>
              <a:moveTo>
                <a:pt x="4891920" y="0"/>
              </a:moveTo>
              <a:lnTo>
                <a:pt x="4891920" y="230487"/>
              </a:lnTo>
              <a:lnTo>
                <a:pt x="0" y="230487"/>
              </a:lnTo>
              <a:lnTo>
                <a:pt x="0" y="426774"/>
              </a:lnTo>
            </a:path>
          </a:pathLst>
        </a:custGeom>
        <a:noFill/>
        <a:ln w="10000" cap="flat" cmpd="sng" algn="ctr">
          <a:solidFill>
            <a:schemeClr val="accent4">
              <a:hueOff val="-16884873"/>
              <a:satOff val="43154"/>
              <a:lumOff val="-431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3868" y="3053776"/>
        <a:ext cx="245662" cy="4573"/>
      </dsp:txXfrm>
    </dsp:sp>
    <dsp:sp modelId="{3C5725B6-CFD3-4213-B978-890B9833BFA3}">
      <dsp:nvSpPr>
        <dsp:cNvPr id="0" name=""/>
        <dsp:cNvSpPr/>
      </dsp:nvSpPr>
      <dsp:spPr>
        <a:xfrm>
          <a:off x="5528367" y="1651324"/>
          <a:ext cx="1988585" cy="1193151"/>
        </a:xfrm>
        <a:prstGeom prst="rect">
          <a:avLst/>
        </a:prstGeom>
        <a:solidFill>
          <a:schemeClr val="accent4">
            <a:hueOff val="-14070727"/>
            <a:satOff val="35962"/>
            <a:lumOff val="-359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Establecer un ambiente propicio que favorezca la lectura</a:t>
          </a:r>
          <a:endParaRPr lang="es-MX" sz="800" kern="1200" dirty="0" smtClean="0">
            <a:latin typeface="Kristen ITC" pitchFamily="66" charset="0"/>
          </a:endParaRPr>
        </a:p>
      </dsp:txBody>
      <dsp:txXfrm>
        <a:off x="5528367" y="1651324"/>
        <a:ext cx="1988585" cy="1193151"/>
      </dsp:txXfrm>
    </dsp:sp>
    <dsp:sp modelId="{E732D26E-5662-46CC-A386-FA110862BA1A}">
      <dsp:nvSpPr>
        <dsp:cNvPr id="0" name=""/>
        <dsp:cNvSpPr/>
      </dsp:nvSpPr>
      <dsp:spPr>
        <a:xfrm>
          <a:off x="636446" y="3301850"/>
          <a:ext cx="1988585" cy="1193151"/>
        </a:xfrm>
        <a:prstGeom prst="rect">
          <a:avLst/>
        </a:prstGeom>
        <a:solidFill>
          <a:schemeClr val="accent4">
            <a:hueOff val="-16884873"/>
            <a:satOff val="43154"/>
            <a:lumOff val="-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Kristen ITC" pitchFamily="66" charset="0"/>
            </a:rPr>
            <a:t>Conseguir materiales atractivos y novedosos</a:t>
          </a:r>
          <a:endParaRPr lang="es-MX" sz="800" kern="1200" dirty="0" smtClean="0">
            <a:latin typeface="Kristen ITC" pitchFamily="66" charset="0"/>
          </a:endParaRPr>
        </a:p>
      </dsp:txBody>
      <dsp:txXfrm>
        <a:off x="636446" y="3301850"/>
        <a:ext cx="1988585" cy="11931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B0EDE9-68F1-4C31-8CF9-FD9D0FAB0445}">
      <dsp:nvSpPr>
        <dsp:cNvPr id="0" name=""/>
        <dsp:cNvSpPr/>
      </dsp:nvSpPr>
      <dsp:spPr>
        <a:xfrm>
          <a:off x="0" y="349979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04EC9-1282-4BEA-AE4B-2FDA6C7A0A72}">
      <dsp:nvSpPr>
        <dsp:cNvPr id="0" name=""/>
        <dsp:cNvSpPr/>
      </dsp:nvSpPr>
      <dsp:spPr>
        <a:xfrm>
          <a:off x="407670" y="113819"/>
          <a:ext cx="570738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Lenguaje y Comunicación</a:t>
          </a:r>
          <a:endParaRPr lang="es-MX" sz="1600" kern="1200" dirty="0"/>
        </a:p>
      </dsp:txBody>
      <dsp:txXfrm>
        <a:off x="407670" y="113819"/>
        <a:ext cx="5707380" cy="472320"/>
      </dsp:txXfrm>
    </dsp:sp>
    <dsp:sp modelId="{4AC1CCB1-27BE-41EF-B51C-ABA009CAB128}">
      <dsp:nvSpPr>
        <dsp:cNvPr id="0" name=""/>
        <dsp:cNvSpPr/>
      </dsp:nvSpPr>
      <dsp:spPr>
        <a:xfrm>
          <a:off x="0" y="1075739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FAFA4-2566-4918-B689-18B64DE31B7E}">
      <dsp:nvSpPr>
        <dsp:cNvPr id="0" name=""/>
        <dsp:cNvSpPr/>
      </dsp:nvSpPr>
      <dsp:spPr>
        <a:xfrm>
          <a:off x="407670" y="839580"/>
          <a:ext cx="570738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Pensamiento Matemático</a:t>
          </a:r>
          <a:endParaRPr lang="es-MX" sz="1600" kern="1200" dirty="0"/>
        </a:p>
      </dsp:txBody>
      <dsp:txXfrm>
        <a:off x="407670" y="839580"/>
        <a:ext cx="5707380" cy="472320"/>
      </dsp:txXfrm>
    </dsp:sp>
    <dsp:sp modelId="{66219C6A-6148-4F84-931E-7F8F355E2DD6}">
      <dsp:nvSpPr>
        <dsp:cNvPr id="0" name=""/>
        <dsp:cNvSpPr/>
      </dsp:nvSpPr>
      <dsp:spPr>
        <a:xfrm>
          <a:off x="0" y="1801499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C7F34-94EF-40D6-980C-5B291BF9CD2F}">
      <dsp:nvSpPr>
        <dsp:cNvPr id="0" name=""/>
        <dsp:cNvSpPr/>
      </dsp:nvSpPr>
      <dsp:spPr>
        <a:xfrm>
          <a:off x="407670" y="1565339"/>
          <a:ext cx="570738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Desarrollo Personal y Social</a:t>
          </a:r>
          <a:endParaRPr lang="es-MX" sz="1600" kern="1200" dirty="0"/>
        </a:p>
      </dsp:txBody>
      <dsp:txXfrm>
        <a:off x="407670" y="1565339"/>
        <a:ext cx="5707380" cy="472320"/>
      </dsp:txXfrm>
    </dsp:sp>
    <dsp:sp modelId="{B0465324-DC44-4346-A93C-E5586A128C5E}">
      <dsp:nvSpPr>
        <dsp:cNvPr id="0" name=""/>
        <dsp:cNvSpPr/>
      </dsp:nvSpPr>
      <dsp:spPr>
        <a:xfrm>
          <a:off x="0" y="2527259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BE2BAF-FA03-41EC-A69A-A1399D66AB87}">
      <dsp:nvSpPr>
        <dsp:cNvPr id="0" name=""/>
        <dsp:cNvSpPr/>
      </dsp:nvSpPr>
      <dsp:spPr>
        <a:xfrm>
          <a:off x="407670" y="2291099"/>
          <a:ext cx="570738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Expresión y Apreciación Artísticas</a:t>
          </a:r>
          <a:endParaRPr lang="es-MX" sz="1600" kern="1200" dirty="0"/>
        </a:p>
      </dsp:txBody>
      <dsp:txXfrm>
        <a:off x="407670" y="2291099"/>
        <a:ext cx="5707380" cy="472320"/>
      </dsp:txXfrm>
    </dsp:sp>
    <dsp:sp modelId="{95AC87F3-51EF-4691-A23A-FECA3470A2C8}">
      <dsp:nvSpPr>
        <dsp:cNvPr id="0" name=""/>
        <dsp:cNvSpPr/>
      </dsp:nvSpPr>
      <dsp:spPr>
        <a:xfrm>
          <a:off x="0" y="3253020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78888-C103-4B11-B3D9-8BF6858DF89E}">
      <dsp:nvSpPr>
        <dsp:cNvPr id="0" name=""/>
        <dsp:cNvSpPr/>
      </dsp:nvSpPr>
      <dsp:spPr>
        <a:xfrm>
          <a:off x="407670" y="3016860"/>
          <a:ext cx="5707380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Desarrollo Físico y Salud</a:t>
          </a:r>
          <a:endParaRPr lang="es-MX" sz="1600" kern="1200" dirty="0"/>
        </a:p>
      </dsp:txBody>
      <dsp:txXfrm>
        <a:off x="407670" y="3016860"/>
        <a:ext cx="5707380" cy="472320"/>
      </dsp:txXfrm>
    </dsp:sp>
    <dsp:sp modelId="{AF28D620-9D01-4109-B41C-8D8C3CA3D0B9}">
      <dsp:nvSpPr>
        <dsp:cNvPr id="0" name=""/>
        <dsp:cNvSpPr/>
      </dsp:nvSpPr>
      <dsp:spPr>
        <a:xfrm>
          <a:off x="0" y="3978780"/>
          <a:ext cx="8153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2D0DF-B77E-4729-A9E4-C73DA99E82EA}">
      <dsp:nvSpPr>
        <dsp:cNvPr id="0" name=""/>
        <dsp:cNvSpPr/>
      </dsp:nvSpPr>
      <dsp:spPr>
        <a:xfrm>
          <a:off x="407670" y="3742620"/>
          <a:ext cx="570738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Exploración y  Conocimiento del Mundo</a:t>
          </a:r>
          <a:endParaRPr lang="es-MX" sz="1600" kern="1200" dirty="0"/>
        </a:p>
      </dsp:txBody>
      <dsp:txXfrm>
        <a:off x="407670" y="3742620"/>
        <a:ext cx="5707380" cy="472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62B464-31C5-44B9-AC12-6BFD9677FBF3}">
      <dsp:nvSpPr>
        <dsp:cNvPr id="0" name=""/>
        <dsp:cNvSpPr/>
      </dsp:nvSpPr>
      <dsp:spPr>
        <a:xfrm rot="5400000">
          <a:off x="922705" y="753670"/>
          <a:ext cx="1175441" cy="1418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5BD73-6F85-4B89-8793-841E2F8B72B3}">
      <dsp:nvSpPr>
        <dsp:cNvPr id="0" name=""/>
        <dsp:cNvSpPr/>
      </dsp:nvSpPr>
      <dsp:spPr>
        <a:xfrm>
          <a:off x="1191638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Kristen ITC" pitchFamily="66" charset="0"/>
            </a:rPr>
            <a:t>La expresión libre</a:t>
          </a:r>
          <a:endParaRPr lang="es-MX" sz="1000" kern="1200" dirty="0"/>
        </a:p>
      </dsp:txBody>
      <dsp:txXfrm>
        <a:off x="1191638" y="1335"/>
        <a:ext cx="1576536" cy="945921"/>
      </dsp:txXfrm>
    </dsp:sp>
    <dsp:sp modelId="{FC4C3BD2-C2B9-470B-AB7D-0ACBBB1F15C0}">
      <dsp:nvSpPr>
        <dsp:cNvPr id="0" name=""/>
        <dsp:cNvSpPr/>
      </dsp:nvSpPr>
      <dsp:spPr>
        <a:xfrm rot="5400000">
          <a:off x="922705" y="1936073"/>
          <a:ext cx="1175441" cy="1418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DFA43-FD03-4FE4-9975-71FB47F8420D}">
      <dsp:nvSpPr>
        <dsp:cNvPr id="0" name=""/>
        <dsp:cNvSpPr/>
      </dsp:nvSpPr>
      <dsp:spPr>
        <a:xfrm>
          <a:off x="1191638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expresión oral correcta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1191638" y="1183737"/>
        <a:ext cx="1576536" cy="945921"/>
      </dsp:txXfrm>
    </dsp:sp>
    <dsp:sp modelId="{209BAEAC-A18E-495F-8D0E-B5F2BB7BF2A6}">
      <dsp:nvSpPr>
        <dsp:cNvPr id="0" name=""/>
        <dsp:cNvSpPr/>
      </dsp:nvSpPr>
      <dsp:spPr>
        <a:xfrm rot="5400000">
          <a:off x="922705" y="3118475"/>
          <a:ext cx="1175441" cy="1418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D0AF7-2C1C-4CE4-8491-8A5682BF5686}">
      <dsp:nvSpPr>
        <dsp:cNvPr id="0" name=""/>
        <dsp:cNvSpPr/>
      </dsp:nvSpPr>
      <dsp:spPr>
        <a:xfrm>
          <a:off x="1191638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Contar sucesos inesperados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1191638" y="2366140"/>
        <a:ext cx="1576536" cy="945921"/>
      </dsp:txXfrm>
    </dsp:sp>
    <dsp:sp modelId="{245E03DD-02B8-4F90-8C2F-5FF28EE17296}">
      <dsp:nvSpPr>
        <dsp:cNvPr id="0" name=""/>
        <dsp:cNvSpPr/>
      </dsp:nvSpPr>
      <dsp:spPr>
        <a:xfrm>
          <a:off x="1513906" y="3709676"/>
          <a:ext cx="2089832" cy="1418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DED2B-4692-46B6-A5EA-E0F0983DA2C0}">
      <dsp:nvSpPr>
        <dsp:cNvPr id="0" name=""/>
        <dsp:cNvSpPr/>
      </dsp:nvSpPr>
      <dsp:spPr>
        <a:xfrm>
          <a:off x="1191638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Aprender adivinanzas, coros y rimas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1191638" y="3548542"/>
        <a:ext cx="1576536" cy="945921"/>
      </dsp:txXfrm>
    </dsp:sp>
    <dsp:sp modelId="{00D453CB-98F8-4E71-8EF4-824966EF37D8}">
      <dsp:nvSpPr>
        <dsp:cNvPr id="0" name=""/>
        <dsp:cNvSpPr/>
      </dsp:nvSpPr>
      <dsp:spPr>
        <a:xfrm rot="16200000">
          <a:off x="3019498" y="3118475"/>
          <a:ext cx="1175441" cy="1418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79357-A398-4292-A36D-30576E72E2D0}">
      <dsp:nvSpPr>
        <dsp:cNvPr id="0" name=""/>
        <dsp:cNvSpPr/>
      </dsp:nvSpPr>
      <dsp:spPr>
        <a:xfrm>
          <a:off x="3288431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socialización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3288431" y="3548542"/>
        <a:ext cx="1576536" cy="945921"/>
      </dsp:txXfrm>
    </dsp:sp>
    <dsp:sp modelId="{E54E221B-48CD-401C-8E63-8A46CCDFF076}">
      <dsp:nvSpPr>
        <dsp:cNvPr id="0" name=""/>
        <dsp:cNvSpPr/>
      </dsp:nvSpPr>
      <dsp:spPr>
        <a:xfrm rot="16200000">
          <a:off x="3019498" y="1936073"/>
          <a:ext cx="1175441" cy="1418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BE072-ADA2-46DE-903F-D970C619E879}">
      <dsp:nvSpPr>
        <dsp:cNvPr id="0" name=""/>
        <dsp:cNvSpPr/>
      </dsp:nvSpPr>
      <dsp:spPr>
        <a:xfrm>
          <a:off x="3288431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Kristen ITC" pitchFamily="66" charset="0"/>
            </a:rPr>
            <a:t>El compartir </a:t>
          </a:r>
        </a:p>
      </dsp:txBody>
      <dsp:txXfrm>
        <a:off x="3288431" y="2366140"/>
        <a:ext cx="1576536" cy="945921"/>
      </dsp:txXfrm>
    </dsp:sp>
    <dsp:sp modelId="{211C8B89-DC65-42A6-8300-B15456A38964}">
      <dsp:nvSpPr>
        <dsp:cNvPr id="0" name=""/>
        <dsp:cNvSpPr/>
      </dsp:nvSpPr>
      <dsp:spPr>
        <a:xfrm rot="16200000">
          <a:off x="3019498" y="753670"/>
          <a:ext cx="1175441" cy="1418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C2CE1-DDE5-4A6F-A7A4-6546DC250B14}">
      <dsp:nvSpPr>
        <dsp:cNvPr id="0" name=""/>
        <dsp:cNvSpPr/>
      </dsp:nvSpPr>
      <dsp:spPr>
        <a:xfrm>
          <a:off x="3288431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observación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3288431" y="1183737"/>
        <a:ext cx="1576536" cy="945921"/>
      </dsp:txXfrm>
    </dsp:sp>
    <dsp:sp modelId="{DCEF0F15-AD41-4F49-B74C-430A83228769}">
      <dsp:nvSpPr>
        <dsp:cNvPr id="0" name=""/>
        <dsp:cNvSpPr/>
      </dsp:nvSpPr>
      <dsp:spPr>
        <a:xfrm>
          <a:off x="3610700" y="162469"/>
          <a:ext cx="2089832" cy="1418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83763-82E7-439C-B765-83D36EB42244}">
      <dsp:nvSpPr>
        <dsp:cNvPr id="0" name=""/>
        <dsp:cNvSpPr/>
      </dsp:nvSpPr>
      <dsp:spPr>
        <a:xfrm>
          <a:off x="3288431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El copiado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3288431" y="1335"/>
        <a:ext cx="1576536" cy="945921"/>
      </dsp:txXfrm>
    </dsp:sp>
    <dsp:sp modelId="{233CE159-9E8F-4305-8F1B-F06EE19E0323}">
      <dsp:nvSpPr>
        <dsp:cNvPr id="0" name=""/>
        <dsp:cNvSpPr/>
      </dsp:nvSpPr>
      <dsp:spPr>
        <a:xfrm rot="5400000">
          <a:off x="5116292" y="753670"/>
          <a:ext cx="1175441" cy="1418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540DB-1151-485C-AB03-E4DA4CEF9306}">
      <dsp:nvSpPr>
        <dsp:cNvPr id="0" name=""/>
        <dsp:cNvSpPr/>
      </dsp:nvSpPr>
      <dsp:spPr>
        <a:xfrm>
          <a:off x="5385225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coordinación motriz fina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5385225" y="1335"/>
        <a:ext cx="1576536" cy="945921"/>
      </dsp:txXfrm>
    </dsp:sp>
    <dsp:sp modelId="{B7F4D17F-B2F2-4733-B26F-B1E967B1A41E}">
      <dsp:nvSpPr>
        <dsp:cNvPr id="0" name=""/>
        <dsp:cNvSpPr/>
      </dsp:nvSpPr>
      <dsp:spPr>
        <a:xfrm rot="5400000">
          <a:off x="5116292" y="1936073"/>
          <a:ext cx="1175441" cy="1418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7C384-5777-4BDE-914B-71CF9C5C2B48}">
      <dsp:nvSpPr>
        <dsp:cNvPr id="0" name=""/>
        <dsp:cNvSpPr/>
      </dsp:nvSpPr>
      <dsp:spPr>
        <a:xfrm>
          <a:off x="5385225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capacidad narrativa 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5385225" y="1183737"/>
        <a:ext cx="1576536" cy="945921"/>
      </dsp:txXfrm>
    </dsp:sp>
    <dsp:sp modelId="{57A3B2BD-5672-424A-BED4-80F140F728B1}">
      <dsp:nvSpPr>
        <dsp:cNvPr id="0" name=""/>
        <dsp:cNvSpPr/>
      </dsp:nvSpPr>
      <dsp:spPr>
        <a:xfrm rot="5400000">
          <a:off x="5116292" y="3118475"/>
          <a:ext cx="1175441" cy="1418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0ADC3-70BC-4F0B-852A-1C5F3D530C1B}">
      <dsp:nvSpPr>
        <dsp:cNvPr id="0" name=""/>
        <dsp:cNvSpPr/>
      </dsp:nvSpPr>
      <dsp:spPr>
        <a:xfrm>
          <a:off x="5385225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La confianza y seguridad en el uso de símbolos</a:t>
          </a:r>
          <a:endParaRPr lang="es-MX" sz="1000" kern="1200" dirty="0" smtClean="0">
            <a:latin typeface="Kristen ITC" pitchFamily="66" charset="0"/>
          </a:endParaRPr>
        </a:p>
      </dsp:txBody>
      <dsp:txXfrm>
        <a:off x="5385225" y="2366140"/>
        <a:ext cx="1576536" cy="945921"/>
      </dsp:txXfrm>
    </dsp:sp>
    <dsp:sp modelId="{8377602B-AF48-4C5B-A6E6-41D1D3B8BBB7}">
      <dsp:nvSpPr>
        <dsp:cNvPr id="0" name=""/>
        <dsp:cNvSpPr/>
      </dsp:nvSpPr>
      <dsp:spPr>
        <a:xfrm>
          <a:off x="5385225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Kristen ITC" pitchFamily="66" charset="0"/>
            </a:rPr>
            <a:t>La comprensión de lo que se lee se escribe</a:t>
          </a:r>
        </a:p>
      </dsp:txBody>
      <dsp:txXfrm>
        <a:off x="5385225" y="3548542"/>
        <a:ext cx="1576536" cy="94592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212F0B-8001-4280-ABA7-70EA5F9310A4}">
      <dsp:nvSpPr>
        <dsp:cNvPr id="0" name=""/>
        <dsp:cNvSpPr/>
      </dsp:nvSpPr>
      <dsp:spPr>
        <a:xfrm rot="5400000">
          <a:off x="922705" y="753670"/>
          <a:ext cx="1175441" cy="1418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DAAA3-3F26-4E82-A701-4F7B7ADB172D}">
      <dsp:nvSpPr>
        <dsp:cNvPr id="0" name=""/>
        <dsp:cNvSpPr/>
      </dsp:nvSpPr>
      <dsp:spPr>
        <a:xfrm>
          <a:off x="1191638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Lenguaje escrito.</a:t>
          </a:r>
          <a:endParaRPr lang="es-MX" sz="900" kern="1200" dirty="0"/>
        </a:p>
      </dsp:txBody>
      <dsp:txXfrm>
        <a:off x="1191638" y="1335"/>
        <a:ext cx="1576536" cy="945921"/>
      </dsp:txXfrm>
    </dsp:sp>
    <dsp:sp modelId="{A6F14C67-C90F-454B-96B9-862E7942B0B5}">
      <dsp:nvSpPr>
        <dsp:cNvPr id="0" name=""/>
        <dsp:cNvSpPr/>
      </dsp:nvSpPr>
      <dsp:spPr>
        <a:xfrm rot="5400000">
          <a:off x="922705" y="1936073"/>
          <a:ext cx="1175441" cy="141888"/>
        </a:xfrm>
        <a:prstGeom prst="rect">
          <a:avLst/>
        </a:prstGeom>
        <a:solidFill>
          <a:schemeClr val="accent5">
            <a:hueOff val="86492"/>
            <a:satOff val="-4364"/>
            <a:lumOff val="-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85DE1-873A-4A60-AB5B-3C96CDFB6673}">
      <dsp:nvSpPr>
        <dsp:cNvPr id="0" name=""/>
        <dsp:cNvSpPr/>
      </dsp:nvSpPr>
      <dsp:spPr>
        <a:xfrm>
          <a:off x="1191638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78629"/>
            <a:satOff val="-3967"/>
            <a:lumOff val="-2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Léxico</a:t>
          </a:r>
          <a:endParaRPr lang="es-MX" sz="900" kern="1200" dirty="0">
            <a:latin typeface="Kristen ITC" pitchFamily="66" charset="0"/>
          </a:endParaRPr>
        </a:p>
      </dsp:txBody>
      <dsp:txXfrm>
        <a:off x="1191638" y="1183737"/>
        <a:ext cx="1576536" cy="945921"/>
      </dsp:txXfrm>
    </dsp:sp>
    <dsp:sp modelId="{FB523167-9924-4779-A8DC-21F83F37F5C5}">
      <dsp:nvSpPr>
        <dsp:cNvPr id="0" name=""/>
        <dsp:cNvSpPr/>
      </dsp:nvSpPr>
      <dsp:spPr>
        <a:xfrm rot="5400000">
          <a:off x="922705" y="3118475"/>
          <a:ext cx="1175441" cy="141888"/>
        </a:xfrm>
        <a:prstGeom prst="rect">
          <a:avLst/>
        </a:prstGeom>
        <a:solidFill>
          <a:schemeClr val="accent5">
            <a:hueOff val="172984"/>
            <a:satOff val="-8728"/>
            <a:lumOff val="-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A27CC-363B-49A9-A012-7A863B54C18D}">
      <dsp:nvSpPr>
        <dsp:cNvPr id="0" name=""/>
        <dsp:cNvSpPr/>
      </dsp:nvSpPr>
      <dsp:spPr>
        <a:xfrm>
          <a:off x="1191638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157258"/>
            <a:satOff val="-7935"/>
            <a:lumOff val="-5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Relación imagen palabra</a:t>
          </a:r>
          <a:endParaRPr lang="es-MX" sz="900" kern="1200" dirty="0">
            <a:latin typeface="Kristen ITC" pitchFamily="66" charset="0"/>
          </a:endParaRPr>
        </a:p>
      </dsp:txBody>
      <dsp:txXfrm>
        <a:off x="1191638" y="2366140"/>
        <a:ext cx="1576536" cy="945921"/>
      </dsp:txXfrm>
    </dsp:sp>
    <dsp:sp modelId="{9F754030-9C95-442E-9F62-E8202339C28C}">
      <dsp:nvSpPr>
        <dsp:cNvPr id="0" name=""/>
        <dsp:cNvSpPr/>
      </dsp:nvSpPr>
      <dsp:spPr>
        <a:xfrm>
          <a:off x="1513906" y="3709676"/>
          <a:ext cx="2089832" cy="141888"/>
        </a:xfrm>
        <a:prstGeom prst="rect">
          <a:avLst/>
        </a:prstGeom>
        <a:solidFill>
          <a:schemeClr val="accent5">
            <a:hueOff val="259476"/>
            <a:satOff val="-13092"/>
            <a:lumOff val="-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CD4F3-42C1-4AC9-A39D-5AA0371EBE6B}">
      <dsp:nvSpPr>
        <dsp:cNvPr id="0" name=""/>
        <dsp:cNvSpPr/>
      </dsp:nvSpPr>
      <dsp:spPr>
        <a:xfrm>
          <a:off x="1191638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235887"/>
            <a:satOff val="-11902"/>
            <a:lumOff val="-8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Vocabulario</a:t>
          </a:r>
          <a:endParaRPr lang="es-MX" sz="900" kern="1200" dirty="0">
            <a:latin typeface="Kristen ITC" pitchFamily="66" charset="0"/>
          </a:endParaRPr>
        </a:p>
      </dsp:txBody>
      <dsp:txXfrm>
        <a:off x="1191638" y="3548542"/>
        <a:ext cx="1576536" cy="945921"/>
      </dsp:txXfrm>
    </dsp:sp>
    <dsp:sp modelId="{468C216A-4907-4A96-8A73-594CBD49A8F8}">
      <dsp:nvSpPr>
        <dsp:cNvPr id="0" name=""/>
        <dsp:cNvSpPr/>
      </dsp:nvSpPr>
      <dsp:spPr>
        <a:xfrm rot="16200000">
          <a:off x="3019498" y="3118475"/>
          <a:ext cx="1175441" cy="141888"/>
        </a:xfrm>
        <a:prstGeom prst="rect">
          <a:avLst/>
        </a:prstGeom>
        <a:solidFill>
          <a:schemeClr val="accent5">
            <a:hueOff val="345968"/>
            <a:satOff val="-17456"/>
            <a:lumOff val="-12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8867D-96B4-41A1-9514-E9BFF06AE591}">
      <dsp:nvSpPr>
        <dsp:cNvPr id="0" name=""/>
        <dsp:cNvSpPr/>
      </dsp:nvSpPr>
      <dsp:spPr>
        <a:xfrm>
          <a:off x="3288431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314516"/>
            <a:satOff val="-15869"/>
            <a:lumOff val="-11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Pronunciación</a:t>
          </a:r>
          <a:endParaRPr lang="es-MX" sz="900" kern="1200" dirty="0">
            <a:latin typeface="Kristen ITC" pitchFamily="66" charset="0"/>
          </a:endParaRPr>
        </a:p>
      </dsp:txBody>
      <dsp:txXfrm>
        <a:off x="3288431" y="3548542"/>
        <a:ext cx="1576536" cy="945921"/>
      </dsp:txXfrm>
    </dsp:sp>
    <dsp:sp modelId="{23F9BBA9-E133-45EA-ADEB-615315AB5A5F}">
      <dsp:nvSpPr>
        <dsp:cNvPr id="0" name=""/>
        <dsp:cNvSpPr/>
      </dsp:nvSpPr>
      <dsp:spPr>
        <a:xfrm rot="16200000">
          <a:off x="3019498" y="1936073"/>
          <a:ext cx="1175441" cy="141888"/>
        </a:xfrm>
        <a:prstGeom prst="rect">
          <a:avLst/>
        </a:prstGeom>
        <a:solidFill>
          <a:schemeClr val="accent5">
            <a:hueOff val="432460"/>
            <a:satOff val="-21820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91A86-AF17-40CD-A860-F076EA660D3A}">
      <dsp:nvSpPr>
        <dsp:cNvPr id="0" name=""/>
        <dsp:cNvSpPr/>
      </dsp:nvSpPr>
      <dsp:spPr>
        <a:xfrm>
          <a:off x="3288431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393145"/>
            <a:satOff val="-19836"/>
            <a:lumOff val="-14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Pragmática</a:t>
          </a:r>
          <a:endParaRPr lang="es-MX" sz="900" kern="1200" dirty="0">
            <a:latin typeface="Kristen ITC" pitchFamily="66" charset="0"/>
          </a:endParaRPr>
        </a:p>
      </dsp:txBody>
      <dsp:txXfrm>
        <a:off x="3288431" y="2366140"/>
        <a:ext cx="1576536" cy="945921"/>
      </dsp:txXfrm>
    </dsp:sp>
    <dsp:sp modelId="{967B3F63-B7F2-4BF9-B561-CEF27997D892}">
      <dsp:nvSpPr>
        <dsp:cNvPr id="0" name=""/>
        <dsp:cNvSpPr/>
      </dsp:nvSpPr>
      <dsp:spPr>
        <a:xfrm rot="16200000">
          <a:off x="3019498" y="753670"/>
          <a:ext cx="1175441" cy="141888"/>
        </a:xfrm>
        <a:prstGeom prst="rect">
          <a:avLst/>
        </a:prstGeom>
        <a:solidFill>
          <a:schemeClr val="accent5">
            <a:hueOff val="518952"/>
            <a:satOff val="-26184"/>
            <a:lumOff val="-1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33965-AF71-4D5A-BB64-BE85BA45F366}">
      <dsp:nvSpPr>
        <dsp:cNvPr id="0" name=""/>
        <dsp:cNvSpPr/>
      </dsp:nvSpPr>
      <dsp:spPr>
        <a:xfrm>
          <a:off x="3288431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471774"/>
            <a:satOff val="-23804"/>
            <a:lumOff val="-17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Expresión</a:t>
          </a:r>
          <a:endParaRPr lang="es-MX" sz="900" kern="1200" dirty="0">
            <a:latin typeface="Kristen ITC" pitchFamily="66" charset="0"/>
          </a:endParaRPr>
        </a:p>
      </dsp:txBody>
      <dsp:txXfrm>
        <a:off x="3288431" y="1183737"/>
        <a:ext cx="1576536" cy="945921"/>
      </dsp:txXfrm>
    </dsp:sp>
    <dsp:sp modelId="{80B1F29A-FE64-4D09-A0EB-CA0AE7973C2B}">
      <dsp:nvSpPr>
        <dsp:cNvPr id="0" name=""/>
        <dsp:cNvSpPr/>
      </dsp:nvSpPr>
      <dsp:spPr>
        <a:xfrm>
          <a:off x="3610700" y="162469"/>
          <a:ext cx="2089832" cy="141888"/>
        </a:xfrm>
        <a:prstGeom prst="rect">
          <a:avLst/>
        </a:prstGeom>
        <a:solidFill>
          <a:schemeClr val="accent5">
            <a:hueOff val="605443"/>
            <a:satOff val="-30548"/>
            <a:lumOff val="-21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A4F55-BF05-4F0E-B13F-17DD4F8EC21D}">
      <dsp:nvSpPr>
        <dsp:cNvPr id="0" name=""/>
        <dsp:cNvSpPr/>
      </dsp:nvSpPr>
      <dsp:spPr>
        <a:xfrm>
          <a:off x="3288431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550403"/>
            <a:satOff val="-27771"/>
            <a:lumOff val="-19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Fonología</a:t>
          </a:r>
          <a:endParaRPr lang="es-MX" sz="900" kern="1200" dirty="0">
            <a:latin typeface="Kristen ITC" pitchFamily="66" charset="0"/>
          </a:endParaRPr>
        </a:p>
      </dsp:txBody>
      <dsp:txXfrm>
        <a:off x="3288431" y="1335"/>
        <a:ext cx="1576536" cy="945921"/>
      </dsp:txXfrm>
    </dsp:sp>
    <dsp:sp modelId="{BFB1F2D6-672C-4F69-9B42-6245B3142187}">
      <dsp:nvSpPr>
        <dsp:cNvPr id="0" name=""/>
        <dsp:cNvSpPr/>
      </dsp:nvSpPr>
      <dsp:spPr>
        <a:xfrm rot="5400000">
          <a:off x="5116292" y="753670"/>
          <a:ext cx="1175441" cy="141888"/>
        </a:xfrm>
        <a:prstGeom prst="rect">
          <a:avLst/>
        </a:prstGeom>
        <a:solidFill>
          <a:schemeClr val="accent5">
            <a:hueOff val="691935"/>
            <a:satOff val="-34912"/>
            <a:lumOff val="-25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AD5CA-F47B-4D54-8BA3-5A07C9408566}">
      <dsp:nvSpPr>
        <dsp:cNvPr id="0" name=""/>
        <dsp:cNvSpPr/>
      </dsp:nvSpPr>
      <dsp:spPr>
        <a:xfrm>
          <a:off x="5385225" y="1335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629032"/>
            <a:satOff val="-31738"/>
            <a:lumOff val="-22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Fluidez</a:t>
          </a:r>
          <a:endParaRPr lang="es-MX" sz="900" kern="1200" dirty="0">
            <a:latin typeface="Kristen ITC" pitchFamily="66" charset="0"/>
          </a:endParaRPr>
        </a:p>
      </dsp:txBody>
      <dsp:txXfrm>
        <a:off x="5385225" y="1335"/>
        <a:ext cx="1576536" cy="945921"/>
      </dsp:txXfrm>
    </dsp:sp>
    <dsp:sp modelId="{9DE84B63-9EB4-4F0D-B2A7-11D60CCBC3FF}">
      <dsp:nvSpPr>
        <dsp:cNvPr id="0" name=""/>
        <dsp:cNvSpPr/>
      </dsp:nvSpPr>
      <dsp:spPr>
        <a:xfrm rot="5400000">
          <a:off x="5116292" y="1936073"/>
          <a:ext cx="1175441" cy="141888"/>
        </a:xfrm>
        <a:prstGeom prst="rect">
          <a:avLst/>
        </a:prstGeom>
        <a:solidFill>
          <a:schemeClr val="accent5">
            <a:hueOff val="778427"/>
            <a:satOff val="-39276"/>
            <a:lumOff val="-2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B00E1-0E82-48F7-ABCB-B09F819D7F37}">
      <dsp:nvSpPr>
        <dsp:cNvPr id="0" name=""/>
        <dsp:cNvSpPr/>
      </dsp:nvSpPr>
      <dsp:spPr>
        <a:xfrm>
          <a:off x="5385225" y="1183737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707661"/>
            <a:satOff val="-35705"/>
            <a:lumOff val="-25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Comunicación e </a:t>
          </a:r>
          <a:endParaRPr lang="es-MX" sz="900" kern="1200" dirty="0">
            <a:latin typeface="Kristen ITC" pitchFamily="66" charset="0"/>
          </a:endParaRPr>
        </a:p>
      </dsp:txBody>
      <dsp:txXfrm>
        <a:off x="5385225" y="1183737"/>
        <a:ext cx="1576536" cy="945921"/>
      </dsp:txXfrm>
    </dsp:sp>
    <dsp:sp modelId="{9D4938E2-6A40-4417-BE69-34AD9909B139}">
      <dsp:nvSpPr>
        <dsp:cNvPr id="0" name=""/>
        <dsp:cNvSpPr/>
      </dsp:nvSpPr>
      <dsp:spPr>
        <a:xfrm rot="5400000">
          <a:off x="5116292" y="3118475"/>
          <a:ext cx="1175441" cy="141888"/>
        </a:xfrm>
        <a:prstGeom prst="rect">
          <a:avLst/>
        </a:prstGeom>
        <a:solidFill>
          <a:schemeClr val="accent5">
            <a:hueOff val="864919"/>
            <a:satOff val="-43640"/>
            <a:lumOff val="-31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16FA7-E3A2-4068-AB33-0AD560A65FA0}">
      <dsp:nvSpPr>
        <dsp:cNvPr id="0" name=""/>
        <dsp:cNvSpPr/>
      </dsp:nvSpPr>
      <dsp:spPr>
        <a:xfrm>
          <a:off x="5385225" y="2366140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786290"/>
            <a:satOff val="-39673"/>
            <a:lumOff val="-28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intercambio verbal</a:t>
          </a:r>
          <a:endParaRPr lang="es-MX" sz="900" kern="1200" dirty="0">
            <a:latin typeface="Kristen ITC" pitchFamily="66" charset="0"/>
          </a:endParaRPr>
        </a:p>
      </dsp:txBody>
      <dsp:txXfrm>
        <a:off x="5385225" y="2366140"/>
        <a:ext cx="1576536" cy="945921"/>
      </dsp:txXfrm>
    </dsp:sp>
    <dsp:sp modelId="{BCE816DE-D32A-4B8E-A313-460D54982C0D}">
      <dsp:nvSpPr>
        <dsp:cNvPr id="0" name=""/>
        <dsp:cNvSpPr/>
      </dsp:nvSpPr>
      <dsp:spPr>
        <a:xfrm>
          <a:off x="5385225" y="3548542"/>
          <a:ext cx="1576536" cy="945921"/>
        </a:xfrm>
        <a:prstGeom prst="roundRect">
          <a:avLst>
            <a:gd name="adj" fmla="val 10000"/>
          </a:avLst>
        </a:prstGeom>
        <a:solidFill>
          <a:schemeClr val="accent5">
            <a:hueOff val="864919"/>
            <a:satOff val="-43640"/>
            <a:lumOff val="-31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La capacidad de escuchar</a:t>
          </a:r>
          <a:endParaRPr lang="es-MX" sz="900" kern="1200" dirty="0">
            <a:latin typeface="Kristen ITC" pitchFamily="66" charset="0"/>
          </a:endParaRPr>
        </a:p>
      </dsp:txBody>
      <dsp:txXfrm>
        <a:off x="5385225" y="3548542"/>
        <a:ext cx="1576536" cy="9459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ADC30B-9ED2-4857-ACF4-E468D7DF700B}">
      <dsp:nvSpPr>
        <dsp:cNvPr id="0" name=""/>
        <dsp:cNvSpPr/>
      </dsp:nvSpPr>
      <dsp:spPr>
        <a:xfrm rot="5400000">
          <a:off x="922705" y="753670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F75D7-519D-4143-8BB5-A3BD29795193}">
      <dsp:nvSpPr>
        <dsp:cNvPr id="0" name=""/>
        <dsp:cNvSpPr/>
      </dsp:nvSpPr>
      <dsp:spPr>
        <a:xfrm>
          <a:off x="1191638" y="1335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Lenguaje escrito.</a:t>
          </a:r>
          <a:endParaRPr lang="es-MX" sz="900" kern="1200" dirty="0"/>
        </a:p>
      </dsp:txBody>
      <dsp:txXfrm>
        <a:off x="1191638" y="1335"/>
        <a:ext cx="1576536" cy="945921"/>
      </dsp:txXfrm>
    </dsp:sp>
    <dsp:sp modelId="{5A7E3678-A095-43A4-9E2A-F57061858C71}">
      <dsp:nvSpPr>
        <dsp:cNvPr id="0" name=""/>
        <dsp:cNvSpPr/>
      </dsp:nvSpPr>
      <dsp:spPr>
        <a:xfrm rot="5400000">
          <a:off x="922705" y="1936073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78A019-C51D-4A18-9E93-3902A1686012}">
      <dsp:nvSpPr>
        <dsp:cNvPr id="0" name=""/>
        <dsp:cNvSpPr/>
      </dsp:nvSpPr>
      <dsp:spPr>
        <a:xfrm>
          <a:off x="1191638" y="1183737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Léxico</a:t>
          </a:r>
          <a:endParaRPr lang="es-MX" sz="900" kern="1200" dirty="0">
            <a:latin typeface="Kristen ITC" pitchFamily="66" charset="0"/>
          </a:endParaRPr>
        </a:p>
      </dsp:txBody>
      <dsp:txXfrm>
        <a:off x="1191638" y="1183737"/>
        <a:ext cx="1576536" cy="945921"/>
      </dsp:txXfrm>
    </dsp:sp>
    <dsp:sp modelId="{91492654-9D28-4994-B634-C9A6B8DD4189}">
      <dsp:nvSpPr>
        <dsp:cNvPr id="0" name=""/>
        <dsp:cNvSpPr/>
      </dsp:nvSpPr>
      <dsp:spPr>
        <a:xfrm rot="5400000">
          <a:off x="922705" y="3118475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FF6CF-D060-4010-816F-A66C31E74590}">
      <dsp:nvSpPr>
        <dsp:cNvPr id="0" name=""/>
        <dsp:cNvSpPr/>
      </dsp:nvSpPr>
      <dsp:spPr>
        <a:xfrm>
          <a:off x="1191638" y="2366140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Relación imagen palabra</a:t>
          </a:r>
          <a:endParaRPr lang="es-MX" sz="900" kern="1200" dirty="0">
            <a:latin typeface="Kristen ITC" pitchFamily="66" charset="0"/>
          </a:endParaRPr>
        </a:p>
      </dsp:txBody>
      <dsp:txXfrm>
        <a:off x="1191638" y="2366140"/>
        <a:ext cx="1576536" cy="945921"/>
      </dsp:txXfrm>
    </dsp:sp>
    <dsp:sp modelId="{3B590819-2438-4BE9-9448-C2CFD37B7EA4}">
      <dsp:nvSpPr>
        <dsp:cNvPr id="0" name=""/>
        <dsp:cNvSpPr/>
      </dsp:nvSpPr>
      <dsp:spPr>
        <a:xfrm>
          <a:off x="1513906" y="3709676"/>
          <a:ext cx="2089832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0B3B2-25AD-4C88-9DD5-D38BC1BB8142}">
      <dsp:nvSpPr>
        <dsp:cNvPr id="0" name=""/>
        <dsp:cNvSpPr/>
      </dsp:nvSpPr>
      <dsp:spPr>
        <a:xfrm>
          <a:off x="1191638" y="3548542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Vocabulario</a:t>
          </a:r>
          <a:endParaRPr lang="es-MX" sz="900" kern="1200" dirty="0">
            <a:latin typeface="Kristen ITC" pitchFamily="66" charset="0"/>
          </a:endParaRPr>
        </a:p>
      </dsp:txBody>
      <dsp:txXfrm>
        <a:off x="1191638" y="3548542"/>
        <a:ext cx="1576536" cy="945921"/>
      </dsp:txXfrm>
    </dsp:sp>
    <dsp:sp modelId="{41D769DD-C8CE-4013-ADFE-6586BFD19B20}">
      <dsp:nvSpPr>
        <dsp:cNvPr id="0" name=""/>
        <dsp:cNvSpPr/>
      </dsp:nvSpPr>
      <dsp:spPr>
        <a:xfrm rot="16200000">
          <a:off x="3019498" y="3118475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DB010-EC73-4E0B-816D-746DDF726BFE}">
      <dsp:nvSpPr>
        <dsp:cNvPr id="0" name=""/>
        <dsp:cNvSpPr/>
      </dsp:nvSpPr>
      <dsp:spPr>
        <a:xfrm>
          <a:off x="3288431" y="3548542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Pronunciación</a:t>
          </a:r>
          <a:endParaRPr lang="es-MX" sz="900" kern="1200" dirty="0">
            <a:latin typeface="Kristen ITC" pitchFamily="66" charset="0"/>
          </a:endParaRPr>
        </a:p>
      </dsp:txBody>
      <dsp:txXfrm>
        <a:off x="3288431" y="3548542"/>
        <a:ext cx="1576536" cy="945921"/>
      </dsp:txXfrm>
    </dsp:sp>
    <dsp:sp modelId="{EB5BB197-6366-4AF9-A03E-75AA6D02FEE3}">
      <dsp:nvSpPr>
        <dsp:cNvPr id="0" name=""/>
        <dsp:cNvSpPr/>
      </dsp:nvSpPr>
      <dsp:spPr>
        <a:xfrm rot="16200000">
          <a:off x="3019498" y="1936073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86C0D-7087-4265-B6BB-84297CFFFE7B}">
      <dsp:nvSpPr>
        <dsp:cNvPr id="0" name=""/>
        <dsp:cNvSpPr/>
      </dsp:nvSpPr>
      <dsp:spPr>
        <a:xfrm>
          <a:off x="3288431" y="2366140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Pragmática</a:t>
          </a:r>
          <a:endParaRPr lang="es-MX" sz="900" kern="1200" dirty="0">
            <a:latin typeface="Kristen ITC" pitchFamily="66" charset="0"/>
          </a:endParaRPr>
        </a:p>
      </dsp:txBody>
      <dsp:txXfrm>
        <a:off x="3288431" y="2366140"/>
        <a:ext cx="1576536" cy="945921"/>
      </dsp:txXfrm>
    </dsp:sp>
    <dsp:sp modelId="{199CA079-627D-49F3-83E6-3CB4E839F586}">
      <dsp:nvSpPr>
        <dsp:cNvPr id="0" name=""/>
        <dsp:cNvSpPr/>
      </dsp:nvSpPr>
      <dsp:spPr>
        <a:xfrm rot="16200000">
          <a:off x="3019498" y="753670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AEB78-DA3B-4C17-8016-B8CF0ABC919C}">
      <dsp:nvSpPr>
        <dsp:cNvPr id="0" name=""/>
        <dsp:cNvSpPr/>
      </dsp:nvSpPr>
      <dsp:spPr>
        <a:xfrm>
          <a:off x="3288431" y="1183737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Expresión</a:t>
          </a:r>
          <a:endParaRPr lang="es-MX" sz="900" kern="1200" dirty="0">
            <a:latin typeface="Kristen ITC" pitchFamily="66" charset="0"/>
          </a:endParaRPr>
        </a:p>
      </dsp:txBody>
      <dsp:txXfrm>
        <a:off x="3288431" y="1183737"/>
        <a:ext cx="1576536" cy="945921"/>
      </dsp:txXfrm>
    </dsp:sp>
    <dsp:sp modelId="{64277D8F-29E9-4146-BE62-794AF9E8B8FE}">
      <dsp:nvSpPr>
        <dsp:cNvPr id="0" name=""/>
        <dsp:cNvSpPr/>
      </dsp:nvSpPr>
      <dsp:spPr>
        <a:xfrm>
          <a:off x="3610700" y="162469"/>
          <a:ext cx="2089832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DDFBA-5D4A-4B3C-8D7E-527405A7A410}">
      <dsp:nvSpPr>
        <dsp:cNvPr id="0" name=""/>
        <dsp:cNvSpPr/>
      </dsp:nvSpPr>
      <dsp:spPr>
        <a:xfrm>
          <a:off x="3288431" y="1335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Fonología</a:t>
          </a:r>
          <a:endParaRPr lang="es-MX" sz="900" kern="1200" dirty="0">
            <a:latin typeface="Kristen ITC" pitchFamily="66" charset="0"/>
          </a:endParaRPr>
        </a:p>
      </dsp:txBody>
      <dsp:txXfrm>
        <a:off x="3288431" y="1335"/>
        <a:ext cx="1576536" cy="945921"/>
      </dsp:txXfrm>
    </dsp:sp>
    <dsp:sp modelId="{77076FDA-2330-4D9F-BE0B-2178EB36E257}">
      <dsp:nvSpPr>
        <dsp:cNvPr id="0" name=""/>
        <dsp:cNvSpPr/>
      </dsp:nvSpPr>
      <dsp:spPr>
        <a:xfrm rot="5400000">
          <a:off x="5116292" y="753670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F1E1E-7C67-4508-82AD-96E6591B18DA}">
      <dsp:nvSpPr>
        <dsp:cNvPr id="0" name=""/>
        <dsp:cNvSpPr/>
      </dsp:nvSpPr>
      <dsp:spPr>
        <a:xfrm>
          <a:off x="5385225" y="1335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Fluidez</a:t>
          </a:r>
          <a:endParaRPr lang="es-MX" sz="900" kern="1200" dirty="0">
            <a:latin typeface="Kristen ITC" pitchFamily="66" charset="0"/>
          </a:endParaRPr>
        </a:p>
      </dsp:txBody>
      <dsp:txXfrm>
        <a:off x="5385225" y="1335"/>
        <a:ext cx="1576536" cy="945921"/>
      </dsp:txXfrm>
    </dsp:sp>
    <dsp:sp modelId="{0A15B497-91BA-4D29-BD7A-1B46528522C9}">
      <dsp:nvSpPr>
        <dsp:cNvPr id="0" name=""/>
        <dsp:cNvSpPr/>
      </dsp:nvSpPr>
      <dsp:spPr>
        <a:xfrm rot="5400000">
          <a:off x="5116292" y="1936073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AB383-666C-4213-A28F-554D5C50D13E}">
      <dsp:nvSpPr>
        <dsp:cNvPr id="0" name=""/>
        <dsp:cNvSpPr/>
      </dsp:nvSpPr>
      <dsp:spPr>
        <a:xfrm>
          <a:off x="5385225" y="1183737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Comunicación </a:t>
          </a:r>
          <a:endParaRPr lang="es-MX" sz="900" kern="1200" dirty="0">
            <a:latin typeface="Kristen ITC" pitchFamily="66" charset="0"/>
          </a:endParaRPr>
        </a:p>
      </dsp:txBody>
      <dsp:txXfrm>
        <a:off x="5385225" y="1183737"/>
        <a:ext cx="1576536" cy="945921"/>
      </dsp:txXfrm>
    </dsp:sp>
    <dsp:sp modelId="{E26F3ACB-A6C2-4D65-94A6-4D1150BDB806}">
      <dsp:nvSpPr>
        <dsp:cNvPr id="0" name=""/>
        <dsp:cNvSpPr/>
      </dsp:nvSpPr>
      <dsp:spPr>
        <a:xfrm rot="5400000">
          <a:off x="5116292" y="3118475"/>
          <a:ext cx="1175441" cy="1418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241C8-58A5-4464-BDD7-A821A7083385}">
      <dsp:nvSpPr>
        <dsp:cNvPr id="0" name=""/>
        <dsp:cNvSpPr/>
      </dsp:nvSpPr>
      <dsp:spPr>
        <a:xfrm>
          <a:off x="5385225" y="2366140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Intercambio verbal</a:t>
          </a:r>
          <a:endParaRPr lang="es-MX" sz="900" kern="1200" dirty="0">
            <a:latin typeface="Kristen ITC" pitchFamily="66" charset="0"/>
          </a:endParaRPr>
        </a:p>
      </dsp:txBody>
      <dsp:txXfrm>
        <a:off x="5385225" y="2366140"/>
        <a:ext cx="1576536" cy="945921"/>
      </dsp:txXfrm>
    </dsp:sp>
    <dsp:sp modelId="{4AB650E4-684A-4959-BD24-59A9A023F0D3}">
      <dsp:nvSpPr>
        <dsp:cNvPr id="0" name=""/>
        <dsp:cNvSpPr/>
      </dsp:nvSpPr>
      <dsp:spPr>
        <a:xfrm>
          <a:off x="5385225" y="3548542"/>
          <a:ext cx="1576536" cy="9459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La capacidad de escuchar</a:t>
          </a:r>
          <a:endParaRPr lang="es-MX" sz="900" kern="1200" dirty="0">
            <a:latin typeface="Kristen ITC" pitchFamily="66" charset="0"/>
          </a:endParaRPr>
        </a:p>
      </dsp:txBody>
      <dsp:txXfrm>
        <a:off x="5385225" y="3548542"/>
        <a:ext cx="1576536" cy="94592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539ECC-4C21-4632-B90C-40BB89050373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16C439-5E47-446A-83E0-9B264AAC7A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Estrategia Básica de Aprendizaje</a:t>
            </a:r>
            <a:br>
              <a:rPr lang="es-MX" sz="3600" dirty="0" smtClean="0"/>
            </a:br>
            <a:r>
              <a:rPr lang="es-MX" sz="3600" dirty="0" smtClean="0"/>
              <a:t>Trabajo con Textos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Ciclo </a:t>
            </a:r>
            <a:r>
              <a:rPr lang="es-MX" dirty="0" smtClean="0"/>
              <a:t>Escolar </a:t>
            </a:r>
            <a:r>
              <a:rPr lang="es-MX" dirty="0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755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Bauhaus 93" pitchFamily="82" charset="0"/>
              </a:rPr>
              <a:t>Referentes Teóricos</a:t>
            </a:r>
            <a:r>
              <a:rPr lang="es-MX" dirty="0" smtClean="0"/>
              <a:t>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19556847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5414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Orientaciones: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95536" y="1556792"/>
            <a:ext cx="8352928" cy="46085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s-MX" dirty="0" smtClean="0">
                <a:latin typeface="Kristen ITC" pitchFamily="66" charset="0"/>
              </a:rPr>
              <a:t>Los niños se </a:t>
            </a:r>
            <a:r>
              <a:rPr lang="es-MX" dirty="0">
                <a:latin typeface="Kristen ITC" pitchFamily="66" charset="0"/>
              </a:rPr>
              <a:t>inician en la lectura y la escritura a través del texto libre impreso </a:t>
            </a:r>
            <a:r>
              <a:rPr lang="es-MX" dirty="0" smtClean="0">
                <a:latin typeface="Kristen ITC" pitchFamily="66" charset="0"/>
              </a:rPr>
              <a:t>.</a:t>
            </a:r>
            <a:endParaRPr lang="es-MX" dirty="0">
              <a:latin typeface="Kristen ITC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latin typeface="Kristen ITC" pitchFamily="66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s-MX" dirty="0">
                <a:latin typeface="Kristen ITC" pitchFamily="66" charset="0"/>
              </a:rPr>
              <a:t>El deseo de escribir precede al deseo de la </a:t>
            </a:r>
            <a:r>
              <a:rPr lang="es-MX" dirty="0" smtClean="0">
                <a:latin typeface="Kristen ITC" pitchFamily="66" charset="0"/>
              </a:rPr>
              <a:t>lectura.</a:t>
            </a:r>
            <a:endParaRPr lang="es-MX" dirty="0">
              <a:latin typeface="Kristen ITC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latin typeface="Kristen ITC" pitchFamily="66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s-MX" dirty="0">
                <a:latin typeface="Kristen ITC" pitchFamily="66" charset="0"/>
              </a:rPr>
              <a:t>Se debe hacer uso de la lectura y la escritura como herramienta de </a:t>
            </a:r>
            <a:r>
              <a:rPr lang="es-MX" dirty="0" smtClean="0">
                <a:latin typeface="Kristen ITC" pitchFamily="66" charset="0"/>
              </a:rPr>
              <a:t>aprendizaje.</a:t>
            </a:r>
          </a:p>
          <a:p>
            <a:pPr>
              <a:lnSpc>
                <a:spcPct val="90000"/>
              </a:lnSpc>
            </a:pPr>
            <a:endParaRPr lang="es-MX" dirty="0">
              <a:latin typeface="Kristen ITC" pitchFamily="66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s-MX" dirty="0">
                <a:latin typeface="Kristen ITC" pitchFamily="66" charset="0"/>
              </a:rPr>
              <a:t>En preescolar lo ideal es que el acercamiento a la lectura y la escritura este basado en actividades de </a:t>
            </a:r>
            <a:r>
              <a:rPr lang="es-MX" dirty="0" smtClean="0">
                <a:latin typeface="Kristen ITC" pitchFamily="66" charset="0"/>
              </a:rPr>
              <a:t>juego.</a:t>
            </a:r>
          </a:p>
          <a:p>
            <a:pPr>
              <a:lnSpc>
                <a:spcPct val="90000"/>
              </a:lnSpc>
            </a:pPr>
            <a:endParaRPr lang="es-MX" dirty="0">
              <a:latin typeface="Kristen ITC" pitchFamily="66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s-MX" dirty="0">
                <a:latin typeface="Kristen ITC" pitchFamily="66" charset="0"/>
              </a:rPr>
              <a:t>El niño que se expresa correctamente por consiguiente aprenderá mas fácil a escribir y posteriormente a </a:t>
            </a:r>
            <a:r>
              <a:rPr lang="es-MX" dirty="0" smtClean="0">
                <a:latin typeface="Kristen ITC" pitchFamily="66" charset="0"/>
              </a:rPr>
              <a:t>leer.</a:t>
            </a:r>
            <a:endParaRPr lang="es-MX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62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Papel del educador: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35244134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246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Campos formativos que se favorecen: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26021788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357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Favorece en el niño: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5684855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234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Propicia: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8544685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906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Actividades: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5016276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54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Es propicia para: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0924137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062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195</TotalTime>
  <Words>386</Words>
  <Application>Microsoft Office PowerPoint</Application>
  <PresentationFormat>Presentación en pantalla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Estrategia Básica de Aprendizaje Trabajo con Textos</vt:lpstr>
      <vt:lpstr>Referentes Teóricos:</vt:lpstr>
      <vt:lpstr>Orientaciones:</vt:lpstr>
      <vt:lpstr>Papel del educador:</vt:lpstr>
      <vt:lpstr>Campos formativos que se favorecen:</vt:lpstr>
      <vt:lpstr>Favorece en el niño:</vt:lpstr>
      <vt:lpstr>Propicia:</vt:lpstr>
      <vt:lpstr>Actividades:</vt:lpstr>
      <vt:lpstr>Es propicia para: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La observación de Objetos del Entorno y Fenómenos Naturales</dc:title>
  <dc:creator>Claudia</dc:creator>
  <cp:lastModifiedBy>paty</cp:lastModifiedBy>
  <cp:revision>8</cp:revision>
  <dcterms:created xsi:type="dcterms:W3CDTF">2013-08-21T13:23:14Z</dcterms:created>
  <dcterms:modified xsi:type="dcterms:W3CDTF">2016-02-16T04:34:01Z</dcterms:modified>
</cp:coreProperties>
</file>