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11F5-079A-4310-9074-FA1D35FCDEA2}" type="datetimeFigureOut">
              <a:rPr lang="es-MX" smtClean="0"/>
              <a:t>15/03/2016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E181-0462-422D-831A-61612A9F27E3}" type="slidenum">
              <a:rPr lang="es-MX" smtClean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y\Documents\paquete gifzone\3.FONDOS GIFTZONE 100\3.FONDOS GIFTZONE 100\MARIPOSAS.pn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043608" y="764704"/>
            <a:ext cx="70567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Love Letters" pitchFamily="2" charset="0"/>
              </a:rPr>
              <a:t>11 ideas clave</a:t>
            </a:r>
          </a:p>
          <a:p>
            <a:endParaRPr lang="es-MX" dirty="0">
              <a:latin typeface="Love Letters" pitchFamily="2" charset="0"/>
            </a:endParaRPr>
          </a:p>
          <a:p>
            <a:endParaRPr lang="es-MX" dirty="0" smtClean="0">
              <a:latin typeface="Love Letters" pitchFamily="2" charset="0"/>
            </a:endParaRPr>
          </a:p>
          <a:p>
            <a:endParaRPr lang="es-MX" dirty="0" smtClean="0">
              <a:latin typeface="Love Letters" pitchFamily="2" charset="0"/>
            </a:endParaRPr>
          </a:p>
          <a:p>
            <a:pPr algn="ctr"/>
            <a:r>
              <a:rPr lang="es-MX" sz="4000" dirty="0" smtClean="0">
                <a:latin typeface="Advert" pitchFamily="2" charset="0"/>
              </a:rPr>
              <a:t>Cómo aprender y enseñar competencias</a:t>
            </a:r>
          </a:p>
          <a:p>
            <a:pPr algn="ctr"/>
            <a:endParaRPr lang="es-MX" dirty="0">
              <a:latin typeface="Advert" pitchFamily="2" charset="0"/>
            </a:endParaRPr>
          </a:p>
          <a:p>
            <a:pPr algn="ctr"/>
            <a:endParaRPr lang="es-MX" dirty="0" smtClean="0">
              <a:latin typeface="Advert" pitchFamily="2" charset="0"/>
            </a:endParaRPr>
          </a:p>
          <a:p>
            <a:pPr algn="ctr"/>
            <a:endParaRPr lang="es-MX" dirty="0">
              <a:latin typeface="Advert" pitchFamily="2" charset="0"/>
            </a:endParaRPr>
          </a:p>
          <a:p>
            <a:pPr algn="ctr"/>
            <a:endParaRPr lang="es-MX" dirty="0" smtClean="0">
              <a:latin typeface="Advert" pitchFamily="2" charset="0"/>
            </a:endParaRPr>
          </a:p>
          <a:p>
            <a:pPr algn="r"/>
            <a:r>
              <a:rPr lang="es-MX" dirty="0" smtClean="0">
                <a:latin typeface="Advert" pitchFamily="2" charset="0"/>
              </a:rPr>
              <a:t>Antoni Zabala</a:t>
            </a:r>
          </a:p>
          <a:p>
            <a:pPr algn="r"/>
            <a:r>
              <a:rPr lang="es-MX" dirty="0" err="1" smtClean="0">
                <a:latin typeface="Advert" pitchFamily="2" charset="0"/>
              </a:rPr>
              <a:t>Laila</a:t>
            </a:r>
            <a:r>
              <a:rPr lang="es-MX" dirty="0" smtClean="0">
                <a:latin typeface="Advert" pitchFamily="2" charset="0"/>
              </a:rPr>
              <a:t> Arnau</a:t>
            </a:r>
          </a:p>
          <a:p>
            <a:endParaRPr lang="es-MX" dirty="0">
              <a:latin typeface="Adver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ty\Documents\paquete gifzone\3.FONDOS GIFTZONE 100\3.FONDOS GIFTZONE 100\Florecitas2a.png"/>
          <p:cNvPicPr>
            <a:picLocks noChangeAspect="1" noChangeArrowheads="1"/>
          </p:cNvPicPr>
          <p:nvPr/>
        </p:nvPicPr>
        <p:blipFill>
          <a:blip r:embed="rId2" cstate="print"/>
          <a:srcRect r="1975" b="876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760639"/>
          </a:xfrm>
        </p:spPr>
        <p:txBody>
          <a:bodyPr>
            <a:normAutofit/>
          </a:bodyPr>
          <a:lstStyle/>
          <a:p>
            <a:r>
              <a:rPr lang="es-MX" dirty="0" smtClean="0"/>
              <a:t>La competencia siempre implica conocimientos interrelacionados con habilidades y actitudes</a:t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ty\Documents\paquete gifzone\7.2000 Fondos\7.2000 Fondos\2.1000Fondos\TBpape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competencia y los conocimientos no son antagónicos ya que cualquier actuación competente siempre implica el uso de conocimientos interrelacionados con habilidades y actitudes.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ty\Documents\paquete gifzone\7.2000 Fondos\7.2000 Fondos\2.1000Fondos\TBpape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atin typeface="Arial" pitchFamily="34" charset="0"/>
                <a:cs typeface="Arial" pitchFamily="34" charset="0"/>
              </a:rPr>
              <a:t>ESCUELA TRADICIONALISTA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1400" dirty="0" smtClean="0">
                <a:latin typeface="Arial" pitchFamily="34" charset="0"/>
                <a:cs typeface="Arial" pitchFamily="34" charset="0"/>
              </a:rPr>
            </a:br>
            <a:r>
              <a:rPr lang="es-MX" sz="1400" dirty="0">
                <a:latin typeface="Arial" pitchFamily="34" charset="0"/>
                <a:cs typeface="Arial" pitchFamily="34" charset="0"/>
              </a:rPr>
              <a:t/>
            </a:r>
            <a:br>
              <a:rPr lang="es-MX" sz="1400" dirty="0">
                <a:latin typeface="Arial" pitchFamily="34" charset="0"/>
                <a:cs typeface="Arial" pitchFamily="34" charset="0"/>
              </a:rPr>
            </a:b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620688"/>
            <a:ext cx="8229600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*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Propósito fundamental que el alumno aprendiera aunque fuera memorístico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latin typeface="Arial" pitchFamily="34" charset="0"/>
                <a:ea typeface="+mj-ea"/>
                <a:cs typeface="Arial" pitchFamily="34" charset="0"/>
              </a:rPr>
              <a:t>*la mejor forma d e preparar al niño es formando su inteligencia, su capacidad de resolver problemas, sus posibilidades de atención y esfuerzo.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latin typeface="Arial" pitchFamily="34" charset="0"/>
                <a:ea typeface="+mj-ea"/>
                <a:cs typeface="Arial" pitchFamily="34" charset="0"/>
              </a:rPr>
              <a:t>*Se origino en la escolástica(intentando utilizar la lógica, en particular de Aristóteles)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latin typeface="Arial" pitchFamily="34" charset="0"/>
                <a:ea typeface="+mj-ea"/>
                <a:cs typeface="Arial" pitchFamily="34" charset="0"/>
              </a:rPr>
              <a:t>*El papel del maestro es centrarse en la enseñanza de la educación, organiza actividades, prepara el aprendizaje en una solo dirección, el es el principal.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latin typeface="Arial" pitchFamily="34" charset="0"/>
                <a:ea typeface="+mj-ea"/>
                <a:cs typeface="Arial" pitchFamily="34" charset="0"/>
              </a:rPr>
              <a:t>El papel del alumno e s pasivo, se le exige la memorización ,tiene poco margen d expensar.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dirty="0" smtClean="0">
                <a:latin typeface="Arial" pitchFamily="34" charset="0"/>
                <a:ea typeface="+mj-ea"/>
                <a:cs typeface="Arial" pitchFamily="34" charset="0"/>
              </a:rPr>
              <a:t>Se evalúa a través de Exámenes donde se tiene que contestar con exactitud.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dirty="0" smtClean="0">
                <a:latin typeface="Arial" pitchFamily="34" charset="0"/>
                <a:ea typeface="+mj-ea"/>
                <a:cs typeface="Arial" pitchFamily="34" charset="0"/>
              </a:rPr>
              <a:t>Su planeación se basa en lo social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 dirty="0" smtClean="0">
                <a:latin typeface="Arial" pitchFamily="34" charset="0"/>
                <a:ea typeface="+mj-ea"/>
                <a:cs typeface="Arial" pitchFamily="34" charset="0"/>
              </a:rPr>
              <a:t>El proceso de enseñanza es unidireccional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aty\Documents\paquete gifzone\7.2000 Fondos\7.2000 Fondos\2.1000Fondos\TBpape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467544" y="487025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ESCUELA INNOVADORA</a:t>
            </a:r>
          </a:p>
          <a:p>
            <a:pPr algn="ctr"/>
            <a:endParaRPr lang="es-MX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Se lleva atreves de un proceso dinámico, participativo e interactivo.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El conocimiento nuevo da pie a otro conocimiento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Comparte diferentes teorías como Piaget, </a:t>
            </a:r>
            <a:r>
              <a:rPr lang="es-MX" dirty="0" err="1" smtClean="0"/>
              <a:t>Ausubel</a:t>
            </a:r>
            <a:r>
              <a:rPr lang="es-MX" dirty="0" smtClean="0"/>
              <a:t>, </a:t>
            </a:r>
            <a:r>
              <a:rPr lang="es-MX" dirty="0" err="1" smtClean="0"/>
              <a:t>Vygotsky</a:t>
            </a:r>
            <a:r>
              <a:rPr lang="es-MX" dirty="0" smtClean="0"/>
              <a:t>, </a:t>
            </a:r>
            <a:r>
              <a:rPr lang="es-MX" dirty="0" err="1" smtClean="0"/>
              <a:t>Bruner</a:t>
            </a:r>
            <a:r>
              <a:rPr lang="es-MX" dirty="0" smtClean="0"/>
              <a:t> .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La enseñanza esta orientada a  la acción y s e ve reflejada en la metodología del maestro,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Su objetivo principal es que el alumno construya su conocimiento y s e vuelva autónomo.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 El profesor cede el protagonismo al alumno quien asume el proceso de formación.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El alumno es quien es el protagonista d e la construcción de su aprendizaje mediante la participación e interacción con los compañeros.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Se evalúa de forma cualitativa ya que los conocimientos se buscan aplicables a la realidad.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/>
              <a:t>La planeación se realiza de acuerdo a los aprendizajes que los alumnos tienen. Se provocan conflictos cognitivos para el estimulo de la actividad mental. Facilita la autonomía del alumno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332</Words>
  <Application>Microsoft Office PowerPoint</Application>
  <PresentationFormat>Presentación en pantalla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La competencia siempre implica conocimientos interrelacionados con habilidades y actitudes </vt:lpstr>
      <vt:lpstr>La competencia y los conocimientos no son antagónicos ya que cualquier actuación competente siempre implica el uso de conocimientos interrelacionados con habilidades y actitudes.</vt:lpstr>
      <vt:lpstr>ESCUELA TRADICIONALISTA  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competencia siempre implica conocimientos interrelacionados con habilidades y actitudes</dc:title>
  <dc:creator>paty</dc:creator>
  <cp:lastModifiedBy>paty</cp:lastModifiedBy>
  <cp:revision>8</cp:revision>
  <dcterms:created xsi:type="dcterms:W3CDTF">2016-03-15T06:38:11Z</dcterms:created>
  <dcterms:modified xsi:type="dcterms:W3CDTF">2016-03-15T07:57:31Z</dcterms:modified>
</cp:coreProperties>
</file>