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5BF91-3251-4159-A158-8633CBAD7E76}" type="datetimeFigureOut">
              <a:rPr lang="es-MX" smtClean="0"/>
              <a:pPr/>
              <a:t>07/06/2016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789FC-547B-4243-8D3D-49D972F6569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5BF91-3251-4159-A158-8633CBAD7E76}" type="datetimeFigureOut">
              <a:rPr lang="es-MX" smtClean="0"/>
              <a:pPr/>
              <a:t>07/06/2016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789FC-547B-4243-8D3D-49D972F6569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5BF91-3251-4159-A158-8633CBAD7E76}" type="datetimeFigureOut">
              <a:rPr lang="es-MX" smtClean="0"/>
              <a:pPr/>
              <a:t>07/06/2016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789FC-547B-4243-8D3D-49D972F6569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5BF91-3251-4159-A158-8633CBAD7E76}" type="datetimeFigureOut">
              <a:rPr lang="es-MX" smtClean="0"/>
              <a:pPr/>
              <a:t>07/06/2016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789FC-547B-4243-8D3D-49D972F6569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5BF91-3251-4159-A158-8633CBAD7E76}" type="datetimeFigureOut">
              <a:rPr lang="es-MX" smtClean="0"/>
              <a:pPr/>
              <a:t>07/06/2016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789FC-547B-4243-8D3D-49D972F6569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5BF91-3251-4159-A158-8633CBAD7E76}" type="datetimeFigureOut">
              <a:rPr lang="es-MX" smtClean="0"/>
              <a:pPr/>
              <a:t>07/06/2016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789FC-547B-4243-8D3D-49D972F6569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5BF91-3251-4159-A158-8633CBAD7E76}" type="datetimeFigureOut">
              <a:rPr lang="es-MX" smtClean="0"/>
              <a:pPr/>
              <a:t>07/06/2016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789FC-547B-4243-8D3D-49D972F6569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5BF91-3251-4159-A158-8633CBAD7E76}" type="datetimeFigureOut">
              <a:rPr lang="es-MX" smtClean="0"/>
              <a:pPr/>
              <a:t>07/06/2016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789FC-547B-4243-8D3D-49D972F6569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5BF91-3251-4159-A158-8633CBAD7E76}" type="datetimeFigureOut">
              <a:rPr lang="es-MX" smtClean="0"/>
              <a:pPr/>
              <a:t>07/06/2016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789FC-547B-4243-8D3D-49D972F6569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5BF91-3251-4159-A158-8633CBAD7E76}" type="datetimeFigureOut">
              <a:rPr lang="es-MX" smtClean="0"/>
              <a:pPr/>
              <a:t>07/06/2016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789FC-547B-4243-8D3D-49D972F6569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5BF91-3251-4159-A158-8633CBAD7E76}" type="datetimeFigureOut">
              <a:rPr lang="es-MX" smtClean="0"/>
              <a:pPr/>
              <a:t>07/06/2016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789FC-547B-4243-8D3D-49D972F6569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5BF91-3251-4159-A158-8633CBAD7E76}" type="datetimeFigureOut">
              <a:rPr lang="es-MX" smtClean="0"/>
              <a:pPr/>
              <a:t>07/06/2016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D789FC-547B-4243-8D3D-49D972F6569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files.pensamientocriticoycreativo.webnode.es/200000016-bb0e4bc085/cenefas%20de%20ni%C3%B1o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725144"/>
            <a:ext cx="9144000" cy="2132856"/>
          </a:xfrm>
          <a:prstGeom prst="rect">
            <a:avLst/>
          </a:prstGeom>
          <a:noFill/>
        </p:spPr>
      </p:pic>
      <p:sp>
        <p:nvSpPr>
          <p:cNvPr id="5" name="1 Título"/>
          <p:cNvSpPr txBox="1">
            <a:spLocks/>
          </p:cNvSpPr>
          <p:nvPr/>
        </p:nvSpPr>
        <p:spPr>
          <a:xfrm>
            <a:off x="827584" y="666935"/>
            <a:ext cx="7416824" cy="2186001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urlz MT" panose="04040404050702020202" pitchFamily="82" charset="0"/>
                <a:ea typeface="+mj-ea"/>
                <a:cs typeface="+mj-cs"/>
              </a:rPr>
              <a:t>ESTRATEGIAS DE TRABAJO DOCENTE </a:t>
            </a:r>
            <a:endParaRPr kumimoji="0" lang="es-ES_tradnl" sz="4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urlz MT" panose="04040404050702020202" pitchFamily="82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urlz MT" panose="04040404050702020202" pitchFamily="82" charset="0"/>
                <a:ea typeface="+mj-ea"/>
                <a:cs typeface="+mj-cs"/>
              </a:rPr>
              <a:t>4º</a:t>
            </a:r>
            <a:r>
              <a:rPr kumimoji="0" lang="es-ES_tradnl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urlz MT" panose="04040404050702020202" pitchFamily="82" charset="0"/>
                <a:ea typeface="+mj-ea"/>
                <a:cs typeface="+mj-cs"/>
              </a:rPr>
              <a:t>. SEMESTRE</a:t>
            </a:r>
            <a:endParaRPr kumimoji="0" lang="es-ES" sz="4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urlz MT" panose="04040404050702020202" pitchFamily="82" charset="0"/>
              <a:ea typeface="+mj-ea"/>
              <a:cs typeface="+mj-cs"/>
            </a:endParaRPr>
          </a:p>
        </p:txBody>
      </p:sp>
      <p:sp>
        <p:nvSpPr>
          <p:cNvPr id="6" name="2 Subtítulo"/>
          <p:cNvSpPr txBox="1">
            <a:spLocks/>
          </p:cNvSpPr>
          <p:nvPr/>
        </p:nvSpPr>
        <p:spPr>
          <a:xfrm>
            <a:off x="1499592" y="2972544"/>
            <a:ext cx="7608912" cy="17526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s-ES_tradnl" sz="3200" b="1" dirty="0">
                <a:latin typeface="Curlz MT" pitchFamily="82" charset="0"/>
              </a:rPr>
              <a:t> </a:t>
            </a:r>
            <a:r>
              <a:rPr lang="es-ES_tradnl" sz="3200" b="1" dirty="0" smtClean="0">
                <a:latin typeface="Curlz MT" pitchFamily="82" charset="0"/>
              </a:rPr>
              <a:t>    </a:t>
            </a:r>
            <a:r>
              <a:rPr kumimoji="0" lang="es-ES_tradnl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urlz MT" pitchFamily="82" charset="0"/>
              </a:rPr>
              <a:t>Docentes : Dolores</a:t>
            </a:r>
            <a:r>
              <a:rPr kumimoji="0" lang="es-ES_tradnl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urlz MT" pitchFamily="82" charset="0"/>
              </a:rPr>
              <a:t> Patricia Segovia Gómez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s-ES_tradnl" sz="3200" b="1" noProof="0" dirty="0" smtClean="0">
                <a:latin typeface="Curlz MT" pitchFamily="82" charset="0"/>
              </a:rPr>
              <a:t>               </a:t>
            </a:r>
            <a:r>
              <a:rPr lang="es-ES_tradnl" sz="3200" b="1" dirty="0" smtClean="0">
                <a:latin typeface="Curlz MT" pitchFamily="82" charset="0"/>
              </a:rPr>
              <a:t>María Elena Villarreal</a:t>
            </a:r>
            <a:endParaRPr kumimoji="0" lang="es-E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urlz MT" pitchFamily="8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files.pensamientocriticoycreativo.webnode.es/200000016-bb0e4bc085/cenefas%20de%20ni%C3%B1o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725144"/>
            <a:ext cx="9144000" cy="2132856"/>
          </a:xfrm>
          <a:prstGeom prst="rect">
            <a:avLst/>
          </a:prstGeom>
          <a:noFill/>
        </p:spPr>
      </p:pic>
      <p:sp>
        <p:nvSpPr>
          <p:cNvPr id="3" name="2 Rectángulo"/>
          <p:cNvSpPr/>
          <p:nvPr/>
        </p:nvSpPr>
        <p:spPr>
          <a:xfrm>
            <a:off x="1905545" y="499319"/>
            <a:ext cx="550259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s-MX" sz="4400" b="1" dirty="0" smtClean="0">
                <a:latin typeface="Curlz MT" pitchFamily="82" charset="0"/>
              </a:rPr>
              <a:t>EVALUACION GLOBAL</a:t>
            </a:r>
            <a:endParaRPr lang="es-ES" sz="4400" b="1" dirty="0">
              <a:latin typeface="Curlz MT" pitchFamily="82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251520" y="1742033"/>
            <a:ext cx="8568952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600" dirty="0" smtClean="0">
                <a:latin typeface="Comic Sans MS" pitchFamily="66" charset="0"/>
              </a:rPr>
              <a:t>Realizar un video fotográfico donde quede plasmada actividades de los siguientes campos formativos:</a:t>
            </a:r>
          </a:p>
          <a:p>
            <a:pPr algn="just"/>
            <a:endParaRPr lang="es-MX" sz="1600" dirty="0" smtClean="0">
              <a:latin typeface="Comic Sans MS" pitchFamily="66" charset="0"/>
            </a:endParaRPr>
          </a:p>
          <a:p>
            <a:pPr algn="just"/>
            <a:r>
              <a:rPr lang="es-MX" sz="1600" dirty="0" smtClean="0">
                <a:latin typeface="Comic Sans MS" pitchFamily="66" charset="0"/>
              </a:rPr>
              <a:t>Desarrollo personal y social</a:t>
            </a:r>
          </a:p>
          <a:p>
            <a:pPr algn="just"/>
            <a:r>
              <a:rPr lang="es-MX" sz="1600" dirty="0" smtClean="0">
                <a:latin typeface="Comic Sans MS" pitchFamily="66" charset="0"/>
              </a:rPr>
              <a:t>Lenguaje oral y escrito</a:t>
            </a:r>
          </a:p>
          <a:p>
            <a:pPr algn="just"/>
            <a:r>
              <a:rPr lang="es-MX" sz="1600" dirty="0" smtClean="0">
                <a:latin typeface="Comic Sans MS" pitchFamily="66" charset="0"/>
              </a:rPr>
              <a:t>Pensamiento matemático</a:t>
            </a:r>
          </a:p>
          <a:p>
            <a:pPr algn="just"/>
            <a:r>
              <a:rPr lang="es-MX" sz="1600" dirty="0" smtClean="0">
                <a:latin typeface="Comic Sans MS" pitchFamily="66" charset="0"/>
              </a:rPr>
              <a:t>Exploración y conocimiento del mundo</a:t>
            </a:r>
          </a:p>
          <a:p>
            <a:pPr algn="just"/>
            <a:endParaRPr lang="es-MX" sz="1600" dirty="0" smtClean="0">
              <a:latin typeface="Comic Sans MS" pitchFamily="66" charset="0"/>
            </a:endParaRPr>
          </a:p>
          <a:p>
            <a:pPr algn="just"/>
            <a:r>
              <a:rPr lang="es-MX" sz="1600" dirty="0" smtClean="0">
                <a:latin typeface="Comic Sans MS" pitchFamily="66" charset="0"/>
              </a:rPr>
              <a:t> A la vez se realizará un análisis e informe por campo formativo </a:t>
            </a:r>
            <a:r>
              <a:rPr lang="es-MX" sz="1600" b="1" dirty="0" smtClean="0">
                <a:latin typeface="Comic Sans MS" pitchFamily="66" charset="0"/>
              </a:rPr>
              <a:t>DE SU DESEMPEÑO DOCENTE </a:t>
            </a:r>
            <a:r>
              <a:rPr lang="es-MX" sz="1600" dirty="0" smtClean="0">
                <a:latin typeface="Comic Sans MS" pitchFamily="66" charset="0"/>
              </a:rPr>
              <a:t>incluyendo sus habilidades, destrezas, fortalezas, debilidades y áreas de oportunidad.</a:t>
            </a:r>
          </a:p>
          <a:p>
            <a:pPr algn="just"/>
            <a:r>
              <a:rPr lang="es-MX" sz="1600" dirty="0" smtClean="0">
                <a:latin typeface="Comic Sans MS" pitchFamily="66" charset="0"/>
              </a:rPr>
              <a:t>El tiempo de grabación será de 30 minutos.</a:t>
            </a:r>
          </a:p>
          <a:p>
            <a:pPr algn="just"/>
            <a:endParaRPr lang="es-MX" sz="1600" dirty="0" smtClean="0">
              <a:latin typeface="Comic Sans MS" pitchFamily="66" charset="0"/>
            </a:endParaRPr>
          </a:p>
          <a:p>
            <a:pPr algn="just"/>
            <a:endParaRPr lang="es-MX" dirty="0" smtClean="0">
              <a:latin typeface="Comic Sans MS" pitchFamily="66" charset="0"/>
            </a:endParaRPr>
          </a:p>
          <a:p>
            <a:pPr algn="just"/>
            <a:endParaRPr lang="es-MX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89</Words>
  <Application>Microsoft Office PowerPoint</Application>
  <PresentationFormat>Presentación en pantalla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Diapositiva 1</vt:lpstr>
      <vt:lpstr>Diapositiva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juan</dc:creator>
  <cp:lastModifiedBy>paty</cp:lastModifiedBy>
  <cp:revision>2</cp:revision>
  <dcterms:created xsi:type="dcterms:W3CDTF">2015-02-11T01:58:18Z</dcterms:created>
  <dcterms:modified xsi:type="dcterms:W3CDTF">2016-06-08T04:45:47Z</dcterms:modified>
</cp:coreProperties>
</file>