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F91-3251-4159-A158-8633CBAD7E76}" type="datetimeFigureOut">
              <a:rPr lang="es-MX" smtClean="0"/>
              <a:pPr/>
              <a:t>07/06/2016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9FC-547B-4243-8D3D-49D972F656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F91-3251-4159-A158-8633CBAD7E76}" type="datetimeFigureOut">
              <a:rPr lang="es-MX" smtClean="0"/>
              <a:pPr/>
              <a:t>07/06/2016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9FC-547B-4243-8D3D-49D972F656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F91-3251-4159-A158-8633CBAD7E76}" type="datetimeFigureOut">
              <a:rPr lang="es-MX" smtClean="0"/>
              <a:pPr/>
              <a:t>07/06/2016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9FC-547B-4243-8D3D-49D972F656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F91-3251-4159-A158-8633CBAD7E76}" type="datetimeFigureOut">
              <a:rPr lang="es-MX" smtClean="0"/>
              <a:pPr/>
              <a:t>07/06/2016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9FC-547B-4243-8D3D-49D972F656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F91-3251-4159-A158-8633CBAD7E76}" type="datetimeFigureOut">
              <a:rPr lang="es-MX" smtClean="0"/>
              <a:pPr/>
              <a:t>07/06/2016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9FC-547B-4243-8D3D-49D972F656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F91-3251-4159-A158-8633CBAD7E76}" type="datetimeFigureOut">
              <a:rPr lang="es-MX" smtClean="0"/>
              <a:pPr/>
              <a:t>07/06/2016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9FC-547B-4243-8D3D-49D972F656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F91-3251-4159-A158-8633CBAD7E76}" type="datetimeFigureOut">
              <a:rPr lang="es-MX" smtClean="0"/>
              <a:pPr/>
              <a:t>07/06/2016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9FC-547B-4243-8D3D-49D972F656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F91-3251-4159-A158-8633CBAD7E76}" type="datetimeFigureOut">
              <a:rPr lang="es-MX" smtClean="0"/>
              <a:pPr/>
              <a:t>07/06/2016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9FC-547B-4243-8D3D-49D972F656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F91-3251-4159-A158-8633CBAD7E76}" type="datetimeFigureOut">
              <a:rPr lang="es-MX" smtClean="0"/>
              <a:pPr/>
              <a:t>07/06/2016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9FC-547B-4243-8D3D-49D972F656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F91-3251-4159-A158-8633CBAD7E76}" type="datetimeFigureOut">
              <a:rPr lang="es-MX" smtClean="0"/>
              <a:pPr/>
              <a:t>07/06/2016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9FC-547B-4243-8D3D-49D972F656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F91-3251-4159-A158-8633CBAD7E76}" type="datetimeFigureOut">
              <a:rPr lang="es-MX" smtClean="0"/>
              <a:pPr/>
              <a:t>07/06/2016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9FC-547B-4243-8D3D-49D972F656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5BF91-3251-4159-A158-8633CBAD7E76}" type="datetimeFigureOut">
              <a:rPr lang="es-MX" smtClean="0"/>
              <a:pPr/>
              <a:t>07/06/2016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89FC-547B-4243-8D3D-49D972F656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files.pensamientocriticoycreativo.webnode.es/200000016-bb0e4bc085/cenefas%20de%20ni%C3%B1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5144"/>
            <a:ext cx="9144000" cy="2132856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827584" y="666935"/>
            <a:ext cx="7416824" cy="218600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urlz MT" panose="04040404050702020202" pitchFamily="82" charset="0"/>
                <a:ea typeface="+mj-ea"/>
                <a:cs typeface="+mj-cs"/>
              </a:rPr>
              <a:t>ESTRATEGIAS DE TRABAJO DOCENTE </a:t>
            </a:r>
            <a:endParaRPr kumimoji="0" lang="es-ES_tradnl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urlz MT" panose="04040404050702020202" pitchFamily="8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urlz MT" panose="04040404050702020202" pitchFamily="82" charset="0"/>
                <a:ea typeface="+mj-ea"/>
                <a:cs typeface="+mj-cs"/>
              </a:rPr>
              <a:t>4º</a:t>
            </a:r>
            <a:r>
              <a:rPr kumimoji="0" lang="es-ES_tradnl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urlz MT" panose="04040404050702020202" pitchFamily="82" charset="0"/>
                <a:ea typeface="+mj-ea"/>
                <a:cs typeface="+mj-cs"/>
              </a:rPr>
              <a:t>. SEMESTRE</a:t>
            </a:r>
            <a:endParaRPr kumimoji="0" lang="es-E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urlz MT" panose="04040404050702020202" pitchFamily="82" charset="0"/>
              <a:ea typeface="+mj-ea"/>
              <a:cs typeface="+mj-cs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499592" y="2972544"/>
            <a:ext cx="7608912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200" b="1" dirty="0">
                <a:latin typeface="Curlz MT" pitchFamily="82" charset="0"/>
              </a:rPr>
              <a:t> </a:t>
            </a:r>
            <a:r>
              <a:rPr lang="es-ES_tradnl" sz="3200" b="1" dirty="0" smtClean="0">
                <a:latin typeface="Curlz MT" pitchFamily="82" charset="0"/>
              </a:rPr>
              <a:t>    </a:t>
            </a:r>
            <a:r>
              <a:rPr kumimoji="0" lang="es-ES_tradn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urlz MT" pitchFamily="82" charset="0"/>
              </a:rPr>
              <a:t>Docentes : Dolores</a:t>
            </a:r>
            <a:r>
              <a:rPr kumimoji="0" lang="es-ES_tradnl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urlz MT" pitchFamily="82" charset="0"/>
              </a:rPr>
              <a:t> Patricia Segovia Gómez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200" b="1" noProof="0" dirty="0" smtClean="0">
                <a:latin typeface="Curlz MT" pitchFamily="82" charset="0"/>
              </a:rPr>
              <a:t>               </a:t>
            </a:r>
            <a:r>
              <a:rPr lang="es-ES_tradnl" sz="3200" b="1" dirty="0" smtClean="0">
                <a:latin typeface="Curlz MT" pitchFamily="82" charset="0"/>
              </a:rPr>
              <a:t>María Elena Villarreal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urlz MT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iles.pensamientocriticoycreativo.webnode.es/200000016-bb0e4bc085/cenefas%20de%20ni%C3%B1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5144"/>
            <a:ext cx="9144000" cy="213285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1905545" y="499319"/>
            <a:ext cx="55025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MX" sz="4400" b="1" dirty="0" smtClean="0">
                <a:latin typeface="Curlz MT" pitchFamily="82" charset="0"/>
              </a:rPr>
              <a:t>EVALUACION GLOBAL</a:t>
            </a:r>
            <a:endParaRPr lang="es-ES" sz="4400" b="1" dirty="0">
              <a:latin typeface="Curlz MT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2033"/>
            <a:ext cx="85689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 smtClean="0">
                <a:latin typeface="Comic Sans MS" pitchFamily="66" charset="0"/>
              </a:rPr>
              <a:t>Realizar un video fotográfico donde quede plasmada actividades de los siguientes campos formativos:</a:t>
            </a:r>
          </a:p>
          <a:p>
            <a:pPr algn="just"/>
            <a:endParaRPr lang="es-MX" sz="1600" dirty="0" smtClean="0">
              <a:latin typeface="Comic Sans MS" pitchFamily="66" charset="0"/>
            </a:endParaRPr>
          </a:p>
          <a:p>
            <a:pPr algn="just"/>
            <a:r>
              <a:rPr lang="es-MX" sz="1600" dirty="0" smtClean="0">
                <a:latin typeface="Comic Sans MS" pitchFamily="66" charset="0"/>
              </a:rPr>
              <a:t>Desarrollo personal y social</a:t>
            </a:r>
          </a:p>
          <a:p>
            <a:pPr algn="just"/>
            <a:r>
              <a:rPr lang="es-MX" sz="1600" dirty="0" smtClean="0">
                <a:latin typeface="Comic Sans MS" pitchFamily="66" charset="0"/>
              </a:rPr>
              <a:t>Lenguaje oral y escrito</a:t>
            </a:r>
          </a:p>
          <a:p>
            <a:pPr algn="just"/>
            <a:r>
              <a:rPr lang="es-MX" sz="1600" dirty="0" smtClean="0">
                <a:latin typeface="Comic Sans MS" pitchFamily="66" charset="0"/>
              </a:rPr>
              <a:t>Pensamiento matemático</a:t>
            </a:r>
          </a:p>
          <a:p>
            <a:pPr algn="just"/>
            <a:r>
              <a:rPr lang="es-MX" sz="1600" dirty="0" smtClean="0">
                <a:latin typeface="Comic Sans MS" pitchFamily="66" charset="0"/>
              </a:rPr>
              <a:t>Exploración y conocimiento del mundo</a:t>
            </a:r>
          </a:p>
          <a:p>
            <a:pPr algn="just"/>
            <a:endParaRPr lang="es-MX" sz="1600" dirty="0" smtClean="0">
              <a:latin typeface="Comic Sans MS" pitchFamily="66" charset="0"/>
            </a:endParaRPr>
          </a:p>
          <a:p>
            <a:pPr algn="just"/>
            <a:r>
              <a:rPr lang="es-MX" sz="1600" dirty="0" smtClean="0">
                <a:latin typeface="Comic Sans MS" pitchFamily="66" charset="0"/>
              </a:rPr>
              <a:t> A la vez se realizará un análisis e informe por campo formativo </a:t>
            </a:r>
            <a:r>
              <a:rPr lang="es-MX" sz="1600" b="1" dirty="0" smtClean="0">
                <a:latin typeface="Comic Sans MS" pitchFamily="66" charset="0"/>
              </a:rPr>
              <a:t>DE SU DESEMPEÑO DOCENTE </a:t>
            </a:r>
            <a:r>
              <a:rPr lang="es-MX" sz="1600" dirty="0" smtClean="0">
                <a:latin typeface="Comic Sans MS" pitchFamily="66" charset="0"/>
              </a:rPr>
              <a:t>incluyendo sus habilidades, destrezas, fortalezas, debilidades y áreas de oportunidad.</a:t>
            </a:r>
          </a:p>
          <a:p>
            <a:pPr algn="just"/>
            <a:r>
              <a:rPr lang="es-MX" sz="1600" dirty="0" smtClean="0">
                <a:latin typeface="Comic Sans MS" pitchFamily="66" charset="0"/>
              </a:rPr>
              <a:t>El tiempo de grabación será de 30 minutos.</a:t>
            </a:r>
          </a:p>
          <a:p>
            <a:pPr algn="just"/>
            <a:endParaRPr lang="es-MX" sz="1600" dirty="0" smtClean="0">
              <a:latin typeface="Comic Sans MS" pitchFamily="66" charset="0"/>
            </a:endParaRPr>
          </a:p>
          <a:p>
            <a:pPr algn="just"/>
            <a:endParaRPr lang="es-MX" dirty="0" smtClean="0">
              <a:latin typeface="Comic Sans MS" pitchFamily="66" charset="0"/>
            </a:endParaRPr>
          </a:p>
          <a:p>
            <a:pPr algn="just"/>
            <a:endParaRPr lang="es-MX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89</Words>
  <Application>Microsoft Office PowerPoint</Application>
  <PresentationFormat>Presentación en pantalla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</dc:creator>
  <cp:lastModifiedBy>paty</cp:lastModifiedBy>
  <cp:revision>2</cp:revision>
  <dcterms:created xsi:type="dcterms:W3CDTF">2015-02-11T01:58:18Z</dcterms:created>
  <dcterms:modified xsi:type="dcterms:W3CDTF">2016-06-08T04:45:47Z</dcterms:modified>
</cp:coreProperties>
</file>