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7" r:id="rId11"/>
    <p:sldId id="266" r:id="rId12"/>
    <p:sldId id="265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06" autoAdjust="0"/>
    <p:restoredTop sz="94556" autoAdjust="0"/>
  </p:normalViewPr>
  <p:slideViewPr>
    <p:cSldViewPr>
      <p:cViewPr varScale="1">
        <p:scale>
          <a:sx n="86" d="100"/>
          <a:sy n="86" d="100"/>
        </p:scale>
        <p:origin x="11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48" y="8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41904-F833-4848-BD11-B28F73EABF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CA84C5-C172-4CF3-B44D-36561EC81CD6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ES" b="1" dirty="0" smtClean="0">
              <a:solidFill>
                <a:schemeClr val="tx1"/>
              </a:solidFill>
            </a:rPr>
            <a:t>Entre las metodologías sintéticas y analíticas han surgido una serie de metodologías eclécticas mitigadoras de los inconvenientes de una y de otra orientación. </a:t>
          </a:r>
          <a:endParaRPr lang="es-ES" b="1" dirty="0">
            <a:solidFill>
              <a:schemeClr val="tx1"/>
            </a:solidFill>
          </a:endParaRPr>
        </a:p>
      </dgm:t>
    </dgm:pt>
    <dgm:pt modelId="{4732E560-334A-4BA1-BC8E-D9FEC854C260}" type="parTrans" cxnId="{1922EE9A-E126-4B10-9040-AEF0DD14174C}">
      <dgm:prSet/>
      <dgm:spPr/>
      <dgm:t>
        <a:bodyPr/>
        <a:lstStyle/>
        <a:p>
          <a:endParaRPr lang="es-ES"/>
        </a:p>
      </dgm:t>
    </dgm:pt>
    <dgm:pt modelId="{4B7E879E-7CF0-4516-8A21-B517C0063704}" type="sibTrans" cxnId="{1922EE9A-E126-4B10-9040-AEF0DD14174C}">
      <dgm:prSet/>
      <dgm:spPr/>
      <dgm:t>
        <a:bodyPr/>
        <a:lstStyle/>
        <a:p>
          <a:endParaRPr lang="es-ES"/>
        </a:p>
      </dgm:t>
    </dgm:pt>
    <dgm:pt modelId="{FD41282F-0726-42EF-BE80-C894B070737D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pPr rtl="0"/>
          <a:r>
            <a:rPr lang="es-ES" b="1" dirty="0" smtClean="0">
              <a:solidFill>
                <a:schemeClr val="bg1"/>
              </a:solidFill>
            </a:rPr>
            <a:t>En términos generales eclecticismo consiste en usar los mejores elementos de varios métodos para formar uno nuevo; pero agregados a una idea definida. Antes de lanzarse a la búsqueda de los elementos para realizar un método ecléctico se debe tener una idea sobre cuales basarse. </a:t>
          </a:r>
          <a:endParaRPr lang="es-ES" b="1" dirty="0">
            <a:solidFill>
              <a:schemeClr val="bg1"/>
            </a:solidFill>
          </a:endParaRPr>
        </a:p>
      </dgm:t>
    </dgm:pt>
    <dgm:pt modelId="{E63AE6FF-B890-481A-9FBB-41D325E29D89}" type="parTrans" cxnId="{92EDAF27-2AE9-4050-BA83-1C9FEA359E5A}">
      <dgm:prSet/>
      <dgm:spPr/>
      <dgm:t>
        <a:bodyPr/>
        <a:lstStyle/>
        <a:p>
          <a:endParaRPr lang="es-ES"/>
        </a:p>
      </dgm:t>
    </dgm:pt>
    <dgm:pt modelId="{135CB8B8-47BF-4FC5-ACCB-0499C8D0BF6C}" type="sibTrans" cxnId="{92EDAF27-2AE9-4050-BA83-1C9FEA359E5A}">
      <dgm:prSet/>
      <dgm:spPr/>
      <dgm:t>
        <a:bodyPr/>
        <a:lstStyle/>
        <a:p>
          <a:endParaRPr lang="es-ES"/>
        </a:p>
      </dgm:t>
    </dgm:pt>
    <dgm:pt modelId="{658674E5-2A12-4C3E-A18F-D1636B73B9B6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s-ES" b="1" dirty="0" smtClean="0">
              <a:solidFill>
                <a:schemeClr val="tx1"/>
              </a:solidFill>
            </a:rPr>
            <a:t>El método ecléctico es analítico PORQUE VA DE LO CONCRETO ( palabra) A LO ABSTRACTO (letra) y – sintético PORQUE VA DE LO ABSTRACTO (letra) A LO CONCRETO (</a:t>
          </a:r>
          <a:r>
            <a:rPr lang="es-ES" b="1" dirty="0" err="1" smtClean="0">
              <a:solidFill>
                <a:schemeClr val="tx1"/>
              </a:solidFill>
            </a:rPr>
            <a:t>palbra</a:t>
          </a:r>
          <a:r>
            <a:rPr lang="es-ES" b="1" dirty="0" smtClean="0">
              <a:solidFill>
                <a:schemeClr val="tx1"/>
              </a:solidFill>
            </a:rPr>
            <a:t>) y fue creador el doctor </a:t>
          </a:r>
          <a:r>
            <a:rPr lang="es-ES" b="1" dirty="0" err="1" smtClean="0">
              <a:solidFill>
                <a:schemeClr val="tx1"/>
              </a:solidFill>
            </a:rPr>
            <a:t>Vogel</a:t>
          </a:r>
          <a:r>
            <a:rPr lang="es-ES" b="1" dirty="0" smtClean="0">
              <a:solidFill>
                <a:schemeClr val="tx1"/>
              </a:solidFill>
            </a:rPr>
            <a:t>, quien logro asociar la grafía de cada palabra con la idea que representa. Este método propicia la enseñanza aprendizaje de la lectura y la escritura de manera simultánea. Todos los métodos, los del pasado y los del presente, tienen sus ventajas y limitaciones cada uno de ellos inicia al alumno y alumna, en el desarrollo de habilidades necesarias para el aprendizaje de la lectoescritura. </a:t>
          </a:r>
          <a:endParaRPr lang="es-ES" b="1" dirty="0">
            <a:solidFill>
              <a:schemeClr val="tx1"/>
            </a:solidFill>
          </a:endParaRPr>
        </a:p>
      </dgm:t>
    </dgm:pt>
    <dgm:pt modelId="{D4F95C25-8172-4511-A53F-D106155C2100}" type="parTrans" cxnId="{4F6297BD-100C-460C-B4DC-F2C30C50C074}">
      <dgm:prSet/>
      <dgm:spPr/>
      <dgm:t>
        <a:bodyPr/>
        <a:lstStyle/>
        <a:p>
          <a:endParaRPr lang="es-ES"/>
        </a:p>
      </dgm:t>
    </dgm:pt>
    <dgm:pt modelId="{4E49D2B5-C13C-465C-9821-ACE57E05C57C}" type="sibTrans" cxnId="{4F6297BD-100C-460C-B4DC-F2C30C50C074}">
      <dgm:prSet/>
      <dgm:spPr/>
      <dgm:t>
        <a:bodyPr/>
        <a:lstStyle/>
        <a:p>
          <a:endParaRPr lang="es-ES"/>
        </a:p>
      </dgm:t>
    </dgm:pt>
    <dgm:pt modelId="{D593D973-66D4-48A7-A6F6-0374679F0877}" type="pres">
      <dgm:prSet presAssocID="{24B41904-F833-4848-BD11-B28F73EABF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39853B7-1BA6-45FF-A5AB-916069E37E27}" type="pres">
      <dgm:prSet presAssocID="{CBCA84C5-C172-4CF3-B44D-36561EC81CD6}" presName="parentText" presStyleLbl="node1" presStyleIdx="0" presStyleCnt="3" custScaleY="5792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C3972E-3B73-4566-9ECB-27B36C9243CC}" type="pres">
      <dgm:prSet presAssocID="{4B7E879E-7CF0-4516-8A21-B517C0063704}" presName="spacer" presStyleCnt="0"/>
      <dgm:spPr/>
    </dgm:pt>
    <dgm:pt modelId="{C54E2688-2437-403C-A94A-A535FDA6E7AE}" type="pres">
      <dgm:prSet presAssocID="{658674E5-2A12-4C3E-A18F-D1636B73B9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9EBA90-A9E2-4FF8-9650-15BA41C5E81C}" type="pres">
      <dgm:prSet presAssocID="{4E49D2B5-C13C-465C-9821-ACE57E05C57C}" presName="spacer" presStyleCnt="0"/>
      <dgm:spPr/>
    </dgm:pt>
    <dgm:pt modelId="{057D893B-6049-4B1C-B609-21608A185099}" type="pres">
      <dgm:prSet presAssocID="{FD41282F-0726-42EF-BE80-C894B070737D}" presName="parentText" presStyleLbl="node1" presStyleIdx="2" presStyleCnt="3" custScaleY="6022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EDAF27-2AE9-4050-BA83-1C9FEA359E5A}" srcId="{24B41904-F833-4848-BD11-B28F73EABF47}" destId="{FD41282F-0726-42EF-BE80-C894B070737D}" srcOrd="2" destOrd="0" parTransId="{E63AE6FF-B890-481A-9FBB-41D325E29D89}" sibTransId="{135CB8B8-47BF-4FC5-ACCB-0499C8D0BF6C}"/>
    <dgm:cxn modelId="{D044750C-2AC6-45E8-8411-F8589E8F9EE2}" type="presOf" srcId="{24B41904-F833-4848-BD11-B28F73EABF47}" destId="{D593D973-66D4-48A7-A6F6-0374679F0877}" srcOrd="0" destOrd="0" presId="urn:microsoft.com/office/officeart/2005/8/layout/vList2"/>
    <dgm:cxn modelId="{AA6CD87C-D5A0-40A8-A969-C40FC63520C6}" type="presOf" srcId="{FD41282F-0726-42EF-BE80-C894B070737D}" destId="{057D893B-6049-4B1C-B609-21608A185099}" srcOrd="0" destOrd="0" presId="urn:microsoft.com/office/officeart/2005/8/layout/vList2"/>
    <dgm:cxn modelId="{4F6297BD-100C-460C-B4DC-F2C30C50C074}" srcId="{24B41904-F833-4848-BD11-B28F73EABF47}" destId="{658674E5-2A12-4C3E-A18F-D1636B73B9B6}" srcOrd="1" destOrd="0" parTransId="{D4F95C25-8172-4511-A53F-D106155C2100}" sibTransId="{4E49D2B5-C13C-465C-9821-ACE57E05C57C}"/>
    <dgm:cxn modelId="{1517580B-F2EE-46C9-A2B2-2EE72D80D33C}" type="presOf" srcId="{658674E5-2A12-4C3E-A18F-D1636B73B9B6}" destId="{C54E2688-2437-403C-A94A-A535FDA6E7AE}" srcOrd="0" destOrd="0" presId="urn:microsoft.com/office/officeart/2005/8/layout/vList2"/>
    <dgm:cxn modelId="{60FB9536-06A0-43D5-B0AF-AA23B3C3C431}" type="presOf" srcId="{CBCA84C5-C172-4CF3-B44D-36561EC81CD6}" destId="{B39853B7-1BA6-45FF-A5AB-916069E37E27}" srcOrd="0" destOrd="0" presId="urn:microsoft.com/office/officeart/2005/8/layout/vList2"/>
    <dgm:cxn modelId="{1922EE9A-E126-4B10-9040-AEF0DD14174C}" srcId="{24B41904-F833-4848-BD11-B28F73EABF47}" destId="{CBCA84C5-C172-4CF3-B44D-36561EC81CD6}" srcOrd="0" destOrd="0" parTransId="{4732E560-334A-4BA1-BC8E-D9FEC854C260}" sibTransId="{4B7E879E-7CF0-4516-8A21-B517C0063704}"/>
    <dgm:cxn modelId="{D2EB3807-6D9A-4AA5-9544-AE8FC8E9F41F}" type="presParOf" srcId="{D593D973-66D4-48A7-A6F6-0374679F0877}" destId="{B39853B7-1BA6-45FF-A5AB-916069E37E27}" srcOrd="0" destOrd="0" presId="urn:microsoft.com/office/officeart/2005/8/layout/vList2"/>
    <dgm:cxn modelId="{212D34DE-2751-405A-95E9-129EC91866CA}" type="presParOf" srcId="{D593D973-66D4-48A7-A6F6-0374679F0877}" destId="{6BC3972E-3B73-4566-9ECB-27B36C9243CC}" srcOrd="1" destOrd="0" presId="urn:microsoft.com/office/officeart/2005/8/layout/vList2"/>
    <dgm:cxn modelId="{95FC8D6B-E3EB-4C6C-B788-06B9B9D4EABE}" type="presParOf" srcId="{D593D973-66D4-48A7-A6F6-0374679F0877}" destId="{C54E2688-2437-403C-A94A-A535FDA6E7AE}" srcOrd="2" destOrd="0" presId="urn:microsoft.com/office/officeart/2005/8/layout/vList2"/>
    <dgm:cxn modelId="{1E10469E-3CAF-40B4-824A-985F4240D409}" type="presParOf" srcId="{D593D973-66D4-48A7-A6F6-0374679F0877}" destId="{0D9EBA90-A9E2-4FF8-9650-15BA41C5E81C}" srcOrd="3" destOrd="0" presId="urn:microsoft.com/office/officeart/2005/8/layout/vList2"/>
    <dgm:cxn modelId="{08A09B28-0362-4679-857C-1C46C626B299}" type="presParOf" srcId="{D593D973-66D4-48A7-A6F6-0374679F0877}" destId="{057D893B-6049-4B1C-B609-21608A18509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CD082C-3978-4641-81A7-C155DADF8E9A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ES"/>
        </a:p>
      </dgm:t>
    </dgm:pt>
    <dgm:pt modelId="{EFFF559E-DDC3-43F5-9600-BA72F86B1DE2}">
      <dgm:prSet/>
      <dgm:spPr/>
      <dgm:t>
        <a:bodyPr/>
        <a:lstStyle/>
        <a:p>
          <a:pPr rtl="0"/>
          <a:r>
            <a:rPr lang="es-ES" b="1" dirty="0" smtClean="0"/>
            <a:t>Los cartoncitos con sus nombres en las partes del aula, muebles y otros. </a:t>
          </a:r>
          <a:endParaRPr lang="es-ES" dirty="0"/>
        </a:p>
      </dgm:t>
    </dgm:pt>
    <dgm:pt modelId="{B403E0EC-8E38-4E78-958E-55901D4F5745}" type="parTrans" cxnId="{82D40CA4-153F-4DD6-90B1-D5B64C71CD8F}">
      <dgm:prSet/>
      <dgm:spPr/>
      <dgm:t>
        <a:bodyPr/>
        <a:lstStyle/>
        <a:p>
          <a:endParaRPr lang="es-ES"/>
        </a:p>
      </dgm:t>
    </dgm:pt>
    <dgm:pt modelId="{F48E3C11-BACF-40F3-974F-D84CB3B14737}" type="sibTrans" cxnId="{82D40CA4-153F-4DD6-90B1-D5B64C71CD8F}">
      <dgm:prSet/>
      <dgm:spPr/>
      <dgm:t>
        <a:bodyPr/>
        <a:lstStyle/>
        <a:p>
          <a:endParaRPr lang="es-ES"/>
        </a:p>
      </dgm:t>
    </dgm:pt>
    <dgm:pt modelId="{EA493FB8-0579-45C2-8579-9CBC8401B154}">
      <dgm:prSet/>
      <dgm:spPr/>
      <dgm:t>
        <a:bodyPr/>
        <a:lstStyle/>
        <a:p>
          <a:pPr rtl="0"/>
          <a:r>
            <a:rPr lang="es-ES" b="1" dirty="0" smtClean="0"/>
            <a:t>Los nombres de los alumnos en cartoncitos colocados en sus pupitres. </a:t>
          </a:r>
          <a:endParaRPr lang="es-ES" dirty="0"/>
        </a:p>
      </dgm:t>
    </dgm:pt>
    <dgm:pt modelId="{B138497D-F57C-420C-9CEF-333CCC9DE5D7}" type="parTrans" cxnId="{49E78105-A077-4354-9856-E74C578BE01C}">
      <dgm:prSet/>
      <dgm:spPr/>
      <dgm:t>
        <a:bodyPr/>
        <a:lstStyle/>
        <a:p>
          <a:endParaRPr lang="es-ES"/>
        </a:p>
      </dgm:t>
    </dgm:pt>
    <dgm:pt modelId="{60BB6FBF-02C1-4077-A7DD-978E98B3D9C6}" type="sibTrans" cxnId="{49E78105-A077-4354-9856-E74C578BE01C}">
      <dgm:prSet/>
      <dgm:spPr/>
      <dgm:t>
        <a:bodyPr/>
        <a:lstStyle/>
        <a:p>
          <a:endParaRPr lang="es-ES"/>
        </a:p>
      </dgm:t>
    </dgm:pt>
    <dgm:pt modelId="{D35E0CBD-F712-4DE6-AF67-6A26F9A5DD0A}">
      <dgm:prSet/>
      <dgm:spPr/>
      <dgm:t>
        <a:bodyPr/>
        <a:lstStyle/>
        <a:p>
          <a:pPr rtl="0"/>
          <a:r>
            <a:rPr lang="es-ES" b="1" dirty="0" smtClean="0"/>
            <a:t>Las oraciones tipo a manera de órdenes.  (normas de clase)</a:t>
          </a:r>
          <a:endParaRPr lang="es-ES" b="1" dirty="0"/>
        </a:p>
      </dgm:t>
    </dgm:pt>
    <dgm:pt modelId="{892DB7DF-A699-4838-8E1C-A4171220C4FD}" type="parTrans" cxnId="{FA75ACE1-493C-40E4-A244-07EEDFA42AE8}">
      <dgm:prSet/>
      <dgm:spPr/>
      <dgm:t>
        <a:bodyPr/>
        <a:lstStyle/>
        <a:p>
          <a:endParaRPr lang="es-ES"/>
        </a:p>
      </dgm:t>
    </dgm:pt>
    <dgm:pt modelId="{A68F2629-FD85-4E5B-A0FE-07663DF83482}" type="sibTrans" cxnId="{FA75ACE1-493C-40E4-A244-07EEDFA42AE8}">
      <dgm:prSet/>
      <dgm:spPr/>
      <dgm:t>
        <a:bodyPr/>
        <a:lstStyle/>
        <a:p>
          <a:endParaRPr lang="es-ES"/>
        </a:p>
      </dgm:t>
    </dgm:pt>
    <dgm:pt modelId="{A43DB569-267D-43A1-A02A-3ED42C0E2679}">
      <dgm:prSet/>
      <dgm:spPr/>
      <dgm:t>
        <a:bodyPr/>
        <a:lstStyle/>
        <a:p>
          <a:pPr rtl="0"/>
          <a:r>
            <a:rPr lang="es-ES" b="1" dirty="0" smtClean="0"/>
            <a:t>Los ejercicios de comprobación y ampliación. ( libros </a:t>
          </a:r>
          <a:r>
            <a:rPr lang="es-ES" b="1" dirty="0" err="1" smtClean="0"/>
            <a:t>autocorrectivos</a:t>
          </a:r>
          <a:r>
            <a:rPr lang="es-ES" b="1" dirty="0" smtClean="0"/>
            <a:t>; programas informáticos)</a:t>
          </a:r>
          <a:endParaRPr lang="es-ES" b="1" dirty="0"/>
        </a:p>
      </dgm:t>
    </dgm:pt>
    <dgm:pt modelId="{16C5A43D-BDCC-47C0-BE14-1F2CF704A28F}" type="parTrans" cxnId="{BFD42515-3187-4C49-B618-2B2C5FFF7654}">
      <dgm:prSet/>
      <dgm:spPr/>
      <dgm:t>
        <a:bodyPr/>
        <a:lstStyle/>
        <a:p>
          <a:endParaRPr lang="es-ES"/>
        </a:p>
      </dgm:t>
    </dgm:pt>
    <dgm:pt modelId="{A84E4FD8-10B1-40B6-B0CF-754548DC776D}" type="sibTrans" cxnId="{BFD42515-3187-4C49-B618-2B2C5FFF7654}">
      <dgm:prSet/>
      <dgm:spPr/>
      <dgm:t>
        <a:bodyPr/>
        <a:lstStyle/>
        <a:p>
          <a:endParaRPr lang="es-ES"/>
        </a:p>
      </dgm:t>
    </dgm:pt>
    <dgm:pt modelId="{66C94D1B-D523-46CC-8DD8-5DD564CC2FFA}">
      <dgm:prSet/>
      <dgm:spPr/>
      <dgm:t>
        <a:bodyPr/>
        <a:lstStyle/>
        <a:p>
          <a:pPr rtl="0"/>
          <a:r>
            <a:rPr lang="es-ES" b="1" dirty="0" smtClean="0"/>
            <a:t>El reconocimiento de palabras por el contexto. (búsqueda de nombres de los compañeros para el reparto del material)</a:t>
          </a:r>
          <a:endParaRPr lang="es-ES" b="1" dirty="0"/>
        </a:p>
      </dgm:t>
    </dgm:pt>
    <dgm:pt modelId="{3BD0C756-C3A7-413B-9053-70862D189D74}" type="parTrans" cxnId="{12F3EAB0-C025-4575-8C54-E484B0A8240B}">
      <dgm:prSet/>
      <dgm:spPr/>
      <dgm:t>
        <a:bodyPr/>
        <a:lstStyle/>
        <a:p>
          <a:endParaRPr lang="es-ES"/>
        </a:p>
      </dgm:t>
    </dgm:pt>
    <dgm:pt modelId="{CABC8823-7275-45C7-A0FA-A20523A87D16}" type="sibTrans" cxnId="{12F3EAB0-C025-4575-8C54-E484B0A8240B}">
      <dgm:prSet/>
      <dgm:spPr/>
      <dgm:t>
        <a:bodyPr/>
        <a:lstStyle/>
        <a:p>
          <a:endParaRPr lang="es-ES"/>
        </a:p>
      </dgm:t>
    </dgm:pt>
    <dgm:pt modelId="{F0C9D0F3-54DB-452E-B8C6-1548F18F1A81}">
      <dgm:prSet/>
      <dgm:spPr/>
      <dgm:t>
        <a:bodyPr/>
        <a:lstStyle/>
        <a:p>
          <a:pPr rtl="0"/>
          <a:r>
            <a:rPr lang="es-ES" b="1" dirty="0" smtClean="0"/>
            <a:t>El manejo del calendario con palabras en cartones que indican el estado del tiempo.  (calendario)</a:t>
          </a:r>
          <a:endParaRPr lang="es-ES" b="1" dirty="0"/>
        </a:p>
      </dgm:t>
    </dgm:pt>
    <dgm:pt modelId="{4F25D70D-99FA-4DA0-8024-21D3F9C63E46}" type="parTrans" cxnId="{D192FE4A-B79C-4CF6-A396-891CC047A3A1}">
      <dgm:prSet/>
      <dgm:spPr/>
      <dgm:t>
        <a:bodyPr/>
        <a:lstStyle/>
        <a:p>
          <a:endParaRPr lang="es-ES"/>
        </a:p>
      </dgm:t>
    </dgm:pt>
    <dgm:pt modelId="{1C52722E-4733-476C-8DF3-E4108C349799}" type="sibTrans" cxnId="{D192FE4A-B79C-4CF6-A396-891CC047A3A1}">
      <dgm:prSet/>
      <dgm:spPr/>
      <dgm:t>
        <a:bodyPr/>
        <a:lstStyle/>
        <a:p>
          <a:endParaRPr lang="es-ES"/>
        </a:p>
      </dgm:t>
    </dgm:pt>
    <dgm:pt modelId="{9E5AD579-D0AA-45AD-ACA4-6841F409D00C}" type="pres">
      <dgm:prSet presAssocID="{11CD082C-3978-4641-81A7-C155DADF8E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E0E8F0-76F0-48E8-AC50-AEF632BF5478}" type="pres">
      <dgm:prSet presAssocID="{EFFF559E-DDC3-43F5-9600-BA72F86B1DE2}" presName="parentLin" presStyleCnt="0"/>
      <dgm:spPr/>
    </dgm:pt>
    <dgm:pt modelId="{8F1568F3-19C4-48A8-BFD3-989F2761DC69}" type="pres">
      <dgm:prSet presAssocID="{EFFF559E-DDC3-43F5-9600-BA72F86B1DE2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85D8C8EC-C6A0-413D-ADC8-8616C6F47C81}" type="pres">
      <dgm:prSet presAssocID="{EFFF559E-DDC3-43F5-9600-BA72F86B1DE2}" presName="parentText" presStyleLbl="node1" presStyleIdx="0" presStyleCnt="6" custScaleX="127094" custLinFactNeighborY="417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3C0025-F663-48AC-A10D-CD4E64C3B3F2}" type="pres">
      <dgm:prSet presAssocID="{EFFF559E-DDC3-43F5-9600-BA72F86B1DE2}" presName="negativeSpace" presStyleCnt="0"/>
      <dgm:spPr/>
    </dgm:pt>
    <dgm:pt modelId="{0758C195-6B93-4184-AF13-5B8FD62E5F45}" type="pres">
      <dgm:prSet presAssocID="{EFFF559E-DDC3-43F5-9600-BA72F86B1DE2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3D018A-A286-461C-9590-6B3EEEAFB3F4}" type="pres">
      <dgm:prSet presAssocID="{F48E3C11-BACF-40F3-974F-D84CB3B14737}" presName="spaceBetweenRectangles" presStyleCnt="0"/>
      <dgm:spPr/>
    </dgm:pt>
    <dgm:pt modelId="{134866ED-0691-4E62-9E9C-F8EE9AF3CA47}" type="pres">
      <dgm:prSet presAssocID="{EA493FB8-0579-45C2-8579-9CBC8401B154}" presName="parentLin" presStyleCnt="0"/>
      <dgm:spPr/>
    </dgm:pt>
    <dgm:pt modelId="{47EEFFFB-A8BE-41C6-8114-7A035C019DA7}" type="pres">
      <dgm:prSet presAssocID="{EA493FB8-0579-45C2-8579-9CBC8401B154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B64F4638-DB0B-4897-9DB0-AC022C6B23C3}" type="pres">
      <dgm:prSet presAssocID="{EA493FB8-0579-45C2-8579-9CBC8401B154}" presName="parentText" presStyleLbl="node1" presStyleIdx="1" presStyleCnt="6" custScaleX="12783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D12C93-4FA0-45FA-A461-D1D1EED02811}" type="pres">
      <dgm:prSet presAssocID="{EA493FB8-0579-45C2-8579-9CBC8401B154}" presName="negativeSpace" presStyleCnt="0"/>
      <dgm:spPr/>
    </dgm:pt>
    <dgm:pt modelId="{9E987C0F-C293-48CE-A6EF-87771AF07E44}" type="pres">
      <dgm:prSet presAssocID="{EA493FB8-0579-45C2-8579-9CBC8401B154}" presName="childText" presStyleLbl="conFgAcc1" presStyleIdx="1" presStyleCnt="6">
        <dgm:presLayoutVars>
          <dgm:bulletEnabled val="1"/>
        </dgm:presLayoutVars>
      </dgm:prSet>
      <dgm:spPr/>
    </dgm:pt>
    <dgm:pt modelId="{3190E431-1804-404D-8D86-9CA1D440AD98}" type="pres">
      <dgm:prSet presAssocID="{60BB6FBF-02C1-4077-A7DD-978E98B3D9C6}" presName="spaceBetweenRectangles" presStyleCnt="0"/>
      <dgm:spPr/>
    </dgm:pt>
    <dgm:pt modelId="{CE5474B5-96AC-49E9-9077-5469565E0701}" type="pres">
      <dgm:prSet presAssocID="{D35E0CBD-F712-4DE6-AF67-6A26F9A5DD0A}" presName="parentLin" presStyleCnt="0"/>
      <dgm:spPr/>
    </dgm:pt>
    <dgm:pt modelId="{41CC6032-AC33-442B-AD55-5C67544C5B90}" type="pres">
      <dgm:prSet presAssocID="{D35E0CBD-F712-4DE6-AF67-6A26F9A5DD0A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D0419B46-CCDC-49C3-B34B-41CEA640980A}" type="pres">
      <dgm:prSet presAssocID="{D35E0CBD-F712-4DE6-AF67-6A26F9A5DD0A}" presName="parentText" presStyleLbl="node1" presStyleIdx="2" presStyleCnt="6" custScaleX="12709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A232C2-37B4-4BF5-A544-D0C85973361A}" type="pres">
      <dgm:prSet presAssocID="{D35E0CBD-F712-4DE6-AF67-6A26F9A5DD0A}" presName="negativeSpace" presStyleCnt="0"/>
      <dgm:spPr/>
    </dgm:pt>
    <dgm:pt modelId="{814AE084-AA5B-4FAD-944B-C6195875AF49}" type="pres">
      <dgm:prSet presAssocID="{D35E0CBD-F712-4DE6-AF67-6A26F9A5DD0A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1A2B13-7A6E-4030-AABF-B80A9ABF2C42}" type="pres">
      <dgm:prSet presAssocID="{A68F2629-FD85-4E5B-A0FE-07663DF83482}" presName="spaceBetweenRectangles" presStyleCnt="0"/>
      <dgm:spPr/>
    </dgm:pt>
    <dgm:pt modelId="{820EF3A2-FA80-40D7-A0B3-008D81CCFF56}" type="pres">
      <dgm:prSet presAssocID="{A43DB569-267D-43A1-A02A-3ED42C0E2679}" presName="parentLin" presStyleCnt="0"/>
      <dgm:spPr/>
    </dgm:pt>
    <dgm:pt modelId="{16AC4CE9-F9D9-4556-9BF7-4440396A990A}" type="pres">
      <dgm:prSet presAssocID="{A43DB569-267D-43A1-A02A-3ED42C0E2679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43400020-377B-4E99-9D24-50699905D2B2}" type="pres">
      <dgm:prSet presAssocID="{A43DB569-267D-43A1-A02A-3ED42C0E2679}" presName="parentText" presStyleLbl="node1" presStyleIdx="3" presStyleCnt="6" custScaleX="12709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0EFCB5-8BAA-49A1-8B18-E0DEF6D583B6}" type="pres">
      <dgm:prSet presAssocID="{A43DB569-267D-43A1-A02A-3ED42C0E2679}" presName="negativeSpace" presStyleCnt="0"/>
      <dgm:spPr/>
    </dgm:pt>
    <dgm:pt modelId="{D6B6197A-23EA-4B1D-937A-523842947571}" type="pres">
      <dgm:prSet presAssocID="{A43DB569-267D-43A1-A02A-3ED42C0E2679}" presName="childText" presStyleLbl="conFgAcc1" presStyleIdx="3" presStyleCnt="6">
        <dgm:presLayoutVars>
          <dgm:bulletEnabled val="1"/>
        </dgm:presLayoutVars>
      </dgm:prSet>
      <dgm:spPr/>
    </dgm:pt>
    <dgm:pt modelId="{6367C140-1EBB-4DD2-9DD1-EB1B9CF55BC6}" type="pres">
      <dgm:prSet presAssocID="{A84E4FD8-10B1-40B6-B0CF-754548DC776D}" presName="spaceBetweenRectangles" presStyleCnt="0"/>
      <dgm:spPr/>
    </dgm:pt>
    <dgm:pt modelId="{6A8FE24D-48AC-4355-A434-C182FB326211}" type="pres">
      <dgm:prSet presAssocID="{66C94D1B-D523-46CC-8DD8-5DD564CC2FFA}" presName="parentLin" presStyleCnt="0"/>
      <dgm:spPr/>
    </dgm:pt>
    <dgm:pt modelId="{29E7D739-2163-47E6-A95A-65467E774CF1}" type="pres">
      <dgm:prSet presAssocID="{66C94D1B-D523-46CC-8DD8-5DD564CC2FFA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B719FD2A-B76D-47E4-8746-DCBC51DDD3D1}" type="pres">
      <dgm:prSet presAssocID="{66C94D1B-D523-46CC-8DD8-5DD564CC2FFA}" presName="parentText" presStyleLbl="node1" presStyleIdx="4" presStyleCnt="6" custScaleX="12689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FD23D8-ACED-4653-9EB9-F8900401BD78}" type="pres">
      <dgm:prSet presAssocID="{66C94D1B-D523-46CC-8DD8-5DD564CC2FFA}" presName="negativeSpace" presStyleCnt="0"/>
      <dgm:spPr/>
    </dgm:pt>
    <dgm:pt modelId="{1D56D914-BD90-4980-B6F2-FA3005006E9D}" type="pres">
      <dgm:prSet presAssocID="{66C94D1B-D523-46CC-8DD8-5DD564CC2FFA}" presName="childText" presStyleLbl="conFgAcc1" presStyleIdx="4" presStyleCnt="6">
        <dgm:presLayoutVars>
          <dgm:bulletEnabled val="1"/>
        </dgm:presLayoutVars>
      </dgm:prSet>
      <dgm:spPr/>
    </dgm:pt>
    <dgm:pt modelId="{BB042453-DF8B-41DB-98C6-07EBCBEBB9E1}" type="pres">
      <dgm:prSet presAssocID="{CABC8823-7275-45C7-A0FA-A20523A87D16}" presName="spaceBetweenRectangles" presStyleCnt="0"/>
      <dgm:spPr/>
    </dgm:pt>
    <dgm:pt modelId="{960F67F4-324C-432D-A95B-B55BE802B9E6}" type="pres">
      <dgm:prSet presAssocID="{F0C9D0F3-54DB-452E-B8C6-1548F18F1A81}" presName="parentLin" presStyleCnt="0"/>
      <dgm:spPr/>
    </dgm:pt>
    <dgm:pt modelId="{48DBF995-B622-46C6-95C3-8287C7802F09}" type="pres">
      <dgm:prSet presAssocID="{F0C9D0F3-54DB-452E-B8C6-1548F18F1A81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56E1447F-B9A2-464F-86A5-34D2A1BCFC4D}" type="pres">
      <dgm:prSet presAssocID="{F0C9D0F3-54DB-452E-B8C6-1548F18F1A81}" presName="parentText" presStyleLbl="node1" presStyleIdx="5" presStyleCnt="6" custScaleX="12709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DF6879-EB01-4E6C-8A52-A0A4913FAB55}" type="pres">
      <dgm:prSet presAssocID="{F0C9D0F3-54DB-452E-B8C6-1548F18F1A81}" presName="negativeSpace" presStyleCnt="0"/>
      <dgm:spPr/>
    </dgm:pt>
    <dgm:pt modelId="{E2D4E741-A758-4A7C-9C2D-225CFE7CF76B}" type="pres">
      <dgm:prSet presAssocID="{F0C9D0F3-54DB-452E-B8C6-1548F18F1A8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002CB54-2CBB-4595-AFCB-C7BD670624E3}" type="presOf" srcId="{11CD082C-3978-4641-81A7-C155DADF8E9A}" destId="{9E5AD579-D0AA-45AD-ACA4-6841F409D00C}" srcOrd="0" destOrd="0" presId="urn:microsoft.com/office/officeart/2005/8/layout/list1"/>
    <dgm:cxn modelId="{75EE9F9D-392B-47D6-926F-6D2E9640D615}" type="presOf" srcId="{EFFF559E-DDC3-43F5-9600-BA72F86B1DE2}" destId="{8F1568F3-19C4-48A8-BFD3-989F2761DC69}" srcOrd="0" destOrd="0" presId="urn:microsoft.com/office/officeart/2005/8/layout/list1"/>
    <dgm:cxn modelId="{12F3EAB0-C025-4575-8C54-E484B0A8240B}" srcId="{11CD082C-3978-4641-81A7-C155DADF8E9A}" destId="{66C94D1B-D523-46CC-8DD8-5DD564CC2FFA}" srcOrd="4" destOrd="0" parTransId="{3BD0C756-C3A7-413B-9053-70862D189D74}" sibTransId="{CABC8823-7275-45C7-A0FA-A20523A87D16}"/>
    <dgm:cxn modelId="{E388C841-94E2-4E44-AA28-311F262119EA}" type="presOf" srcId="{D35E0CBD-F712-4DE6-AF67-6A26F9A5DD0A}" destId="{D0419B46-CCDC-49C3-B34B-41CEA640980A}" srcOrd="1" destOrd="0" presId="urn:microsoft.com/office/officeart/2005/8/layout/list1"/>
    <dgm:cxn modelId="{48B78C07-4828-4394-872E-8C6DDA5022A4}" type="presOf" srcId="{D35E0CBD-F712-4DE6-AF67-6A26F9A5DD0A}" destId="{41CC6032-AC33-442B-AD55-5C67544C5B90}" srcOrd="0" destOrd="0" presId="urn:microsoft.com/office/officeart/2005/8/layout/list1"/>
    <dgm:cxn modelId="{013051FC-92AA-4C3D-93F7-5F78D634C5CF}" type="presOf" srcId="{EA493FB8-0579-45C2-8579-9CBC8401B154}" destId="{B64F4638-DB0B-4897-9DB0-AC022C6B23C3}" srcOrd="1" destOrd="0" presId="urn:microsoft.com/office/officeart/2005/8/layout/list1"/>
    <dgm:cxn modelId="{28228B56-8373-4A69-87F4-0D8865A647E5}" type="presOf" srcId="{66C94D1B-D523-46CC-8DD8-5DD564CC2FFA}" destId="{B719FD2A-B76D-47E4-8746-DCBC51DDD3D1}" srcOrd="1" destOrd="0" presId="urn:microsoft.com/office/officeart/2005/8/layout/list1"/>
    <dgm:cxn modelId="{FA75ACE1-493C-40E4-A244-07EEDFA42AE8}" srcId="{11CD082C-3978-4641-81A7-C155DADF8E9A}" destId="{D35E0CBD-F712-4DE6-AF67-6A26F9A5DD0A}" srcOrd="2" destOrd="0" parTransId="{892DB7DF-A699-4838-8E1C-A4171220C4FD}" sibTransId="{A68F2629-FD85-4E5B-A0FE-07663DF83482}"/>
    <dgm:cxn modelId="{3DEDD606-2F63-4F18-A5C5-D16296E510F8}" type="presOf" srcId="{A43DB569-267D-43A1-A02A-3ED42C0E2679}" destId="{16AC4CE9-F9D9-4556-9BF7-4440396A990A}" srcOrd="0" destOrd="0" presId="urn:microsoft.com/office/officeart/2005/8/layout/list1"/>
    <dgm:cxn modelId="{F0FDDE19-5207-4C50-8A6A-82EF32B5596D}" type="presOf" srcId="{66C94D1B-D523-46CC-8DD8-5DD564CC2FFA}" destId="{29E7D739-2163-47E6-A95A-65467E774CF1}" srcOrd="0" destOrd="0" presId="urn:microsoft.com/office/officeart/2005/8/layout/list1"/>
    <dgm:cxn modelId="{49E78105-A077-4354-9856-E74C578BE01C}" srcId="{11CD082C-3978-4641-81A7-C155DADF8E9A}" destId="{EA493FB8-0579-45C2-8579-9CBC8401B154}" srcOrd="1" destOrd="0" parTransId="{B138497D-F57C-420C-9CEF-333CCC9DE5D7}" sibTransId="{60BB6FBF-02C1-4077-A7DD-978E98B3D9C6}"/>
    <dgm:cxn modelId="{2A1A2B0A-4383-41D8-9BAD-B8AD58C9119E}" type="presOf" srcId="{EA493FB8-0579-45C2-8579-9CBC8401B154}" destId="{47EEFFFB-A8BE-41C6-8114-7A035C019DA7}" srcOrd="0" destOrd="0" presId="urn:microsoft.com/office/officeart/2005/8/layout/list1"/>
    <dgm:cxn modelId="{9322D930-A65B-4BA9-8481-3C797C845763}" type="presOf" srcId="{F0C9D0F3-54DB-452E-B8C6-1548F18F1A81}" destId="{48DBF995-B622-46C6-95C3-8287C7802F09}" srcOrd="0" destOrd="0" presId="urn:microsoft.com/office/officeart/2005/8/layout/list1"/>
    <dgm:cxn modelId="{F47D2414-C8B8-442D-B6D7-C3545CA4B5A2}" type="presOf" srcId="{F0C9D0F3-54DB-452E-B8C6-1548F18F1A81}" destId="{56E1447F-B9A2-464F-86A5-34D2A1BCFC4D}" srcOrd="1" destOrd="0" presId="urn:microsoft.com/office/officeart/2005/8/layout/list1"/>
    <dgm:cxn modelId="{BFD42515-3187-4C49-B618-2B2C5FFF7654}" srcId="{11CD082C-3978-4641-81A7-C155DADF8E9A}" destId="{A43DB569-267D-43A1-A02A-3ED42C0E2679}" srcOrd="3" destOrd="0" parTransId="{16C5A43D-BDCC-47C0-BE14-1F2CF704A28F}" sibTransId="{A84E4FD8-10B1-40B6-B0CF-754548DC776D}"/>
    <dgm:cxn modelId="{11D8C9D2-C1A4-4135-B423-D3949764C4CC}" type="presOf" srcId="{EFFF559E-DDC3-43F5-9600-BA72F86B1DE2}" destId="{85D8C8EC-C6A0-413D-ADC8-8616C6F47C81}" srcOrd="1" destOrd="0" presId="urn:microsoft.com/office/officeart/2005/8/layout/list1"/>
    <dgm:cxn modelId="{82D40CA4-153F-4DD6-90B1-D5B64C71CD8F}" srcId="{11CD082C-3978-4641-81A7-C155DADF8E9A}" destId="{EFFF559E-DDC3-43F5-9600-BA72F86B1DE2}" srcOrd="0" destOrd="0" parTransId="{B403E0EC-8E38-4E78-958E-55901D4F5745}" sibTransId="{F48E3C11-BACF-40F3-974F-D84CB3B14737}"/>
    <dgm:cxn modelId="{D192FE4A-B79C-4CF6-A396-891CC047A3A1}" srcId="{11CD082C-3978-4641-81A7-C155DADF8E9A}" destId="{F0C9D0F3-54DB-452E-B8C6-1548F18F1A81}" srcOrd="5" destOrd="0" parTransId="{4F25D70D-99FA-4DA0-8024-21D3F9C63E46}" sibTransId="{1C52722E-4733-476C-8DF3-E4108C349799}"/>
    <dgm:cxn modelId="{24D39CD4-9074-4537-9CF4-7B4D407BD73F}" type="presOf" srcId="{A43DB569-267D-43A1-A02A-3ED42C0E2679}" destId="{43400020-377B-4E99-9D24-50699905D2B2}" srcOrd="1" destOrd="0" presId="urn:microsoft.com/office/officeart/2005/8/layout/list1"/>
    <dgm:cxn modelId="{358717E2-FEDA-4EA7-8A41-33788DEFF349}" type="presParOf" srcId="{9E5AD579-D0AA-45AD-ACA4-6841F409D00C}" destId="{76E0E8F0-76F0-48E8-AC50-AEF632BF5478}" srcOrd="0" destOrd="0" presId="urn:microsoft.com/office/officeart/2005/8/layout/list1"/>
    <dgm:cxn modelId="{18F084B6-6766-48FD-88E2-F9AC49382B9D}" type="presParOf" srcId="{76E0E8F0-76F0-48E8-AC50-AEF632BF5478}" destId="{8F1568F3-19C4-48A8-BFD3-989F2761DC69}" srcOrd="0" destOrd="0" presId="urn:microsoft.com/office/officeart/2005/8/layout/list1"/>
    <dgm:cxn modelId="{163DC13E-8B52-44C2-8502-A9B9CC9E2A9D}" type="presParOf" srcId="{76E0E8F0-76F0-48E8-AC50-AEF632BF5478}" destId="{85D8C8EC-C6A0-413D-ADC8-8616C6F47C81}" srcOrd="1" destOrd="0" presId="urn:microsoft.com/office/officeart/2005/8/layout/list1"/>
    <dgm:cxn modelId="{B498AAF8-01BD-4670-A464-4A1FA2296038}" type="presParOf" srcId="{9E5AD579-D0AA-45AD-ACA4-6841F409D00C}" destId="{B93C0025-F663-48AC-A10D-CD4E64C3B3F2}" srcOrd="1" destOrd="0" presId="urn:microsoft.com/office/officeart/2005/8/layout/list1"/>
    <dgm:cxn modelId="{C4388235-3704-4577-A7E7-87C14016B1B8}" type="presParOf" srcId="{9E5AD579-D0AA-45AD-ACA4-6841F409D00C}" destId="{0758C195-6B93-4184-AF13-5B8FD62E5F45}" srcOrd="2" destOrd="0" presId="urn:microsoft.com/office/officeart/2005/8/layout/list1"/>
    <dgm:cxn modelId="{B8032FDB-DC0E-45E9-8F7B-7C059C68546C}" type="presParOf" srcId="{9E5AD579-D0AA-45AD-ACA4-6841F409D00C}" destId="{D63D018A-A286-461C-9590-6B3EEEAFB3F4}" srcOrd="3" destOrd="0" presId="urn:microsoft.com/office/officeart/2005/8/layout/list1"/>
    <dgm:cxn modelId="{58B00CC2-CAEB-4CF8-A124-7413762EEFE8}" type="presParOf" srcId="{9E5AD579-D0AA-45AD-ACA4-6841F409D00C}" destId="{134866ED-0691-4E62-9E9C-F8EE9AF3CA47}" srcOrd="4" destOrd="0" presId="urn:microsoft.com/office/officeart/2005/8/layout/list1"/>
    <dgm:cxn modelId="{C491E6A7-39AF-47EF-B630-4106EE308DA1}" type="presParOf" srcId="{134866ED-0691-4E62-9E9C-F8EE9AF3CA47}" destId="{47EEFFFB-A8BE-41C6-8114-7A035C019DA7}" srcOrd="0" destOrd="0" presId="urn:microsoft.com/office/officeart/2005/8/layout/list1"/>
    <dgm:cxn modelId="{E526CF58-814B-4017-B3E8-3BDEC454E76E}" type="presParOf" srcId="{134866ED-0691-4E62-9E9C-F8EE9AF3CA47}" destId="{B64F4638-DB0B-4897-9DB0-AC022C6B23C3}" srcOrd="1" destOrd="0" presId="urn:microsoft.com/office/officeart/2005/8/layout/list1"/>
    <dgm:cxn modelId="{AB2DA8DF-647F-429F-87EF-AA762F45EA3E}" type="presParOf" srcId="{9E5AD579-D0AA-45AD-ACA4-6841F409D00C}" destId="{5BD12C93-4FA0-45FA-A461-D1D1EED02811}" srcOrd="5" destOrd="0" presId="urn:microsoft.com/office/officeart/2005/8/layout/list1"/>
    <dgm:cxn modelId="{AD193DA0-DA4B-4682-817B-73DBB71C3B7E}" type="presParOf" srcId="{9E5AD579-D0AA-45AD-ACA4-6841F409D00C}" destId="{9E987C0F-C293-48CE-A6EF-87771AF07E44}" srcOrd="6" destOrd="0" presId="urn:microsoft.com/office/officeart/2005/8/layout/list1"/>
    <dgm:cxn modelId="{0E1B913C-DF01-468D-8DEF-751B83F256BD}" type="presParOf" srcId="{9E5AD579-D0AA-45AD-ACA4-6841F409D00C}" destId="{3190E431-1804-404D-8D86-9CA1D440AD98}" srcOrd="7" destOrd="0" presId="urn:microsoft.com/office/officeart/2005/8/layout/list1"/>
    <dgm:cxn modelId="{B2AA14CC-FC8C-4D7B-AF84-9B297FA93890}" type="presParOf" srcId="{9E5AD579-D0AA-45AD-ACA4-6841F409D00C}" destId="{CE5474B5-96AC-49E9-9077-5469565E0701}" srcOrd="8" destOrd="0" presId="urn:microsoft.com/office/officeart/2005/8/layout/list1"/>
    <dgm:cxn modelId="{A71D39D3-859D-4637-B127-E352BD6EDA2E}" type="presParOf" srcId="{CE5474B5-96AC-49E9-9077-5469565E0701}" destId="{41CC6032-AC33-442B-AD55-5C67544C5B90}" srcOrd="0" destOrd="0" presId="urn:microsoft.com/office/officeart/2005/8/layout/list1"/>
    <dgm:cxn modelId="{7AA5BC70-6CB0-4F2B-A689-74E18370C969}" type="presParOf" srcId="{CE5474B5-96AC-49E9-9077-5469565E0701}" destId="{D0419B46-CCDC-49C3-B34B-41CEA640980A}" srcOrd="1" destOrd="0" presId="urn:microsoft.com/office/officeart/2005/8/layout/list1"/>
    <dgm:cxn modelId="{512A1A53-1410-41FB-9658-D84DA50FDB0B}" type="presParOf" srcId="{9E5AD579-D0AA-45AD-ACA4-6841F409D00C}" destId="{89A232C2-37B4-4BF5-A544-D0C85973361A}" srcOrd="9" destOrd="0" presId="urn:microsoft.com/office/officeart/2005/8/layout/list1"/>
    <dgm:cxn modelId="{8C8F4883-06FF-413E-B637-90F1DB837998}" type="presParOf" srcId="{9E5AD579-D0AA-45AD-ACA4-6841F409D00C}" destId="{814AE084-AA5B-4FAD-944B-C6195875AF49}" srcOrd="10" destOrd="0" presId="urn:microsoft.com/office/officeart/2005/8/layout/list1"/>
    <dgm:cxn modelId="{7DF2A3B8-7747-4037-843E-EBC1AC0F2F14}" type="presParOf" srcId="{9E5AD579-D0AA-45AD-ACA4-6841F409D00C}" destId="{F81A2B13-7A6E-4030-AABF-B80A9ABF2C42}" srcOrd="11" destOrd="0" presId="urn:microsoft.com/office/officeart/2005/8/layout/list1"/>
    <dgm:cxn modelId="{675A2F81-20A8-4689-8EA4-80539F44E0A1}" type="presParOf" srcId="{9E5AD579-D0AA-45AD-ACA4-6841F409D00C}" destId="{820EF3A2-FA80-40D7-A0B3-008D81CCFF56}" srcOrd="12" destOrd="0" presId="urn:microsoft.com/office/officeart/2005/8/layout/list1"/>
    <dgm:cxn modelId="{C1F6D477-CB4D-40B6-8C74-CC085C38B3C7}" type="presParOf" srcId="{820EF3A2-FA80-40D7-A0B3-008D81CCFF56}" destId="{16AC4CE9-F9D9-4556-9BF7-4440396A990A}" srcOrd="0" destOrd="0" presId="urn:microsoft.com/office/officeart/2005/8/layout/list1"/>
    <dgm:cxn modelId="{78404B78-E9D6-4330-B5B3-C64707FFB683}" type="presParOf" srcId="{820EF3A2-FA80-40D7-A0B3-008D81CCFF56}" destId="{43400020-377B-4E99-9D24-50699905D2B2}" srcOrd="1" destOrd="0" presId="urn:microsoft.com/office/officeart/2005/8/layout/list1"/>
    <dgm:cxn modelId="{369BAFD6-1DE6-40E2-81A0-34BAB78E1207}" type="presParOf" srcId="{9E5AD579-D0AA-45AD-ACA4-6841F409D00C}" destId="{0D0EFCB5-8BAA-49A1-8B18-E0DEF6D583B6}" srcOrd="13" destOrd="0" presId="urn:microsoft.com/office/officeart/2005/8/layout/list1"/>
    <dgm:cxn modelId="{4EE56916-7B37-4AE5-8BA6-9A93AA35D68C}" type="presParOf" srcId="{9E5AD579-D0AA-45AD-ACA4-6841F409D00C}" destId="{D6B6197A-23EA-4B1D-937A-523842947571}" srcOrd="14" destOrd="0" presId="urn:microsoft.com/office/officeart/2005/8/layout/list1"/>
    <dgm:cxn modelId="{6E30F259-BA4C-461C-9695-E636465E03D6}" type="presParOf" srcId="{9E5AD579-D0AA-45AD-ACA4-6841F409D00C}" destId="{6367C140-1EBB-4DD2-9DD1-EB1B9CF55BC6}" srcOrd="15" destOrd="0" presId="urn:microsoft.com/office/officeart/2005/8/layout/list1"/>
    <dgm:cxn modelId="{A93E5104-A30B-463E-B93F-A22B076F4B47}" type="presParOf" srcId="{9E5AD579-D0AA-45AD-ACA4-6841F409D00C}" destId="{6A8FE24D-48AC-4355-A434-C182FB326211}" srcOrd="16" destOrd="0" presId="urn:microsoft.com/office/officeart/2005/8/layout/list1"/>
    <dgm:cxn modelId="{2AFB795B-A0B6-4FFC-AECD-0FD2651B59BE}" type="presParOf" srcId="{6A8FE24D-48AC-4355-A434-C182FB326211}" destId="{29E7D739-2163-47E6-A95A-65467E774CF1}" srcOrd="0" destOrd="0" presId="urn:microsoft.com/office/officeart/2005/8/layout/list1"/>
    <dgm:cxn modelId="{0BB90C2C-2985-4F47-A7A6-69621B3062B1}" type="presParOf" srcId="{6A8FE24D-48AC-4355-A434-C182FB326211}" destId="{B719FD2A-B76D-47E4-8746-DCBC51DDD3D1}" srcOrd="1" destOrd="0" presId="urn:microsoft.com/office/officeart/2005/8/layout/list1"/>
    <dgm:cxn modelId="{52921E66-B0B6-4CCA-8993-6460A680DC62}" type="presParOf" srcId="{9E5AD579-D0AA-45AD-ACA4-6841F409D00C}" destId="{0AFD23D8-ACED-4653-9EB9-F8900401BD78}" srcOrd="17" destOrd="0" presId="urn:microsoft.com/office/officeart/2005/8/layout/list1"/>
    <dgm:cxn modelId="{CDC2AA67-61C8-4D8A-A2B7-EC3A474E2711}" type="presParOf" srcId="{9E5AD579-D0AA-45AD-ACA4-6841F409D00C}" destId="{1D56D914-BD90-4980-B6F2-FA3005006E9D}" srcOrd="18" destOrd="0" presId="urn:microsoft.com/office/officeart/2005/8/layout/list1"/>
    <dgm:cxn modelId="{FA82E7F8-FDED-49F9-B5EA-670F92437579}" type="presParOf" srcId="{9E5AD579-D0AA-45AD-ACA4-6841F409D00C}" destId="{BB042453-DF8B-41DB-98C6-07EBCBEBB9E1}" srcOrd="19" destOrd="0" presId="urn:microsoft.com/office/officeart/2005/8/layout/list1"/>
    <dgm:cxn modelId="{FBF2CD88-AF24-4031-BF7E-DAD9DEDA8504}" type="presParOf" srcId="{9E5AD579-D0AA-45AD-ACA4-6841F409D00C}" destId="{960F67F4-324C-432D-A95B-B55BE802B9E6}" srcOrd="20" destOrd="0" presId="urn:microsoft.com/office/officeart/2005/8/layout/list1"/>
    <dgm:cxn modelId="{3E94645F-ECF2-45A3-AAF1-00E331A9C8E3}" type="presParOf" srcId="{960F67F4-324C-432D-A95B-B55BE802B9E6}" destId="{48DBF995-B622-46C6-95C3-8287C7802F09}" srcOrd="0" destOrd="0" presId="urn:microsoft.com/office/officeart/2005/8/layout/list1"/>
    <dgm:cxn modelId="{9300C7B8-6AAD-468C-BA03-3E25233E5579}" type="presParOf" srcId="{960F67F4-324C-432D-A95B-B55BE802B9E6}" destId="{56E1447F-B9A2-464F-86A5-34D2A1BCFC4D}" srcOrd="1" destOrd="0" presId="urn:microsoft.com/office/officeart/2005/8/layout/list1"/>
    <dgm:cxn modelId="{09479810-5771-416D-BE99-CF078276AD80}" type="presParOf" srcId="{9E5AD579-D0AA-45AD-ACA4-6841F409D00C}" destId="{10DF6879-EB01-4E6C-8A52-A0A4913FAB55}" srcOrd="21" destOrd="0" presId="urn:microsoft.com/office/officeart/2005/8/layout/list1"/>
    <dgm:cxn modelId="{CE5190B1-AB79-4CE0-B7BB-8928675D1DD5}" type="presParOf" srcId="{9E5AD579-D0AA-45AD-ACA4-6841F409D00C}" destId="{E2D4E741-A758-4A7C-9C2D-225CFE7CF76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42D4CC-9CA0-4436-8741-44DC78E7437F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ES"/>
        </a:p>
      </dgm:t>
    </dgm:pt>
    <dgm:pt modelId="{9E18702D-D182-45EE-A906-57334CA1A60A}">
      <dgm:prSet custT="1"/>
      <dgm:spPr/>
      <dgm:t>
        <a:bodyPr/>
        <a:lstStyle/>
        <a:p>
          <a:pPr rtl="0"/>
          <a:r>
            <a:rPr lang="es-ES" sz="1400" b="1" dirty="0" smtClean="0"/>
            <a:t>El empleo de carteles con poesías, canciones, etc. </a:t>
          </a:r>
          <a:endParaRPr lang="es-ES" sz="1400" dirty="0"/>
        </a:p>
      </dgm:t>
    </dgm:pt>
    <dgm:pt modelId="{08B342D8-19D6-41BF-9F33-5750A5C69D72}" type="parTrans" cxnId="{419B142C-86C7-409D-A99A-9B2A9F36B885}">
      <dgm:prSet/>
      <dgm:spPr/>
      <dgm:t>
        <a:bodyPr/>
        <a:lstStyle/>
        <a:p>
          <a:endParaRPr lang="es-ES" sz="1600"/>
        </a:p>
      </dgm:t>
    </dgm:pt>
    <dgm:pt modelId="{246DA15D-1D2B-4574-8650-27D89989A5D1}" type="sibTrans" cxnId="{419B142C-86C7-409D-A99A-9B2A9F36B885}">
      <dgm:prSet/>
      <dgm:spPr/>
      <dgm:t>
        <a:bodyPr/>
        <a:lstStyle/>
        <a:p>
          <a:endParaRPr lang="es-ES" sz="1600"/>
        </a:p>
      </dgm:t>
    </dgm:pt>
    <dgm:pt modelId="{0E4BEE5A-A720-43F7-8088-5276DF4C89F9}">
      <dgm:prSet custT="1"/>
      <dgm:spPr/>
      <dgm:t>
        <a:bodyPr/>
        <a:lstStyle/>
        <a:p>
          <a:pPr rtl="0"/>
          <a:r>
            <a:rPr lang="es-ES" sz="1400" b="1" smtClean="0"/>
            <a:t>La identificación de palabras.  (nombres de la familia, árbol geneaógico)</a:t>
          </a:r>
          <a:endParaRPr lang="es-ES" sz="1400" b="1" dirty="0"/>
        </a:p>
      </dgm:t>
    </dgm:pt>
    <dgm:pt modelId="{701FFFD9-78E2-4090-BC71-3CF21A7A85EA}" type="parTrans" cxnId="{290DB4A9-8040-475C-88B3-4CF1888B756F}">
      <dgm:prSet/>
      <dgm:spPr/>
      <dgm:t>
        <a:bodyPr/>
        <a:lstStyle/>
        <a:p>
          <a:endParaRPr lang="es-ES" sz="1600"/>
        </a:p>
      </dgm:t>
    </dgm:pt>
    <dgm:pt modelId="{DAF29372-4B4B-45BF-823A-3AC6D1390E58}" type="sibTrans" cxnId="{290DB4A9-8040-475C-88B3-4CF1888B756F}">
      <dgm:prSet/>
      <dgm:spPr/>
      <dgm:t>
        <a:bodyPr/>
        <a:lstStyle/>
        <a:p>
          <a:endParaRPr lang="es-ES" sz="1600"/>
        </a:p>
      </dgm:t>
    </dgm:pt>
    <dgm:pt modelId="{DBD52288-51B4-4E5A-8440-5386B6B6BB76}">
      <dgm:prSet custT="1"/>
      <dgm:spPr/>
      <dgm:t>
        <a:bodyPr/>
        <a:lstStyle/>
        <a:p>
          <a:pPr rtl="0"/>
          <a:r>
            <a:rPr lang="es-ES" sz="1400" b="1" dirty="0" smtClean="0"/>
            <a:t>Los ejercicios y juegos para la revisión de la correcta pronunciación.  (los compañeros se lo revisan)</a:t>
          </a:r>
          <a:endParaRPr lang="es-ES" sz="1400" b="1" dirty="0"/>
        </a:p>
      </dgm:t>
    </dgm:pt>
    <dgm:pt modelId="{AA03CF40-0FA8-453D-8EC2-70432C708107}" type="parTrans" cxnId="{E1DFD364-2785-48A3-89F0-F2363A9427BA}">
      <dgm:prSet/>
      <dgm:spPr/>
      <dgm:t>
        <a:bodyPr/>
        <a:lstStyle/>
        <a:p>
          <a:endParaRPr lang="es-ES" sz="1600"/>
        </a:p>
      </dgm:t>
    </dgm:pt>
    <dgm:pt modelId="{A8A43F02-4463-436B-8FCA-92A93612D69A}" type="sibTrans" cxnId="{E1DFD364-2785-48A3-89F0-F2363A9427BA}">
      <dgm:prSet/>
      <dgm:spPr/>
      <dgm:t>
        <a:bodyPr/>
        <a:lstStyle/>
        <a:p>
          <a:endParaRPr lang="es-ES" sz="1600"/>
        </a:p>
      </dgm:t>
    </dgm:pt>
    <dgm:pt modelId="{4AA47C68-0674-4333-AE2D-DF7DEDAD97FA}">
      <dgm:prSet custT="1"/>
      <dgm:spPr/>
      <dgm:t>
        <a:bodyPr/>
        <a:lstStyle/>
        <a:p>
          <a:pPr rtl="0"/>
          <a:endParaRPr lang="es-ES" sz="1600" b="1" dirty="0"/>
        </a:p>
      </dgm:t>
    </dgm:pt>
    <dgm:pt modelId="{6FB2CC9F-31D7-45D8-90C6-CFF7A9A46AA7}" type="parTrans" cxnId="{661CBEE0-D442-47A3-82AD-AA24AB714F12}">
      <dgm:prSet/>
      <dgm:spPr/>
      <dgm:t>
        <a:bodyPr/>
        <a:lstStyle/>
        <a:p>
          <a:endParaRPr lang="es-ES" sz="1600"/>
        </a:p>
      </dgm:t>
    </dgm:pt>
    <dgm:pt modelId="{F7C7F1FB-BE31-4E9C-A661-A2805E432149}" type="sibTrans" cxnId="{661CBEE0-D442-47A3-82AD-AA24AB714F12}">
      <dgm:prSet/>
      <dgm:spPr/>
      <dgm:t>
        <a:bodyPr/>
        <a:lstStyle/>
        <a:p>
          <a:endParaRPr lang="es-ES" sz="1600"/>
        </a:p>
      </dgm:t>
    </dgm:pt>
    <dgm:pt modelId="{6595B0E6-91E5-4366-910D-6CEFBC6BBAC2}">
      <dgm:prSet custT="1"/>
      <dgm:spPr/>
      <dgm:t>
        <a:bodyPr/>
        <a:lstStyle/>
        <a:p>
          <a:pPr rtl="0"/>
          <a:r>
            <a:rPr lang="es-ES" sz="1400" b="1" dirty="0" smtClean="0"/>
            <a:t>La formación de oraciones nuevas con palabras en cartones.  ( uso de enlaces: preposiciones, determinantes, conjunciones… y uso de acciones con pictogramas: verbos)</a:t>
          </a:r>
          <a:endParaRPr lang="es-ES" sz="1400" b="1" dirty="0"/>
        </a:p>
      </dgm:t>
    </dgm:pt>
    <dgm:pt modelId="{43C0103B-7D7D-4B0A-A3F3-9FD19404E934}" type="sibTrans" cxnId="{CD560DC6-E23B-41BF-9FC3-7682ACEF3CA2}">
      <dgm:prSet/>
      <dgm:spPr/>
      <dgm:t>
        <a:bodyPr/>
        <a:lstStyle/>
        <a:p>
          <a:endParaRPr lang="es-ES" sz="1600"/>
        </a:p>
      </dgm:t>
    </dgm:pt>
    <dgm:pt modelId="{13506AE0-E0F9-41F4-9D2B-F8E06BD2C0A0}" type="parTrans" cxnId="{CD560DC6-E23B-41BF-9FC3-7682ACEF3CA2}">
      <dgm:prSet/>
      <dgm:spPr/>
      <dgm:t>
        <a:bodyPr/>
        <a:lstStyle/>
        <a:p>
          <a:endParaRPr lang="es-ES" sz="1600"/>
        </a:p>
      </dgm:t>
    </dgm:pt>
    <dgm:pt modelId="{E7C98428-039B-4666-8DBB-959C2D6D8FF7}" type="pres">
      <dgm:prSet presAssocID="{CC42D4CC-9CA0-4436-8741-44DC78E7437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1B3F29C-B89B-4600-9A42-A735504E8038}" type="pres">
      <dgm:prSet presAssocID="{9E18702D-D182-45EE-A906-57334CA1A60A}" presName="parentLin" presStyleCnt="0"/>
      <dgm:spPr/>
    </dgm:pt>
    <dgm:pt modelId="{476174AB-F89B-4977-BCCE-6313574478A2}" type="pres">
      <dgm:prSet presAssocID="{9E18702D-D182-45EE-A906-57334CA1A60A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F46FD57B-4FBB-4D21-BC04-CB5A96EB475F}" type="pres">
      <dgm:prSet presAssocID="{9E18702D-D182-45EE-A906-57334CA1A60A}" presName="parentText" presStyleLbl="node1" presStyleIdx="0" presStyleCnt="4" custScaleX="132826" custScaleY="782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4DC0F9-1F3B-4EE3-8EF5-F6C0AF1359E2}" type="pres">
      <dgm:prSet presAssocID="{9E18702D-D182-45EE-A906-57334CA1A60A}" presName="negativeSpace" presStyleCnt="0"/>
      <dgm:spPr/>
    </dgm:pt>
    <dgm:pt modelId="{42802017-1B95-4AB3-A428-799779CEFCBA}" type="pres">
      <dgm:prSet presAssocID="{9E18702D-D182-45EE-A906-57334CA1A60A}" presName="childText" presStyleLbl="conFgAcc1" presStyleIdx="0" presStyleCnt="4">
        <dgm:presLayoutVars>
          <dgm:bulletEnabled val="1"/>
        </dgm:presLayoutVars>
      </dgm:prSet>
      <dgm:spPr/>
    </dgm:pt>
    <dgm:pt modelId="{47089F26-5641-4503-9E60-B99ADA690036}" type="pres">
      <dgm:prSet presAssocID="{246DA15D-1D2B-4574-8650-27D89989A5D1}" presName="spaceBetweenRectangles" presStyleCnt="0"/>
      <dgm:spPr/>
    </dgm:pt>
    <dgm:pt modelId="{5A6669BE-B278-46BA-AADE-26A7D8742A43}" type="pres">
      <dgm:prSet presAssocID="{6595B0E6-91E5-4366-910D-6CEFBC6BBAC2}" presName="parentLin" presStyleCnt="0"/>
      <dgm:spPr/>
    </dgm:pt>
    <dgm:pt modelId="{C577CAF6-EFF5-43EE-B8E0-56EE72B9BAC4}" type="pres">
      <dgm:prSet presAssocID="{6595B0E6-91E5-4366-910D-6CEFBC6BBAC2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D5EE6696-7D99-464F-9CB9-CF5D4165E10B}" type="pres">
      <dgm:prSet presAssocID="{6595B0E6-91E5-4366-910D-6CEFBC6BBAC2}" presName="parentText" presStyleLbl="node1" presStyleIdx="1" presStyleCnt="4" custScaleX="132826" custScaleY="782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989228-9AD1-4DC1-A437-7BB200A70899}" type="pres">
      <dgm:prSet presAssocID="{6595B0E6-91E5-4366-910D-6CEFBC6BBAC2}" presName="negativeSpace" presStyleCnt="0"/>
      <dgm:spPr/>
    </dgm:pt>
    <dgm:pt modelId="{77CD73AE-97B6-499F-8D1F-86DB984BCBFF}" type="pres">
      <dgm:prSet presAssocID="{6595B0E6-91E5-4366-910D-6CEFBC6BBAC2}" presName="childText" presStyleLbl="conFgAcc1" presStyleIdx="1" presStyleCnt="4">
        <dgm:presLayoutVars>
          <dgm:bulletEnabled val="1"/>
        </dgm:presLayoutVars>
      </dgm:prSet>
      <dgm:spPr/>
    </dgm:pt>
    <dgm:pt modelId="{6BAC3329-4D72-4F41-B45B-5D86DAA4E37B}" type="pres">
      <dgm:prSet presAssocID="{43C0103B-7D7D-4B0A-A3F3-9FD19404E934}" presName="spaceBetweenRectangles" presStyleCnt="0"/>
      <dgm:spPr/>
    </dgm:pt>
    <dgm:pt modelId="{5FFD4B63-503F-49E9-8548-86E7C68CCB2F}" type="pres">
      <dgm:prSet presAssocID="{0E4BEE5A-A720-43F7-8088-5276DF4C89F9}" presName="parentLin" presStyleCnt="0"/>
      <dgm:spPr/>
    </dgm:pt>
    <dgm:pt modelId="{C1B733FB-23ED-4A02-9345-E23ADE784C8D}" type="pres">
      <dgm:prSet presAssocID="{0E4BEE5A-A720-43F7-8088-5276DF4C89F9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0CA8E7D2-8E50-4D8B-A598-B2F743CA94D8}" type="pres">
      <dgm:prSet presAssocID="{0E4BEE5A-A720-43F7-8088-5276DF4C89F9}" presName="parentText" presStyleLbl="node1" presStyleIdx="2" presStyleCnt="4" custScaleX="132826" custScaleY="782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6984CB-8A4B-4756-8361-F3228E88E968}" type="pres">
      <dgm:prSet presAssocID="{0E4BEE5A-A720-43F7-8088-5276DF4C89F9}" presName="negativeSpace" presStyleCnt="0"/>
      <dgm:spPr/>
    </dgm:pt>
    <dgm:pt modelId="{C7CADFE8-F2F4-466F-A242-B8ED68AFCF28}" type="pres">
      <dgm:prSet presAssocID="{0E4BEE5A-A720-43F7-8088-5276DF4C89F9}" presName="childText" presStyleLbl="conFgAcc1" presStyleIdx="2" presStyleCnt="4">
        <dgm:presLayoutVars>
          <dgm:bulletEnabled val="1"/>
        </dgm:presLayoutVars>
      </dgm:prSet>
      <dgm:spPr/>
    </dgm:pt>
    <dgm:pt modelId="{D949917A-DC63-4A24-B019-BB3341EAC2D8}" type="pres">
      <dgm:prSet presAssocID="{DAF29372-4B4B-45BF-823A-3AC6D1390E58}" presName="spaceBetweenRectangles" presStyleCnt="0"/>
      <dgm:spPr/>
    </dgm:pt>
    <dgm:pt modelId="{A0CF893E-925B-4035-B6E0-CB5406888400}" type="pres">
      <dgm:prSet presAssocID="{DBD52288-51B4-4E5A-8440-5386B6B6BB76}" presName="parentLin" presStyleCnt="0"/>
      <dgm:spPr/>
    </dgm:pt>
    <dgm:pt modelId="{F6107FC3-FFAD-42C5-A50E-333E8956160F}" type="pres">
      <dgm:prSet presAssocID="{DBD52288-51B4-4E5A-8440-5386B6B6BB76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DF4E0814-3E3A-405D-81FD-C2299F203FAA}" type="pres">
      <dgm:prSet presAssocID="{DBD52288-51B4-4E5A-8440-5386B6B6BB76}" presName="parentText" presStyleLbl="node1" presStyleIdx="3" presStyleCnt="4" custScaleX="132826" custScaleY="782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77A30F-810C-4990-A37A-F667704E1D6F}" type="pres">
      <dgm:prSet presAssocID="{DBD52288-51B4-4E5A-8440-5386B6B6BB76}" presName="negativeSpace" presStyleCnt="0"/>
      <dgm:spPr/>
    </dgm:pt>
    <dgm:pt modelId="{22732EE3-6C09-4945-8203-F7CC0C633027}" type="pres">
      <dgm:prSet presAssocID="{DBD52288-51B4-4E5A-8440-5386B6B6BB7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61CBEE0-D442-47A3-82AD-AA24AB714F12}" srcId="{DBD52288-51B4-4E5A-8440-5386B6B6BB76}" destId="{4AA47C68-0674-4333-AE2D-DF7DEDAD97FA}" srcOrd="0" destOrd="0" parTransId="{6FB2CC9F-31D7-45D8-90C6-CFF7A9A46AA7}" sibTransId="{F7C7F1FB-BE31-4E9C-A661-A2805E432149}"/>
    <dgm:cxn modelId="{0C4FFA9B-93C7-4CD0-AD48-3A1C2A459FE6}" type="presOf" srcId="{4AA47C68-0674-4333-AE2D-DF7DEDAD97FA}" destId="{22732EE3-6C09-4945-8203-F7CC0C633027}" srcOrd="0" destOrd="0" presId="urn:microsoft.com/office/officeart/2005/8/layout/list1"/>
    <dgm:cxn modelId="{290DB4A9-8040-475C-88B3-4CF1888B756F}" srcId="{CC42D4CC-9CA0-4436-8741-44DC78E7437F}" destId="{0E4BEE5A-A720-43F7-8088-5276DF4C89F9}" srcOrd="2" destOrd="0" parTransId="{701FFFD9-78E2-4090-BC71-3CF21A7A85EA}" sibTransId="{DAF29372-4B4B-45BF-823A-3AC6D1390E58}"/>
    <dgm:cxn modelId="{FF36997C-08BC-46F6-817F-23739FC21247}" type="presOf" srcId="{9E18702D-D182-45EE-A906-57334CA1A60A}" destId="{476174AB-F89B-4977-BCCE-6313574478A2}" srcOrd="0" destOrd="0" presId="urn:microsoft.com/office/officeart/2005/8/layout/list1"/>
    <dgm:cxn modelId="{E1DFD364-2785-48A3-89F0-F2363A9427BA}" srcId="{CC42D4CC-9CA0-4436-8741-44DC78E7437F}" destId="{DBD52288-51B4-4E5A-8440-5386B6B6BB76}" srcOrd="3" destOrd="0" parTransId="{AA03CF40-0FA8-453D-8EC2-70432C708107}" sibTransId="{A8A43F02-4463-436B-8FCA-92A93612D69A}"/>
    <dgm:cxn modelId="{419B142C-86C7-409D-A99A-9B2A9F36B885}" srcId="{CC42D4CC-9CA0-4436-8741-44DC78E7437F}" destId="{9E18702D-D182-45EE-A906-57334CA1A60A}" srcOrd="0" destOrd="0" parTransId="{08B342D8-19D6-41BF-9F33-5750A5C69D72}" sibTransId="{246DA15D-1D2B-4574-8650-27D89989A5D1}"/>
    <dgm:cxn modelId="{78B533BA-D187-45FD-AE25-2F362CDBE094}" type="presOf" srcId="{0E4BEE5A-A720-43F7-8088-5276DF4C89F9}" destId="{C1B733FB-23ED-4A02-9345-E23ADE784C8D}" srcOrd="0" destOrd="0" presId="urn:microsoft.com/office/officeart/2005/8/layout/list1"/>
    <dgm:cxn modelId="{0AEB71CD-B592-462E-B6CD-9A6B11894D47}" type="presOf" srcId="{DBD52288-51B4-4E5A-8440-5386B6B6BB76}" destId="{DF4E0814-3E3A-405D-81FD-C2299F203FAA}" srcOrd="1" destOrd="0" presId="urn:microsoft.com/office/officeart/2005/8/layout/list1"/>
    <dgm:cxn modelId="{7FD8A1F0-1CA2-4B51-B62D-74FAF73C121A}" type="presOf" srcId="{0E4BEE5A-A720-43F7-8088-5276DF4C89F9}" destId="{0CA8E7D2-8E50-4D8B-A598-B2F743CA94D8}" srcOrd="1" destOrd="0" presId="urn:microsoft.com/office/officeart/2005/8/layout/list1"/>
    <dgm:cxn modelId="{F50F5F65-4057-4619-995A-278E91753723}" type="presOf" srcId="{6595B0E6-91E5-4366-910D-6CEFBC6BBAC2}" destId="{D5EE6696-7D99-464F-9CB9-CF5D4165E10B}" srcOrd="1" destOrd="0" presId="urn:microsoft.com/office/officeart/2005/8/layout/list1"/>
    <dgm:cxn modelId="{849A51F8-684D-4FB7-8BA5-A9FF5C79E843}" type="presOf" srcId="{6595B0E6-91E5-4366-910D-6CEFBC6BBAC2}" destId="{C577CAF6-EFF5-43EE-B8E0-56EE72B9BAC4}" srcOrd="0" destOrd="0" presId="urn:microsoft.com/office/officeart/2005/8/layout/list1"/>
    <dgm:cxn modelId="{CD560DC6-E23B-41BF-9FC3-7682ACEF3CA2}" srcId="{CC42D4CC-9CA0-4436-8741-44DC78E7437F}" destId="{6595B0E6-91E5-4366-910D-6CEFBC6BBAC2}" srcOrd="1" destOrd="0" parTransId="{13506AE0-E0F9-41F4-9D2B-F8E06BD2C0A0}" sibTransId="{43C0103B-7D7D-4B0A-A3F3-9FD19404E934}"/>
    <dgm:cxn modelId="{CD9BC16E-14E1-4C59-B874-AA860EFB2B8A}" type="presOf" srcId="{CC42D4CC-9CA0-4436-8741-44DC78E7437F}" destId="{E7C98428-039B-4666-8DBB-959C2D6D8FF7}" srcOrd="0" destOrd="0" presId="urn:microsoft.com/office/officeart/2005/8/layout/list1"/>
    <dgm:cxn modelId="{8FA6BCFA-C067-4172-BB2C-2FD20704E46F}" type="presOf" srcId="{9E18702D-D182-45EE-A906-57334CA1A60A}" destId="{F46FD57B-4FBB-4D21-BC04-CB5A96EB475F}" srcOrd="1" destOrd="0" presId="urn:microsoft.com/office/officeart/2005/8/layout/list1"/>
    <dgm:cxn modelId="{83EEE3A1-A5F9-49BD-9AD0-FBA88D7B90FF}" type="presOf" srcId="{DBD52288-51B4-4E5A-8440-5386B6B6BB76}" destId="{F6107FC3-FFAD-42C5-A50E-333E8956160F}" srcOrd="0" destOrd="0" presId="urn:microsoft.com/office/officeart/2005/8/layout/list1"/>
    <dgm:cxn modelId="{50D0C915-4526-48E8-8709-F0217DA93A7A}" type="presParOf" srcId="{E7C98428-039B-4666-8DBB-959C2D6D8FF7}" destId="{A1B3F29C-B89B-4600-9A42-A735504E8038}" srcOrd="0" destOrd="0" presId="urn:microsoft.com/office/officeart/2005/8/layout/list1"/>
    <dgm:cxn modelId="{E50EE578-3E0C-4D83-AB7B-CA37C1337F26}" type="presParOf" srcId="{A1B3F29C-B89B-4600-9A42-A735504E8038}" destId="{476174AB-F89B-4977-BCCE-6313574478A2}" srcOrd="0" destOrd="0" presId="urn:microsoft.com/office/officeart/2005/8/layout/list1"/>
    <dgm:cxn modelId="{3EA73109-17F1-4A06-B33E-6DC4544AD929}" type="presParOf" srcId="{A1B3F29C-B89B-4600-9A42-A735504E8038}" destId="{F46FD57B-4FBB-4D21-BC04-CB5A96EB475F}" srcOrd="1" destOrd="0" presId="urn:microsoft.com/office/officeart/2005/8/layout/list1"/>
    <dgm:cxn modelId="{C6DA8E2A-B3D4-41A1-8274-F274E3BFE840}" type="presParOf" srcId="{E7C98428-039B-4666-8DBB-959C2D6D8FF7}" destId="{D14DC0F9-1F3B-4EE3-8EF5-F6C0AF1359E2}" srcOrd="1" destOrd="0" presId="urn:microsoft.com/office/officeart/2005/8/layout/list1"/>
    <dgm:cxn modelId="{75955F95-F541-42BE-AD42-3624EA5BF449}" type="presParOf" srcId="{E7C98428-039B-4666-8DBB-959C2D6D8FF7}" destId="{42802017-1B95-4AB3-A428-799779CEFCBA}" srcOrd="2" destOrd="0" presId="urn:microsoft.com/office/officeart/2005/8/layout/list1"/>
    <dgm:cxn modelId="{9917A3A4-10BF-4ECF-92DE-BC98E1D24832}" type="presParOf" srcId="{E7C98428-039B-4666-8DBB-959C2D6D8FF7}" destId="{47089F26-5641-4503-9E60-B99ADA690036}" srcOrd="3" destOrd="0" presId="urn:microsoft.com/office/officeart/2005/8/layout/list1"/>
    <dgm:cxn modelId="{76B4DFE3-2F62-42D7-83B6-8E6E70B1DAD6}" type="presParOf" srcId="{E7C98428-039B-4666-8DBB-959C2D6D8FF7}" destId="{5A6669BE-B278-46BA-AADE-26A7D8742A43}" srcOrd="4" destOrd="0" presId="urn:microsoft.com/office/officeart/2005/8/layout/list1"/>
    <dgm:cxn modelId="{7AC8EE15-7839-4AB2-97D2-A273A936DC47}" type="presParOf" srcId="{5A6669BE-B278-46BA-AADE-26A7D8742A43}" destId="{C577CAF6-EFF5-43EE-B8E0-56EE72B9BAC4}" srcOrd="0" destOrd="0" presId="urn:microsoft.com/office/officeart/2005/8/layout/list1"/>
    <dgm:cxn modelId="{1ED743D2-A845-4115-A268-B71F2BC48225}" type="presParOf" srcId="{5A6669BE-B278-46BA-AADE-26A7D8742A43}" destId="{D5EE6696-7D99-464F-9CB9-CF5D4165E10B}" srcOrd="1" destOrd="0" presId="urn:microsoft.com/office/officeart/2005/8/layout/list1"/>
    <dgm:cxn modelId="{B376D4A4-FBC6-4439-88B2-ADF69909BA92}" type="presParOf" srcId="{E7C98428-039B-4666-8DBB-959C2D6D8FF7}" destId="{D3989228-9AD1-4DC1-A437-7BB200A70899}" srcOrd="5" destOrd="0" presId="urn:microsoft.com/office/officeart/2005/8/layout/list1"/>
    <dgm:cxn modelId="{90AC13FD-6052-42D2-B98D-8DFD96BD84E4}" type="presParOf" srcId="{E7C98428-039B-4666-8DBB-959C2D6D8FF7}" destId="{77CD73AE-97B6-499F-8D1F-86DB984BCBFF}" srcOrd="6" destOrd="0" presId="urn:microsoft.com/office/officeart/2005/8/layout/list1"/>
    <dgm:cxn modelId="{6C7D4C0D-D42F-4DBD-807F-4AAFA13CACF8}" type="presParOf" srcId="{E7C98428-039B-4666-8DBB-959C2D6D8FF7}" destId="{6BAC3329-4D72-4F41-B45B-5D86DAA4E37B}" srcOrd="7" destOrd="0" presId="urn:microsoft.com/office/officeart/2005/8/layout/list1"/>
    <dgm:cxn modelId="{76CC6F42-BF30-4156-89A7-86EEF52BAFED}" type="presParOf" srcId="{E7C98428-039B-4666-8DBB-959C2D6D8FF7}" destId="{5FFD4B63-503F-49E9-8548-86E7C68CCB2F}" srcOrd="8" destOrd="0" presId="urn:microsoft.com/office/officeart/2005/8/layout/list1"/>
    <dgm:cxn modelId="{CE002349-DA99-462D-9D27-888E4E804FAD}" type="presParOf" srcId="{5FFD4B63-503F-49E9-8548-86E7C68CCB2F}" destId="{C1B733FB-23ED-4A02-9345-E23ADE784C8D}" srcOrd="0" destOrd="0" presId="urn:microsoft.com/office/officeart/2005/8/layout/list1"/>
    <dgm:cxn modelId="{52F8CE9C-B9CC-4A0E-A4DE-712CFC539FBF}" type="presParOf" srcId="{5FFD4B63-503F-49E9-8548-86E7C68CCB2F}" destId="{0CA8E7D2-8E50-4D8B-A598-B2F743CA94D8}" srcOrd="1" destOrd="0" presId="urn:microsoft.com/office/officeart/2005/8/layout/list1"/>
    <dgm:cxn modelId="{CA41D403-F0E1-4202-9BDA-935561BC6A4C}" type="presParOf" srcId="{E7C98428-039B-4666-8DBB-959C2D6D8FF7}" destId="{B36984CB-8A4B-4756-8361-F3228E88E968}" srcOrd="9" destOrd="0" presId="urn:microsoft.com/office/officeart/2005/8/layout/list1"/>
    <dgm:cxn modelId="{8094B88E-219B-459F-AA44-F31BEADA5F6F}" type="presParOf" srcId="{E7C98428-039B-4666-8DBB-959C2D6D8FF7}" destId="{C7CADFE8-F2F4-466F-A242-B8ED68AFCF28}" srcOrd="10" destOrd="0" presId="urn:microsoft.com/office/officeart/2005/8/layout/list1"/>
    <dgm:cxn modelId="{245A3FE6-C834-4B52-92FD-EA051B5754E5}" type="presParOf" srcId="{E7C98428-039B-4666-8DBB-959C2D6D8FF7}" destId="{D949917A-DC63-4A24-B019-BB3341EAC2D8}" srcOrd="11" destOrd="0" presId="urn:microsoft.com/office/officeart/2005/8/layout/list1"/>
    <dgm:cxn modelId="{65C17E39-47AE-4713-ABDB-6B8769017A09}" type="presParOf" srcId="{E7C98428-039B-4666-8DBB-959C2D6D8FF7}" destId="{A0CF893E-925B-4035-B6E0-CB5406888400}" srcOrd="12" destOrd="0" presId="urn:microsoft.com/office/officeart/2005/8/layout/list1"/>
    <dgm:cxn modelId="{381C86E9-93DF-464B-BD06-30130D306DF7}" type="presParOf" srcId="{A0CF893E-925B-4035-B6E0-CB5406888400}" destId="{F6107FC3-FFAD-42C5-A50E-333E8956160F}" srcOrd="0" destOrd="0" presId="urn:microsoft.com/office/officeart/2005/8/layout/list1"/>
    <dgm:cxn modelId="{1541832F-E675-4858-A936-37E165248C6B}" type="presParOf" srcId="{A0CF893E-925B-4035-B6E0-CB5406888400}" destId="{DF4E0814-3E3A-405D-81FD-C2299F203FAA}" srcOrd="1" destOrd="0" presId="urn:microsoft.com/office/officeart/2005/8/layout/list1"/>
    <dgm:cxn modelId="{CF996545-491B-4092-9BD3-E88E2C796E70}" type="presParOf" srcId="{E7C98428-039B-4666-8DBB-959C2D6D8FF7}" destId="{1277A30F-810C-4990-A37A-F667704E1D6F}" srcOrd="13" destOrd="0" presId="urn:microsoft.com/office/officeart/2005/8/layout/list1"/>
    <dgm:cxn modelId="{CA3B5720-874E-4120-A84D-65CBC3F3AFCB}" type="presParOf" srcId="{E7C98428-039B-4666-8DBB-959C2D6D8FF7}" destId="{22732EE3-6C09-4945-8203-F7CC0C63302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F6E8B9-D3DD-4ECE-A191-49EE718D1170}" type="doc">
      <dgm:prSet loTypeId="urn:microsoft.com/office/officeart/2005/8/layout/vProcess5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E1BAE0FE-3135-4D2C-84A3-1D8512C98674}">
      <dgm:prSet/>
      <dgm:spPr/>
      <dgm:t>
        <a:bodyPr/>
        <a:lstStyle/>
        <a:p>
          <a:pPr rtl="0"/>
          <a:r>
            <a:rPr lang="es-ES" b="1" dirty="0" smtClean="0"/>
            <a:t>Los ejercicios de reconocimiento de palabras o partes de palabras en otras palabras.  (lupa detective, en textos reales)</a:t>
          </a:r>
          <a:endParaRPr lang="es-ES" dirty="0"/>
        </a:p>
      </dgm:t>
    </dgm:pt>
    <dgm:pt modelId="{8BEAB17F-A012-40CD-9561-CD405261EE8B}" type="parTrans" cxnId="{8F1364DF-4492-400D-9FEE-8EAD326DF103}">
      <dgm:prSet/>
      <dgm:spPr/>
      <dgm:t>
        <a:bodyPr/>
        <a:lstStyle/>
        <a:p>
          <a:endParaRPr lang="es-ES"/>
        </a:p>
      </dgm:t>
    </dgm:pt>
    <dgm:pt modelId="{F972CB7A-FF39-4326-9489-2271F9B3ACB0}" type="sibTrans" cxnId="{8F1364DF-4492-400D-9FEE-8EAD326DF103}">
      <dgm:prSet/>
      <dgm:spPr/>
      <dgm:t>
        <a:bodyPr/>
        <a:lstStyle/>
        <a:p>
          <a:endParaRPr lang="es-ES"/>
        </a:p>
      </dgm:t>
    </dgm:pt>
    <dgm:pt modelId="{377329CD-885C-4164-94F1-0316E1B0E704}">
      <dgm:prSet/>
      <dgm:spPr/>
      <dgm:t>
        <a:bodyPr rIns="0"/>
        <a:lstStyle/>
        <a:p>
          <a:pPr rtl="0"/>
          <a:r>
            <a:rPr lang="es-ES" b="1" dirty="0" smtClean="0"/>
            <a:t>La lectura comprensiva y la escritura con letra de molde y cursiva, así como la redacción de informes breves. (redacciones, cartas a…, Me comunico con…. Recursos literarios: caligrama)</a:t>
          </a:r>
          <a:endParaRPr lang="es-ES" b="1" dirty="0"/>
        </a:p>
      </dgm:t>
    </dgm:pt>
    <dgm:pt modelId="{735D79E8-BCBF-4409-9C11-80B506C8E4D4}" type="parTrans" cxnId="{D7E4C83B-A6B6-4BFF-B270-C45032AC137D}">
      <dgm:prSet/>
      <dgm:spPr/>
      <dgm:t>
        <a:bodyPr/>
        <a:lstStyle/>
        <a:p>
          <a:endParaRPr lang="es-ES"/>
        </a:p>
      </dgm:t>
    </dgm:pt>
    <dgm:pt modelId="{173F2F2E-9FAD-4950-A3E7-1A3F6D275A60}" type="sibTrans" cxnId="{D7E4C83B-A6B6-4BFF-B270-C45032AC137D}">
      <dgm:prSet/>
      <dgm:spPr/>
      <dgm:t>
        <a:bodyPr/>
        <a:lstStyle/>
        <a:p>
          <a:endParaRPr lang="es-ES"/>
        </a:p>
      </dgm:t>
    </dgm:pt>
    <dgm:pt modelId="{3FA70BBD-C21A-4622-863F-AFF1512BFCD3}">
      <dgm:prSet/>
      <dgm:spPr/>
      <dgm:t>
        <a:bodyPr/>
        <a:lstStyle/>
        <a:p>
          <a:pPr rtl="0"/>
          <a:r>
            <a:rPr lang="es-ES" b="1" dirty="0" smtClean="0"/>
            <a:t>Los distintos ejercicios de escritura, ya copiados o al dictado.  (papel de seda, rotulador </a:t>
          </a:r>
          <a:r>
            <a:rPr lang="es-ES" b="1" dirty="0" err="1" smtClean="0"/>
            <a:t>veleda</a:t>
          </a:r>
          <a:r>
            <a:rPr lang="es-ES" b="1" dirty="0" smtClean="0"/>
            <a:t>, esgrafiado, modelado de plastilina, cosido en corchos…)</a:t>
          </a:r>
          <a:endParaRPr lang="es-ES" dirty="0"/>
        </a:p>
      </dgm:t>
    </dgm:pt>
    <dgm:pt modelId="{DDE0DA95-041D-4F3B-9C31-8BB42F1D0B97}" type="parTrans" cxnId="{04AD1C7B-934F-4E6E-B079-88EC1F97ABB8}">
      <dgm:prSet/>
      <dgm:spPr/>
      <dgm:t>
        <a:bodyPr/>
        <a:lstStyle/>
        <a:p>
          <a:endParaRPr lang="es-ES"/>
        </a:p>
      </dgm:t>
    </dgm:pt>
    <dgm:pt modelId="{98F86D95-30EF-47D4-915F-433FB9754342}" type="sibTrans" cxnId="{04AD1C7B-934F-4E6E-B079-88EC1F97ABB8}">
      <dgm:prSet/>
      <dgm:spPr/>
      <dgm:t>
        <a:bodyPr/>
        <a:lstStyle/>
        <a:p>
          <a:endParaRPr lang="es-ES"/>
        </a:p>
      </dgm:t>
    </dgm:pt>
    <dgm:pt modelId="{13FFC602-1CAD-4E38-B83C-6D05777901DE}" type="pres">
      <dgm:prSet presAssocID="{59F6E8B9-D3DD-4ECE-A191-49EE718D117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39EED0C-A853-43C6-870F-F666AB8E1194}" type="pres">
      <dgm:prSet presAssocID="{59F6E8B9-D3DD-4ECE-A191-49EE718D1170}" presName="dummyMaxCanvas" presStyleCnt="0">
        <dgm:presLayoutVars/>
      </dgm:prSet>
      <dgm:spPr/>
    </dgm:pt>
    <dgm:pt modelId="{5772CF6A-C8AF-404D-A28E-A44495CD5531}" type="pres">
      <dgm:prSet presAssocID="{59F6E8B9-D3DD-4ECE-A191-49EE718D1170}" presName="ThreeNodes_1" presStyleLbl="node1" presStyleIdx="0" presStyleCnt="3" custScaleY="75439" custLinFactNeighborX="447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9BA311-02A9-4671-AE46-10F90430522C}" type="pres">
      <dgm:prSet presAssocID="{59F6E8B9-D3DD-4ECE-A191-49EE718D1170}" presName="ThreeNodes_2" presStyleLbl="node1" presStyleIdx="1" presStyleCnt="3" custScaleY="760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E2231E-FAB3-43E2-9558-C1391659ADCD}" type="pres">
      <dgm:prSet presAssocID="{59F6E8B9-D3DD-4ECE-A191-49EE718D1170}" presName="ThreeNodes_3" presStyleLbl="node1" presStyleIdx="2" presStyleCnt="3" custScaleX="103313" custScaleY="76608" custLinFactNeighborX="6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3C1C76-9AA8-4FB2-A061-5C507B0AD983}" type="pres">
      <dgm:prSet presAssocID="{59F6E8B9-D3DD-4ECE-A191-49EE718D1170}" presName="ThreeConn_1-2" presStyleLbl="fgAccFollowNode1" presStyleIdx="0" presStyleCnt="2" custScaleX="214426" custLinFactNeighborX="17994" custLinFactNeighborY="-2669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FAAB47-8EE4-4A2F-8E7D-17ADA29CDF9B}" type="pres">
      <dgm:prSet presAssocID="{59F6E8B9-D3DD-4ECE-A191-49EE718D1170}" presName="ThreeConn_2-3" presStyleLbl="fgAccFollowNode1" presStyleIdx="1" presStyleCnt="2" custScaleX="20369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1E52EE-2D6E-40EF-892B-270F3218C264}" type="pres">
      <dgm:prSet presAssocID="{59F6E8B9-D3DD-4ECE-A191-49EE718D117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15A7AF-A407-4504-B974-751AC526EF52}" type="pres">
      <dgm:prSet presAssocID="{59F6E8B9-D3DD-4ECE-A191-49EE718D117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A4271F-BD2F-470F-B764-FC454A464206}" type="pres">
      <dgm:prSet presAssocID="{59F6E8B9-D3DD-4ECE-A191-49EE718D117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53CF8FC-ACE8-4DA3-9DAC-185A4CA41873}" type="presOf" srcId="{E1BAE0FE-3135-4D2C-84A3-1D8512C98674}" destId="{1315A7AF-A407-4504-B974-751AC526EF52}" srcOrd="1" destOrd="0" presId="urn:microsoft.com/office/officeart/2005/8/layout/vProcess5"/>
    <dgm:cxn modelId="{D7E4C83B-A6B6-4BFF-B270-C45032AC137D}" srcId="{59F6E8B9-D3DD-4ECE-A191-49EE718D1170}" destId="{377329CD-885C-4164-94F1-0316E1B0E704}" srcOrd="2" destOrd="0" parTransId="{735D79E8-BCBF-4409-9C11-80B506C8E4D4}" sibTransId="{173F2F2E-9FAD-4950-A3E7-1A3F6D275A60}"/>
    <dgm:cxn modelId="{D617C50E-66F5-417C-A21D-C7CA3FE2BE52}" type="presOf" srcId="{377329CD-885C-4164-94F1-0316E1B0E704}" destId="{63E2231E-FAB3-43E2-9558-C1391659ADCD}" srcOrd="0" destOrd="0" presId="urn:microsoft.com/office/officeart/2005/8/layout/vProcess5"/>
    <dgm:cxn modelId="{2F25916F-46E3-4519-9694-86D0187BB502}" type="presOf" srcId="{98F86D95-30EF-47D4-915F-433FB9754342}" destId="{C03C1C76-9AA8-4FB2-A061-5C507B0AD983}" srcOrd="0" destOrd="0" presId="urn:microsoft.com/office/officeart/2005/8/layout/vProcess5"/>
    <dgm:cxn modelId="{F439E73C-44A2-4428-9801-4B6DC8B62E8F}" type="presOf" srcId="{E1BAE0FE-3135-4D2C-84A3-1D8512C98674}" destId="{9B9BA311-02A9-4671-AE46-10F90430522C}" srcOrd="0" destOrd="0" presId="urn:microsoft.com/office/officeart/2005/8/layout/vProcess5"/>
    <dgm:cxn modelId="{E4EAF1C0-139A-4B81-AC0E-52425EA56D16}" type="presOf" srcId="{377329CD-885C-4164-94F1-0316E1B0E704}" destId="{4FA4271F-BD2F-470F-B764-FC454A464206}" srcOrd="1" destOrd="0" presId="urn:microsoft.com/office/officeart/2005/8/layout/vProcess5"/>
    <dgm:cxn modelId="{2420E04D-E44A-493C-B709-1CF67C584845}" type="presOf" srcId="{3FA70BBD-C21A-4622-863F-AFF1512BFCD3}" destId="{5772CF6A-C8AF-404D-A28E-A44495CD5531}" srcOrd="0" destOrd="0" presId="urn:microsoft.com/office/officeart/2005/8/layout/vProcess5"/>
    <dgm:cxn modelId="{8F1364DF-4492-400D-9FEE-8EAD326DF103}" srcId="{59F6E8B9-D3DD-4ECE-A191-49EE718D1170}" destId="{E1BAE0FE-3135-4D2C-84A3-1D8512C98674}" srcOrd="1" destOrd="0" parTransId="{8BEAB17F-A012-40CD-9561-CD405261EE8B}" sibTransId="{F972CB7A-FF39-4326-9489-2271F9B3ACB0}"/>
    <dgm:cxn modelId="{23FA6EB3-E51B-4D9A-86E7-F4D4F8B2473E}" type="presOf" srcId="{F972CB7A-FF39-4326-9489-2271F9B3ACB0}" destId="{7AFAAB47-8EE4-4A2F-8E7D-17ADA29CDF9B}" srcOrd="0" destOrd="0" presId="urn:microsoft.com/office/officeart/2005/8/layout/vProcess5"/>
    <dgm:cxn modelId="{F10B1BA8-F5D7-4229-9BA7-06CC3A3AC0DA}" type="presOf" srcId="{3FA70BBD-C21A-4622-863F-AFF1512BFCD3}" destId="{251E52EE-2D6E-40EF-892B-270F3218C264}" srcOrd="1" destOrd="0" presId="urn:microsoft.com/office/officeart/2005/8/layout/vProcess5"/>
    <dgm:cxn modelId="{04AD1C7B-934F-4E6E-B079-88EC1F97ABB8}" srcId="{59F6E8B9-D3DD-4ECE-A191-49EE718D1170}" destId="{3FA70BBD-C21A-4622-863F-AFF1512BFCD3}" srcOrd="0" destOrd="0" parTransId="{DDE0DA95-041D-4F3B-9C31-8BB42F1D0B97}" sibTransId="{98F86D95-30EF-47D4-915F-433FB9754342}"/>
    <dgm:cxn modelId="{673B1192-D99E-414F-9AD3-4A2503DDD1DA}" type="presOf" srcId="{59F6E8B9-D3DD-4ECE-A191-49EE718D1170}" destId="{13FFC602-1CAD-4E38-B83C-6D05777901DE}" srcOrd="0" destOrd="0" presId="urn:microsoft.com/office/officeart/2005/8/layout/vProcess5"/>
    <dgm:cxn modelId="{F066C850-609F-4D11-B8E2-9F7F00128176}" type="presParOf" srcId="{13FFC602-1CAD-4E38-B83C-6D05777901DE}" destId="{E39EED0C-A853-43C6-870F-F666AB8E1194}" srcOrd="0" destOrd="0" presId="urn:microsoft.com/office/officeart/2005/8/layout/vProcess5"/>
    <dgm:cxn modelId="{436D781E-94B2-483A-A1E6-F7B4EEE84EE2}" type="presParOf" srcId="{13FFC602-1CAD-4E38-B83C-6D05777901DE}" destId="{5772CF6A-C8AF-404D-A28E-A44495CD5531}" srcOrd="1" destOrd="0" presId="urn:microsoft.com/office/officeart/2005/8/layout/vProcess5"/>
    <dgm:cxn modelId="{5D2A8F94-1D99-430C-AB30-D0C57A76407F}" type="presParOf" srcId="{13FFC602-1CAD-4E38-B83C-6D05777901DE}" destId="{9B9BA311-02A9-4671-AE46-10F90430522C}" srcOrd="2" destOrd="0" presId="urn:microsoft.com/office/officeart/2005/8/layout/vProcess5"/>
    <dgm:cxn modelId="{5445DCD6-A52D-450C-8292-168A9508C9C1}" type="presParOf" srcId="{13FFC602-1CAD-4E38-B83C-6D05777901DE}" destId="{63E2231E-FAB3-43E2-9558-C1391659ADCD}" srcOrd="3" destOrd="0" presId="urn:microsoft.com/office/officeart/2005/8/layout/vProcess5"/>
    <dgm:cxn modelId="{FC0196D4-CBAB-4FDC-8204-13CC68BEC65F}" type="presParOf" srcId="{13FFC602-1CAD-4E38-B83C-6D05777901DE}" destId="{C03C1C76-9AA8-4FB2-A061-5C507B0AD983}" srcOrd="4" destOrd="0" presId="urn:microsoft.com/office/officeart/2005/8/layout/vProcess5"/>
    <dgm:cxn modelId="{1E00293C-F00F-4741-B4C5-A5CD5E66AEDB}" type="presParOf" srcId="{13FFC602-1CAD-4E38-B83C-6D05777901DE}" destId="{7AFAAB47-8EE4-4A2F-8E7D-17ADA29CDF9B}" srcOrd="5" destOrd="0" presId="urn:microsoft.com/office/officeart/2005/8/layout/vProcess5"/>
    <dgm:cxn modelId="{5F8325A9-B319-4499-BB6E-FCD495710017}" type="presParOf" srcId="{13FFC602-1CAD-4E38-B83C-6D05777901DE}" destId="{251E52EE-2D6E-40EF-892B-270F3218C264}" srcOrd="6" destOrd="0" presId="urn:microsoft.com/office/officeart/2005/8/layout/vProcess5"/>
    <dgm:cxn modelId="{AC27D3AE-9BC7-47E8-8D12-C2FCD6892A0B}" type="presParOf" srcId="{13FFC602-1CAD-4E38-B83C-6D05777901DE}" destId="{1315A7AF-A407-4504-B974-751AC526EF52}" srcOrd="7" destOrd="0" presId="urn:microsoft.com/office/officeart/2005/8/layout/vProcess5"/>
    <dgm:cxn modelId="{AD6E1C51-8005-4C5B-BB83-0C9827E815F4}" type="presParOf" srcId="{13FFC602-1CAD-4E38-B83C-6D05777901DE}" destId="{4FA4271F-BD2F-470F-B764-FC454A46420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853B7-1BA6-45FF-A5AB-916069E37E27}">
      <dsp:nvSpPr>
        <dsp:cNvPr id="0" name=""/>
        <dsp:cNvSpPr/>
      </dsp:nvSpPr>
      <dsp:spPr>
        <a:xfrm>
          <a:off x="0" y="22957"/>
          <a:ext cx="8568952" cy="1448556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Entre las metodologías sintéticas y analíticas han surgido una serie de metodologías eclécticas mitigadoras de los inconvenientes de una y de otra orientación. 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0" y="22957"/>
        <a:ext cx="8568952" cy="1448556"/>
      </dsp:txXfrm>
    </dsp:sp>
    <dsp:sp modelId="{C54E2688-2437-403C-A94A-A535FDA6E7AE}">
      <dsp:nvSpPr>
        <dsp:cNvPr id="0" name=""/>
        <dsp:cNvSpPr/>
      </dsp:nvSpPr>
      <dsp:spPr>
        <a:xfrm>
          <a:off x="0" y="1529114"/>
          <a:ext cx="8568952" cy="250087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El método ecléctico es analítico PORQUE VA DE LO CONCRETO ( palabra) A LO ABSTRACTO (letra) y – sintético PORQUE VA DE LO ABSTRACTO (letra) A LO CONCRETO (</a:t>
          </a:r>
          <a:r>
            <a:rPr lang="es-ES" sz="2000" b="1" kern="1200" dirty="0" err="1" smtClean="0">
              <a:solidFill>
                <a:schemeClr val="tx1"/>
              </a:solidFill>
            </a:rPr>
            <a:t>palbra</a:t>
          </a:r>
          <a:r>
            <a:rPr lang="es-ES" sz="2000" b="1" kern="1200" dirty="0" smtClean="0">
              <a:solidFill>
                <a:schemeClr val="tx1"/>
              </a:solidFill>
            </a:rPr>
            <a:t>) y fue creador el doctor </a:t>
          </a:r>
          <a:r>
            <a:rPr lang="es-ES" sz="2000" b="1" kern="1200" dirty="0" err="1" smtClean="0">
              <a:solidFill>
                <a:schemeClr val="tx1"/>
              </a:solidFill>
            </a:rPr>
            <a:t>Vogel</a:t>
          </a:r>
          <a:r>
            <a:rPr lang="es-ES" sz="2000" b="1" kern="1200" dirty="0" smtClean="0">
              <a:solidFill>
                <a:schemeClr val="tx1"/>
              </a:solidFill>
            </a:rPr>
            <a:t>, quien logro asociar la grafía de cada palabra con la idea que representa. Este método propicia la enseñanza aprendizaje de la lectura y la escritura de manera simultánea. Todos los métodos, los del pasado y los del presente, tienen sus ventajas y limitaciones cada uno de ellos inicia al alumno y alumna, en el desarrollo de habilidades necesarias para el aprendizaje de la lectoescritura. 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0" y="1529114"/>
        <a:ext cx="8568952" cy="2500875"/>
      </dsp:txXfrm>
    </dsp:sp>
    <dsp:sp modelId="{057D893B-6049-4B1C-B609-21608A185099}">
      <dsp:nvSpPr>
        <dsp:cNvPr id="0" name=""/>
        <dsp:cNvSpPr/>
      </dsp:nvSpPr>
      <dsp:spPr>
        <a:xfrm>
          <a:off x="0" y="4087589"/>
          <a:ext cx="8568952" cy="1506076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bg1"/>
              </a:solidFill>
            </a:rPr>
            <a:t>En términos generales eclecticismo consiste en usar los mejores elementos de varios métodos para formar uno nuevo; pero agregados a una idea definida. Antes de lanzarse a la búsqueda de los elementos para realizar un método ecléctico se debe tener una idea sobre cuales basarse. </a:t>
          </a:r>
          <a:endParaRPr lang="es-ES" sz="2000" b="1" kern="1200" dirty="0">
            <a:solidFill>
              <a:schemeClr val="bg1"/>
            </a:solidFill>
          </a:endParaRPr>
        </a:p>
      </dsp:txBody>
      <dsp:txXfrm>
        <a:off x="0" y="4087589"/>
        <a:ext cx="8568952" cy="1506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8C195-6B93-4184-AF13-5B8FD62E5F45}">
      <dsp:nvSpPr>
        <dsp:cNvPr id="0" name=""/>
        <dsp:cNvSpPr/>
      </dsp:nvSpPr>
      <dsp:spPr>
        <a:xfrm>
          <a:off x="0" y="247864"/>
          <a:ext cx="8352928" cy="32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8C8EC-C6A0-413D-ADC8-8616C6F47C81}">
      <dsp:nvSpPr>
        <dsp:cNvPr id="0" name=""/>
        <dsp:cNvSpPr/>
      </dsp:nvSpPr>
      <dsp:spPr>
        <a:xfrm>
          <a:off x="417646" y="72006"/>
          <a:ext cx="7431249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Los cartoncitos con sus nombres en las partes del aula, muebles y otros. </a:t>
          </a:r>
          <a:endParaRPr lang="es-ES" sz="1300" kern="1200" dirty="0"/>
        </a:p>
      </dsp:txBody>
      <dsp:txXfrm>
        <a:off x="417646" y="72006"/>
        <a:ext cx="7431249" cy="383760"/>
      </dsp:txXfrm>
    </dsp:sp>
    <dsp:sp modelId="{9E987C0F-C293-48CE-A6EF-87771AF07E44}">
      <dsp:nvSpPr>
        <dsp:cNvPr id="0" name=""/>
        <dsp:cNvSpPr/>
      </dsp:nvSpPr>
      <dsp:spPr>
        <a:xfrm>
          <a:off x="0" y="837544"/>
          <a:ext cx="8352928" cy="32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F4638-DB0B-4897-9DB0-AC022C6B23C3}">
      <dsp:nvSpPr>
        <dsp:cNvPr id="0" name=""/>
        <dsp:cNvSpPr/>
      </dsp:nvSpPr>
      <dsp:spPr>
        <a:xfrm>
          <a:off x="417646" y="645664"/>
          <a:ext cx="7474458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Los nombres de los alumnos en cartoncitos colocados en sus pupitres. </a:t>
          </a:r>
          <a:endParaRPr lang="es-ES" sz="1300" kern="1200" dirty="0"/>
        </a:p>
      </dsp:txBody>
      <dsp:txXfrm>
        <a:off x="417646" y="645664"/>
        <a:ext cx="7474458" cy="383760"/>
      </dsp:txXfrm>
    </dsp:sp>
    <dsp:sp modelId="{814AE084-AA5B-4FAD-944B-C6195875AF49}">
      <dsp:nvSpPr>
        <dsp:cNvPr id="0" name=""/>
        <dsp:cNvSpPr/>
      </dsp:nvSpPr>
      <dsp:spPr>
        <a:xfrm>
          <a:off x="0" y="1427224"/>
          <a:ext cx="8352928" cy="32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19B46-CCDC-49C3-B34B-41CEA640980A}">
      <dsp:nvSpPr>
        <dsp:cNvPr id="0" name=""/>
        <dsp:cNvSpPr/>
      </dsp:nvSpPr>
      <dsp:spPr>
        <a:xfrm>
          <a:off x="417646" y="1235344"/>
          <a:ext cx="743119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Las oraciones tipo a manera de órdenes.  (normas de clase)</a:t>
          </a:r>
          <a:endParaRPr lang="es-ES" sz="1300" b="1" kern="1200" dirty="0"/>
        </a:p>
      </dsp:txBody>
      <dsp:txXfrm>
        <a:off x="417646" y="1235344"/>
        <a:ext cx="7431190" cy="383760"/>
      </dsp:txXfrm>
    </dsp:sp>
    <dsp:sp modelId="{D6B6197A-23EA-4B1D-937A-523842947571}">
      <dsp:nvSpPr>
        <dsp:cNvPr id="0" name=""/>
        <dsp:cNvSpPr/>
      </dsp:nvSpPr>
      <dsp:spPr>
        <a:xfrm>
          <a:off x="0" y="2016904"/>
          <a:ext cx="8352928" cy="32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00020-377B-4E99-9D24-50699905D2B2}">
      <dsp:nvSpPr>
        <dsp:cNvPr id="0" name=""/>
        <dsp:cNvSpPr/>
      </dsp:nvSpPr>
      <dsp:spPr>
        <a:xfrm>
          <a:off x="417646" y="1825024"/>
          <a:ext cx="7431190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Los ejercicios de comprobación y ampliación. ( libros </a:t>
          </a:r>
          <a:r>
            <a:rPr lang="es-ES" sz="1300" b="1" kern="1200" dirty="0" err="1" smtClean="0"/>
            <a:t>autocorrectivos</a:t>
          </a:r>
          <a:r>
            <a:rPr lang="es-ES" sz="1300" b="1" kern="1200" dirty="0" smtClean="0"/>
            <a:t>; programas informáticos)</a:t>
          </a:r>
          <a:endParaRPr lang="es-ES" sz="1300" b="1" kern="1200" dirty="0"/>
        </a:p>
      </dsp:txBody>
      <dsp:txXfrm>
        <a:off x="417646" y="1825024"/>
        <a:ext cx="7431190" cy="383760"/>
      </dsp:txXfrm>
    </dsp:sp>
    <dsp:sp modelId="{1D56D914-BD90-4980-B6F2-FA3005006E9D}">
      <dsp:nvSpPr>
        <dsp:cNvPr id="0" name=""/>
        <dsp:cNvSpPr/>
      </dsp:nvSpPr>
      <dsp:spPr>
        <a:xfrm>
          <a:off x="0" y="2606584"/>
          <a:ext cx="8352928" cy="32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19FD2A-B76D-47E4-8746-DCBC51DDD3D1}">
      <dsp:nvSpPr>
        <dsp:cNvPr id="0" name=""/>
        <dsp:cNvSpPr/>
      </dsp:nvSpPr>
      <dsp:spPr>
        <a:xfrm>
          <a:off x="417646" y="2414704"/>
          <a:ext cx="7419789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El reconocimiento de palabras por el contexto. (búsqueda de nombres de los compañeros para el reparto del material)</a:t>
          </a:r>
          <a:endParaRPr lang="es-ES" sz="1300" b="1" kern="1200" dirty="0"/>
        </a:p>
      </dsp:txBody>
      <dsp:txXfrm>
        <a:off x="417646" y="2414704"/>
        <a:ext cx="7419789" cy="383760"/>
      </dsp:txXfrm>
    </dsp:sp>
    <dsp:sp modelId="{E2D4E741-A758-4A7C-9C2D-225CFE7CF76B}">
      <dsp:nvSpPr>
        <dsp:cNvPr id="0" name=""/>
        <dsp:cNvSpPr/>
      </dsp:nvSpPr>
      <dsp:spPr>
        <a:xfrm>
          <a:off x="0" y="3196264"/>
          <a:ext cx="8352928" cy="32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1447F-B9A2-464F-86A5-34D2A1BCFC4D}">
      <dsp:nvSpPr>
        <dsp:cNvPr id="0" name=""/>
        <dsp:cNvSpPr/>
      </dsp:nvSpPr>
      <dsp:spPr>
        <a:xfrm>
          <a:off x="417646" y="3004384"/>
          <a:ext cx="7431249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El manejo del calendario con palabras en cartones que indican el estado del tiempo.  (calendario)</a:t>
          </a:r>
          <a:endParaRPr lang="es-ES" sz="1300" b="1" kern="1200" dirty="0"/>
        </a:p>
      </dsp:txBody>
      <dsp:txXfrm>
        <a:off x="417646" y="3004384"/>
        <a:ext cx="7431249" cy="383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02017-1B95-4AB3-A428-799779CEFCBA}">
      <dsp:nvSpPr>
        <dsp:cNvPr id="0" name=""/>
        <dsp:cNvSpPr/>
      </dsp:nvSpPr>
      <dsp:spPr>
        <a:xfrm>
          <a:off x="0" y="268274"/>
          <a:ext cx="8640960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FD57B-4FBB-4D21-BC04-CB5A96EB475F}">
      <dsp:nvSpPr>
        <dsp:cNvPr id="0" name=""/>
        <dsp:cNvSpPr/>
      </dsp:nvSpPr>
      <dsp:spPr>
        <a:xfrm>
          <a:off x="432048" y="68341"/>
          <a:ext cx="8034209" cy="5541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El empleo de carteles con poesías, canciones, etc. </a:t>
          </a:r>
          <a:endParaRPr lang="es-ES" sz="1400" kern="1200" dirty="0"/>
        </a:p>
      </dsp:txBody>
      <dsp:txXfrm>
        <a:off x="432048" y="68341"/>
        <a:ext cx="8034209" cy="554173"/>
      </dsp:txXfrm>
    </dsp:sp>
    <dsp:sp modelId="{77CD73AE-97B6-499F-8D1F-86DB984BCBFF}">
      <dsp:nvSpPr>
        <dsp:cNvPr id="0" name=""/>
        <dsp:cNvSpPr/>
      </dsp:nvSpPr>
      <dsp:spPr>
        <a:xfrm>
          <a:off x="0" y="1202608"/>
          <a:ext cx="8640960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E6696-7D99-464F-9CB9-CF5D4165E10B}">
      <dsp:nvSpPr>
        <dsp:cNvPr id="0" name=""/>
        <dsp:cNvSpPr/>
      </dsp:nvSpPr>
      <dsp:spPr>
        <a:xfrm>
          <a:off x="432048" y="1002674"/>
          <a:ext cx="8034209" cy="5541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La formación de oraciones nuevas con palabras en cartones.  ( uso de enlaces: preposiciones, determinantes, conjunciones… y uso de acciones con pictogramas: verbos)</a:t>
          </a:r>
          <a:endParaRPr lang="es-ES" sz="1400" b="1" kern="1200" dirty="0"/>
        </a:p>
      </dsp:txBody>
      <dsp:txXfrm>
        <a:off x="432048" y="1002674"/>
        <a:ext cx="8034209" cy="554173"/>
      </dsp:txXfrm>
    </dsp:sp>
    <dsp:sp modelId="{C7CADFE8-F2F4-466F-A242-B8ED68AFCF28}">
      <dsp:nvSpPr>
        <dsp:cNvPr id="0" name=""/>
        <dsp:cNvSpPr/>
      </dsp:nvSpPr>
      <dsp:spPr>
        <a:xfrm>
          <a:off x="0" y="2136941"/>
          <a:ext cx="8640960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8E7D2-8E50-4D8B-A598-B2F743CA94D8}">
      <dsp:nvSpPr>
        <dsp:cNvPr id="0" name=""/>
        <dsp:cNvSpPr/>
      </dsp:nvSpPr>
      <dsp:spPr>
        <a:xfrm>
          <a:off x="432048" y="1937008"/>
          <a:ext cx="8034209" cy="5541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smtClean="0"/>
            <a:t>La identificación de palabras.  (nombres de la familia, árbol geneaógico)</a:t>
          </a:r>
          <a:endParaRPr lang="es-ES" sz="1400" b="1" kern="1200" dirty="0"/>
        </a:p>
      </dsp:txBody>
      <dsp:txXfrm>
        <a:off x="432048" y="1937008"/>
        <a:ext cx="8034209" cy="554173"/>
      </dsp:txXfrm>
    </dsp:sp>
    <dsp:sp modelId="{22732EE3-6C09-4945-8203-F7CC0C633027}">
      <dsp:nvSpPr>
        <dsp:cNvPr id="0" name=""/>
        <dsp:cNvSpPr/>
      </dsp:nvSpPr>
      <dsp:spPr>
        <a:xfrm>
          <a:off x="0" y="3071274"/>
          <a:ext cx="8640960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499872" rIns="670635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b="1" kern="1200" dirty="0"/>
        </a:p>
      </dsp:txBody>
      <dsp:txXfrm>
        <a:off x="0" y="3071274"/>
        <a:ext cx="8640960" cy="604800"/>
      </dsp:txXfrm>
    </dsp:sp>
    <dsp:sp modelId="{DF4E0814-3E3A-405D-81FD-C2299F203FAA}">
      <dsp:nvSpPr>
        <dsp:cNvPr id="0" name=""/>
        <dsp:cNvSpPr/>
      </dsp:nvSpPr>
      <dsp:spPr>
        <a:xfrm>
          <a:off x="432048" y="2871341"/>
          <a:ext cx="8034209" cy="5541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Los ejercicios y juegos para la revisión de la correcta pronunciación.  (los compañeros se lo revisan)</a:t>
          </a:r>
          <a:endParaRPr lang="es-ES" sz="1400" b="1" kern="1200" dirty="0"/>
        </a:p>
      </dsp:txBody>
      <dsp:txXfrm>
        <a:off x="432048" y="2871341"/>
        <a:ext cx="8034209" cy="5541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2CF6A-C8AF-404D-A28E-A44495CD5531}">
      <dsp:nvSpPr>
        <dsp:cNvPr id="0" name=""/>
        <dsp:cNvSpPr/>
      </dsp:nvSpPr>
      <dsp:spPr>
        <a:xfrm>
          <a:off x="265542" y="151214"/>
          <a:ext cx="7283609" cy="9289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Los distintos ejercicios de escritura, ya copiados o al dictado.  (papel de seda, rotulador </a:t>
          </a:r>
          <a:r>
            <a:rPr lang="es-ES" sz="1700" b="1" kern="1200" dirty="0" err="1" smtClean="0"/>
            <a:t>veleda</a:t>
          </a:r>
          <a:r>
            <a:rPr lang="es-ES" sz="1700" b="1" kern="1200" dirty="0" smtClean="0"/>
            <a:t>, esgrafiado, modelado de plastilina, cosido en corchos…)</a:t>
          </a:r>
          <a:endParaRPr lang="es-ES" sz="1700" kern="1200" dirty="0"/>
        </a:p>
      </dsp:txBody>
      <dsp:txXfrm>
        <a:off x="292749" y="178421"/>
        <a:ext cx="5972615" cy="874494"/>
      </dsp:txXfrm>
    </dsp:sp>
    <dsp:sp modelId="{9B9BA311-02A9-4671-AE46-10F90430522C}">
      <dsp:nvSpPr>
        <dsp:cNvPr id="0" name=""/>
        <dsp:cNvSpPr/>
      </dsp:nvSpPr>
      <dsp:spPr>
        <a:xfrm>
          <a:off x="582344" y="1584178"/>
          <a:ext cx="7283609" cy="9360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Los ejercicios de reconocimiento de palabras o partes de palabras en otras palabras.  (lupa detective, en textos reales)</a:t>
          </a:r>
          <a:endParaRPr lang="es-ES" sz="1700" kern="1200" dirty="0"/>
        </a:p>
      </dsp:txBody>
      <dsp:txXfrm>
        <a:off x="609761" y="1611595"/>
        <a:ext cx="5785734" cy="881265"/>
      </dsp:txXfrm>
    </dsp:sp>
    <dsp:sp modelId="{63E2231E-FAB3-43E2-9558-C1391659ADCD}">
      <dsp:nvSpPr>
        <dsp:cNvPr id="0" name=""/>
        <dsp:cNvSpPr/>
      </dsp:nvSpPr>
      <dsp:spPr>
        <a:xfrm>
          <a:off x="1104363" y="3017136"/>
          <a:ext cx="7524915" cy="9433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La lectura comprensiva y la escritura con letra de molde y cursiva, así como la redacción de informes breves. (redacciones, cartas a…, Me comunico con…. Recursos literarios: caligrama)</a:t>
          </a:r>
          <a:endParaRPr lang="es-ES" sz="1700" b="1" kern="1200" dirty="0"/>
        </a:p>
      </dsp:txBody>
      <dsp:txXfrm>
        <a:off x="1131991" y="3044764"/>
        <a:ext cx="5978810" cy="888046"/>
      </dsp:txXfrm>
    </dsp:sp>
    <dsp:sp modelId="{C03C1C76-9AA8-4FB2-A061-5C507B0AD983}">
      <dsp:nvSpPr>
        <dsp:cNvPr id="0" name=""/>
        <dsp:cNvSpPr/>
      </dsp:nvSpPr>
      <dsp:spPr>
        <a:xfrm>
          <a:off x="6109017" y="720081"/>
          <a:ext cx="1716199" cy="8003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6495162" y="720081"/>
        <a:ext cx="943909" cy="602277"/>
      </dsp:txXfrm>
    </dsp:sp>
    <dsp:sp modelId="{7AFAAB47-8EE4-4A2F-8E7D-17ADA29CDF9B}">
      <dsp:nvSpPr>
        <dsp:cNvPr id="0" name=""/>
        <dsp:cNvSpPr/>
      </dsp:nvSpPr>
      <dsp:spPr>
        <a:xfrm>
          <a:off x="6650617" y="2362114"/>
          <a:ext cx="1630303" cy="8003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7017435" y="2362114"/>
        <a:ext cx="896667" cy="602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57537-5961-4C97-B870-E83B7C87139A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016E6-042A-4F2E-9D3E-8DDC8F1DB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016E6-042A-4F2E-9D3E-8DDC8F1DB2D9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016E6-042A-4F2E-9D3E-8DDC8F1DB2D9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016E6-042A-4F2E-9D3E-8DDC8F1DB2D9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6F7488-6181-4F16-8DA5-EE5EE3DD987F}" type="datetimeFigureOut">
              <a:rPr lang="es-ES" smtClean="0"/>
              <a:pPr/>
              <a:t>08/11/2019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52C322E-49C0-41B3-8DEB-6A9C50346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random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140000">
            <a:off x="817888" y="1705213"/>
            <a:ext cx="5648623" cy="120430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2"/>
                </a:solidFill>
              </a:rPr>
              <a:t>EDUCACIÓN INFANTIL</a:t>
            </a:r>
            <a:br>
              <a:rPr lang="es-ES" b="1" dirty="0" smtClean="0">
                <a:solidFill>
                  <a:schemeClr val="accent2"/>
                </a:solidFill>
              </a:rPr>
            </a:br>
            <a:r>
              <a:rPr lang="es-ES" b="1" dirty="0" smtClean="0">
                <a:solidFill>
                  <a:schemeClr val="accent2"/>
                </a:solidFill>
              </a:rPr>
              <a:t>JORNADAS DE INTERCAMBIO 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19140000">
            <a:off x="1570560" y="2739854"/>
            <a:ext cx="5202228" cy="399854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</a:rPr>
              <a:t>EXPERIENCIAS EN RED</a:t>
            </a:r>
            <a:endParaRPr lang="es-E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325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47696"/>
            <a:ext cx="7520940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chemeClr val="accent2"/>
                </a:solidFill>
              </a:rPr>
              <a:t>Del silábico…</a:t>
            </a: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gradFill>
            <a:gsLst>
              <a:gs pos="49000">
                <a:schemeClr val="accent3">
                  <a:alpha val="21000"/>
                </a:schemeClr>
              </a:gs>
              <a:gs pos="100000">
                <a:srgbClr val="FF8200"/>
              </a:gs>
            </a:gsLst>
            <a:lin ang="16200000" scaled="0"/>
          </a:gradFill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s-ES" dirty="0" smtClean="0">
                <a:latin typeface="Comic Sans MS" pitchFamily="66" charset="0"/>
              </a:rPr>
              <a:t>El </a:t>
            </a:r>
            <a:r>
              <a:rPr lang="es-ES" dirty="0">
                <a:latin typeface="Comic Sans MS" pitchFamily="66" charset="0"/>
              </a:rPr>
              <a:t>orden de su enseñanza y sus distintos ejercicios.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s-ES" dirty="0">
                <a:latin typeface="Comic Sans MS" pitchFamily="66" charset="0"/>
              </a:rPr>
              <a:t>El análisis de palabras hasta llegar a la sílaba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s-ES" dirty="0">
                <a:latin typeface="Comic Sans MS" pitchFamily="66" charset="0"/>
              </a:rPr>
              <a:t>El empleo de pocos materiales.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s-ES" dirty="0">
                <a:latin typeface="Comic Sans MS" pitchFamily="66" charset="0"/>
              </a:rPr>
              <a:t>El empleo del silabario; no para la enseñanza de la lectura, sino </a:t>
            </a:r>
            <a:r>
              <a:rPr lang="es-ES" dirty="0" smtClean="0">
                <a:latin typeface="Comic Sans MS" pitchFamily="66" charset="0"/>
              </a:rPr>
              <a:t>como estímulo </a:t>
            </a:r>
            <a:r>
              <a:rPr lang="es-ES" dirty="0">
                <a:latin typeface="Comic Sans MS" pitchFamily="66" charset="0"/>
              </a:rPr>
              <a:t>para lograr su perfeccionamiento</a:t>
            </a:r>
            <a:r>
              <a:rPr lang="es-ES" dirty="0" smtClean="0">
                <a:latin typeface="Comic Sans MS" pitchFamily="66" charset="0"/>
              </a:rPr>
              <a:t>. Ayudando a la lectura y la escritura con la segmentación silábica  ( pauta imán)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005423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133744"/>
            <a:ext cx="8069520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chemeClr val="accent2"/>
                </a:solidFill>
              </a:rPr>
              <a:t>De las palabras normales…</a:t>
            </a: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052736"/>
            <a:ext cx="7920880" cy="357984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La </a:t>
            </a:r>
            <a:r>
              <a:rPr lang="es-ES" dirty="0">
                <a:latin typeface="Comic Sans MS" pitchFamily="66" charset="0"/>
              </a:rPr>
              <a:t>motivación. </a:t>
            </a:r>
            <a:r>
              <a:rPr lang="es-ES" dirty="0" smtClean="0">
                <a:latin typeface="Comic Sans MS" pitchFamily="66" charset="0"/>
              </a:rPr>
              <a:t>(tarjetas nombre propio)</a:t>
            </a:r>
            <a:endParaRPr lang="es-ES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El </a:t>
            </a:r>
            <a:r>
              <a:rPr lang="es-ES" dirty="0">
                <a:latin typeface="Comic Sans MS" pitchFamily="66" charset="0"/>
              </a:rPr>
              <a:t>análisis y síntesis de las palabras. </a:t>
            </a:r>
            <a:r>
              <a:rPr lang="es-ES" dirty="0" smtClean="0">
                <a:latin typeface="Comic Sans MS" pitchFamily="66" charset="0"/>
              </a:rPr>
              <a:t>( ruedas, letras vivas)</a:t>
            </a:r>
            <a:endParaRPr lang="es-ES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Las </a:t>
            </a:r>
            <a:r>
              <a:rPr lang="es-ES" dirty="0">
                <a:latin typeface="Comic Sans MS" pitchFamily="66" charset="0"/>
              </a:rPr>
              <a:t>ilustraciones o la presentación de objetos.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Los </a:t>
            </a:r>
            <a:r>
              <a:rPr lang="es-ES" dirty="0">
                <a:latin typeface="Comic Sans MS" pitchFamily="66" charset="0"/>
              </a:rPr>
              <a:t>ejercicios de pronunciación y articulación. </a:t>
            </a:r>
            <a:r>
              <a:rPr lang="es-ES" dirty="0" smtClean="0">
                <a:latin typeface="Comic Sans MS" pitchFamily="66" charset="0"/>
              </a:rPr>
              <a:t>(cuentos motores)</a:t>
            </a:r>
            <a:endParaRPr lang="es-ES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La </a:t>
            </a:r>
            <a:r>
              <a:rPr lang="es-ES" dirty="0">
                <a:latin typeface="Comic Sans MS" pitchFamily="66" charset="0"/>
              </a:rPr>
              <a:t>enseñanza de la escritura y lectura.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Las </a:t>
            </a:r>
            <a:r>
              <a:rPr lang="es-ES" dirty="0">
                <a:latin typeface="Comic Sans MS" pitchFamily="66" charset="0"/>
              </a:rPr>
              <a:t>combinaciones de letras sílabas y palabras.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El </a:t>
            </a:r>
            <a:r>
              <a:rPr lang="es-ES" dirty="0">
                <a:latin typeface="Comic Sans MS" pitchFamily="66" charset="0"/>
              </a:rPr>
              <a:t>oportuno empleo del libro. </a:t>
            </a:r>
            <a:r>
              <a:rPr lang="es-ES" dirty="0" smtClean="0">
                <a:latin typeface="Comic Sans MS" pitchFamily="66" charset="0"/>
              </a:rPr>
              <a:t>(libro  viajero, libros </a:t>
            </a:r>
            <a:r>
              <a:rPr lang="es-ES" dirty="0" err="1" smtClean="0">
                <a:latin typeface="Comic Sans MS" pitchFamily="66" charset="0"/>
              </a:rPr>
              <a:t>autocorrectivos</a:t>
            </a:r>
            <a:r>
              <a:rPr lang="es-ES" dirty="0" smtClean="0">
                <a:latin typeface="Comic Sans MS" pitchFamily="66" charset="0"/>
              </a:rPr>
              <a:t>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El </a:t>
            </a:r>
            <a:r>
              <a:rPr lang="es-ES" dirty="0">
                <a:latin typeface="Comic Sans MS" pitchFamily="66" charset="0"/>
              </a:rPr>
              <a:t>uso del </a:t>
            </a:r>
            <a:r>
              <a:rPr lang="es-ES" dirty="0" smtClean="0">
                <a:latin typeface="Comic Sans MS" pitchFamily="66" charset="0"/>
              </a:rPr>
              <a:t>encerado, </a:t>
            </a:r>
            <a:r>
              <a:rPr lang="es-ES" dirty="0">
                <a:latin typeface="Comic Sans MS" pitchFamily="66" charset="0"/>
              </a:rPr>
              <a:t>papel y </a:t>
            </a:r>
            <a:r>
              <a:rPr lang="es-ES" dirty="0" smtClean="0">
                <a:latin typeface="Comic Sans MS" pitchFamily="66" charset="0"/>
              </a:rPr>
              <a:t>lápiz (con plantillas de carteles de uso)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389073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68880" y="147392"/>
            <a:ext cx="7520940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rgbClr val="FF0000"/>
                </a:solidFill>
              </a:rPr>
              <a:t>Del global…</a:t>
            </a:r>
            <a:endParaRPr lang="es-ES" dirty="0">
              <a:solidFill>
                <a:srgbClr val="FF0000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484889"/>
          <a:ext cx="8352928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707038" y="608331"/>
            <a:ext cx="53033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s-E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1ª Etapa: </a:t>
            </a:r>
            <a:r>
              <a:rPr lang="es-ES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Comprensión </a:t>
            </a:r>
          </a:p>
        </p:txBody>
      </p:sp>
    </p:spTree>
    <p:extLst>
      <p:ext uri="{BB962C8B-B14F-4D97-AF65-F5344CB8AC3E}">
        <p14:creationId xmlns:p14="http://schemas.microsoft.com/office/powerpoint/2010/main" val="215811517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P spid="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124744"/>
          <a:ext cx="864096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368880" y="147392"/>
            <a:ext cx="7520940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rgbClr val="FF0000"/>
                </a:solidFill>
              </a:rPr>
              <a:t>Del global…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621578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5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5689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368880" y="147392"/>
            <a:ext cx="7520940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rgbClr val="FF0000"/>
                </a:solidFill>
              </a:rPr>
              <a:t>Del global…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718505" y="969883"/>
            <a:ext cx="35846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s-E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2ª Etapa: </a:t>
            </a:r>
            <a:r>
              <a:rPr lang="es-E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Imitación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691680" y="2424534"/>
            <a:ext cx="39308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s-E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3ª Etapa: </a:t>
            </a:r>
            <a:r>
              <a:rPr lang="es-E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Elaboración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267744" y="3852337"/>
            <a:ext cx="39138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s-E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4ª Etapa: </a:t>
            </a:r>
            <a:r>
              <a:rPr lang="es-E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Producción </a:t>
            </a:r>
          </a:p>
        </p:txBody>
      </p:sp>
    </p:spTree>
    <p:extLst>
      <p:ext uri="{BB962C8B-B14F-4D97-AF65-F5344CB8AC3E}">
        <p14:creationId xmlns:p14="http://schemas.microsoft.com/office/powerpoint/2010/main" val="129938028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5" grpId="0"/>
      <p:bldP spid="6" grpId="0" animBg="1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668444" cy="1464275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s-ES" sz="1800" dirty="0" smtClean="0">
                <a:latin typeface="Comic Sans MS" pitchFamily="66" charset="0"/>
              </a:rPr>
              <a:t>Si pretendemos una utilización funcional y significativa de la lectura y la escritura en el aula…hemos de conjugar estos hechos y promover acercar al niño/a al mundo real que esta repleto de letras y mensajes codificados. Una vez sabidas las letras solo es cuestión de:</a:t>
            </a:r>
          </a:p>
          <a:p>
            <a:endParaRPr lang="es-ES" sz="1400" dirty="0">
              <a:latin typeface="Comic Sans MS" pitchFamily="66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51520" y="147392"/>
            <a:ext cx="86383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 resumen…</a:t>
            </a:r>
            <a:endParaRPr kumimoji="0" lang="es-ES" sz="28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611560" y="2597707"/>
            <a:ext cx="7704856" cy="253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latin typeface="Comic Sans MS" pitchFamily="66" charset="0"/>
              </a:rPr>
              <a:t>Palabras trabajadas que conozcan el significado.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latin typeface="Comic Sans MS" pitchFamily="66" charset="0"/>
              </a:rPr>
              <a:t>Si tienen madurez para discernir y repetir trazos no tiene sentido hartar a los niños de tareas que no sean las relacionadas con su propia realidad vivida y el entorno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latin typeface="Comic Sans MS" pitchFamily="66" charset="0"/>
              </a:rPr>
              <a:t>Paulatinamente ir añadiendo vocabulario…a la vez q se fomenta su escritura</a:t>
            </a:r>
          </a:p>
        </p:txBody>
      </p:sp>
    </p:spTree>
    <p:extLst>
      <p:ext uri="{BB962C8B-B14F-4D97-AF65-F5344CB8AC3E}">
        <p14:creationId xmlns:p14="http://schemas.microsoft.com/office/powerpoint/2010/main" val="427839627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72817"/>
            <a:ext cx="7520940" cy="864096"/>
          </a:xfrm>
        </p:spPr>
        <p:txBody>
          <a:bodyPr>
            <a:normAutofit/>
          </a:bodyPr>
          <a:lstStyle/>
          <a:p>
            <a:r>
              <a:rPr lang="es-ES" sz="4800" dirty="0" smtClean="0"/>
              <a:t>GRACIAS POR SU ATENCION</a:t>
            </a:r>
          </a:p>
          <a:p>
            <a:endParaRPr lang="es-ES" sz="4800" dirty="0" smtClean="0"/>
          </a:p>
          <a:p>
            <a:endParaRPr lang="es-ES" sz="4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779912" y="422108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 smtClean="0"/>
              <a:t>Sonia Ruiz Gaitán</a:t>
            </a:r>
          </a:p>
          <a:p>
            <a:pPr algn="r"/>
            <a:r>
              <a:rPr lang="es-ES" dirty="0" smtClean="0"/>
              <a:t>sonrugai@hotmail.com</a:t>
            </a: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ACTIVIDADES PARA EL DESARROLLO DEL LENGUAJE VERBAL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ES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s-E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EXPERIENCIAS RELACIONADAS  CON  LA LECTURA  Y  LA  ESCRITURA</a:t>
            </a:r>
            <a:endParaRPr lang="es-ES" sz="4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C:\Users\Beita\AppData\Local\Microsoft\Windows\Temporary Internet Files\Content.IE5\VHHHZ74B\MC9004300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81128"/>
            <a:ext cx="18669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0586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65760"/>
            <a:ext cx="8640960" cy="548640"/>
          </a:xfrm>
        </p:spPr>
        <p:txBody>
          <a:bodyPr/>
          <a:lstStyle/>
          <a:p>
            <a:pPr algn="ctr"/>
            <a:r>
              <a:rPr lang="es-ES" sz="4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LENGUAJE VERBAL</a:t>
            </a:r>
            <a:endParaRPr lang="es-ES" sz="48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44616"/>
          </a:xfrm>
        </p:spPr>
        <p:txBody>
          <a:bodyPr/>
          <a:lstStyle/>
          <a:p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1. ¿QUÉ ES EL LENGUAJE VERBAL?</a:t>
            </a:r>
          </a:p>
          <a:p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2. ¿CUÁL ES EL PAPEL DEL MAESTR@?. RECURSOS PARA EL AULA</a:t>
            </a:r>
          </a:p>
          <a:p>
            <a:pPr lvl="1">
              <a:buClr>
                <a:srgbClr val="E05406"/>
              </a:buClr>
              <a:buFont typeface="Comic Sans MS" pitchFamily="66" charset="0"/>
              <a:buChar char="¤"/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LENGUAJE ORAL</a:t>
            </a:r>
          </a:p>
          <a:p>
            <a:pPr marL="432000" lvl="1" indent="0">
              <a:buClr>
                <a:srgbClr val="E05406"/>
              </a:buClr>
              <a:tabLst>
                <a:tab pos="177800" algn="l"/>
              </a:tabLst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DISCRIMINACIÓN AUDITIVA</a:t>
            </a:r>
          </a:p>
          <a:p>
            <a:pPr marL="432000" lvl="1" indent="0">
              <a:buClr>
                <a:srgbClr val="E05406"/>
              </a:buClr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MAPAS CONCEPTUALES</a:t>
            </a:r>
          </a:p>
          <a:p>
            <a:pPr lvl="1">
              <a:buClr>
                <a:srgbClr val="E05406"/>
              </a:buClr>
              <a:buFont typeface="Comic Sans MS" pitchFamily="66" charset="0"/>
              <a:buChar char="¤"/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LENGUAJE ESCRITO</a:t>
            </a:r>
          </a:p>
          <a:p>
            <a:pPr marL="432000" lvl="2" indent="0">
              <a:buClr>
                <a:srgbClr val="E05406"/>
              </a:buClr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APORTACIONES </a:t>
            </a:r>
          </a:p>
          <a:p>
            <a:pPr marL="432000" lvl="2" indent="0">
              <a:buClr>
                <a:srgbClr val="E05406"/>
              </a:buClr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METODOLOGÍA</a:t>
            </a:r>
          </a:p>
          <a:p>
            <a:pPr lvl="4">
              <a:buClr>
                <a:srgbClr val="E05406"/>
              </a:buClr>
              <a:buFont typeface="Wingdings" pitchFamily="2" charset="2"/>
              <a:buChar char="ü"/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TARJETAS DESPLEGABLES EVOLUTIVAS</a:t>
            </a:r>
          </a:p>
          <a:p>
            <a:pPr lvl="4">
              <a:buClr>
                <a:srgbClr val="E05406"/>
              </a:buClr>
              <a:buFont typeface="Wingdings" pitchFamily="2" charset="2"/>
              <a:buChar char="ü"/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LETRAS VIVAS</a:t>
            </a:r>
          </a:p>
          <a:p>
            <a:pPr lvl="4">
              <a:buClr>
                <a:srgbClr val="E05406"/>
              </a:buClr>
              <a:buFont typeface="Wingdings" pitchFamily="2" charset="2"/>
              <a:buChar char="ü"/>
            </a:pPr>
            <a:r>
              <a:rPr lang="es-ES" sz="1800" dirty="0" smtClean="0">
                <a:solidFill>
                  <a:schemeClr val="accent2"/>
                </a:solidFill>
                <a:latin typeface="Comic Sans MS" pitchFamily="66" charset="0"/>
              </a:rPr>
              <a:t>ME COMUNICO CON…</a:t>
            </a:r>
          </a:p>
        </p:txBody>
      </p:sp>
      <p:pic>
        <p:nvPicPr>
          <p:cNvPr id="1026" name="Picture 2" descr="C:\Users\Beita\AppData\Local\Microsoft\Windows\Temporary Internet Files\Content.IE5\WBS98MJZ\MC9002904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614943" cy="211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1872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000"/>
                            </p:stCondLst>
                            <p:childTnLst>
                              <p:par>
                                <p:cTn id="6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000"/>
                            </p:stCondLst>
                            <p:childTnLst>
                              <p:par>
                                <p:cTn id="7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7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3000"/>
                            </p:stCondLst>
                            <p:childTnLst>
                              <p:par>
                                <p:cTn id="8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24224" y="159000"/>
            <a:ext cx="8640960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20096"/>
            <a:ext cx="8640960" cy="548640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1. ¿QUÉ ES EL LENGUAJE VERBAL?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Beita\AppData\Local\Microsoft\Windows\Temporary Internet Files\Content.IE5\GTDIPREP\MC900089090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4127526" cy="397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2497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12793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Calibri" pitchFamily="34" charset="0"/>
              </a:rPr>
              <a:t>La comunicación verbal puede realizarse de dos formas: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23528" y="980728"/>
          <a:ext cx="8568952" cy="5267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94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libri" pitchFamily="34" charset="0"/>
                        </a:rPr>
                        <a:t>Oral</a:t>
                      </a:r>
                      <a:endParaRPr lang="es-ES" sz="54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5400" b="1" cap="none" spc="0" dirty="0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Escrita</a:t>
                      </a:r>
                      <a:endParaRPr lang="es-ES" sz="54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4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>
                          <a:latin typeface="Calibri" pitchFamily="34" charset="0"/>
                        </a:rPr>
                        <a:t>A través de signos orales y palabras habladas</a:t>
                      </a:r>
                      <a:endParaRPr lang="es-ES" sz="1800" b="1" dirty="0" smtClean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b="1" dirty="0" smtClean="0">
                          <a:latin typeface="Calibri" pitchFamily="34" charset="0"/>
                        </a:rPr>
                        <a:t>Por medio de la representación gráfica de signos</a:t>
                      </a:r>
                      <a:endParaRPr lang="es-ES" sz="18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6011">
                <a:tc>
                  <a:txBody>
                    <a:bodyPr/>
                    <a:lstStyle/>
                    <a:p>
                      <a:pPr algn="just"/>
                      <a:r>
                        <a:rPr lang="es-ES" sz="1800" b="1" dirty="0" smtClean="0">
                          <a:latin typeface="Calibri" pitchFamily="34" charset="0"/>
                        </a:rPr>
                        <a:t>Los gritos, silbidos, llantos y risas pueden expresar diferentes situaciones anímicas y son una de las formas más primarias de la comunicación. </a:t>
                      </a:r>
                      <a:endParaRPr lang="es-ES" sz="18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b="1" dirty="0" smtClean="0">
                          <a:latin typeface="Calibri" pitchFamily="34" charset="0"/>
                        </a:rPr>
                        <a:t>Desde la escritura primitiva ideográfica y jeroglífica, tan difíciles de entender por nosotros; hasta la fonética silábica y alfabética, más conocida, hay una evolución importante</a:t>
                      </a:r>
                      <a:endParaRPr lang="es-ES" sz="18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2883">
                <a:tc>
                  <a:txBody>
                    <a:bodyPr/>
                    <a:lstStyle/>
                    <a:p>
                      <a:pPr algn="just"/>
                      <a:r>
                        <a:rPr lang="es-ES" sz="1800" b="1" dirty="0" smtClean="0">
                          <a:latin typeface="Calibri" pitchFamily="34" charset="0"/>
                        </a:rPr>
                        <a:t>La forma más evolucionada de comunicación oral es el lenguaje articulado, los sonidos estructurados que dan lugar a las sílabas, palabras y oraciones con las que nos comunicamos con los demás</a:t>
                      </a:r>
                      <a:endParaRPr lang="es-ES" sz="18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800" b="1" dirty="0" smtClean="0">
                          <a:latin typeface="Calibri" pitchFamily="34" charset="0"/>
                        </a:rPr>
                        <a:t>Para interpretar correctamente los mensajes escritos es necesario conocer el código, que ha de ser común al emisor y al receptor del mensaje.</a:t>
                      </a:r>
                      <a:endParaRPr lang="es-ES" sz="1800" b="1" dirty="0"/>
                    </a:p>
                  </a:txBody>
                  <a:tcPr marL="108000" marR="108000" marT="108000" marB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60088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38768"/>
            <a:ext cx="8640960" cy="548640"/>
          </a:xfrm>
        </p:spPr>
        <p:txBody>
          <a:bodyPr>
            <a:noAutofit/>
          </a:bodyPr>
          <a:lstStyle/>
          <a:p>
            <a:r>
              <a:rPr lang="es-ES" sz="2600" b="1" spc="-150" dirty="0" smtClean="0">
                <a:solidFill>
                  <a:schemeClr val="bg1"/>
                </a:solidFill>
              </a:rPr>
              <a:t>2.¿CUÁL ES EL PAPEL DEL MAESTR@?.  RECURSOS PARA EL AULA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57984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800" dirty="0" smtClean="0">
                <a:latin typeface="Comic Sans MS" pitchFamily="66" charset="0"/>
              </a:rPr>
              <a:t>A partir de todas las aportaciones que se hacen desde las distintas disciplinas hacia la lectoescritura, podemos decir que como docentes no podemos adoptar una única teoría a la hora de afrontar dicho proceso de enseñanza y aprendizaje. Además la importancia que tiene el  proceso de la lectoescritura en nuestra sociedad hace que los docentes tengamos la responsabilidad de continuar actualizándonos y ser críticos, reflexivos y competentes con el quehacer pedagógico.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3074" name="Picture 2" descr="C:\Users\Beita\AppData\Local\Microsoft\Windows\Temporary Internet Files\Content.IE5\WBS98MJZ\MC9002332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21088"/>
            <a:ext cx="2566657" cy="181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Sólo de este modo seremos capaces de elaborar situaciones conflictivas, a partir de las cuales los niños y las niñas podrán construir sus propios conocimientos, sin descuidar que ellos y ellas tienen un papel importante como el nuestro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8" name="Picture 2" descr="C:\Users\Beita\AppData\Local\Microsoft\Windows\Temporary Internet Files\Content.IE5\LLY2HANL\MC90028117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97152"/>
            <a:ext cx="341908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72586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xit" presetSubtype="4" fill="hold" grpId="1" nodeType="after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 build="p"/>
      <p:bldP spid="3" grpId="1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3468" y="102984"/>
            <a:ext cx="7520940" cy="686976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MÉTODO DE LECTOESCRITURA</a:t>
            </a:r>
            <a:endParaRPr lang="es-ES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65168" y="926136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53890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88640"/>
            <a:ext cx="8064896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chemeClr val="accent2"/>
                </a:solidFill>
              </a:rPr>
              <a:t>Del alfabético…</a:t>
            </a: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268760"/>
            <a:ext cx="7056784" cy="352839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s-ES" dirty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 smtClean="0">
                <a:latin typeface="Comic Sans MS" pitchFamily="66" charset="0"/>
              </a:rPr>
              <a:t>El </a:t>
            </a:r>
            <a:r>
              <a:rPr lang="es-ES" dirty="0">
                <a:latin typeface="Comic Sans MS" pitchFamily="66" charset="0"/>
              </a:rPr>
              <a:t>ordenamiento de las letras, para su enseñanza, por la facilidad de su pronunciación.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Comic Sans MS" pitchFamily="66" charset="0"/>
              </a:rPr>
              <a:t>Las ilustraciones, para recordar las letras por asociación.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Comic Sans MS" pitchFamily="66" charset="0"/>
              </a:rPr>
              <a:t>Las letras preparadas en cartón, de un color las vocales y de otro las consonantes. </a:t>
            </a:r>
          </a:p>
          <a:p>
            <a:endParaRPr lang="es-ES" dirty="0">
              <a:latin typeface="Comic Sans MS" pitchFamily="66" charset="0"/>
            </a:endParaRPr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189052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161040"/>
            <a:ext cx="7997512" cy="548640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chemeClr val="accent2"/>
                </a:solidFill>
              </a:rPr>
              <a:t>Del fonético…</a:t>
            </a: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744196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200000"/>
              </a:lnSpc>
            </a:pPr>
            <a:r>
              <a:rPr lang="es-ES" sz="8600" dirty="0">
                <a:latin typeface="Comic Sans MS" pitchFamily="66" charset="0"/>
              </a:rPr>
              <a:t>El uso de ilustraciones con palabras claves. </a:t>
            </a:r>
            <a:r>
              <a:rPr lang="es-ES" sz="8600" dirty="0" smtClean="0">
                <a:latin typeface="Comic Sans MS" pitchFamily="66" charset="0"/>
              </a:rPr>
              <a:t> </a:t>
            </a:r>
          </a:p>
          <a:p>
            <a:pPr algn="ctr">
              <a:lnSpc>
                <a:spcPct val="200000"/>
              </a:lnSpc>
              <a:buFont typeface="+mj-lt"/>
              <a:buAutoNum type="arabicPeriod"/>
            </a:pPr>
            <a:endParaRPr lang="es-ES" dirty="0" smtClean="0">
              <a:latin typeface="Comic Sans MS" pitchFamily="66" charset="0"/>
            </a:endParaRPr>
          </a:p>
          <a:p>
            <a:pPr algn="ctr">
              <a:lnSpc>
                <a:spcPct val="200000"/>
              </a:lnSpc>
              <a:buFont typeface="+mj-lt"/>
              <a:buAutoNum type="arabicPeriod"/>
            </a:pPr>
            <a:endParaRPr lang="es-ES" dirty="0" smtClean="0">
              <a:latin typeface="Comic Sans MS" pitchFamily="66" charset="0"/>
            </a:endParaRPr>
          </a:p>
          <a:p>
            <a:pPr algn="ctr">
              <a:lnSpc>
                <a:spcPct val="200000"/>
              </a:lnSpc>
              <a:buFont typeface="+mj-lt"/>
              <a:buAutoNum type="arabicPeriod"/>
            </a:pPr>
            <a:endParaRPr lang="es-ES" dirty="0">
              <a:latin typeface="Comic Sans MS" pitchFamily="66" charset="0"/>
            </a:endParaRPr>
          </a:p>
          <a:p>
            <a:pPr algn="ctr"/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24224" y="172648"/>
            <a:ext cx="8640960" cy="5040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3040" y="33569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itchFamily="66" charset="0"/>
              </a:rPr>
              <a:t>Los recursos onomatopéyicos, para pronunciar enlazar las letras</a:t>
            </a:r>
          </a:p>
          <a:p>
            <a:endParaRPr lang="es-ES" sz="2000" dirty="0"/>
          </a:p>
        </p:txBody>
      </p:sp>
      <p:sp>
        <p:nvSpPr>
          <p:cNvPr id="6" name="5 Rectángulo"/>
          <p:cNvSpPr/>
          <p:nvPr/>
        </p:nvSpPr>
        <p:spPr>
          <a:xfrm>
            <a:off x="2411760" y="1772816"/>
            <a:ext cx="47371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Mapas Conceptuales</a:t>
            </a:r>
            <a:endParaRPr lang="es-E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491880" y="4005064"/>
            <a:ext cx="24840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Letrilandia</a:t>
            </a:r>
            <a:endParaRPr lang="es-ES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309995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1053</TotalTime>
  <Words>1142</Words>
  <Application>Microsoft Office PowerPoint</Application>
  <PresentationFormat>Presentación en pantalla (4:3)</PresentationFormat>
  <Paragraphs>91</Paragraphs>
  <Slides>16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Calibri</vt:lpstr>
      <vt:lpstr>Comic Sans MS</vt:lpstr>
      <vt:lpstr>Franklin Gothic Book</vt:lpstr>
      <vt:lpstr>Franklin Gothic Medium</vt:lpstr>
      <vt:lpstr>Tunga</vt:lpstr>
      <vt:lpstr>Wingdings</vt:lpstr>
      <vt:lpstr>Ángulos</vt:lpstr>
      <vt:lpstr>EDUCACIÓN INFANTIL JORNADAS DE INTERCAMBIO </vt:lpstr>
      <vt:lpstr>ACTIVIDADES PARA EL DESARROLLO DEL LENGUAJE VERBAL</vt:lpstr>
      <vt:lpstr>LENGUAJE VERBAL</vt:lpstr>
      <vt:lpstr>1. ¿QUÉ ES EL LENGUAJE VERBAL?</vt:lpstr>
      <vt:lpstr>Presentación de PowerPoint</vt:lpstr>
      <vt:lpstr>2.¿CUÁL ES EL PAPEL DEL MAESTR@?.  RECURSOS PARA EL AULA </vt:lpstr>
      <vt:lpstr>MÉTODO DE LECTOESCRITURA</vt:lpstr>
      <vt:lpstr>Del alfabético…</vt:lpstr>
      <vt:lpstr>Del fonético…</vt:lpstr>
      <vt:lpstr>Del silábico…</vt:lpstr>
      <vt:lpstr>De las palabras normales…</vt:lpstr>
      <vt:lpstr>Del global…</vt:lpstr>
      <vt:lpstr>Del global…</vt:lpstr>
      <vt:lpstr>Del global…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Beita</dc:creator>
  <cp:lastModifiedBy>Yara</cp:lastModifiedBy>
  <cp:revision>89</cp:revision>
  <dcterms:created xsi:type="dcterms:W3CDTF">2013-06-08T23:37:05Z</dcterms:created>
  <dcterms:modified xsi:type="dcterms:W3CDTF">2019-11-08T15:20:54Z</dcterms:modified>
</cp:coreProperties>
</file>