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9" r:id="rId3"/>
    <p:sldId id="260" r:id="rId4"/>
    <p:sldId id="265" r:id="rId5"/>
    <p:sldId id="264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1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0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77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30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76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4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6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70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6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0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2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8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6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2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11/25/2021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08C2A-5FA9-4910-92D4-294128119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Desarrollo </a:t>
            </a:r>
            <a:r>
              <a:rPr lang="es-ES" dirty="0" err="1"/>
              <a:t>Pragmàtico</a:t>
            </a:r>
            <a:r>
              <a:rPr lang="es-ES" dirty="0"/>
              <a:t> Miguel </a:t>
            </a:r>
            <a:r>
              <a:rPr lang="es-ES" dirty="0" err="1"/>
              <a:t>Perèz</a:t>
            </a:r>
            <a:r>
              <a:rPr lang="es-ES" dirty="0"/>
              <a:t> Pereira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8C2DC4-0F8C-4AF4-A84B-9DF436E19B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58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3B918C-605E-4767-B8B8-07EE8E514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7A15320-BE68-4368-9AEC-EB121AA1D0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397429F-B09A-4755-85D6-5EF9C8EC1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79C0060-574D-48A1-896F-3BFA9E1D9A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42DA2D2-7E39-48E7-956A-5C5702872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08AB3D2-317E-4043-A5BE-6D078F589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BE6F4C2-B396-47DA-9B43-7CBC55B9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2099893-51D2-4FDD-A8B8-99DE6A1F9C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9B387B19-E01F-4F0A-A984-04315236E1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94735CE-14A3-4759-8BDD-55844E0DA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CD1763A-E8CE-4920-B58C-F41A62C86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3C445311-D23D-4257-8441-7D9AE2DDB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93E011EA-E05A-44FC-A380-F89468A19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es-ES" sz="3200" dirty="0">
                <a:solidFill>
                  <a:srgbClr val="EBEBEB"/>
                </a:solidFill>
              </a:rPr>
              <a:t>Desarrollo </a:t>
            </a:r>
            <a:r>
              <a:rPr lang="es-ES" sz="3200" dirty="0" err="1">
                <a:solidFill>
                  <a:srgbClr val="EBEBEB"/>
                </a:solidFill>
              </a:rPr>
              <a:t>pragmàtico</a:t>
            </a:r>
            <a:endParaRPr lang="es-MX" sz="3200" dirty="0">
              <a:solidFill>
                <a:srgbClr val="EBEBEB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CA0D9D-D0C1-4869-89C3-8B5D1A3E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 marL="12700" marR="5080">
              <a:lnSpc>
                <a:spcPct val="90000"/>
              </a:lnSpc>
              <a:spcBef>
                <a:spcPts val="95"/>
              </a:spcBef>
              <a:tabLst>
                <a:tab pos="3540760" algn="l"/>
              </a:tabLst>
            </a:pPr>
            <a:r>
              <a:rPr lang="es-ES" sz="1700" b="1" i="1" spc="-100" dirty="0">
                <a:latin typeface="Trebuchet MS"/>
                <a:cs typeface="Trebuchet MS"/>
              </a:rPr>
              <a:t>Aprender</a:t>
            </a:r>
            <a:r>
              <a:rPr lang="es-ES" sz="1700" b="1" i="1" spc="229" dirty="0">
                <a:latin typeface="Trebuchet MS"/>
                <a:cs typeface="Trebuchet MS"/>
              </a:rPr>
              <a:t> </a:t>
            </a:r>
            <a:r>
              <a:rPr lang="es-ES" sz="1700" b="1" i="1" spc="-85" dirty="0">
                <a:latin typeface="Trebuchet MS"/>
                <a:cs typeface="Trebuchet MS"/>
              </a:rPr>
              <a:t>a</a:t>
            </a:r>
            <a:r>
              <a:rPr lang="es-ES" sz="1700" b="1" i="1" spc="225" dirty="0">
                <a:latin typeface="Trebuchet MS"/>
                <a:cs typeface="Trebuchet MS"/>
              </a:rPr>
              <a:t> </a:t>
            </a:r>
            <a:r>
              <a:rPr lang="es-ES" sz="1700" b="1" i="1" spc="-110" dirty="0">
                <a:latin typeface="Trebuchet MS"/>
                <a:cs typeface="Trebuchet MS"/>
              </a:rPr>
              <a:t>hablar”</a:t>
            </a:r>
            <a:r>
              <a:rPr lang="es-ES" sz="1700" b="1" i="1" spc="30" dirty="0">
                <a:latin typeface="Trebuchet MS"/>
                <a:cs typeface="Trebuchet MS"/>
              </a:rPr>
              <a:t> </a:t>
            </a:r>
            <a:r>
              <a:rPr lang="es-ES" sz="1700" b="1" i="1" spc="-110" dirty="0">
                <a:latin typeface="Trebuchet MS"/>
                <a:cs typeface="Trebuchet MS"/>
              </a:rPr>
              <a:t>significa	</a:t>
            </a:r>
            <a:r>
              <a:rPr lang="es-ES" sz="1700" b="1" i="1" spc="-95" dirty="0">
                <a:latin typeface="Trebuchet MS"/>
                <a:cs typeface="Trebuchet MS"/>
              </a:rPr>
              <a:t>aprender</a:t>
            </a:r>
            <a:r>
              <a:rPr lang="es-ES" sz="1700" b="1" i="1" spc="220" dirty="0">
                <a:latin typeface="Trebuchet MS"/>
                <a:cs typeface="Trebuchet MS"/>
              </a:rPr>
              <a:t> </a:t>
            </a:r>
            <a:r>
              <a:rPr lang="es-ES" sz="1700" b="1" i="1" spc="-125" dirty="0">
                <a:latin typeface="Trebuchet MS"/>
                <a:cs typeface="Trebuchet MS"/>
              </a:rPr>
              <a:t>las</a:t>
            </a:r>
            <a:r>
              <a:rPr lang="es-ES" sz="1700" b="1" i="1" spc="204" dirty="0">
                <a:latin typeface="Trebuchet MS"/>
                <a:cs typeface="Trebuchet MS"/>
              </a:rPr>
              <a:t> </a:t>
            </a:r>
            <a:r>
              <a:rPr lang="es-ES" sz="1700" b="1" i="1" spc="-125" dirty="0">
                <a:latin typeface="Trebuchet MS"/>
                <a:cs typeface="Trebuchet MS"/>
              </a:rPr>
              <a:t>reglas</a:t>
            </a:r>
            <a:r>
              <a:rPr lang="es-ES" sz="1700" b="1" i="1" spc="210" dirty="0">
                <a:latin typeface="Trebuchet MS"/>
                <a:cs typeface="Trebuchet MS"/>
              </a:rPr>
              <a:t> </a:t>
            </a:r>
            <a:r>
              <a:rPr lang="es-ES" sz="1700" b="1" i="1" spc="-110" dirty="0">
                <a:latin typeface="Trebuchet MS"/>
                <a:cs typeface="Trebuchet MS"/>
              </a:rPr>
              <a:t>lingüísticas</a:t>
            </a:r>
            <a:r>
              <a:rPr lang="es-ES" sz="1700" b="1" i="1" spc="204" dirty="0">
                <a:latin typeface="Trebuchet MS"/>
                <a:cs typeface="Trebuchet MS"/>
              </a:rPr>
              <a:t> </a:t>
            </a:r>
            <a:r>
              <a:rPr lang="es-ES" sz="1700" b="1" i="1" spc="-150" dirty="0">
                <a:latin typeface="Trebuchet MS"/>
                <a:cs typeface="Trebuchet MS"/>
              </a:rPr>
              <a:t>y </a:t>
            </a:r>
            <a:r>
              <a:rPr lang="es-ES" sz="1700" b="1" i="1" spc="-590" dirty="0">
                <a:latin typeface="Trebuchet MS"/>
                <a:cs typeface="Trebuchet MS"/>
              </a:rPr>
              <a:t> </a:t>
            </a:r>
            <a:r>
              <a:rPr lang="es-ES" sz="1700" b="1" i="1" spc="-125" dirty="0">
                <a:latin typeface="Trebuchet MS"/>
                <a:cs typeface="Trebuchet MS"/>
              </a:rPr>
              <a:t>saber</a:t>
            </a:r>
            <a:r>
              <a:rPr lang="es-ES" sz="1700" b="1" i="1" spc="-50" dirty="0">
                <a:latin typeface="Trebuchet MS"/>
                <a:cs typeface="Trebuchet MS"/>
              </a:rPr>
              <a:t> </a:t>
            </a:r>
            <a:r>
              <a:rPr lang="es-ES" sz="1700" b="1" i="1" spc="-15" dirty="0">
                <a:latin typeface="Trebuchet MS"/>
                <a:cs typeface="Trebuchet MS"/>
              </a:rPr>
              <a:t>u</a:t>
            </a:r>
            <a:r>
              <a:rPr lang="es-ES" sz="1700" b="1" i="1" spc="-135" dirty="0">
                <a:latin typeface="Trebuchet MS"/>
                <a:cs typeface="Trebuchet MS"/>
              </a:rPr>
              <a:t>sarla</a:t>
            </a:r>
            <a:r>
              <a:rPr lang="es-ES" sz="1700" b="1" i="1" spc="-70" dirty="0">
                <a:latin typeface="Trebuchet MS"/>
                <a:cs typeface="Trebuchet MS"/>
              </a:rPr>
              <a:t>s</a:t>
            </a:r>
            <a:r>
              <a:rPr lang="es-ES" sz="1700" b="1" i="1" spc="-220" dirty="0">
                <a:latin typeface="Trebuchet MS"/>
                <a:cs typeface="Trebuchet MS"/>
              </a:rPr>
              <a:t>.</a:t>
            </a:r>
            <a:endParaRPr lang="es-ES" sz="1700" dirty="0">
              <a:latin typeface="Trebuchet MS"/>
              <a:cs typeface="Trebuchet MS"/>
            </a:endParaRPr>
          </a:p>
          <a:p>
            <a:pPr marL="295275" indent="-283210">
              <a:lnSpc>
                <a:spcPct val="90000"/>
              </a:lnSpc>
              <a:spcBef>
                <a:spcPts val="12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700" spc="-15" dirty="0">
                <a:latin typeface="Trebuchet MS"/>
                <a:cs typeface="Trebuchet MS"/>
              </a:rPr>
              <a:t>Los</a:t>
            </a:r>
            <a:r>
              <a:rPr lang="es-ES" sz="1700" spc="-55" dirty="0">
                <a:latin typeface="Trebuchet MS"/>
                <a:cs typeface="Trebuchet MS"/>
              </a:rPr>
              <a:t> </a:t>
            </a:r>
            <a:r>
              <a:rPr lang="es-ES" sz="1700" spc="-70" dirty="0">
                <a:latin typeface="Trebuchet MS"/>
                <a:cs typeface="Trebuchet MS"/>
              </a:rPr>
              <a:t>niños</a:t>
            </a:r>
            <a:r>
              <a:rPr lang="es-ES" sz="1700" spc="-50" dirty="0">
                <a:latin typeface="Trebuchet MS"/>
                <a:cs typeface="Trebuchet MS"/>
              </a:rPr>
              <a:t> </a:t>
            </a:r>
            <a:r>
              <a:rPr lang="es-ES" sz="1700" spc="-90" dirty="0">
                <a:latin typeface="Trebuchet MS"/>
                <a:cs typeface="Trebuchet MS"/>
              </a:rPr>
              <a:t>pequeños</a:t>
            </a:r>
            <a:r>
              <a:rPr lang="es-ES" sz="1700" spc="-55" dirty="0">
                <a:latin typeface="Trebuchet MS"/>
                <a:cs typeface="Trebuchet MS"/>
              </a:rPr>
              <a:t> </a:t>
            </a:r>
            <a:r>
              <a:rPr lang="es-ES" sz="1700" spc="-135" dirty="0">
                <a:latin typeface="Trebuchet MS"/>
                <a:cs typeface="Trebuchet MS"/>
              </a:rPr>
              <a:t>apenas</a:t>
            </a:r>
            <a:r>
              <a:rPr lang="es-ES" sz="1700" spc="-50" dirty="0">
                <a:latin typeface="Trebuchet MS"/>
                <a:cs typeface="Trebuchet MS"/>
              </a:rPr>
              <a:t> </a:t>
            </a:r>
            <a:r>
              <a:rPr lang="es-ES" sz="1700" spc="-40" dirty="0">
                <a:latin typeface="Trebuchet MS"/>
                <a:cs typeface="Trebuchet MS"/>
              </a:rPr>
              <a:t>son</a:t>
            </a:r>
            <a:r>
              <a:rPr lang="es-ES" sz="1700" spc="-45" dirty="0">
                <a:latin typeface="Trebuchet MS"/>
                <a:cs typeface="Trebuchet MS"/>
              </a:rPr>
              <a:t> </a:t>
            </a:r>
            <a:r>
              <a:rPr lang="es-ES" sz="1700" spc="-135" dirty="0">
                <a:latin typeface="Trebuchet MS"/>
                <a:cs typeface="Trebuchet MS"/>
              </a:rPr>
              <a:t>capaces</a:t>
            </a:r>
            <a:r>
              <a:rPr lang="es-ES" sz="1700" spc="-55" dirty="0">
                <a:latin typeface="Trebuchet MS"/>
                <a:cs typeface="Trebuchet MS"/>
              </a:rPr>
              <a:t> </a:t>
            </a:r>
            <a:r>
              <a:rPr lang="es-ES" sz="1700" spc="-114" dirty="0">
                <a:latin typeface="Trebuchet MS"/>
                <a:cs typeface="Trebuchet MS"/>
              </a:rPr>
              <a:t>de</a:t>
            </a:r>
            <a:r>
              <a:rPr lang="es-ES" sz="1700" spc="-45" dirty="0">
                <a:latin typeface="Trebuchet MS"/>
                <a:cs typeface="Trebuchet MS"/>
              </a:rPr>
              <a:t> </a:t>
            </a:r>
            <a:r>
              <a:rPr lang="es-ES" sz="1700" spc="-85" dirty="0">
                <a:latin typeface="Trebuchet MS"/>
                <a:cs typeface="Trebuchet MS"/>
              </a:rPr>
              <a:t>expresar</a:t>
            </a:r>
            <a:r>
              <a:rPr lang="es-ES" sz="1700" spc="-50" dirty="0">
                <a:latin typeface="Trebuchet MS"/>
                <a:cs typeface="Trebuchet MS"/>
              </a:rPr>
              <a:t> </a:t>
            </a:r>
            <a:r>
              <a:rPr lang="es-ES" sz="1700" spc="-114" dirty="0">
                <a:latin typeface="Trebuchet MS"/>
                <a:cs typeface="Trebuchet MS"/>
              </a:rPr>
              <a:t>intenciones.</a:t>
            </a:r>
            <a:endParaRPr lang="es-ES" sz="1700" dirty="0">
              <a:latin typeface="Trebuchet MS"/>
              <a:cs typeface="Trebuchet MS"/>
            </a:endParaRPr>
          </a:p>
          <a:p>
            <a:pPr marL="12065" indent="0">
              <a:lnSpc>
                <a:spcPct val="90000"/>
              </a:lnSpc>
              <a:spcBef>
                <a:spcPts val="1200"/>
              </a:spcBef>
              <a:buClr>
                <a:srgbClr val="3891A7"/>
              </a:buClr>
              <a:buSzPct val="80000"/>
              <a:buNone/>
              <a:tabLst>
                <a:tab pos="295275" algn="l"/>
                <a:tab pos="295910" algn="l"/>
              </a:tabLst>
            </a:pPr>
            <a:r>
              <a:rPr lang="es-ES" sz="1700" b="1" spc="-60" dirty="0">
                <a:latin typeface="Trebuchet MS"/>
                <a:cs typeface="Trebuchet MS"/>
              </a:rPr>
              <a:t>Sobre</a:t>
            </a:r>
            <a:r>
              <a:rPr lang="es-ES" sz="1700" b="1" spc="-80" dirty="0">
                <a:latin typeface="Trebuchet MS"/>
                <a:cs typeface="Trebuchet MS"/>
              </a:rPr>
              <a:t> </a:t>
            </a:r>
            <a:r>
              <a:rPr lang="es-ES" sz="1700" b="1" spc="-55" dirty="0">
                <a:latin typeface="Trebuchet MS"/>
                <a:cs typeface="Trebuchet MS"/>
              </a:rPr>
              <a:t>los</a:t>
            </a:r>
            <a:r>
              <a:rPr lang="es-ES" sz="1700" b="1" spc="-70" dirty="0">
                <a:latin typeface="Trebuchet MS"/>
                <a:cs typeface="Trebuchet MS"/>
              </a:rPr>
              <a:t> </a:t>
            </a:r>
            <a:r>
              <a:rPr lang="es-ES" sz="1700" b="1" spc="-60" dirty="0">
                <a:latin typeface="Trebuchet MS"/>
                <a:cs typeface="Trebuchet MS"/>
              </a:rPr>
              <a:t>15-18</a:t>
            </a:r>
            <a:r>
              <a:rPr lang="es-ES" sz="1700" b="1" spc="-80" dirty="0">
                <a:latin typeface="Trebuchet MS"/>
                <a:cs typeface="Trebuchet MS"/>
              </a:rPr>
              <a:t> </a:t>
            </a:r>
            <a:r>
              <a:rPr lang="es-ES" sz="1700" b="1" spc="-95" dirty="0">
                <a:latin typeface="Trebuchet MS"/>
                <a:cs typeface="Trebuchet MS"/>
              </a:rPr>
              <a:t>meses</a:t>
            </a:r>
            <a:endParaRPr lang="es-ES" sz="1700" b="1" dirty="0">
              <a:latin typeface="Trebuchet MS"/>
              <a:cs typeface="Trebuchet MS"/>
            </a:endParaRPr>
          </a:p>
          <a:p>
            <a:pPr marL="333375" marR="315595">
              <a:lnSpc>
                <a:spcPct val="90000"/>
              </a:lnSpc>
              <a:spcBef>
                <a:spcPts val="1205"/>
              </a:spcBef>
            </a:pPr>
            <a:r>
              <a:rPr lang="es-ES" sz="1700" spc="-90" dirty="0">
                <a:latin typeface="Trebuchet MS"/>
                <a:cs typeface="Trebuchet MS"/>
              </a:rPr>
              <a:t>Utilizan</a:t>
            </a:r>
            <a:r>
              <a:rPr lang="es-ES" sz="1700" spc="-20" dirty="0">
                <a:latin typeface="Trebuchet MS"/>
                <a:cs typeface="Trebuchet MS"/>
              </a:rPr>
              <a:t> </a:t>
            </a:r>
            <a:r>
              <a:rPr lang="es-ES" sz="1700" b="1" spc="-20" dirty="0">
                <a:latin typeface="Trebuchet MS"/>
                <a:cs typeface="Trebuchet MS"/>
              </a:rPr>
              <a:t>holofrases </a:t>
            </a:r>
            <a:r>
              <a:rPr lang="es-ES" sz="1700" spc="-90" dirty="0">
                <a:latin typeface="Trebuchet MS"/>
                <a:cs typeface="Trebuchet MS"/>
              </a:rPr>
              <a:t>(</a:t>
            </a:r>
            <a:r>
              <a:rPr lang="es-ES" sz="1700" spc="-120" dirty="0">
                <a:latin typeface="Trebuchet MS"/>
                <a:cs typeface="Trebuchet MS"/>
              </a:rPr>
              <a:t> unión de varias palabras adultas </a:t>
            </a:r>
            <a:r>
              <a:rPr lang="es-MX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 solo signo con valor comunicativo oracional, decir </a:t>
            </a:r>
            <a:r>
              <a:rPr lang="es-ES" sz="1600" dirty="0">
                <a:solidFill>
                  <a:srgbClr val="202124"/>
                </a:solidFill>
                <a:latin typeface="arial" panose="020B0604020202020204" pitchFamily="34" charset="0"/>
              </a:rPr>
              <a:t>tie</a:t>
            </a:r>
            <a:r>
              <a:rPr lang="es-ES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nen el valor de una frase completa.</a:t>
            </a:r>
            <a:endParaRPr lang="es-ES" sz="1700" spc="-105" dirty="0">
              <a:latin typeface="Trebuchet MS"/>
              <a:cs typeface="Trebuchet MS"/>
            </a:endParaRPr>
          </a:p>
          <a:p>
            <a:pPr marL="0" marR="315595" indent="0">
              <a:lnSpc>
                <a:spcPct val="90000"/>
              </a:lnSpc>
              <a:spcBef>
                <a:spcPts val="1205"/>
              </a:spcBef>
              <a:buNone/>
            </a:pPr>
            <a:r>
              <a:rPr lang="es-ES" sz="1700" spc="-105" dirty="0" err="1">
                <a:latin typeface="Trebuchet MS"/>
                <a:cs typeface="Trebuchet MS"/>
              </a:rPr>
              <a:t>Ej</a:t>
            </a:r>
            <a:r>
              <a:rPr lang="es-ES" sz="1700" spc="-105" dirty="0">
                <a:latin typeface="Trebuchet MS"/>
                <a:cs typeface="Trebuchet MS"/>
              </a:rPr>
              <a:t> mamá dame agua / “magua”</a:t>
            </a:r>
            <a:endParaRPr lang="es-ES" sz="1700" dirty="0">
              <a:latin typeface="Trebuchet MS"/>
              <a:cs typeface="Trebuchet MS"/>
            </a:endParaRPr>
          </a:p>
          <a:p>
            <a:pPr marL="333375" marR="525780">
              <a:lnSpc>
                <a:spcPct val="90000"/>
              </a:lnSpc>
              <a:spcBef>
                <a:spcPts val="1200"/>
              </a:spcBef>
            </a:pPr>
            <a:r>
              <a:rPr lang="es-ES" sz="1700" spc="-70" dirty="0">
                <a:latin typeface="Trebuchet MS"/>
                <a:cs typeface="Trebuchet MS"/>
              </a:rPr>
              <a:t>Hacen</a:t>
            </a:r>
            <a:r>
              <a:rPr lang="es-ES" sz="1700" spc="-35" dirty="0">
                <a:latin typeface="Trebuchet MS"/>
                <a:cs typeface="Trebuchet MS"/>
              </a:rPr>
              <a:t> </a:t>
            </a:r>
            <a:r>
              <a:rPr lang="es-ES" sz="1700" spc="-70" dirty="0">
                <a:latin typeface="Trebuchet MS"/>
                <a:cs typeface="Trebuchet MS"/>
              </a:rPr>
              <a:t>presuposiciones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55" dirty="0">
                <a:latin typeface="Trebuchet MS"/>
                <a:cs typeface="Trebuchet MS"/>
              </a:rPr>
              <a:t>sobre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55" dirty="0">
                <a:latin typeface="Trebuchet MS"/>
                <a:cs typeface="Trebuchet MS"/>
              </a:rPr>
              <a:t>lo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100" dirty="0">
                <a:latin typeface="Trebuchet MS"/>
                <a:cs typeface="Trebuchet MS"/>
              </a:rPr>
              <a:t>que</a:t>
            </a:r>
            <a:r>
              <a:rPr lang="es-ES" sz="1700" spc="-35" dirty="0">
                <a:latin typeface="Trebuchet MS"/>
                <a:cs typeface="Trebuchet MS"/>
              </a:rPr>
              <a:t> </a:t>
            </a:r>
            <a:r>
              <a:rPr lang="es-ES" sz="1700" spc="-50" dirty="0">
                <a:latin typeface="Trebuchet MS"/>
                <a:cs typeface="Trebuchet MS"/>
              </a:rPr>
              <a:t>los</a:t>
            </a:r>
            <a:r>
              <a:rPr lang="es-ES" sz="1700" spc="-30" dirty="0">
                <a:latin typeface="Trebuchet MS"/>
                <a:cs typeface="Trebuchet MS"/>
              </a:rPr>
              <a:t> otros </a:t>
            </a:r>
            <a:r>
              <a:rPr lang="es-ES" sz="1700" spc="-135" dirty="0">
                <a:latin typeface="Trebuchet MS"/>
                <a:cs typeface="Trebuchet MS"/>
              </a:rPr>
              <a:t>ya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125" dirty="0">
                <a:latin typeface="Trebuchet MS"/>
                <a:cs typeface="Trebuchet MS"/>
              </a:rPr>
              <a:t>saben,</a:t>
            </a:r>
            <a:r>
              <a:rPr lang="es-ES" sz="1700" spc="-204" dirty="0">
                <a:latin typeface="Trebuchet MS"/>
                <a:cs typeface="Trebuchet MS"/>
              </a:rPr>
              <a:t> </a:t>
            </a:r>
            <a:r>
              <a:rPr lang="es-ES" sz="1700" spc="-75" dirty="0">
                <a:latin typeface="Trebuchet MS"/>
                <a:cs typeface="Trebuchet MS"/>
              </a:rPr>
              <a:t>economizando</a:t>
            </a:r>
            <a:r>
              <a:rPr lang="es-ES" sz="1700" spc="-15" dirty="0">
                <a:latin typeface="Trebuchet MS"/>
                <a:cs typeface="Trebuchet MS"/>
              </a:rPr>
              <a:t> </a:t>
            </a:r>
            <a:r>
              <a:rPr lang="es-ES" sz="1700" spc="-125" dirty="0">
                <a:latin typeface="Trebuchet MS"/>
                <a:cs typeface="Trebuchet MS"/>
              </a:rPr>
              <a:t>el </a:t>
            </a:r>
            <a:r>
              <a:rPr lang="es-ES" sz="1700" spc="-500" dirty="0">
                <a:latin typeface="Trebuchet MS"/>
                <a:cs typeface="Trebuchet MS"/>
              </a:rPr>
              <a:t> </a:t>
            </a:r>
            <a:r>
              <a:rPr lang="es-ES" sz="1700" spc="-135" dirty="0">
                <a:latin typeface="Trebuchet MS"/>
                <a:cs typeface="Trebuchet MS"/>
              </a:rPr>
              <a:t>lenguaje </a:t>
            </a:r>
            <a:r>
              <a:rPr lang="es-ES" sz="1700" spc="-75" dirty="0">
                <a:latin typeface="Trebuchet MS"/>
                <a:cs typeface="Trebuchet MS"/>
              </a:rPr>
              <a:t>escogiendo </a:t>
            </a:r>
            <a:r>
              <a:rPr lang="es-ES" sz="1700" spc="-150" dirty="0">
                <a:latin typeface="Trebuchet MS"/>
                <a:cs typeface="Trebuchet MS"/>
              </a:rPr>
              <a:t>la</a:t>
            </a:r>
            <a:r>
              <a:rPr lang="es-ES" sz="1700" spc="-145" dirty="0">
                <a:latin typeface="Trebuchet MS"/>
                <a:cs typeface="Trebuchet MS"/>
              </a:rPr>
              <a:t> </a:t>
            </a:r>
            <a:r>
              <a:rPr lang="es-ES" sz="1700" spc="-85" dirty="0">
                <a:latin typeface="Trebuchet MS"/>
                <a:cs typeface="Trebuchet MS"/>
              </a:rPr>
              <a:t>información </a:t>
            </a:r>
            <a:r>
              <a:rPr lang="es-ES" sz="1700" spc="-105" dirty="0">
                <a:latin typeface="Trebuchet MS"/>
                <a:cs typeface="Trebuchet MS"/>
              </a:rPr>
              <a:t>más </a:t>
            </a:r>
            <a:r>
              <a:rPr lang="es-ES" sz="1700" spc="-120" dirty="0">
                <a:latin typeface="Trebuchet MS"/>
                <a:cs typeface="Trebuchet MS"/>
              </a:rPr>
              <a:t>relevante, </a:t>
            </a:r>
            <a:r>
              <a:rPr lang="es-ES" sz="1700" spc="-105" dirty="0">
                <a:latin typeface="Trebuchet MS"/>
                <a:cs typeface="Trebuchet MS"/>
              </a:rPr>
              <a:t>aunque </a:t>
            </a:r>
            <a:r>
              <a:rPr lang="es-ES" sz="1700" spc="-120" dirty="0">
                <a:latin typeface="Trebuchet MS"/>
                <a:cs typeface="Trebuchet MS"/>
              </a:rPr>
              <a:t>manifiestan </a:t>
            </a:r>
            <a:r>
              <a:rPr lang="es-ES" sz="1700" spc="-114" dirty="0">
                <a:latin typeface="Trebuchet MS"/>
                <a:cs typeface="Trebuchet MS"/>
              </a:rPr>
              <a:t> dificultades</a:t>
            </a:r>
            <a:r>
              <a:rPr lang="es-ES" sz="1700" spc="-40" dirty="0">
                <a:latin typeface="Trebuchet MS"/>
                <a:cs typeface="Trebuchet MS"/>
              </a:rPr>
              <a:t> </a:t>
            </a:r>
            <a:r>
              <a:rPr lang="es-ES" sz="1700" spc="-114" dirty="0">
                <a:latin typeface="Trebuchet MS"/>
                <a:cs typeface="Trebuchet MS"/>
              </a:rPr>
              <a:t>hasta</a:t>
            </a:r>
            <a:r>
              <a:rPr lang="es-ES" sz="1700" spc="-40" dirty="0">
                <a:latin typeface="Trebuchet MS"/>
                <a:cs typeface="Trebuchet MS"/>
              </a:rPr>
              <a:t> </a:t>
            </a:r>
            <a:r>
              <a:rPr lang="es-ES" sz="1700" spc="-50" dirty="0">
                <a:latin typeface="Trebuchet MS"/>
                <a:cs typeface="Trebuchet MS"/>
              </a:rPr>
              <a:t>los</a:t>
            </a:r>
            <a:r>
              <a:rPr lang="es-ES" sz="1700" spc="-40" dirty="0">
                <a:latin typeface="Trebuchet MS"/>
                <a:cs typeface="Trebuchet MS"/>
              </a:rPr>
              <a:t> </a:t>
            </a:r>
            <a:r>
              <a:rPr lang="es-ES" sz="1700" spc="-45" dirty="0">
                <a:latin typeface="Trebuchet MS"/>
                <a:cs typeface="Trebuchet MS"/>
              </a:rPr>
              <a:t>7</a:t>
            </a:r>
            <a:r>
              <a:rPr lang="es-ES" sz="1700" spc="-40" dirty="0">
                <a:latin typeface="Trebuchet MS"/>
                <a:cs typeface="Trebuchet MS"/>
              </a:rPr>
              <a:t> </a:t>
            </a:r>
            <a:r>
              <a:rPr lang="es-ES" sz="1700" spc="-105" dirty="0">
                <a:latin typeface="Trebuchet MS"/>
                <a:cs typeface="Trebuchet MS"/>
              </a:rPr>
              <a:t>años.</a:t>
            </a:r>
            <a:endParaRPr lang="es-ES" sz="1700" dirty="0">
              <a:latin typeface="Trebuchet MS"/>
              <a:cs typeface="Trebuchet MS"/>
            </a:endParaRPr>
          </a:p>
          <a:p>
            <a:pPr marL="295275" marR="430530" indent="-283210">
              <a:lnSpc>
                <a:spcPct val="90000"/>
              </a:lnSpc>
              <a:spcBef>
                <a:spcPts val="1195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700" b="1" u="sng" spc="5" dirty="0">
                <a:latin typeface="Trebuchet MS"/>
                <a:cs typeface="Trebuchet MS"/>
              </a:rPr>
              <a:t>Al</a:t>
            </a:r>
            <a:r>
              <a:rPr lang="es-ES" sz="1700" b="1" u="sng" spc="-45" dirty="0">
                <a:latin typeface="Trebuchet MS"/>
                <a:cs typeface="Trebuchet MS"/>
              </a:rPr>
              <a:t>r</a:t>
            </a:r>
            <a:r>
              <a:rPr lang="es-ES" sz="1700" b="1" u="sng" spc="-135" dirty="0">
                <a:latin typeface="Trebuchet MS"/>
                <a:cs typeface="Trebuchet MS"/>
              </a:rPr>
              <a:t>e</a:t>
            </a:r>
            <a:r>
              <a:rPr lang="es-ES" sz="1700" b="1" u="sng" spc="-60" dirty="0">
                <a:latin typeface="Trebuchet MS"/>
                <a:cs typeface="Trebuchet MS"/>
              </a:rPr>
              <a:t>dedor</a:t>
            </a:r>
            <a:r>
              <a:rPr lang="es-ES" sz="1700" b="1" u="sng" spc="-50" dirty="0">
                <a:latin typeface="Trebuchet MS"/>
                <a:cs typeface="Trebuchet MS"/>
              </a:rPr>
              <a:t> </a:t>
            </a:r>
            <a:r>
              <a:rPr lang="es-ES" sz="1700" b="1" u="sng" spc="-114" dirty="0">
                <a:latin typeface="Trebuchet MS"/>
                <a:cs typeface="Trebuchet MS"/>
              </a:rPr>
              <a:t>de</a:t>
            </a:r>
            <a:r>
              <a:rPr lang="es-ES" sz="1700" b="1" u="sng" spc="-50" dirty="0">
                <a:latin typeface="Trebuchet MS"/>
                <a:cs typeface="Trebuchet MS"/>
              </a:rPr>
              <a:t> </a:t>
            </a:r>
            <a:r>
              <a:rPr lang="es-ES" sz="1700" b="1" u="sng" spc="-55" dirty="0">
                <a:latin typeface="Trebuchet MS"/>
                <a:cs typeface="Trebuchet MS"/>
              </a:rPr>
              <a:t>los</a:t>
            </a:r>
            <a:r>
              <a:rPr lang="es-ES" sz="1700" b="1" u="sng" spc="-50" dirty="0">
                <a:latin typeface="Trebuchet MS"/>
                <a:cs typeface="Trebuchet MS"/>
              </a:rPr>
              <a:t> 2 </a:t>
            </a:r>
            <a:r>
              <a:rPr lang="es-ES" sz="1700" b="1" u="sng" spc="-80" dirty="0">
                <a:latin typeface="Trebuchet MS"/>
                <a:cs typeface="Trebuchet MS"/>
              </a:rPr>
              <a:t>años</a:t>
            </a:r>
            <a:r>
              <a:rPr lang="es-ES" sz="1700" b="1" u="sng" spc="-50" dirty="0">
                <a:latin typeface="Trebuchet MS"/>
                <a:cs typeface="Trebuchet MS"/>
              </a:rPr>
              <a:t> </a:t>
            </a:r>
            <a:r>
              <a:rPr lang="es-ES" sz="1700" spc="-95" dirty="0">
                <a:latin typeface="Trebuchet MS"/>
                <a:cs typeface="Trebuchet MS"/>
              </a:rPr>
              <a:t>serán</a:t>
            </a:r>
            <a:r>
              <a:rPr lang="es-ES" sz="1700" spc="-50" dirty="0">
                <a:latin typeface="Trebuchet MS"/>
                <a:cs typeface="Trebuchet MS"/>
              </a:rPr>
              <a:t> </a:t>
            </a:r>
            <a:r>
              <a:rPr lang="es-ES" sz="1700" spc="-155" dirty="0">
                <a:latin typeface="Trebuchet MS"/>
                <a:cs typeface="Trebuchet MS"/>
              </a:rPr>
              <a:t>c</a:t>
            </a:r>
            <a:r>
              <a:rPr lang="es-ES" sz="1700" spc="-185" dirty="0">
                <a:latin typeface="Trebuchet MS"/>
                <a:cs typeface="Trebuchet MS"/>
              </a:rPr>
              <a:t>a</a:t>
            </a:r>
            <a:r>
              <a:rPr lang="es-ES" sz="1700" spc="-125" dirty="0">
                <a:latin typeface="Trebuchet MS"/>
                <a:cs typeface="Trebuchet MS"/>
              </a:rPr>
              <a:t>paces</a:t>
            </a:r>
            <a:r>
              <a:rPr lang="es-ES" sz="1700" spc="-50" dirty="0">
                <a:latin typeface="Trebuchet MS"/>
                <a:cs typeface="Trebuchet MS"/>
              </a:rPr>
              <a:t> </a:t>
            </a:r>
            <a:r>
              <a:rPr lang="es-ES" sz="1700" spc="-114" dirty="0">
                <a:latin typeface="Trebuchet MS"/>
                <a:cs typeface="Trebuchet MS"/>
              </a:rPr>
              <a:t>de</a:t>
            </a:r>
            <a:r>
              <a:rPr lang="es-ES" sz="1700" spc="-50" dirty="0">
                <a:latin typeface="Trebuchet MS"/>
                <a:cs typeface="Trebuchet MS"/>
              </a:rPr>
              <a:t> </a:t>
            </a:r>
            <a:r>
              <a:rPr lang="es-ES" sz="1700" spc="-60" dirty="0">
                <a:latin typeface="Trebuchet MS"/>
                <a:cs typeface="Trebuchet MS"/>
              </a:rPr>
              <a:t>p</a:t>
            </a:r>
            <a:r>
              <a:rPr lang="es-ES" sz="1700" spc="-90" dirty="0">
                <a:latin typeface="Trebuchet MS"/>
                <a:cs typeface="Trebuchet MS"/>
              </a:rPr>
              <a:t>r</a:t>
            </a:r>
            <a:r>
              <a:rPr lang="es-ES" sz="1700" spc="-135" dirty="0">
                <a:latin typeface="Trebuchet MS"/>
                <a:cs typeface="Trebuchet MS"/>
              </a:rPr>
              <a:t>egunta</a:t>
            </a:r>
            <a:r>
              <a:rPr lang="es-ES" sz="1700" spc="-190" dirty="0">
                <a:latin typeface="Trebuchet MS"/>
                <a:cs typeface="Trebuchet MS"/>
              </a:rPr>
              <a:t>r</a:t>
            </a:r>
            <a:r>
              <a:rPr lang="es-ES" sz="1700" spc="-300" dirty="0">
                <a:latin typeface="Trebuchet MS"/>
                <a:cs typeface="Trebuchet MS"/>
              </a:rPr>
              <a:t>,</a:t>
            </a:r>
            <a:r>
              <a:rPr lang="es-ES" sz="1700" spc="-275" dirty="0">
                <a:latin typeface="Trebuchet MS"/>
                <a:cs typeface="Trebuchet MS"/>
              </a:rPr>
              <a:t> </a:t>
            </a:r>
            <a:r>
              <a:rPr lang="es-ES" sz="1700" spc="-35" dirty="0">
                <a:latin typeface="Trebuchet MS"/>
                <a:cs typeface="Trebuchet MS"/>
              </a:rPr>
              <a:t>r</a:t>
            </a:r>
            <a:r>
              <a:rPr lang="es-ES" sz="1700" spc="-135" dirty="0">
                <a:latin typeface="Trebuchet MS"/>
                <a:cs typeface="Trebuchet MS"/>
              </a:rPr>
              <a:t>e</a:t>
            </a:r>
            <a:r>
              <a:rPr lang="es-ES" sz="1700" spc="-75" dirty="0">
                <a:latin typeface="Trebuchet MS"/>
                <a:cs typeface="Trebuchet MS"/>
              </a:rPr>
              <a:t>sponde</a:t>
            </a:r>
            <a:r>
              <a:rPr lang="es-ES" sz="1700" spc="-190" dirty="0">
                <a:latin typeface="Trebuchet MS"/>
                <a:cs typeface="Trebuchet MS"/>
              </a:rPr>
              <a:t>r</a:t>
            </a:r>
            <a:r>
              <a:rPr lang="es-ES" sz="1700" spc="-265" dirty="0">
                <a:latin typeface="Trebuchet MS"/>
                <a:cs typeface="Trebuchet MS"/>
              </a:rPr>
              <a:t>,  </a:t>
            </a:r>
            <a:r>
              <a:rPr lang="es-ES" sz="1700" spc="-125" dirty="0">
                <a:latin typeface="Trebuchet MS"/>
                <a:cs typeface="Trebuchet MS"/>
              </a:rPr>
              <a:t>describir,</a:t>
            </a:r>
            <a:r>
              <a:rPr lang="es-ES" sz="1700" spc="-254" dirty="0">
                <a:latin typeface="Trebuchet MS"/>
                <a:cs typeface="Trebuchet MS"/>
              </a:rPr>
              <a:t> </a:t>
            </a:r>
            <a:r>
              <a:rPr lang="es-ES" sz="1700" spc="-85" dirty="0">
                <a:latin typeface="Trebuchet MS"/>
                <a:cs typeface="Trebuchet MS"/>
              </a:rPr>
              <a:t>expresar</a:t>
            </a:r>
            <a:r>
              <a:rPr lang="es-ES" sz="1700" spc="-55" dirty="0">
                <a:latin typeface="Trebuchet MS"/>
                <a:cs typeface="Trebuchet MS"/>
              </a:rPr>
              <a:t> </a:t>
            </a:r>
            <a:r>
              <a:rPr lang="es-ES" sz="1700" spc="-60" dirty="0">
                <a:latin typeface="Trebuchet MS"/>
                <a:cs typeface="Trebuchet MS"/>
              </a:rPr>
              <a:t>sus</a:t>
            </a:r>
            <a:r>
              <a:rPr lang="es-ES" sz="1700" spc="-45" dirty="0">
                <a:latin typeface="Trebuchet MS"/>
                <a:cs typeface="Trebuchet MS"/>
              </a:rPr>
              <a:t> </a:t>
            </a:r>
            <a:r>
              <a:rPr lang="es-ES" sz="1700" spc="-70" dirty="0">
                <a:latin typeface="Trebuchet MS"/>
                <a:cs typeface="Trebuchet MS"/>
              </a:rPr>
              <a:t>sentimientos,…</a:t>
            </a:r>
            <a:endParaRPr lang="es-ES" sz="1700" dirty="0">
              <a:latin typeface="Trebuchet MS"/>
              <a:cs typeface="Trebuchet MS"/>
            </a:endParaRPr>
          </a:p>
          <a:p>
            <a:pPr marL="12065" indent="0">
              <a:lnSpc>
                <a:spcPct val="90000"/>
              </a:lnSpc>
              <a:spcBef>
                <a:spcPts val="1200"/>
              </a:spcBef>
              <a:buClr>
                <a:srgbClr val="3891A7"/>
              </a:buClr>
              <a:buSzPct val="80000"/>
              <a:buNone/>
              <a:tabLst>
                <a:tab pos="295275" algn="l"/>
                <a:tab pos="295910" algn="l"/>
              </a:tabLst>
            </a:pPr>
            <a:r>
              <a:rPr lang="es-ES" sz="1700" spc="-7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Ent</a:t>
            </a:r>
            <a:r>
              <a:rPr lang="es-ES" sz="1700" spc="-10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r</a:t>
            </a:r>
            <a:r>
              <a:rPr lang="es-ES" sz="1700" spc="-13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e</a:t>
            </a:r>
            <a:r>
              <a:rPr lang="es-ES" sz="1700" spc="-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los</a:t>
            </a:r>
            <a:r>
              <a:rPr lang="es-ES" sz="1700" spc="-4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lang="es-ES" sz="1700" spc="-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2</a:t>
            </a:r>
            <a:r>
              <a:rPr lang="es-ES" sz="1700" spc="-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lang="es-ES" sz="1700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y</a:t>
            </a:r>
            <a:r>
              <a:rPr lang="es-ES" sz="1700" spc="-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los </a:t>
            </a:r>
            <a:r>
              <a:rPr lang="es-ES" sz="1700" spc="-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4</a:t>
            </a:r>
            <a:r>
              <a:rPr lang="es-ES" sz="1700" spc="-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r>
              <a:rPr lang="es-ES" sz="17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años</a:t>
            </a:r>
            <a:endParaRPr lang="es-ES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  <a:p>
            <a:pPr marL="341630" marR="243204">
              <a:lnSpc>
                <a:spcPct val="90000"/>
              </a:lnSpc>
              <a:spcBef>
                <a:spcPts val="1210"/>
              </a:spcBef>
            </a:pPr>
            <a:r>
              <a:rPr lang="es-ES" sz="1700" spc="-80" dirty="0">
                <a:latin typeface="Trebuchet MS"/>
                <a:cs typeface="Trebuchet MS"/>
              </a:rPr>
              <a:t>Serán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114" dirty="0">
                <a:latin typeface="Trebuchet MS"/>
                <a:cs typeface="Trebuchet MS"/>
              </a:rPr>
              <a:t>capaces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100" dirty="0">
                <a:latin typeface="Trebuchet MS"/>
                <a:cs typeface="Trebuchet MS"/>
              </a:rPr>
              <a:t>de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70" dirty="0">
                <a:latin typeface="Trebuchet MS"/>
                <a:cs typeface="Trebuchet MS"/>
              </a:rPr>
              <a:t>conversar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55" dirty="0">
                <a:latin typeface="Trebuchet MS"/>
                <a:cs typeface="Trebuchet MS"/>
              </a:rPr>
              <a:t>con</a:t>
            </a:r>
            <a:r>
              <a:rPr lang="es-ES" sz="1700" spc="-25" dirty="0">
                <a:latin typeface="Trebuchet MS"/>
                <a:cs typeface="Trebuchet MS"/>
              </a:rPr>
              <a:t> </a:t>
            </a:r>
            <a:r>
              <a:rPr lang="es-ES" sz="1700" spc="-80" dirty="0">
                <a:latin typeface="Trebuchet MS"/>
                <a:cs typeface="Trebuchet MS"/>
              </a:rPr>
              <a:t>un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125" dirty="0">
                <a:latin typeface="Trebuchet MS"/>
                <a:cs typeface="Trebuchet MS"/>
              </a:rPr>
              <a:t>adulto,</a:t>
            </a:r>
            <a:r>
              <a:rPr lang="es-ES" sz="1700" spc="-204" dirty="0">
                <a:latin typeface="Trebuchet MS"/>
                <a:cs typeface="Trebuchet MS"/>
              </a:rPr>
              <a:t> </a:t>
            </a:r>
            <a:r>
              <a:rPr lang="es-ES" sz="1700" spc="-60" dirty="0">
                <a:latin typeface="Trebuchet MS"/>
                <a:cs typeface="Trebuchet MS"/>
              </a:rPr>
              <a:t>pero</a:t>
            </a:r>
            <a:r>
              <a:rPr lang="es-ES" sz="1700" spc="-30" dirty="0">
                <a:latin typeface="Trebuchet MS"/>
                <a:cs typeface="Trebuchet MS"/>
              </a:rPr>
              <a:t> </a:t>
            </a:r>
            <a:r>
              <a:rPr lang="es-ES" sz="1700" spc="-90" dirty="0">
                <a:latin typeface="Trebuchet MS"/>
                <a:cs typeface="Trebuchet MS"/>
              </a:rPr>
              <a:t>tendrán</a:t>
            </a:r>
            <a:r>
              <a:rPr lang="es-ES" sz="1700" spc="-40" dirty="0">
                <a:latin typeface="Trebuchet MS"/>
                <a:cs typeface="Trebuchet MS"/>
              </a:rPr>
              <a:t> </a:t>
            </a:r>
            <a:r>
              <a:rPr lang="es-ES" sz="1700" spc="-90" dirty="0">
                <a:latin typeface="Trebuchet MS"/>
                <a:cs typeface="Trebuchet MS"/>
              </a:rPr>
              <a:t>grandes</a:t>
            </a:r>
            <a:r>
              <a:rPr lang="es-ES" sz="1700" spc="-25" dirty="0">
                <a:latin typeface="Trebuchet MS"/>
                <a:cs typeface="Trebuchet MS"/>
              </a:rPr>
              <a:t> </a:t>
            </a:r>
            <a:r>
              <a:rPr lang="es-ES" sz="1700" spc="-114" dirty="0">
                <a:latin typeface="Trebuchet MS"/>
                <a:cs typeface="Trebuchet MS"/>
              </a:rPr>
              <a:t>dificultades </a:t>
            </a:r>
            <a:r>
              <a:rPr lang="es-ES" sz="1700" spc="-500" dirty="0">
                <a:latin typeface="Trebuchet MS"/>
                <a:cs typeface="Trebuchet MS"/>
              </a:rPr>
              <a:t> </a:t>
            </a:r>
            <a:r>
              <a:rPr lang="es-ES" sz="1700" spc="-110" dirty="0">
                <a:latin typeface="Trebuchet MS"/>
                <a:cs typeface="Trebuchet MS"/>
              </a:rPr>
              <a:t>para</a:t>
            </a:r>
            <a:r>
              <a:rPr lang="es-ES" sz="1700" spc="-35" dirty="0">
                <a:latin typeface="Trebuchet MS"/>
                <a:cs typeface="Trebuchet MS"/>
              </a:rPr>
              <a:t> </a:t>
            </a:r>
            <a:r>
              <a:rPr lang="es-ES" sz="1700" spc="-80" dirty="0">
                <a:latin typeface="Trebuchet MS"/>
                <a:cs typeface="Trebuchet MS"/>
              </a:rPr>
              <a:t>hacerlo</a:t>
            </a:r>
            <a:r>
              <a:rPr lang="es-ES" sz="1700" spc="-35" dirty="0">
                <a:latin typeface="Trebuchet MS"/>
                <a:cs typeface="Trebuchet MS"/>
              </a:rPr>
              <a:t> </a:t>
            </a:r>
            <a:r>
              <a:rPr lang="es-ES" sz="1700" spc="-55" dirty="0">
                <a:latin typeface="Trebuchet MS"/>
                <a:cs typeface="Trebuchet MS"/>
              </a:rPr>
              <a:t>con</a:t>
            </a:r>
            <a:r>
              <a:rPr lang="es-ES" sz="1700" spc="-35" dirty="0">
                <a:latin typeface="Trebuchet MS"/>
                <a:cs typeface="Trebuchet MS"/>
              </a:rPr>
              <a:t> </a:t>
            </a:r>
            <a:r>
              <a:rPr lang="es-ES" sz="1700" spc="-30" dirty="0">
                <a:latin typeface="Trebuchet MS"/>
                <a:cs typeface="Trebuchet MS"/>
              </a:rPr>
              <a:t>ot</a:t>
            </a:r>
            <a:r>
              <a:rPr lang="es-ES" sz="1700" spc="-70" dirty="0">
                <a:latin typeface="Trebuchet MS"/>
                <a:cs typeface="Trebuchet MS"/>
              </a:rPr>
              <a:t>r</a:t>
            </a:r>
            <a:r>
              <a:rPr lang="es-ES" sz="1700" spc="15" dirty="0">
                <a:latin typeface="Trebuchet MS"/>
                <a:cs typeface="Trebuchet MS"/>
              </a:rPr>
              <a:t>o</a:t>
            </a:r>
            <a:r>
              <a:rPr lang="es-ES" sz="1700" spc="-35" dirty="0">
                <a:latin typeface="Trebuchet MS"/>
                <a:cs typeface="Trebuchet MS"/>
              </a:rPr>
              <a:t>s </a:t>
            </a:r>
            <a:r>
              <a:rPr lang="es-ES" sz="1700" spc="-90" dirty="0">
                <a:latin typeface="Trebuchet MS"/>
                <a:cs typeface="Trebuchet MS"/>
              </a:rPr>
              <a:t>niños.</a:t>
            </a:r>
            <a:endParaRPr lang="es-ES" sz="1700" dirty="0">
              <a:latin typeface="Trebuchet MS"/>
              <a:cs typeface="Trebuchet MS"/>
            </a:endParaRPr>
          </a:p>
          <a:p>
            <a:pPr>
              <a:lnSpc>
                <a:spcPct val="90000"/>
              </a:lnSpc>
            </a:pPr>
            <a:endParaRPr lang="es-MX" sz="1700" dirty="0"/>
          </a:p>
        </p:txBody>
      </p:sp>
    </p:spTree>
    <p:extLst>
      <p:ext uri="{BB962C8B-B14F-4D97-AF65-F5344CB8AC3E}">
        <p14:creationId xmlns:p14="http://schemas.microsoft.com/office/powerpoint/2010/main" val="428292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 bebé todavía no habla, ¿debo preocuparme?">
            <a:extLst>
              <a:ext uri="{FF2B5EF4-FFF2-40B4-BE49-F238E27FC236}">
                <a16:creationId xmlns:a16="http://schemas.microsoft.com/office/drawing/2014/main" id="{05BC63EA-5A0A-486D-A526-39E020DBF3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19" y="2247739"/>
            <a:ext cx="2773288" cy="223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9638C57-91C1-4D34-B720-8341D8A36231}"/>
              </a:ext>
            </a:extLst>
          </p:cNvPr>
          <p:cNvSpPr txBox="1"/>
          <p:nvPr/>
        </p:nvSpPr>
        <p:spPr>
          <a:xfrm>
            <a:off x="2892490" y="2093651"/>
            <a:ext cx="7613779" cy="3398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2740" marR="5080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tabLst>
                <a:tab pos="570230" algn="l"/>
                <a:tab pos="570865" algn="l"/>
              </a:tabLst>
            </a:pPr>
            <a:endParaRPr lang="es-ES" sz="1400" spc="-80" dirty="0">
              <a:latin typeface="Trebuchet MS"/>
              <a:cs typeface="Trebuchet MS"/>
            </a:endParaRPr>
          </a:p>
          <a:p>
            <a:pPr marL="332740" marR="5080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tabLst>
                <a:tab pos="570230" algn="l"/>
                <a:tab pos="570865" algn="l"/>
              </a:tabLst>
            </a:pPr>
            <a:r>
              <a:rPr lang="es-ES" sz="1400" spc="-80" dirty="0">
                <a:latin typeface="Trebuchet MS"/>
                <a:cs typeface="Trebuchet MS"/>
              </a:rPr>
              <a:t>Variamos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85" dirty="0">
                <a:latin typeface="Trebuchet MS"/>
                <a:cs typeface="Trebuchet MS"/>
              </a:rPr>
              <a:t>nuestra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forma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10" dirty="0">
                <a:latin typeface="Trebuchet MS"/>
                <a:cs typeface="Trebuchet MS"/>
              </a:rPr>
              <a:t>hablar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85" dirty="0">
                <a:latin typeface="Trebuchet MS"/>
                <a:cs typeface="Trebuchet MS"/>
              </a:rPr>
              <a:t>dependiendo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55" dirty="0">
                <a:latin typeface="Trebuchet MS"/>
                <a:cs typeface="Trebuchet MS"/>
              </a:rPr>
              <a:t>la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40" dirty="0">
                <a:latin typeface="Trebuchet MS"/>
                <a:cs typeface="Trebuchet MS"/>
              </a:rPr>
              <a:t>edad,</a:t>
            </a:r>
            <a:r>
              <a:rPr lang="es-ES" sz="1400" spc="-215" dirty="0">
                <a:latin typeface="Trebuchet MS"/>
                <a:cs typeface="Trebuchet MS"/>
              </a:rPr>
              <a:t> </a:t>
            </a:r>
            <a:r>
              <a:rPr lang="es-ES" sz="1400" spc="-90" dirty="0">
                <a:latin typeface="Trebuchet MS"/>
                <a:cs typeface="Trebuchet MS"/>
              </a:rPr>
              <a:t>familiaridad,…</a:t>
            </a:r>
            <a:r>
              <a:rPr lang="es-ES" sz="1400" spc="-15" dirty="0">
                <a:latin typeface="Trebuchet MS"/>
                <a:cs typeface="Trebuchet MS"/>
              </a:rPr>
              <a:t> </a:t>
            </a:r>
            <a:r>
              <a:rPr lang="es-ES" sz="1400" spc="-110" dirty="0">
                <a:latin typeface="Trebuchet MS"/>
                <a:cs typeface="Trebuchet MS"/>
              </a:rPr>
              <a:t>del </a:t>
            </a:r>
            <a:r>
              <a:rPr lang="es-ES" sz="1400" spc="-105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interlocutor.</a:t>
            </a:r>
            <a:endParaRPr lang="es-ES" sz="1400" dirty="0">
              <a:latin typeface="Trebuchet MS"/>
              <a:cs typeface="Trebuchet MS"/>
            </a:endParaRPr>
          </a:p>
          <a:p>
            <a:pPr marL="341630" marR="93345">
              <a:lnSpc>
                <a:spcPct val="100000"/>
              </a:lnSpc>
              <a:spcBef>
                <a:spcPts val="1200"/>
              </a:spcBef>
            </a:pPr>
            <a:r>
              <a:rPr lang="es-ES" sz="1400" spc="-95" dirty="0">
                <a:latin typeface="Trebuchet MS"/>
                <a:cs typeface="Trebuchet MS"/>
              </a:rPr>
              <a:t>Pueden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alterar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25" dirty="0">
                <a:latin typeface="Trebuchet MS"/>
                <a:cs typeface="Trebuchet MS"/>
              </a:rPr>
              <a:t>el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55" dirty="0">
                <a:latin typeface="Trebuchet MS"/>
                <a:cs typeface="Trebuchet MS"/>
              </a:rPr>
              <a:t>orden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las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10" dirty="0">
                <a:latin typeface="Trebuchet MS"/>
                <a:cs typeface="Trebuchet MS"/>
              </a:rPr>
              <a:t>palabras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en</a:t>
            </a:r>
            <a:r>
              <a:rPr lang="es-ES" sz="1400" spc="-25" dirty="0">
                <a:latin typeface="Trebuchet MS"/>
                <a:cs typeface="Trebuchet MS"/>
              </a:rPr>
              <a:t> </a:t>
            </a:r>
            <a:r>
              <a:rPr lang="es-ES" sz="1400" spc="-150" dirty="0">
                <a:latin typeface="Trebuchet MS"/>
                <a:cs typeface="Trebuchet MS"/>
              </a:rPr>
              <a:t>la</a:t>
            </a:r>
            <a:r>
              <a:rPr lang="es-ES" sz="1400" spc="-25" dirty="0">
                <a:latin typeface="Trebuchet MS"/>
                <a:cs typeface="Trebuchet MS"/>
              </a:rPr>
              <a:t> </a:t>
            </a:r>
            <a:r>
              <a:rPr lang="es-ES" sz="1400" spc="-60" dirty="0">
                <a:latin typeface="Trebuchet MS"/>
                <a:cs typeface="Trebuchet MS"/>
              </a:rPr>
              <a:t>oración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55" dirty="0">
                <a:latin typeface="Trebuchet MS"/>
                <a:cs typeface="Trebuchet MS"/>
              </a:rPr>
              <a:t>con</a:t>
            </a:r>
            <a:r>
              <a:rPr lang="es-ES" sz="1400" spc="-25" dirty="0">
                <a:latin typeface="Trebuchet MS"/>
                <a:cs typeface="Trebuchet MS"/>
              </a:rPr>
              <a:t> </a:t>
            </a:r>
            <a:r>
              <a:rPr lang="es-ES" sz="1400" spc="-125" dirty="0">
                <a:latin typeface="Trebuchet MS"/>
                <a:cs typeface="Trebuchet MS"/>
              </a:rPr>
              <a:t>el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objetivo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2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destacar </a:t>
            </a:r>
            <a:r>
              <a:rPr lang="es-ES" sz="1400" spc="-500" dirty="0">
                <a:latin typeface="Trebuchet MS"/>
                <a:cs typeface="Trebuchet MS"/>
              </a:rPr>
              <a:t> </a:t>
            </a:r>
            <a:r>
              <a:rPr lang="es-ES" sz="1400" spc="-145" dirty="0">
                <a:latin typeface="Trebuchet MS"/>
                <a:cs typeface="Trebuchet MS"/>
              </a:rPr>
              <a:t>algo.</a:t>
            </a:r>
            <a:endParaRPr lang="es-ES" sz="1400" dirty="0">
              <a:latin typeface="Trebuchet MS"/>
              <a:cs typeface="Trebuchet MS"/>
            </a:endParaRPr>
          </a:p>
          <a:p>
            <a:pPr marL="295275" indent="-283210">
              <a:lnSpc>
                <a:spcPct val="100000"/>
              </a:lnSpc>
              <a:spcBef>
                <a:spcPts val="1195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400" b="1" spc="150" dirty="0">
                <a:latin typeface="Trebuchet MS"/>
                <a:cs typeface="Trebuchet MS"/>
              </a:rPr>
              <a:t>A</a:t>
            </a:r>
            <a:r>
              <a:rPr lang="es-ES" sz="1400" b="1" spc="-70" dirty="0">
                <a:latin typeface="Trebuchet MS"/>
                <a:cs typeface="Trebuchet MS"/>
              </a:rPr>
              <a:t> </a:t>
            </a:r>
            <a:r>
              <a:rPr lang="es-ES" sz="1400" b="1" spc="-60" dirty="0">
                <a:latin typeface="Trebuchet MS"/>
                <a:cs typeface="Trebuchet MS"/>
              </a:rPr>
              <a:t>LOS</a:t>
            </a:r>
            <a:r>
              <a:rPr lang="es-ES" sz="1400" b="1" spc="-70" dirty="0">
                <a:latin typeface="Trebuchet MS"/>
                <a:cs typeface="Trebuchet MS"/>
              </a:rPr>
              <a:t> </a:t>
            </a:r>
            <a:r>
              <a:rPr lang="es-ES" sz="1400" b="1" spc="-50" dirty="0">
                <a:latin typeface="Trebuchet MS"/>
                <a:cs typeface="Trebuchet MS"/>
              </a:rPr>
              <a:t>4</a:t>
            </a:r>
            <a:r>
              <a:rPr lang="es-ES" sz="1400" b="1" spc="-75" dirty="0">
                <a:latin typeface="Trebuchet MS"/>
                <a:cs typeface="Trebuchet MS"/>
              </a:rPr>
              <a:t> </a:t>
            </a:r>
            <a:r>
              <a:rPr lang="es-ES" sz="1400" b="1" spc="-80" dirty="0">
                <a:latin typeface="Trebuchet MS"/>
                <a:cs typeface="Trebuchet MS"/>
              </a:rPr>
              <a:t>AÑOS</a:t>
            </a:r>
            <a:endParaRPr lang="es-ES" sz="1400" b="1" dirty="0">
              <a:latin typeface="Trebuchet MS"/>
              <a:cs typeface="Trebuchet MS"/>
            </a:endParaRPr>
          </a:p>
          <a:p>
            <a:pPr marL="287655" marR="472440">
              <a:lnSpc>
                <a:spcPct val="100000"/>
              </a:lnSpc>
              <a:spcBef>
                <a:spcPts val="1205"/>
              </a:spcBef>
            </a:pPr>
            <a:r>
              <a:rPr lang="es-ES" sz="1400" spc="-35" dirty="0">
                <a:latin typeface="Trebuchet MS"/>
                <a:cs typeface="Trebuchet MS"/>
              </a:rPr>
              <a:t>Son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capaces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adaptar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60" dirty="0">
                <a:latin typeface="Trebuchet MS"/>
                <a:cs typeface="Trebuchet MS"/>
              </a:rPr>
              <a:t>su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forma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10" dirty="0">
                <a:latin typeface="Trebuchet MS"/>
                <a:cs typeface="Trebuchet MS"/>
              </a:rPr>
              <a:t>hablar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85" dirty="0">
                <a:latin typeface="Trebuchet MS"/>
                <a:cs typeface="Trebuchet MS"/>
              </a:rPr>
              <a:t>cuando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75" dirty="0">
                <a:latin typeface="Trebuchet MS"/>
                <a:cs typeface="Trebuchet MS"/>
              </a:rPr>
              <a:t>se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90" dirty="0">
                <a:latin typeface="Trebuchet MS"/>
                <a:cs typeface="Trebuchet MS"/>
              </a:rPr>
              <a:t>dirigen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70" dirty="0">
                <a:latin typeface="Trebuchet MS"/>
                <a:cs typeface="Trebuchet MS"/>
              </a:rPr>
              <a:t>a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60" dirty="0">
                <a:latin typeface="Trebuchet MS"/>
                <a:cs typeface="Trebuchet MS"/>
              </a:rPr>
              <a:t>niños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05" dirty="0">
                <a:latin typeface="Trebuchet MS"/>
                <a:cs typeface="Trebuchet MS"/>
              </a:rPr>
              <a:t>más </a:t>
            </a:r>
            <a:r>
              <a:rPr lang="es-ES" sz="1400" spc="-100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pequeños:</a:t>
            </a:r>
            <a:r>
              <a:rPr lang="es-ES" sz="1400" spc="-225" dirty="0">
                <a:latin typeface="Trebuchet MS"/>
                <a:cs typeface="Trebuchet MS"/>
              </a:rPr>
              <a:t> </a:t>
            </a:r>
            <a:r>
              <a:rPr lang="es-ES" sz="1400" spc="-80" dirty="0">
                <a:latin typeface="Trebuchet MS"/>
                <a:cs typeface="Trebuchet MS"/>
              </a:rPr>
              <a:t>entonación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05" dirty="0">
                <a:latin typeface="Trebuchet MS"/>
                <a:cs typeface="Trebuchet MS"/>
              </a:rPr>
              <a:t>más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35" dirty="0">
                <a:latin typeface="Trebuchet MS"/>
                <a:cs typeface="Trebuchet MS"/>
              </a:rPr>
              <a:t>marcada,</a:t>
            </a:r>
            <a:r>
              <a:rPr lang="es-ES" sz="1400" spc="-200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frases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60" dirty="0">
                <a:latin typeface="Trebuchet MS"/>
                <a:cs typeface="Trebuchet MS"/>
              </a:rPr>
              <a:t>cortas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y</a:t>
            </a:r>
            <a:r>
              <a:rPr lang="es-ES" sz="1400" spc="-20" dirty="0">
                <a:latin typeface="Trebuchet MS"/>
                <a:cs typeface="Trebuchet MS"/>
              </a:rPr>
              <a:t> </a:t>
            </a:r>
            <a:r>
              <a:rPr lang="es-ES" sz="1400" spc="-120" dirty="0">
                <a:latin typeface="Trebuchet MS"/>
                <a:cs typeface="Trebuchet MS"/>
              </a:rPr>
              <a:t>sencillas,</a:t>
            </a:r>
            <a:r>
              <a:rPr lang="es-ES" sz="1400" spc="-200" dirty="0">
                <a:latin typeface="Trebuchet MS"/>
                <a:cs typeface="Trebuchet MS"/>
              </a:rPr>
              <a:t> </a:t>
            </a:r>
            <a:r>
              <a:rPr lang="es-ES" sz="1400" spc="-85" dirty="0">
                <a:latin typeface="Trebuchet MS"/>
                <a:cs typeface="Trebuchet MS"/>
              </a:rPr>
              <a:t>vocabulario</a:t>
            </a:r>
            <a:r>
              <a:rPr lang="es-ES" sz="1400" spc="-15" dirty="0">
                <a:latin typeface="Trebuchet MS"/>
                <a:cs typeface="Trebuchet MS"/>
              </a:rPr>
              <a:t> </a:t>
            </a:r>
            <a:r>
              <a:rPr lang="es-ES" sz="1400" spc="-105" dirty="0">
                <a:latin typeface="Trebuchet MS"/>
                <a:cs typeface="Trebuchet MS"/>
              </a:rPr>
              <a:t>más </a:t>
            </a:r>
            <a:r>
              <a:rPr lang="es-ES" sz="1400" spc="-500" dirty="0">
                <a:latin typeface="Trebuchet MS"/>
                <a:cs typeface="Trebuchet MS"/>
              </a:rPr>
              <a:t> </a:t>
            </a:r>
            <a:r>
              <a:rPr lang="es-ES" sz="1400" spc="-80" dirty="0">
                <a:latin typeface="Trebuchet MS"/>
                <a:cs typeface="Trebuchet MS"/>
              </a:rPr>
              <a:t>infantil,…</a:t>
            </a:r>
            <a:endParaRPr lang="es-ES" sz="1400" dirty="0">
              <a:latin typeface="Trebuchet MS"/>
              <a:cs typeface="Trebuchet MS"/>
            </a:endParaRPr>
          </a:p>
          <a:p>
            <a:pPr marL="287655" marR="438784">
              <a:lnSpc>
                <a:spcPct val="100000"/>
              </a:lnSpc>
              <a:spcBef>
                <a:spcPts val="1200"/>
              </a:spcBef>
            </a:pPr>
            <a:r>
              <a:rPr lang="es-ES" sz="1400" spc="-90" dirty="0">
                <a:latin typeface="Trebuchet MS"/>
                <a:cs typeface="Trebuchet MS"/>
              </a:rPr>
              <a:t>Utilizan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las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85" dirty="0">
                <a:latin typeface="Trebuchet MS"/>
                <a:cs typeface="Trebuchet MS"/>
              </a:rPr>
              <a:t>peticiones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indirectas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110" dirty="0">
                <a:latin typeface="Trebuchet MS"/>
                <a:cs typeface="Trebuchet MS"/>
              </a:rPr>
              <a:t>para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75" dirty="0">
                <a:latin typeface="Trebuchet MS"/>
                <a:cs typeface="Trebuchet MS"/>
              </a:rPr>
              <a:t>dirigirse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de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95" dirty="0">
                <a:latin typeface="Trebuchet MS"/>
                <a:cs typeface="Trebuchet MS"/>
              </a:rPr>
              <a:t>forma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50" dirty="0">
                <a:latin typeface="Trebuchet MS"/>
                <a:cs typeface="Trebuchet MS"/>
              </a:rPr>
              <a:t>cortes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70" dirty="0">
                <a:latin typeface="Trebuchet MS"/>
                <a:cs typeface="Trebuchet MS"/>
              </a:rPr>
              <a:t>a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las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65" dirty="0">
                <a:latin typeface="Trebuchet MS"/>
                <a:cs typeface="Trebuchet MS"/>
              </a:rPr>
              <a:t>personas </a:t>
            </a:r>
            <a:r>
              <a:rPr lang="es-ES" sz="1400" spc="-495" dirty="0">
                <a:latin typeface="Trebuchet MS"/>
                <a:cs typeface="Trebuchet MS"/>
              </a:rPr>
              <a:t> </a:t>
            </a:r>
            <a:r>
              <a:rPr lang="es-ES" sz="1400" spc="-90" dirty="0">
                <a:latin typeface="Trebuchet MS"/>
                <a:cs typeface="Trebuchet MS"/>
              </a:rPr>
              <a:t>mayores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frecuentemente.</a:t>
            </a:r>
            <a:endParaRPr lang="es-ES" sz="1400" dirty="0">
              <a:latin typeface="Trebuchet MS"/>
              <a:cs typeface="Trebuchet MS"/>
            </a:endParaRPr>
          </a:p>
          <a:p>
            <a:pPr marL="298450" marR="243204" indent="-285750">
              <a:lnSpc>
                <a:spcPct val="100000"/>
              </a:lnSpc>
              <a:spcBef>
                <a:spcPts val="1195"/>
              </a:spcBef>
              <a:buFont typeface="Wingdings" panose="05000000000000000000" pitchFamily="2" charset="2"/>
              <a:buChar char="v"/>
            </a:pPr>
            <a:r>
              <a:rPr lang="es-ES" sz="1400" spc="-15" dirty="0">
                <a:latin typeface="Trebuchet MS"/>
                <a:cs typeface="Trebuchet MS"/>
              </a:rPr>
              <a:t>Los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70" dirty="0">
                <a:latin typeface="Trebuchet MS"/>
                <a:cs typeface="Trebuchet MS"/>
              </a:rPr>
              <a:t>niños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que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85" dirty="0">
                <a:latin typeface="Trebuchet MS"/>
                <a:cs typeface="Trebuchet MS"/>
              </a:rPr>
              <a:t>poseen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75" dirty="0">
                <a:latin typeface="Trebuchet MS"/>
                <a:cs typeface="Trebuchet MS"/>
              </a:rPr>
              <a:t>menos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30" dirty="0">
                <a:latin typeface="Trebuchet MS"/>
                <a:cs typeface="Trebuchet MS"/>
              </a:rPr>
              <a:t>habilidades</a:t>
            </a:r>
            <a:r>
              <a:rPr lang="es-ES" sz="1400" spc="-30" dirty="0">
                <a:latin typeface="Trebuchet MS"/>
                <a:cs typeface="Trebuchet MS"/>
              </a:rPr>
              <a:t> </a:t>
            </a:r>
            <a:r>
              <a:rPr lang="es-ES" sz="1400" spc="-120" dirty="0">
                <a:latin typeface="Trebuchet MS"/>
                <a:cs typeface="Trebuchet MS"/>
              </a:rPr>
              <a:t>lingüísticas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pueden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presentar </a:t>
            </a:r>
            <a:r>
              <a:rPr lang="es-ES" sz="1400" spc="-590" dirty="0">
                <a:latin typeface="Trebuchet MS"/>
                <a:cs typeface="Trebuchet MS"/>
              </a:rPr>
              <a:t> </a:t>
            </a:r>
            <a:r>
              <a:rPr lang="es-ES" sz="1400" spc="-105" dirty="0">
                <a:latin typeface="Trebuchet MS"/>
                <a:cs typeface="Trebuchet MS"/>
              </a:rPr>
              <a:t>mayor</a:t>
            </a:r>
            <a:r>
              <a:rPr lang="es-ES" sz="1400" spc="-70" dirty="0">
                <a:latin typeface="Trebuchet MS"/>
                <a:cs typeface="Trebuchet MS"/>
              </a:rPr>
              <a:t> </a:t>
            </a:r>
            <a:r>
              <a:rPr lang="es-ES" sz="1400" spc="-110" dirty="0">
                <a:latin typeface="Trebuchet MS"/>
                <a:cs typeface="Trebuchet MS"/>
              </a:rPr>
              <a:t>fracaso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90" dirty="0">
                <a:latin typeface="Trebuchet MS"/>
                <a:cs typeface="Trebuchet MS"/>
              </a:rPr>
              <a:t>escolar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y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130" dirty="0">
                <a:latin typeface="Trebuchet MS"/>
                <a:cs typeface="Trebuchet MS"/>
              </a:rPr>
              <a:t>dificultades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de</a:t>
            </a:r>
            <a:r>
              <a:rPr lang="es-ES" sz="1400" spc="-45" dirty="0">
                <a:latin typeface="Trebuchet MS"/>
                <a:cs typeface="Trebuchet MS"/>
              </a:rPr>
              <a:t> </a:t>
            </a:r>
            <a:r>
              <a:rPr lang="es-ES" sz="1400" spc="-145" dirty="0">
                <a:latin typeface="Trebuchet MS"/>
                <a:cs typeface="Trebuchet MS"/>
              </a:rPr>
              <a:t>adaptación.</a:t>
            </a:r>
            <a:endParaRPr lang="es-ES" sz="1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es-ES" sz="1400" spc="-120" dirty="0">
                <a:latin typeface="Trebuchet MS"/>
                <a:cs typeface="Trebuchet MS"/>
              </a:rPr>
              <a:t>La</a:t>
            </a:r>
            <a:r>
              <a:rPr lang="es-ES" sz="1400" spc="-60" dirty="0">
                <a:latin typeface="Trebuchet MS"/>
                <a:cs typeface="Trebuchet MS"/>
              </a:rPr>
              <a:t> </a:t>
            </a:r>
            <a:r>
              <a:rPr lang="es-ES" sz="1400" spc="-100" dirty="0">
                <a:latin typeface="Trebuchet MS"/>
                <a:cs typeface="Trebuchet MS"/>
              </a:rPr>
              <a:t>escolarización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125" dirty="0">
                <a:latin typeface="Trebuchet MS"/>
                <a:cs typeface="Trebuchet MS"/>
              </a:rPr>
              <a:t>temprana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114" dirty="0">
                <a:latin typeface="Trebuchet MS"/>
                <a:cs typeface="Trebuchet MS"/>
              </a:rPr>
              <a:t>puede</a:t>
            </a:r>
            <a:r>
              <a:rPr lang="es-ES" sz="1400" spc="-40" dirty="0">
                <a:latin typeface="Trebuchet MS"/>
                <a:cs typeface="Trebuchet MS"/>
              </a:rPr>
              <a:t> </a:t>
            </a:r>
            <a:r>
              <a:rPr lang="es-ES" sz="1400" spc="-90" dirty="0">
                <a:latin typeface="Trebuchet MS"/>
                <a:cs typeface="Trebuchet MS"/>
              </a:rPr>
              <a:t>compensar</a:t>
            </a:r>
            <a:r>
              <a:rPr lang="es-ES" sz="1400" spc="-60" dirty="0">
                <a:latin typeface="Trebuchet MS"/>
                <a:cs typeface="Trebuchet MS"/>
              </a:rPr>
              <a:t> </a:t>
            </a:r>
            <a:r>
              <a:rPr lang="es-ES" sz="1400" spc="-135" dirty="0">
                <a:latin typeface="Trebuchet MS"/>
                <a:cs typeface="Trebuchet MS"/>
              </a:rPr>
              <a:t>las</a:t>
            </a:r>
            <a:r>
              <a:rPr lang="es-ES" sz="1400" spc="-35" dirty="0">
                <a:latin typeface="Trebuchet MS"/>
                <a:cs typeface="Trebuchet MS"/>
              </a:rPr>
              <a:t> </a:t>
            </a:r>
            <a:r>
              <a:rPr lang="es-ES" sz="1400" spc="-120" dirty="0">
                <a:latin typeface="Trebuchet MS"/>
                <a:cs typeface="Trebuchet MS"/>
              </a:rPr>
              <a:t>carencias</a:t>
            </a:r>
            <a:r>
              <a:rPr lang="es-ES" sz="1400" spc="-55" dirty="0">
                <a:latin typeface="Trebuchet MS"/>
                <a:cs typeface="Trebuchet MS"/>
              </a:rPr>
              <a:t> </a:t>
            </a:r>
            <a:r>
              <a:rPr lang="es-ES" sz="1400" spc="-155" dirty="0">
                <a:latin typeface="Trebuchet MS"/>
                <a:cs typeface="Trebuchet MS"/>
              </a:rPr>
              <a:t>familiares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14786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B2997-B034-45D1-9F32-7844B352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96194F-3703-44E6-8F6E-0C35A5C5F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95275" marR="499745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ambiente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en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55" dirty="0">
                <a:latin typeface="Trebuchet MS"/>
                <a:cs typeface="Trebuchet MS"/>
              </a:rPr>
              <a:t>lleve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200" dirty="0">
                <a:latin typeface="Trebuchet MS"/>
                <a:cs typeface="Trebuchet MS"/>
              </a:rPr>
              <a:t>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cabo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comunicación</a:t>
            </a:r>
            <a:r>
              <a:rPr lang="es-ES" sz="1800" spc="-75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debe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ser </a:t>
            </a:r>
            <a:r>
              <a:rPr lang="es-ES" sz="1800" spc="-585" dirty="0">
                <a:latin typeface="Trebuchet MS"/>
                <a:cs typeface="Trebuchet MS"/>
              </a:rPr>
              <a:t> </a:t>
            </a:r>
            <a:r>
              <a:rPr lang="es-ES" sz="1800" spc="-80" dirty="0">
                <a:latin typeface="Trebuchet MS"/>
                <a:cs typeface="Trebuchet MS"/>
              </a:rPr>
              <a:t>motivador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y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adult</a:t>
            </a:r>
            <a:r>
              <a:rPr lang="es-ES" sz="1800" spc="-180" dirty="0">
                <a:latin typeface="Trebuchet MS"/>
                <a:cs typeface="Trebuchet MS"/>
              </a:rPr>
              <a:t>o</a:t>
            </a:r>
            <a:r>
              <a:rPr lang="es-ES" sz="1800" spc="-300" dirty="0">
                <a:latin typeface="Trebuchet MS"/>
                <a:cs typeface="Trebuchet MS"/>
              </a:rPr>
              <a:t>.</a:t>
            </a:r>
          </a:p>
          <a:p>
            <a:pPr marL="295275" marR="499745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endParaRPr lang="es-ES" sz="1800" dirty="0">
              <a:latin typeface="Trebuchet MS"/>
              <a:cs typeface="Trebuchet MS"/>
            </a:endParaRPr>
          </a:p>
          <a:p>
            <a:pPr marL="295275" marR="28194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60" dirty="0">
                <a:latin typeface="Trebuchet MS"/>
                <a:cs typeface="Trebuchet MS"/>
              </a:rPr>
              <a:t>Hacer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juego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base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estimulación,</a:t>
            </a:r>
            <a:r>
              <a:rPr lang="es-ES" sz="1800" spc="300" dirty="0">
                <a:latin typeface="Trebuchet MS"/>
                <a:cs typeface="Trebuchet MS"/>
              </a:rPr>
              <a:t> </a:t>
            </a:r>
            <a:r>
              <a:rPr lang="es-ES" sz="1800" spc="-35" dirty="0">
                <a:latin typeface="Trebuchet MS"/>
                <a:cs typeface="Trebuchet MS"/>
              </a:rPr>
              <a:t>no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cansar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al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con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ejercicios.</a:t>
            </a:r>
          </a:p>
          <a:p>
            <a:pPr marL="12065" marR="281940" indent="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None/>
              <a:tabLst>
                <a:tab pos="295275" algn="l"/>
                <a:tab pos="295910" algn="l"/>
              </a:tabLst>
            </a:pPr>
            <a:endParaRPr lang="es-ES" sz="1800" dirty="0">
              <a:latin typeface="Trebuchet MS"/>
              <a:cs typeface="Trebuchet MS"/>
            </a:endParaRPr>
          </a:p>
          <a:p>
            <a:pPr marL="295275" marR="36195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20" dirty="0">
                <a:latin typeface="Trebuchet MS"/>
                <a:cs typeface="Trebuchet MS"/>
              </a:rPr>
              <a:t>Nuest</a:t>
            </a:r>
            <a:r>
              <a:rPr lang="es-ES" sz="1800" spc="-65" dirty="0">
                <a:latin typeface="Trebuchet MS"/>
                <a:cs typeface="Trebuchet MS"/>
              </a:rPr>
              <a:t>r</a:t>
            </a:r>
            <a:r>
              <a:rPr lang="es-ES" sz="1800" spc="-10" dirty="0">
                <a:latin typeface="Trebuchet MS"/>
                <a:cs typeface="Trebuchet MS"/>
              </a:rPr>
              <a:t>os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mensajes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50" dirty="0">
                <a:latin typeface="Trebuchet MS"/>
                <a:cs typeface="Trebuchet MS"/>
              </a:rPr>
              <a:t>v</a:t>
            </a:r>
            <a:r>
              <a:rPr lang="es-ES" sz="1800" spc="-135" dirty="0">
                <a:latin typeface="Trebuchet MS"/>
                <a:cs typeface="Trebuchet MS"/>
              </a:rPr>
              <a:t>e</a:t>
            </a:r>
            <a:r>
              <a:rPr lang="es-ES" sz="1800" spc="-105" dirty="0">
                <a:latin typeface="Trebuchet MS"/>
                <a:cs typeface="Trebuchet MS"/>
              </a:rPr>
              <a:t>rbales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deben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ser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5" dirty="0">
                <a:latin typeface="Trebuchet MS"/>
                <a:cs typeface="Trebuchet MS"/>
              </a:rPr>
              <a:t>lo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menos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di</a:t>
            </a:r>
            <a:r>
              <a:rPr lang="es-ES" sz="1800" spc="-114" dirty="0">
                <a:latin typeface="Trebuchet MS"/>
                <a:cs typeface="Trebuchet MS"/>
              </a:rPr>
              <a:t>r</a:t>
            </a:r>
            <a:r>
              <a:rPr lang="es-ES" sz="1800" spc="-135" dirty="0">
                <a:latin typeface="Trebuchet MS"/>
                <a:cs typeface="Trebuchet MS"/>
              </a:rPr>
              <a:t>e</a:t>
            </a:r>
            <a:r>
              <a:rPr lang="es-ES" sz="1800" spc="-114" dirty="0">
                <a:latin typeface="Trebuchet MS"/>
                <a:cs typeface="Trebuchet MS"/>
              </a:rPr>
              <a:t>cti</a:t>
            </a:r>
            <a:r>
              <a:rPr lang="es-ES" sz="1800" spc="-190" dirty="0">
                <a:latin typeface="Trebuchet MS"/>
                <a:cs typeface="Trebuchet MS"/>
              </a:rPr>
              <a:t>v</a:t>
            </a:r>
            <a:r>
              <a:rPr lang="es-ES" sz="1800" spc="-5" dirty="0">
                <a:latin typeface="Trebuchet MS"/>
                <a:cs typeface="Trebuchet MS"/>
              </a:rPr>
              <a:t>os  </a:t>
            </a:r>
            <a:r>
              <a:rPr lang="es-ES" sz="1800" spc="-114" dirty="0">
                <a:latin typeface="Trebuchet MS"/>
                <a:cs typeface="Trebuchet MS"/>
              </a:rPr>
              <a:t>posibles,</a:t>
            </a:r>
            <a:r>
              <a:rPr lang="es-ES" sz="1800" spc="31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favorecer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incremento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las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95" dirty="0">
                <a:latin typeface="Trebuchet MS"/>
                <a:cs typeface="Trebuchet MS"/>
              </a:rPr>
              <a:t>intervenciones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niño.</a:t>
            </a:r>
          </a:p>
          <a:p>
            <a:pPr marL="295275" marR="499745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ambiente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en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55" dirty="0">
                <a:latin typeface="Trebuchet MS"/>
                <a:cs typeface="Trebuchet MS"/>
              </a:rPr>
              <a:t>lleve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200" dirty="0">
                <a:latin typeface="Trebuchet MS"/>
                <a:cs typeface="Trebuchet MS"/>
              </a:rPr>
              <a:t>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cabo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comunicación</a:t>
            </a:r>
            <a:r>
              <a:rPr lang="es-ES" sz="1800" spc="-75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debe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ser </a:t>
            </a:r>
            <a:r>
              <a:rPr lang="es-ES" sz="1800" spc="-585" dirty="0">
                <a:latin typeface="Trebuchet MS"/>
                <a:cs typeface="Trebuchet MS"/>
              </a:rPr>
              <a:t> </a:t>
            </a:r>
            <a:r>
              <a:rPr lang="es-ES" sz="1800" spc="-80" dirty="0">
                <a:latin typeface="Trebuchet MS"/>
                <a:cs typeface="Trebuchet MS"/>
              </a:rPr>
              <a:t>motivador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y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adult</a:t>
            </a:r>
            <a:r>
              <a:rPr lang="es-ES" sz="1800" spc="-180" dirty="0">
                <a:latin typeface="Trebuchet MS"/>
                <a:cs typeface="Trebuchet MS"/>
              </a:rPr>
              <a:t>o</a:t>
            </a:r>
            <a:r>
              <a:rPr lang="es-ES" sz="1800" spc="-300" dirty="0">
                <a:latin typeface="Trebuchet MS"/>
                <a:cs typeface="Trebuchet MS"/>
              </a:rPr>
              <a:t>.</a:t>
            </a:r>
          </a:p>
          <a:p>
            <a:pPr marL="295275" marR="499745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endParaRPr lang="es-ES" sz="1800" dirty="0">
              <a:latin typeface="Trebuchet MS"/>
              <a:cs typeface="Trebuchet MS"/>
            </a:endParaRPr>
          </a:p>
          <a:p>
            <a:pPr marL="295275" marR="28194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60" dirty="0">
                <a:latin typeface="Trebuchet MS"/>
                <a:cs typeface="Trebuchet MS"/>
              </a:rPr>
              <a:t>Hacer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juego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base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estimulación,</a:t>
            </a:r>
            <a:r>
              <a:rPr lang="es-ES" sz="1800" spc="300" dirty="0">
                <a:latin typeface="Trebuchet MS"/>
                <a:cs typeface="Trebuchet MS"/>
              </a:rPr>
              <a:t> </a:t>
            </a:r>
            <a:r>
              <a:rPr lang="es-ES" sz="1800" spc="-35" dirty="0">
                <a:latin typeface="Trebuchet MS"/>
                <a:cs typeface="Trebuchet MS"/>
              </a:rPr>
              <a:t>no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cansar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al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con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ejercicios.</a:t>
            </a:r>
          </a:p>
          <a:p>
            <a:pPr marL="12065" marR="281940" indent="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None/>
              <a:tabLst>
                <a:tab pos="295275" algn="l"/>
                <a:tab pos="295910" algn="l"/>
              </a:tabLst>
            </a:pPr>
            <a:endParaRPr lang="es-ES" sz="1800" dirty="0">
              <a:latin typeface="Trebuchet MS"/>
              <a:cs typeface="Trebuchet MS"/>
            </a:endParaRPr>
          </a:p>
          <a:p>
            <a:pPr marL="295275" marR="36195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20" dirty="0">
                <a:latin typeface="Trebuchet MS"/>
                <a:cs typeface="Trebuchet MS"/>
              </a:rPr>
              <a:t>Nuest</a:t>
            </a:r>
            <a:r>
              <a:rPr lang="es-ES" sz="1800" spc="-65" dirty="0">
                <a:latin typeface="Trebuchet MS"/>
                <a:cs typeface="Trebuchet MS"/>
              </a:rPr>
              <a:t>r</a:t>
            </a:r>
            <a:r>
              <a:rPr lang="es-ES" sz="1800" spc="-10" dirty="0">
                <a:latin typeface="Trebuchet MS"/>
                <a:cs typeface="Trebuchet MS"/>
              </a:rPr>
              <a:t>os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mensajes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50" dirty="0">
                <a:latin typeface="Trebuchet MS"/>
                <a:cs typeface="Trebuchet MS"/>
              </a:rPr>
              <a:t>v</a:t>
            </a:r>
            <a:r>
              <a:rPr lang="es-ES" sz="1800" spc="-135" dirty="0">
                <a:latin typeface="Trebuchet MS"/>
                <a:cs typeface="Trebuchet MS"/>
              </a:rPr>
              <a:t>e</a:t>
            </a:r>
            <a:r>
              <a:rPr lang="es-ES" sz="1800" spc="-105" dirty="0">
                <a:latin typeface="Trebuchet MS"/>
                <a:cs typeface="Trebuchet MS"/>
              </a:rPr>
              <a:t>rbales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deben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ser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5" dirty="0">
                <a:latin typeface="Trebuchet MS"/>
                <a:cs typeface="Trebuchet MS"/>
              </a:rPr>
              <a:t>lo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menos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di</a:t>
            </a:r>
            <a:r>
              <a:rPr lang="es-ES" sz="1800" spc="-114" dirty="0">
                <a:latin typeface="Trebuchet MS"/>
                <a:cs typeface="Trebuchet MS"/>
              </a:rPr>
              <a:t>r</a:t>
            </a:r>
            <a:r>
              <a:rPr lang="es-ES" sz="1800" spc="-135" dirty="0">
                <a:latin typeface="Trebuchet MS"/>
                <a:cs typeface="Trebuchet MS"/>
              </a:rPr>
              <a:t>e</a:t>
            </a:r>
            <a:r>
              <a:rPr lang="es-ES" sz="1800" spc="-114" dirty="0">
                <a:latin typeface="Trebuchet MS"/>
                <a:cs typeface="Trebuchet MS"/>
              </a:rPr>
              <a:t>cti</a:t>
            </a:r>
            <a:r>
              <a:rPr lang="es-ES" sz="1800" spc="-190" dirty="0">
                <a:latin typeface="Trebuchet MS"/>
                <a:cs typeface="Trebuchet MS"/>
              </a:rPr>
              <a:t>v</a:t>
            </a:r>
            <a:r>
              <a:rPr lang="es-ES" sz="1800" spc="-5" dirty="0">
                <a:latin typeface="Trebuchet MS"/>
                <a:cs typeface="Trebuchet MS"/>
              </a:rPr>
              <a:t>os  </a:t>
            </a:r>
            <a:r>
              <a:rPr lang="es-ES" sz="1800" spc="-114" dirty="0">
                <a:latin typeface="Trebuchet MS"/>
                <a:cs typeface="Trebuchet MS"/>
              </a:rPr>
              <a:t>posibles,</a:t>
            </a:r>
            <a:r>
              <a:rPr lang="es-ES" sz="1800" spc="31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favorecer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incremento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las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95" dirty="0">
                <a:latin typeface="Trebuchet MS"/>
                <a:cs typeface="Trebuchet MS"/>
              </a:rPr>
              <a:t>intervenciones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niño.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686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51E8B7-6B4F-48A1-9913-B9559ACE1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682" y="2015413"/>
            <a:ext cx="9993085" cy="4208106"/>
          </a:xfrm>
        </p:spPr>
        <p:txBody>
          <a:bodyPr>
            <a:normAutofit/>
          </a:bodyPr>
          <a:lstStyle/>
          <a:p>
            <a:pPr marL="295275" marR="112395" indent="-283210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60" dirty="0">
                <a:latin typeface="Trebuchet MS"/>
                <a:cs typeface="Trebuchet MS"/>
              </a:rPr>
              <a:t>lenguaje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es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una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55" dirty="0">
                <a:latin typeface="Trebuchet MS"/>
                <a:cs typeface="Trebuchet MS"/>
              </a:rPr>
              <a:t>facultad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35" dirty="0">
                <a:latin typeface="Trebuchet MS"/>
                <a:cs typeface="Trebuchet MS"/>
              </a:rPr>
              <a:t>no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desarrolla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25" dirty="0">
                <a:latin typeface="Trebuchet MS"/>
                <a:cs typeface="Trebuchet MS"/>
              </a:rPr>
              <a:t>por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sí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sola.</a:t>
            </a:r>
            <a:r>
              <a:rPr lang="es-ES" sz="1800" spc="30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debe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aprender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200" dirty="0">
                <a:latin typeface="Trebuchet MS"/>
                <a:cs typeface="Trebuchet MS"/>
              </a:rPr>
              <a:t>a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hablar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forma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natural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interactuando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con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 </a:t>
            </a:r>
            <a:r>
              <a:rPr lang="es-ES" sz="1800" spc="-14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entorno</a:t>
            </a:r>
            <a:r>
              <a:rPr lang="es-ES" sz="1800" spc="-7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social.</a:t>
            </a:r>
            <a:endParaRPr lang="es-ES" sz="180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endParaRPr lang="es-ES" sz="1800" spc="-6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endParaRPr lang="es-ES" spc="-6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r>
              <a:rPr lang="es-ES" sz="1800" spc="-60" dirty="0">
                <a:latin typeface="Trebuchet MS"/>
                <a:cs typeface="Trebuchet MS"/>
              </a:rPr>
              <a:t>Es </a:t>
            </a:r>
            <a:r>
              <a:rPr lang="es-ES" sz="1800" spc="-125" dirty="0">
                <a:latin typeface="Trebuchet MS"/>
                <a:cs typeface="Trebuchet MS"/>
              </a:rPr>
              <a:t>esencial para </a:t>
            </a:r>
            <a:r>
              <a:rPr lang="es-ES" sz="1800" spc="-180" dirty="0">
                <a:latin typeface="Trebuchet MS"/>
                <a:cs typeface="Trebuchet MS"/>
              </a:rPr>
              <a:t>la </a:t>
            </a:r>
            <a:r>
              <a:rPr lang="es-ES" sz="1800" spc="-105" dirty="0">
                <a:latin typeface="Trebuchet MS"/>
                <a:cs typeface="Trebuchet MS"/>
              </a:rPr>
              <a:t>adquisición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165" dirty="0">
                <a:latin typeface="Trebuchet MS"/>
                <a:cs typeface="Trebuchet MS"/>
              </a:rPr>
              <a:t>lenguaje </a:t>
            </a:r>
            <a:r>
              <a:rPr lang="es-ES" sz="1800" spc="-130" dirty="0">
                <a:latin typeface="Trebuchet MS"/>
                <a:cs typeface="Trebuchet MS"/>
              </a:rPr>
              <a:t>una actitud </a:t>
            </a:r>
            <a:r>
              <a:rPr lang="es-ES" sz="1800" spc="-120" dirty="0">
                <a:latin typeface="Trebuchet MS"/>
                <a:cs typeface="Trebuchet MS"/>
              </a:rPr>
              <a:t>comunicativa </a:t>
            </a:r>
            <a:r>
              <a:rPr lang="es-ES" sz="1800" spc="-114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positiva </a:t>
            </a:r>
            <a:r>
              <a:rPr lang="es-ES" sz="1800" spc="-114" dirty="0">
                <a:latin typeface="Trebuchet MS"/>
                <a:cs typeface="Trebuchet MS"/>
              </a:rPr>
              <a:t>y </a:t>
            </a:r>
            <a:r>
              <a:rPr lang="es-ES" sz="1800" spc="-140" dirty="0">
                <a:latin typeface="Trebuchet MS"/>
                <a:cs typeface="Trebuchet MS"/>
              </a:rPr>
              <a:t>estimulante, </a:t>
            </a:r>
            <a:r>
              <a:rPr lang="es-ES" sz="1800" spc="-120" dirty="0">
                <a:latin typeface="Trebuchet MS"/>
                <a:cs typeface="Trebuchet MS"/>
              </a:rPr>
              <a:t>más </a:t>
            </a:r>
            <a:r>
              <a:rPr lang="es-ES" sz="1800" spc="-114" dirty="0">
                <a:latin typeface="Trebuchet MS"/>
                <a:cs typeface="Trebuchet MS"/>
              </a:rPr>
              <a:t>que </a:t>
            </a:r>
            <a:r>
              <a:rPr lang="es-ES" sz="1800" spc="-145" dirty="0">
                <a:latin typeface="Trebuchet MS"/>
                <a:cs typeface="Trebuchet MS"/>
              </a:rPr>
              <a:t>el </a:t>
            </a:r>
            <a:r>
              <a:rPr lang="es-ES" sz="1800" spc="-135" dirty="0">
                <a:latin typeface="Trebuchet MS"/>
                <a:cs typeface="Trebuchet MS"/>
              </a:rPr>
              <a:t>nivel </a:t>
            </a:r>
            <a:r>
              <a:rPr lang="es-ES" sz="1800" spc="-105" dirty="0">
                <a:latin typeface="Trebuchet MS"/>
                <a:cs typeface="Trebuchet MS"/>
              </a:rPr>
              <a:t>lingüístico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55" dirty="0">
                <a:latin typeface="Trebuchet MS"/>
                <a:cs typeface="Trebuchet MS"/>
              </a:rPr>
              <a:t>entorno </a:t>
            </a:r>
            <a:r>
              <a:rPr lang="es-ES" sz="1800" spc="-114" dirty="0">
                <a:latin typeface="Trebuchet MS"/>
                <a:cs typeface="Trebuchet MS"/>
              </a:rPr>
              <a:t>en </a:t>
            </a:r>
            <a:r>
              <a:rPr lang="es-ES" sz="1800" spc="-145" dirty="0">
                <a:latin typeface="Trebuchet MS"/>
                <a:cs typeface="Trebuchet MS"/>
              </a:rPr>
              <a:t>el </a:t>
            </a:r>
            <a:r>
              <a:rPr lang="es-ES" sz="1800" spc="-14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p</a:t>
            </a:r>
            <a:r>
              <a:rPr lang="es-ES" sz="1800" spc="-95" dirty="0">
                <a:latin typeface="Trebuchet MS"/>
                <a:cs typeface="Trebuchet MS"/>
              </a:rPr>
              <a:t>r</a:t>
            </a:r>
            <a:r>
              <a:rPr lang="es-ES" sz="1800" spc="-85" dirty="0">
                <a:latin typeface="Trebuchet MS"/>
                <a:cs typeface="Trebuchet MS"/>
              </a:rPr>
              <a:t>oduc</a:t>
            </a:r>
            <a:r>
              <a:rPr lang="es-ES" sz="1800" spc="-40" dirty="0">
                <a:latin typeface="Trebuchet MS"/>
                <a:cs typeface="Trebuchet MS"/>
              </a:rPr>
              <a:t>e</a:t>
            </a:r>
            <a:r>
              <a:rPr lang="es-ES" sz="1800" spc="-300" dirty="0">
                <a:latin typeface="Trebuchet MS"/>
                <a:cs typeface="Trebuchet MS"/>
              </a:rPr>
              <a:t>.</a:t>
            </a:r>
          </a:p>
          <a:p>
            <a:pPr marL="12065" marR="5080" indent="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None/>
              <a:tabLst>
                <a:tab pos="295910" algn="l"/>
              </a:tabLst>
            </a:pPr>
            <a:endParaRPr lang="es-ES" spc="-30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endParaRPr lang="es-ES" sz="1800" spc="-30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endParaRPr lang="es-ES" sz="1800" spc="-30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endParaRPr lang="es-ES" sz="1800" dirty="0">
              <a:latin typeface="Trebuchet MS"/>
              <a:cs typeface="Trebuchet MS"/>
            </a:endParaRPr>
          </a:p>
          <a:p>
            <a:pPr marL="295275" marR="36195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endParaRPr lang="es-ES" sz="1800" dirty="0">
              <a:latin typeface="Trebuchet MS"/>
              <a:cs typeface="Trebuchet MS"/>
            </a:endParaRPr>
          </a:p>
        </p:txBody>
      </p:sp>
      <p:pic>
        <p:nvPicPr>
          <p:cNvPr id="3080" name="Picture 8" descr="Cómo estimular el habla en los niños? - YouTube">
            <a:extLst>
              <a:ext uri="{FF2B5EF4-FFF2-40B4-BE49-F238E27FC236}">
                <a16:creationId xmlns:a16="http://schemas.microsoft.com/office/drawing/2014/main" id="{C3D9624C-BF86-4FB3-A03B-4C051D57E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736" y="4436120"/>
            <a:ext cx="2348204" cy="132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39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6BED7-9116-4013-8AD9-8C5331140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pc="-405" dirty="0"/>
              <a:t>5</a:t>
            </a:r>
            <a:r>
              <a:rPr lang="es-ES" spc="-280" dirty="0"/>
              <a:t>.</a:t>
            </a:r>
            <a:r>
              <a:rPr lang="es-ES" spc="-480" dirty="0"/>
              <a:t> </a:t>
            </a:r>
            <a:r>
              <a:rPr lang="es-ES" spc="-180" dirty="0"/>
              <a:t>Recomendacione</a:t>
            </a:r>
            <a:r>
              <a:rPr lang="es-ES" spc="-130" dirty="0"/>
              <a:t>s</a:t>
            </a:r>
            <a:r>
              <a:rPr lang="es-ES" spc="-95" dirty="0"/>
              <a:t> </a:t>
            </a:r>
            <a:r>
              <a:rPr lang="es-ES" spc="-245" dirty="0"/>
              <a:t>par</a:t>
            </a:r>
            <a:r>
              <a:rPr lang="es-ES" spc="-254" dirty="0"/>
              <a:t>a</a:t>
            </a:r>
            <a:r>
              <a:rPr lang="es-ES" spc="-95" dirty="0"/>
              <a:t> </a:t>
            </a:r>
            <a:r>
              <a:rPr lang="es-ES" spc="-475" dirty="0"/>
              <a:t>f</a:t>
            </a:r>
            <a:r>
              <a:rPr lang="es-ES" spc="-530" dirty="0"/>
              <a:t>a</a:t>
            </a:r>
            <a:r>
              <a:rPr lang="es-ES" spc="-285" dirty="0"/>
              <a:t>v</a:t>
            </a:r>
            <a:r>
              <a:rPr lang="es-ES" spc="55" dirty="0"/>
              <a:t>o</a:t>
            </a:r>
            <a:r>
              <a:rPr lang="es-ES" spc="-60" dirty="0"/>
              <a:t>r</a:t>
            </a:r>
            <a:r>
              <a:rPr lang="es-ES" spc="-265" dirty="0"/>
              <a:t>e</a:t>
            </a:r>
            <a:r>
              <a:rPr lang="es-ES" spc="-135" dirty="0"/>
              <a:t>cer  </a:t>
            </a:r>
            <a:r>
              <a:rPr lang="es-ES" spc="-365" dirty="0"/>
              <a:t>e</a:t>
            </a:r>
            <a:r>
              <a:rPr lang="es-ES" spc="-195" dirty="0"/>
              <a:t>l</a:t>
            </a:r>
            <a:r>
              <a:rPr lang="es-ES" spc="-100" dirty="0"/>
              <a:t> </a:t>
            </a:r>
            <a:r>
              <a:rPr lang="es-ES" spc="-185" dirty="0"/>
              <a:t>desar</a:t>
            </a:r>
            <a:r>
              <a:rPr lang="es-ES" spc="-75" dirty="0"/>
              <a:t>r</a:t>
            </a:r>
            <a:r>
              <a:rPr lang="es-ES" spc="55" dirty="0"/>
              <a:t>o</a:t>
            </a:r>
            <a:r>
              <a:rPr lang="es-ES" spc="-145" dirty="0"/>
              <a:t>ll</a:t>
            </a:r>
            <a:r>
              <a:rPr lang="es-ES" spc="-254" dirty="0"/>
              <a:t>o</a:t>
            </a:r>
            <a:r>
              <a:rPr lang="es-ES" spc="-105" dirty="0"/>
              <a:t> </a:t>
            </a:r>
            <a:r>
              <a:rPr lang="es-ES" spc="-250" dirty="0"/>
              <a:t>del</a:t>
            </a:r>
            <a:r>
              <a:rPr lang="es-ES" spc="-100" dirty="0"/>
              <a:t> </a:t>
            </a:r>
            <a:r>
              <a:rPr lang="es-ES" spc="-310" dirty="0"/>
              <a:t>lenguaje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9D6D65-0307-462F-B66C-0E5630E9C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275" marR="112395" indent="-283210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60" dirty="0">
                <a:latin typeface="Trebuchet MS"/>
                <a:cs typeface="Trebuchet MS"/>
              </a:rPr>
              <a:t>lenguaje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es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una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55" dirty="0">
                <a:latin typeface="Trebuchet MS"/>
                <a:cs typeface="Trebuchet MS"/>
              </a:rPr>
              <a:t>facultad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35" dirty="0">
                <a:latin typeface="Trebuchet MS"/>
                <a:cs typeface="Trebuchet MS"/>
              </a:rPr>
              <a:t>no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desarrolla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25" dirty="0">
                <a:latin typeface="Trebuchet MS"/>
                <a:cs typeface="Trebuchet MS"/>
              </a:rPr>
              <a:t>por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sí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sola.</a:t>
            </a:r>
            <a:r>
              <a:rPr lang="es-ES" sz="1800" spc="30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debe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aprender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200" dirty="0">
                <a:latin typeface="Trebuchet MS"/>
                <a:cs typeface="Trebuchet MS"/>
              </a:rPr>
              <a:t>a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hablar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forma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natural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interactuando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con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 </a:t>
            </a:r>
            <a:r>
              <a:rPr lang="es-ES" sz="1800" spc="-14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entorno</a:t>
            </a:r>
            <a:r>
              <a:rPr lang="es-ES" sz="1800" spc="-7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social.</a:t>
            </a:r>
            <a:endParaRPr lang="es-ES" sz="1800" dirty="0">
              <a:latin typeface="Trebuchet MS"/>
              <a:cs typeface="Trebuchet MS"/>
            </a:endParaRPr>
          </a:p>
          <a:p>
            <a:pPr marL="295275" marR="5080" indent="-283210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910" algn="l"/>
              </a:tabLst>
            </a:pPr>
            <a:r>
              <a:rPr lang="es-ES" sz="1800" spc="-60" dirty="0">
                <a:latin typeface="Trebuchet MS"/>
                <a:cs typeface="Trebuchet MS"/>
              </a:rPr>
              <a:t>Es </a:t>
            </a:r>
            <a:r>
              <a:rPr lang="es-ES" sz="1800" spc="-125" dirty="0">
                <a:latin typeface="Trebuchet MS"/>
                <a:cs typeface="Trebuchet MS"/>
              </a:rPr>
              <a:t>esencial para </a:t>
            </a:r>
            <a:r>
              <a:rPr lang="es-ES" sz="1800" spc="-180" dirty="0">
                <a:latin typeface="Trebuchet MS"/>
                <a:cs typeface="Trebuchet MS"/>
              </a:rPr>
              <a:t>la </a:t>
            </a:r>
            <a:r>
              <a:rPr lang="es-ES" sz="1800" spc="-105" dirty="0">
                <a:latin typeface="Trebuchet MS"/>
                <a:cs typeface="Trebuchet MS"/>
              </a:rPr>
              <a:t>adquisición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165" dirty="0">
                <a:latin typeface="Trebuchet MS"/>
                <a:cs typeface="Trebuchet MS"/>
              </a:rPr>
              <a:t>lenguaje </a:t>
            </a:r>
            <a:r>
              <a:rPr lang="es-ES" sz="1800" spc="-130" dirty="0">
                <a:latin typeface="Trebuchet MS"/>
                <a:cs typeface="Trebuchet MS"/>
              </a:rPr>
              <a:t>una actitud </a:t>
            </a:r>
            <a:r>
              <a:rPr lang="es-ES" sz="1800" spc="-120" dirty="0">
                <a:latin typeface="Trebuchet MS"/>
                <a:cs typeface="Trebuchet MS"/>
              </a:rPr>
              <a:t>comunicativa </a:t>
            </a:r>
            <a:r>
              <a:rPr lang="es-ES" sz="1800" spc="-114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positiva </a:t>
            </a:r>
            <a:r>
              <a:rPr lang="es-ES" sz="1800" spc="-114" dirty="0">
                <a:latin typeface="Trebuchet MS"/>
                <a:cs typeface="Trebuchet MS"/>
              </a:rPr>
              <a:t>y </a:t>
            </a:r>
            <a:r>
              <a:rPr lang="es-ES" sz="1800" spc="-140" dirty="0">
                <a:latin typeface="Trebuchet MS"/>
                <a:cs typeface="Trebuchet MS"/>
              </a:rPr>
              <a:t>estimulante, </a:t>
            </a:r>
            <a:r>
              <a:rPr lang="es-ES" sz="1800" spc="-120" dirty="0">
                <a:latin typeface="Trebuchet MS"/>
                <a:cs typeface="Trebuchet MS"/>
              </a:rPr>
              <a:t>más </a:t>
            </a:r>
            <a:r>
              <a:rPr lang="es-ES" sz="1800" spc="-114" dirty="0">
                <a:latin typeface="Trebuchet MS"/>
                <a:cs typeface="Trebuchet MS"/>
              </a:rPr>
              <a:t>que </a:t>
            </a:r>
            <a:r>
              <a:rPr lang="es-ES" sz="1800" spc="-145" dirty="0">
                <a:latin typeface="Trebuchet MS"/>
                <a:cs typeface="Trebuchet MS"/>
              </a:rPr>
              <a:t>el </a:t>
            </a:r>
            <a:r>
              <a:rPr lang="es-ES" sz="1800" spc="-135" dirty="0">
                <a:latin typeface="Trebuchet MS"/>
                <a:cs typeface="Trebuchet MS"/>
              </a:rPr>
              <a:t>nivel </a:t>
            </a:r>
            <a:r>
              <a:rPr lang="es-ES" sz="1800" spc="-105" dirty="0">
                <a:latin typeface="Trebuchet MS"/>
                <a:cs typeface="Trebuchet MS"/>
              </a:rPr>
              <a:t>lingüístico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55" dirty="0">
                <a:latin typeface="Trebuchet MS"/>
                <a:cs typeface="Trebuchet MS"/>
              </a:rPr>
              <a:t>entorno </a:t>
            </a:r>
            <a:r>
              <a:rPr lang="es-ES" sz="1800" spc="-114" dirty="0">
                <a:latin typeface="Trebuchet MS"/>
                <a:cs typeface="Trebuchet MS"/>
              </a:rPr>
              <a:t>en </a:t>
            </a:r>
            <a:r>
              <a:rPr lang="es-ES" sz="1800" spc="-145" dirty="0">
                <a:latin typeface="Trebuchet MS"/>
                <a:cs typeface="Trebuchet MS"/>
              </a:rPr>
              <a:t>el </a:t>
            </a:r>
            <a:r>
              <a:rPr lang="es-ES" sz="1800" spc="-14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p</a:t>
            </a:r>
            <a:r>
              <a:rPr lang="es-ES" sz="1800" spc="-95" dirty="0">
                <a:latin typeface="Trebuchet MS"/>
                <a:cs typeface="Trebuchet MS"/>
              </a:rPr>
              <a:t>r</a:t>
            </a:r>
            <a:r>
              <a:rPr lang="es-ES" sz="1800" spc="-85" dirty="0">
                <a:latin typeface="Trebuchet MS"/>
                <a:cs typeface="Trebuchet MS"/>
              </a:rPr>
              <a:t>oduc</a:t>
            </a:r>
            <a:r>
              <a:rPr lang="es-ES" sz="1800" spc="-40" dirty="0">
                <a:latin typeface="Trebuchet MS"/>
                <a:cs typeface="Trebuchet MS"/>
              </a:rPr>
              <a:t>e</a:t>
            </a:r>
            <a:r>
              <a:rPr lang="es-ES" sz="1800" spc="-300" dirty="0">
                <a:latin typeface="Trebuchet MS"/>
                <a:cs typeface="Trebuchet MS"/>
              </a:rPr>
              <a:t>.</a:t>
            </a:r>
            <a:endParaRPr lang="es-ES" sz="1800" dirty="0">
              <a:latin typeface="Trebuchet MS"/>
              <a:cs typeface="Trebuchet MS"/>
            </a:endParaRPr>
          </a:p>
          <a:p>
            <a:pPr marL="295275" marR="499745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114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ambiente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en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que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se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55" dirty="0">
                <a:latin typeface="Trebuchet MS"/>
                <a:cs typeface="Trebuchet MS"/>
              </a:rPr>
              <a:t>lleve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200" dirty="0">
                <a:latin typeface="Trebuchet MS"/>
                <a:cs typeface="Trebuchet MS"/>
              </a:rPr>
              <a:t>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cabo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comunicación</a:t>
            </a:r>
            <a:r>
              <a:rPr lang="es-ES" sz="1800" spc="-75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debe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ser </a:t>
            </a:r>
            <a:r>
              <a:rPr lang="es-ES" sz="1800" spc="-585" dirty="0">
                <a:latin typeface="Trebuchet MS"/>
                <a:cs typeface="Trebuchet MS"/>
              </a:rPr>
              <a:t> </a:t>
            </a:r>
            <a:r>
              <a:rPr lang="es-ES" sz="1800" spc="-80" dirty="0">
                <a:latin typeface="Trebuchet MS"/>
                <a:cs typeface="Trebuchet MS"/>
              </a:rPr>
              <a:t>motivador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y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adult</a:t>
            </a:r>
            <a:r>
              <a:rPr lang="es-ES" sz="1800" spc="-180" dirty="0">
                <a:latin typeface="Trebuchet MS"/>
                <a:cs typeface="Trebuchet MS"/>
              </a:rPr>
              <a:t>o</a:t>
            </a:r>
            <a:r>
              <a:rPr lang="es-ES" sz="1800" spc="-300" dirty="0">
                <a:latin typeface="Trebuchet MS"/>
                <a:cs typeface="Trebuchet MS"/>
              </a:rPr>
              <a:t>.</a:t>
            </a:r>
            <a:endParaRPr lang="es-ES" sz="1800" dirty="0">
              <a:latin typeface="Trebuchet MS"/>
              <a:cs typeface="Trebuchet MS"/>
            </a:endParaRPr>
          </a:p>
          <a:p>
            <a:pPr marL="295275" marR="28194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60" dirty="0">
                <a:latin typeface="Trebuchet MS"/>
                <a:cs typeface="Trebuchet MS"/>
              </a:rPr>
              <a:t>Hacer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juego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base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la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estimulación,</a:t>
            </a:r>
            <a:r>
              <a:rPr lang="es-ES" sz="1800" spc="300" dirty="0">
                <a:latin typeface="Trebuchet MS"/>
                <a:cs typeface="Trebuchet MS"/>
              </a:rPr>
              <a:t> </a:t>
            </a:r>
            <a:r>
              <a:rPr lang="es-ES" sz="1800" spc="-35" dirty="0">
                <a:latin typeface="Trebuchet MS"/>
                <a:cs typeface="Trebuchet MS"/>
              </a:rPr>
              <a:t>no</a:t>
            </a:r>
            <a:r>
              <a:rPr lang="es-ES" sz="1800" spc="-70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cansar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al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niño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con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ejercicios.</a:t>
            </a:r>
            <a:endParaRPr lang="es-ES" sz="1800" dirty="0">
              <a:latin typeface="Trebuchet MS"/>
              <a:cs typeface="Trebuchet MS"/>
            </a:endParaRPr>
          </a:p>
          <a:p>
            <a:pPr marL="295275" marR="36195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1800" spc="-20" dirty="0">
                <a:latin typeface="Trebuchet MS"/>
                <a:cs typeface="Trebuchet MS"/>
              </a:rPr>
              <a:t>Nuest</a:t>
            </a:r>
            <a:r>
              <a:rPr lang="es-ES" sz="1800" spc="-65" dirty="0">
                <a:latin typeface="Trebuchet MS"/>
                <a:cs typeface="Trebuchet MS"/>
              </a:rPr>
              <a:t>r</a:t>
            </a:r>
            <a:r>
              <a:rPr lang="es-ES" sz="1800" spc="-10" dirty="0">
                <a:latin typeface="Trebuchet MS"/>
                <a:cs typeface="Trebuchet MS"/>
              </a:rPr>
              <a:t>os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mensajes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50" dirty="0">
                <a:latin typeface="Trebuchet MS"/>
                <a:cs typeface="Trebuchet MS"/>
              </a:rPr>
              <a:t>v</a:t>
            </a:r>
            <a:r>
              <a:rPr lang="es-ES" sz="1800" spc="-135" dirty="0">
                <a:latin typeface="Trebuchet MS"/>
                <a:cs typeface="Trebuchet MS"/>
              </a:rPr>
              <a:t>e</a:t>
            </a:r>
            <a:r>
              <a:rPr lang="es-ES" sz="1800" spc="-105" dirty="0">
                <a:latin typeface="Trebuchet MS"/>
                <a:cs typeface="Trebuchet MS"/>
              </a:rPr>
              <a:t>rbales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deben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ser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5" dirty="0">
                <a:latin typeface="Trebuchet MS"/>
                <a:cs typeface="Trebuchet MS"/>
              </a:rPr>
              <a:t>lo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menos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di</a:t>
            </a:r>
            <a:r>
              <a:rPr lang="es-ES" sz="1800" spc="-114" dirty="0">
                <a:latin typeface="Trebuchet MS"/>
                <a:cs typeface="Trebuchet MS"/>
              </a:rPr>
              <a:t>r</a:t>
            </a:r>
            <a:r>
              <a:rPr lang="es-ES" sz="1800" spc="-135" dirty="0">
                <a:latin typeface="Trebuchet MS"/>
                <a:cs typeface="Trebuchet MS"/>
              </a:rPr>
              <a:t>e</a:t>
            </a:r>
            <a:r>
              <a:rPr lang="es-ES" sz="1800" spc="-114" dirty="0">
                <a:latin typeface="Trebuchet MS"/>
                <a:cs typeface="Trebuchet MS"/>
              </a:rPr>
              <a:t>cti</a:t>
            </a:r>
            <a:r>
              <a:rPr lang="es-ES" sz="1800" spc="-190" dirty="0">
                <a:latin typeface="Trebuchet MS"/>
                <a:cs typeface="Trebuchet MS"/>
              </a:rPr>
              <a:t>v</a:t>
            </a:r>
            <a:r>
              <a:rPr lang="es-ES" sz="1800" spc="-5" dirty="0">
                <a:latin typeface="Trebuchet MS"/>
                <a:cs typeface="Trebuchet MS"/>
              </a:rPr>
              <a:t>os  </a:t>
            </a:r>
            <a:r>
              <a:rPr lang="es-ES" sz="1800" spc="-114" dirty="0">
                <a:latin typeface="Trebuchet MS"/>
                <a:cs typeface="Trebuchet MS"/>
              </a:rPr>
              <a:t>posibles,</a:t>
            </a:r>
            <a:r>
              <a:rPr lang="es-ES" sz="1800" spc="31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para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favorecer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el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incremento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de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35" dirty="0">
                <a:latin typeface="Trebuchet MS"/>
                <a:cs typeface="Trebuchet MS"/>
              </a:rPr>
              <a:t>las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95" dirty="0">
                <a:latin typeface="Trebuchet MS"/>
                <a:cs typeface="Trebuchet MS"/>
              </a:rPr>
              <a:t>intervenciones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del </a:t>
            </a:r>
            <a:r>
              <a:rPr lang="es-ES" sz="1800" spc="-59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niño</a:t>
            </a:r>
            <a:endParaRPr lang="es-ES" sz="18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33385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18264-0F11-4091-AC42-CFA09D325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67B8AC-1ACE-4566-A400-7A0E9AD4A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95275" marR="29209" indent="-283210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2000" spc="-30" dirty="0">
                <a:latin typeface="Trebuchet MS"/>
                <a:cs typeface="Trebuchet MS"/>
              </a:rPr>
              <a:t>Crear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00" dirty="0">
                <a:latin typeface="Trebuchet MS"/>
                <a:cs typeface="Trebuchet MS"/>
              </a:rPr>
              <a:t>situaciones</a:t>
            </a:r>
            <a:r>
              <a:rPr lang="es-ES" sz="2000" spc="-4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comunicativas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95" dirty="0">
                <a:latin typeface="Trebuchet MS"/>
                <a:cs typeface="Trebuchet MS"/>
              </a:rPr>
              <a:t>buscando</a:t>
            </a:r>
            <a:r>
              <a:rPr lang="es-ES" sz="2000" spc="-40" dirty="0">
                <a:latin typeface="Trebuchet MS"/>
                <a:cs typeface="Trebuchet MS"/>
              </a:rPr>
              <a:t> </a:t>
            </a:r>
            <a:r>
              <a:rPr lang="es-ES" sz="2000" spc="-100" dirty="0">
                <a:latin typeface="Trebuchet MS"/>
                <a:cs typeface="Trebuchet MS"/>
              </a:rPr>
              <a:t>momentos,</a:t>
            </a:r>
            <a:r>
              <a:rPr lang="es-ES" sz="2000" spc="300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espacios, </a:t>
            </a:r>
            <a:r>
              <a:rPr lang="es-ES" sz="2000" spc="-114" dirty="0">
                <a:latin typeface="Trebuchet MS"/>
                <a:cs typeface="Trebuchet MS"/>
              </a:rPr>
              <a:t> lugares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en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60" dirty="0">
                <a:latin typeface="Trebuchet MS"/>
                <a:cs typeface="Trebuchet MS"/>
              </a:rPr>
              <a:t>los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que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80" dirty="0">
                <a:latin typeface="Trebuchet MS"/>
                <a:cs typeface="Trebuchet MS"/>
              </a:rPr>
              <a:t>compartir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145" dirty="0">
                <a:latin typeface="Trebuchet MS"/>
                <a:cs typeface="Trebuchet MS"/>
              </a:rPr>
              <a:t>juegos,</a:t>
            </a:r>
            <a:r>
              <a:rPr lang="es-ES" sz="2000" spc="-250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experiencias,</a:t>
            </a:r>
            <a:r>
              <a:rPr lang="es-ES" sz="2000" spc="-254" dirty="0">
                <a:latin typeface="Trebuchet MS"/>
                <a:cs typeface="Trebuchet MS"/>
              </a:rPr>
              <a:t> </a:t>
            </a:r>
            <a:r>
              <a:rPr lang="es-ES" sz="2000" spc="-100" dirty="0">
                <a:latin typeface="Trebuchet MS"/>
                <a:cs typeface="Trebuchet MS"/>
              </a:rPr>
              <a:t>sentimientos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y </a:t>
            </a:r>
            <a:r>
              <a:rPr lang="es-ES" sz="2000" spc="-110" dirty="0">
                <a:latin typeface="Trebuchet MS"/>
                <a:cs typeface="Trebuchet MS"/>
              </a:rPr>
              <a:t> </a:t>
            </a:r>
            <a:r>
              <a:rPr lang="es-ES" sz="2000" spc="-45" dirty="0">
                <a:latin typeface="Trebuchet MS"/>
                <a:cs typeface="Trebuchet MS"/>
              </a:rPr>
              <a:t>todo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90" dirty="0">
                <a:latin typeface="Trebuchet MS"/>
                <a:cs typeface="Trebuchet MS"/>
              </a:rPr>
              <a:t>tipo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de</a:t>
            </a:r>
            <a:r>
              <a:rPr lang="es-ES" sz="2000" spc="-40" dirty="0">
                <a:latin typeface="Trebuchet MS"/>
                <a:cs typeface="Trebuchet MS"/>
              </a:rPr>
              <a:t> </a:t>
            </a:r>
            <a:r>
              <a:rPr lang="es-ES" sz="2000" spc="-125" dirty="0">
                <a:latin typeface="Trebuchet MS"/>
                <a:cs typeface="Trebuchet MS"/>
              </a:rPr>
              <a:t>actividades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114" dirty="0">
                <a:latin typeface="Trebuchet MS"/>
                <a:cs typeface="Trebuchet MS"/>
              </a:rPr>
              <a:t>que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35" dirty="0">
                <a:latin typeface="Trebuchet MS"/>
                <a:cs typeface="Trebuchet MS"/>
              </a:rPr>
              <a:t>favorezcan</a:t>
            </a:r>
            <a:r>
              <a:rPr lang="es-ES" sz="2000" spc="-55" dirty="0">
                <a:latin typeface="Trebuchet MS"/>
                <a:cs typeface="Trebuchet MS"/>
              </a:rPr>
              <a:t> </a:t>
            </a:r>
            <a:r>
              <a:rPr lang="es-ES" sz="2000" spc="-180" dirty="0">
                <a:latin typeface="Trebuchet MS"/>
                <a:cs typeface="Trebuchet MS"/>
              </a:rPr>
              <a:t>la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05" dirty="0">
                <a:latin typeface="Trebuchet MS"/>
                <a:cs typeface="Trebuchet MS"/>
              </a:rPr>
              <a:t>conducta</a:t>
            </a:r>
            <a:r>
              <a:rPr lang="es-ES" sz="2000" spc="-70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comunicativa </a:t>
            </a:r>
            <a:r>
              <a:rPr lang="es-ES" sz="2000" spc="-585" dirty="0">
                <a:latin typeface="Trebuchet MS"/>
                <a:cs typeface="Trebuchet MS"/>
              </a:rPr>
              <a:t> </a:t>
            </a:r>
            <a:r>
              <a:rPr lang="es-ES" sz="2000" spc="-130" dirty="0">
                <a:latin typeface="Trebuchet MS"/>
                <a:cs typeface="Trebuchet MS"/>
              </a:rPr>
              <a:t>del</a:t>
            </a:r>
            <a:r>
              <a:rPr lang="es-ES" sz="2000" spc="-45" dirty="0">
                <a:latin typeface="Trebuchet MS"/>
                <a:cs typeface="Trebuchet MS"/>
              </a:rPr>
              <a:t> </a:t>
            </a:r>
            <a:r>
              <a:rPr lang="es-ES" sz="2000" spc="-70" dirty="0">
                <a:latin typeface="Trebuchet MS"/>
                <a:cs typeface="Trebuchet MS"/>
              </a:rPr>
              <a:t>niñ</a:t>
            </a:r>
            <a:r>
              <a:rPr lang="es-ES" sz="2000" spc="-145" dirty="0">
                <a:latin typeface="Trebuchet MS"/>
                <a:cs typeface="Trebuchet MS"/>
              </a:rPr>
              <a:t>o</a:t>
            </a:r>
            <a:r>
              <a:rPr lang="es-ES" sz="2000" spc="-300" dirty="0">
                <a:latin typeface="Trebuchet MS"/>
                <a:cs typeface="Trebuchet MS"/>
              </a:rPr>
              <a:t>.</a:t>
            </a:r>
            <a:endParaRPr lang="es-ES"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3891A7"/>
              </a:buClr>
              <a:buFont typeface="Segoe UI Symbol"/>
              <a:buChar char="⚫"/>
            </a:pPr>
            <a:endParaRPr lang="es-ES" sz="3100" dirty="0">
              <a:latin typeface="Trebuchet MS"/>
              <a:cs typeface="Trebuchet MS"/>
            </a:endParaRPr>
          </a:p>
          <a:p>
            <a:pPr marL="295275" indent="-283210">
              <a:lnSpc>
                <a:spcPct val="100000"/>
              </a:lnSpc>
              <a:buClr>
                <a:srgbClr val="3891A7"/>
              </a:buClr>
              <a:buSzPct val="80000"/>
              <a:buFont typeface="Segoe UI Symbol"/>
              <a:buChar char="⚫"/>
              <a:tabLst>
                <a:tab pos="295275" algn="l"/>
                <a:tab pos="295910" algn="l"/>
              </a:tabLst>
            </a:pPr>
            <a:r>
              <a:rPr lang="es-ES" sz="2000" spc="-85" dirty="0">
                <a:latin typeface="Trebuchet MS"/>
                <a:cs typeface="Trebuchet MS"/>
              </a:rPr>
              <a:t>Ajustar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10" dirty="0">
                <a:latin typeface="Trebuchet MS"/>
                <a:cs typeface="Trebuchet MS"/>
              </a:rPr>
              <a:t>n</a:t>
            </a:r>
            <a:r>
              <a:rPr lang="es-ES" sz="2000" spc="-80" dirty="0">
                <a:latin typeface="Trebuchet MS"/>
                <a:cs typeface="Trebuchet MS"/>
              </a:rPr>
              <a:t>uest</a:t>
            </a:r>
            <a:r>
              <a:rPr lang="es-ES" sz="2000" spc="-120" dirty="0">
                <a:latin typeface="Trebuchet MS"/>
                <a:cs typeface="Trebuchet MS"/>
              </a:rPr>
              <a:t>r</a:t>
            </a:r>
            <a:r>
              <a:rPr lang="es-ES" sz="2000" spc="25" dirty="0">
                <a:latin typeface="Trebuchet MS"/>
                <a:cs typeface="Trebuchet MS"/>
              </a:rPr>
              <a:t>o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160" dirty="0">
                <a:latin typeface="Trebuchet MS"/>
                <a:cs typeface="Trebuchet MS"/>
              </a:rPr>
              <a:t>lenguaje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95" dirty="0">
                <a:latin typeface="Trebuchet MS"/>
                <a:cs typeface="Trebuchet MS"/>
              </a:rPr>
              <a:t>cuando</a:t>
            </a:r>
            <a:r>
              <a:rPr lang="es-ES" sz="2000" spc="-60" dirty="0">
                <a:latin typeface="Trebuchet MS"/>
                <a:cs typeface="Trebuchet MS"/>
              </a:rPr>
              <a:t> </a:t>
            </a:r>
            <a:r>
              <a:rPr lang="es-ES" sz="2000" spc="-40" dirty="0">
                <a:latin typeface="Trebuchet MS"/>
                <a:cs typeface="Trebuchet MS"/>
              </a:rPr>
              <a:t>nos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60" dirty="0">
                <a:latin typeface="Trebuchet MS"/>
                <a:cs typeface="Trebuchet MS"/>
              </a:rPr>
              <a:t>co</a:t>
            </a:r>
            <a:r>
              <a:rPr lang="es-ES" sz="2000" spc="-114" dirty="0">
                <a:latin typeface="Trebuchet MS"/>
                <a:cs typeface="Trebuchet MS"/>
              </a:rPr>
              <a:t>m</a:t>
            </a:r>
            <a:r>
              <a:rPr lang="es-ES" sz="2000" spc="-100" dirty="0">
                <a:latin typeface="Trebuchet MS"/>
                <a:cs typeface="Trebuchet MS"/>
              </a:rPr>
              <a:t>unicamos</a:t>
            </a:r>
            <a:r>
              <a:rPr lang="es-ES" sz="2000" spc="-65" dirty="0">
                <a:latin typeface="Trebuchet MS"/>
                <a:cs typeface="Trebuchet MS"/>
              </a:rPr>
              <a:t> </a:t>
            </a:r>
            <a:r>
              <a:rPr lang="es-ES" sz="2000" spc="-60" dirty="0">
                <a:latin typeface="Trebuchet MS"/>
                <a:cs typeface="Trebuchet MS"/>
              </a:rPr>
              <a:t>con </a:t>
            </a:r>
            <a:r>
              <a:rPr lang="es-ES" sz="2000" spc="-145" dirty="0">
                <a:latin typeface="Trebuchet MS"/>
                <a:cs typeface="Trebuchet MS"/>
              </a:rPr>
              <a:t>el</a:t>
            </a:r>
            <a:r>
              <a:rPr lang="es-ES" sz="2000" spc="-50" dirty="0">
                <a:latin typeface="Trebuchet MS"/>
                <a:cs typeface="Trebuchet MS"/>
              </a:rPr>
              <a:t> </a:t>
            </a:r>
            <a:r>
              <a:rPr lang="es-ES" sz="2000" spc="-120" dirty="0">
                <a:latin typeface="Trebuchet MS"/>
                <a:cs typeface="Trebuchet MS"/>
              </a:rPr>
              <a:t>niño:</a:t>
            </a:r>
            <a:endParaRPr lang="es-ES" sz="2000" dirty="0">
              <a:latin typeface="Trebuchet MS"/>
              <a:cs typeface="Trebuchet MS"/>
            </a:endParaRPr>
          </a:p>
          <a:p>
            <a:pPr marL="570230" lvl="1" indent="-237490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Font typeface="Verdana"/>
              <a:buChar char="◦"/>
              <a:tabLst>
                <a:tab pos="570230" algn="l"/>
                <a:tab pos="570865" algn="l"/>
              </a:tabLst>
            </a:pPr>
            <a:r>
              <a:rPr lang="es-ES" sz="1800" spc="-70" dirty="0">
                <a:latin typeface="Trebuchet MS"/>
                <a:cs typeface="Trebuchet MS"/>
              </a:rPr>
              <a:t>Adecua</a:t>
            </a:r>
            <a:r>
              <a:rPr lang="es-ES" sz="1800" spc="-45" dirty="0">
                <a:latin typeface="Trebuchet MS"/>
                <a:cs typeface="Trebuchet MS"/>
              </a:rPr>
              <a:t>r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e</a:t>
            </a:r>
            <a:r>
              <a:rPr lang="es-ES" sz="1800" spc="-90" dirty="0">
                <a:latin typeface="Trebuchet MS"/>
                <a:cs typeface="Trebuchet MS"/>
              </a:rPr>
              <a:t>l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tamañ</a:t>
            </a:r>
            <a:r>
              <a:rPr lang="es-ES" sz="1800" spc="-105" dirty="0">
                <a:latin typeface="Trebuchet MS"/>
                <a:cs typeface="Trebuchet MS"/>
              </a:rPr>
              <a:t>o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y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l</a:t>
            </a:r>
            <a:r>
              <a:rPr lang="es-ES" sz="1800" spc="-204" dirty="0">
                <a:latin typeface="Trebuchet MS"/>
                <a:cs typeface="Trebuchet MS"/>
              </a:rPr>
              <a:t>a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dificultad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de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lo</a:t>
            </a:r>
            <a:r>
              <a:rPr lang="es-ES" sz="1800" spc="-50" dirty="0">
                <a:latin typeface="Trebuchet MS"/>
                <a:cs typeface="Trebuchet MS"/>
              </a:rPr>
              <a:t>s </a:t>
            </a:r>
            <a:r>
              <a:rPr lang="es-ES" sz="1800" spc="-130" dirty="0">
                <a:latin typeface="Trebuchet MS"/>
                <a:cs typeface="Trebuchet MS"/>
              </a:rPr>
              <a:t>mensaje</a:t>
            </a:r>
            <a:r>
              <a:rPr lang="es-ES" sz="1800" spc="-95" dirty="0">
                <a:latin typeface="Trebuchet MS"/>
                <a:cs typeface="Trebuchet MS"/>
              </a:rPr>
              <a:t>s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80" dirty="0">
                <a:latin typeface="Trebuchet MS"/>
                <a:cs typeface="Trebuchet MS"/>
              </a:rPr>
              <a:t>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su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55" dirty="0">
                <a:latin typeface="Trebuchet MS"/>
                <a:cs typeface="Trebuchet MS"/>
              </a:rPr>
              <a:t>edad.</a:t>
            </a:r>
            <a:endParaRPr lang="es-ES" sz="1800" dirty="0">
              <a:latin typeface="Trebuchet MS"/>
              <a:cs typeface="Trebuchet MS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Font typeface="Verdana"/>
              <a:buChar char="◦"/>
              <a:tabLst>
                <a:tab pos="570230" algn="l"/>
                <a:tab pos="570865" algn="l"/>
              </a:tabLst>
            </a:pPr>
            <a:r>
              <a:rPr lang="es-ES" sz="1800" spc="-85" dirty="0">
                <a:latin typeface="Trebuchet MS"/>
                <a:cs typeface="Trebuchet MS"/>
              </a:rPr>
              <a:t>Utilizar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frases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95" dirty="0">
                <a:latin typeface="Trebuchet MS"/>
                <a:cs typeface="Trebuchet MS"/>
              </a:rPr>
              <a:t>simples</a:t>
            </a:r>
            <a:r>
              <a:rPr lang="es-ES" sz="1800" spc="-30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pero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10" dirty="0">
                <a:latin typeface="Trebuchet MS"/>
                <a:cs typeface="Trebuchet MS"/>
              </a:rPr>
              <a:t>bien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00" dirty="0">
                <a:latin typeface="Trebuchet MS"/>
                <a:cs typeface="Trebuchet MS"/>
              </a:rPr>
              <a:t>estructuradas.</a:t>
            </a:r>
            <a:endParaRPr lang="es-ES" sz="1800" dirty="0">
              <a:latin typeface="Trebuchet MS"/>
              <a:cs typeface="Trebuchet MS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Font typeface="Verdana"/>
              <a:buChar char="◦"/>
              <a:tabLst>
                <a:tab pos="570230" algn="l"/>
                <a:tab pos="570865" algn="l"/>
              </a:tabLst>
            </a:pPr>
            <a:r>
              <a:rPr lang="es-ES" sz="1800" spc="-100" dirty="0">
                <a:latin typeface="Trebuchet MS"/>
                <a:cs typeface="Trebuchet MS"/>
              </a:rPr>
              <a:t>Evitar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los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95" dirty="0">
                <a:latin typeface="Trebuchet MS"/>
                <a:cs typeface="Trebuchet MS"/>
              </a:rPr>
              <a:t>enunciados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90" dirty="0">
                <a:latin typeface="Trebuchet MS"/>
                <a:cs typeface="Trebuchet MS"/>
              </a:rPr>
              <a:t>desordenados.</a:t>
            </a:r>
            <a:endParaRPr lang="es-ES" sz="1800" dirty="0">
              <a:latin typeface="Trebuchet MS"/>
              <a:cs typeface="Trebuchet MS"/>
            </a:endParaRPr>
          </a:p>
          <a:p>
            <a:pPr marL="570230" marR="556260" lvl="1" indent="-23749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Font typeface="Verdana"/>
              <a:buChar char="◦"/>
              <a:tabLst>
                <a:tab pos="570230" algn="l"/>
                <a:tab pos="570865" algn="l"/>
              </a:tabLst>
            </a:pPr>
            <a:r>
              <a:rPr lang="es-ES" sz="1800" spc="-45" dirty="0">
                <a:latin typeface="Trebuchet MS"/>
                <a:cs typeface="Trebuchet MS"/>
              </a:rPr>
              <a:t>Adoptar</a:t>
            </a:r>
            <a:r>
              <a:rPr lang="es-ES" sz="1800" spc="-60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una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actitud</a:t>
            </a:r>
            <a:r>
              <a:rPr lang="es-ES" sz="1800" spc="-35" dirty="0">
                <a:latin typeface="Trebuchet MS"/>
                <a:cs typeface="Trebuchet MS"/>
              </a:rPr>
              <a:t> </a:t>
            </a:r>
            <a:r>
              <a:rPr lang="es-ES" sz="1800" spc="-95" dirty="0">
                <a:latin typeface="Trebuchet MS"/>
                <a:cs typeface="Trebuchet MS"/>
              </a:rPr>
              <a:t>positiva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114" dirty="0">
                <a:latin typeface="Trebuchet MS"/>
                <a:cs typeface="Trebuchet MS"/>
              </a:rPr>
              <a:t>frente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60" dirty="0">
                <a:latin typeface="Trebuchet MS"/>
                <a:cs typeface="Trebuchet MS"/>
              </a:rPr>
              <a:t>al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20" dirty="0">
                <a:latin typeface="Trebuchet MS"/>
                <a:cs typeface="Trebuchet MS"/>
              </a:rPr>
              <a:t>niño,</a:t>
            </a:r>
            <a:r>
              <a:rPr lang="es-ES" sz="1800" spc="285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felicitándole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25" dirty="0">
                <a:latin typeface="Trebuchet MS"/>
                <a:cs typeface="Trebuchet MS"/>
              </a:rPr>
              <a:t>por</a:t>
            </a:r>
            <a:r>
              <a:rPr lang="es-ES" sz="1800" spc="-55" dirty="0">
                <a:latin typeface="Trebuchet MS"/>
                <a:cs typeface="Trebuchet MS"/>
              </a:rPr>
              <a:t> sus </a:t>
            </a:r>
            <a:r>
              <a:rPr lang="es-ES" sz="1800" spc="-525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progresos.</a:t>
            </a:r>
            <a:endParaRPr lang="es-ES" sz="1800" dirty="0">
              <a:latin typeface="Trebuchet MS"/>
              <a:cs typeface="Trebuchet MS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Font typeface="Verdana"/>
              <a:buChar char="◦"/>
              <a:tabLst>
                <a:tab pos="570230" algn="l"/>
                <a:tab pos="570865" algn="l"/>
              </a:tabLst>
            </a:pPr>
            <a:r>
              <a:rPr lang="es-ES" sz="1800" spc="15" dirty="0">
                <a:latin typeface="Trebuchet MS"/>
                <a:cs typeface="Trebuchet MS"/>
              </a:rPr>
              <a:t>Ap</a:t>
            </a:r>
            <a:r>
              <a:rPr lang="es-ES" sz="1800" spc="-25" dirty="0">
                <a:latin typeface="Trebuchet MS"/>
                <a:cs typeface="Trebuchet MS"/>
              </a:rPr>
              <a:t>r</a:t>
            </a:r>
            <a:r>
              <a:rPr lang="es-ES" sz="1800" spc="-120" dirty="0">
                <a:latin typeface="Trebuchet MS"/>
                <a:cs typeface="Trebuchet MS"/>
              </a:rPr>
              <a:t>e</a:t>
            </a:r>
            <a:r>
              <a:rPr lang="es-ES" sz="1800" spc="-70" dirty="0">
                <a:latin typeface="Trebuchet MS"/>
                <a:cs typeface="Trebuchet MS"/>
              </a:rPr>
              <a:t>nder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80" dirty="0">
                <a:latin typeface="Trebuchet MS"/>
                <a:cs typeface="Trebuchet MS"/>
              </a:rPr>
              <a:t>a</a:t>
            </a:r>
            <a:r>
              <a:rPr lang="es-ES" sz="1800" spc="-45" dirty="0">
                <a:latin typeface="Trebuchet MS"/>
                <a:cs typeface="Trebuchet MS"/>
              </a:rPr>
              <a:t> </a:t>
            </a:r>
            <a:r>
              <a:rPr lang="es-ES" sz="1800" spc="-25" dirty="0">
                <a:latin typeface="Trebuchet MS"/>
                <a:cs typeface="Trebuchet MS"/>
              </a:rPr>
              <a:t>r</a:t>
            </a:r>
            <a:r>
              <a:rPr lang="es-ES" sz="1800" spc="-120" dirty="0">
                <a:latin typeface="Trebuchet MS"/>
                <a:cs typeface="Trebuchet MS"/>
              </a:rPr>
              <a:t>e</a:t>
            </a:r>
            <a:r>
              <a:rPr lang="es-ES" sz="1800" spc="-90" dirty="0">
                <a:latin typeface="Trebuchet MS"/>
                <a:cs typeface="Trebuchet MS"/>
              </a:rPr>
              <a:t>spetar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el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50" dirty="0">
                <a:latin typeface="Trebuchet MS"/>
                <a:cs typeface="Trebuchet MS"/>
              </a:rPr>
              <a:t>turno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de</a:t>
            </a:r>
            <a:r>
              <a:rPr lang="es-ES" sz="1800" spc="-55" dirty="0">
                <a:latin typeface="Trebuchet MS"/>
                <a:cs typeface="Trebuchet MS"/>
              </a:rPr>
              <a:t> </a:t>
            </a:r>
            <a:r>
              <a:rPr lang="es-ES" sz="1800" spc="-145" dirty="0">
                <a:latin typeface="Trebuchet MS"/>
                <a:cs typeface="Trebuchet MS"/>
              </a:rPr>
              <a:t>palabra.</a:t>
            </a:r>
            <a:endParaRPr lang="es-ES" sz="1800" dirty="0">
              <a:latin typeface="Trebuchet MS"/>
              <a:cs typeface="Trebuchet MS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Font typeface="Verdana"/>
              <a:buChar char="◦"/>
              <a:tabLst>
                <a:tab pos="570230" algn="l"/>
                <a:tab pos="570865" algn="l"/>
              </a:tabLst>
            </a:pPr>
            <a:r>
              <a:rPr lang="es-ES" sz="1800" spc="140" dirty="0">
                <a:latin typeface="Trebuchet MS"/>
                <a:cs typeface="Trebuchet MS"/>
              </a:rPr>
              <a:t>No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60" dirty="0">
                <a:latin typeface="Trebuchet MS"/>
                <a:cs typeface="Trebuchet MS"/>
              </a:rPr>
              <a:t>responder</a:t>
            </a:r>
            <a:r>
              <a:rPr lang="es-ES" sz="1800" spc="-65" dirty="0">
                <a:latin typeface="Trebuchet MS"/>
                <a:cs typeface="Trebuchet MS"/>
              </a:rPr>
              <a:t> </a:t>
            </a:r>
            <a:r>
              <a:rPr lang="es-ES" sz="1800" spc="-25" dirty="0">
                <a:latin typeface="Trebuchet MS"/>
                <a:cs typeface="Trebuchet MS"/>
              </a:rPr>
              <a:t>por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75" dirty="0">
                <a:latin typeface="Trebuchet MS"/>
                <a:cs typeface="Trebuchet MS"/>
              </a:rPr>
              <a:t>él,</a:t>
            </a:r>
            <a:r>
              <a:rPr lang="es-ES" sz="1800" spc="-220" dirty="0">
                <a:latin typeface="Trebuchet MS"/>
                <a:cs typeface="Trebuchet MS"/>
              </a:rPr>
              <a:t> </a:t>
            </a:r>
            <a:r>
              <a:rPr lang="es-ES" sz="1800" spc="-130" dirty="0">
                <a:latin typeface="Trebuchet MS"/>
                <a:cs typeface="Trebuchet MS"/>
              </a:rPr>
              <a:t>dejar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05" dirty="0">
                <a:latin typeface="Trebuchet MS"/>
                <a:cs typeface="Trebuchet MS"/>
              </a:rPr>
              <a:t>que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80" dirty="0">
                <a:latin typeface="Trebuchet MS"/>
                <a:cs typeface="Trebuchet MS"/>
              </a:rPr>
              <a:t>se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75" dirty="0">
                <a:latin typeface="Trebuchet MS"/>
                <a:cs typeface="Trebuchet MS"/>
              </a:rPr>
              <a:t>exprese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80" dirty="0">
                <a:latin typeface="Trebuchet MS"/>
                <a:cs typeface="Trebuchet MS"/>
              </a:rPr>
              <a:t>sin</a:t>
            </a:r>
            <a:r>
              <a:rPr lang="es-ES" sz="1800" spc="-4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miedo,</a:t>
            </a:r>
            <a:r>
              <a:rPr lang="es-ES" sz="1800" spc="-225" dirty="0">
                <a:latin typeface="Trebuchet MS"/>
                <a:cs typeface="Trebuchet MS"/>
              </a:rPr>
              <a:t> </a:t>
            </a:r>
            <a:r>
              <a:rPr lang="es-ES" sz="1800" spc="-55" dirty="0">
                <a:latin typeface="Trebuchet MS"/>
                <a:cs typeface="Trebuchet MS"/>
              </a:rPr>
              <a:t>con</a:t>
            </a:r>
            <a:r>
              <a:rPr lang="es-ES" sz="1800" spc="-50" dirty="0">
                <a:latin typeface="Trebuchet MS"/>
                <a:cs typeface="Trebuchet MS"/>
              </a:rPr>
              <a:t> </a:t>
            </a:r>
            <a:r>
              <a:rPr lang="es-ES" sz="1800" spc="-125" dirty="0">
                <a:latin typeface="Trebuchet MS"/>
                <a:cs typeface="Trebuchet MS"/>
              </a:rPr>
              <a:t>naturalidad.</a:t>
            </a:r>
            <a:endParaRPr lang="es-ES" sz="1800" dirty="0">
              <a:latin typeface="Trebuchet MS"/>
              <a:cs typeface="Trebuchet MS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9342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</TotalTime>
  <Words>637</Words>
  <Application>Microsoft Office PowerPoint</Application>
  <PresentationFormat>Panorámica</PresentationFormat>
  <Paragraphs>51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Arial</vt:lpstr>
      <vt:lpstr>Century Gothic</vt:lpstr>
      <vt:lpstr>Segoe UI Symbol</vt:lpstr>
      <vt:lpstr>Trebuchet MS</vt:lpstr>
      <vt:lpstr>Verdana</vt:lpstr>
      <vt:lpstr>Wingdings</vt:lpstr>
      <vt:lpstr>Wingdings 3</vt:lpstr>
      <vt:lpstr>Sala de reuniones Ion</vt:lpstr>
      <vt:lpstr>Desarrollo Pragmàtico Miguel Perèz Pereira</vt:lpstr>
      <vt:lpstr>Desarrollo pragmàtico</vt:lpstr>
      <vt:lpstr>Presentación de PowerPoint</vt:lpstr>
      <vt:lpstr>Presentación de PowerPoint</vt:lpstr>
      <vt:lpstr>Presentación de PowerPoint</vt:lpstr>
      <vt:lpstr>5. Recomendaciones para favorecer  el desarrollo del lenguaje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Pragmàtico Miguel Perèz Pereira</dc:title>
  <dc:creator>JOSE LUIS PERALES TORRES</dc:creator>
  <cp:lastModifiedBy>JOSE LUIS PERALES TORRES</cp:lastModifiedBy>
  <cp:revision>5</cp:revision>
  <dcterms:created xsi:type="dcterms:W3CDTF">2021-11-25T16:22:05Z</dcterms:created>
  <dcterms:modified xsi:type="dcterms:W3CDTF">2021-11-25T17:11:37Z</dcterms:modified>
</cp:coreProperties>
</file>