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42C1F5A2-8980-4955-84CF-DF02607E0EA8}">
          <p14:sldIdLst>
            <p14:sldId id="256"/>
            <p14:sldId id="257"/>
            <p14:sldId id="258"/>
          </p14:sldIdLst>
        </p14:section>
        <p14:section name="Sección sin título" id="{5335B880-EF48-4D2E-BC6E-1BD69B32D1E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12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45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03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00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6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82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3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0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27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22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775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73AE-EF93-469C-BBA0-F637DB041477}" type="datetimeFigureOut">
              <a:rPr lang="es-MX" smtClean="0"/>
              <a:t>13/12/2021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74D7-0E6C-421B-B81B-DA8F6472E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85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6387" y="220717"/>
            <a:ext cx="369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Temàtica</a:t>
            </a:r>
            <a:r>
              <a:rPr lang="es-MX" dirty="0" smtClean="0"/>
              <a:t>: Instrumento de </a:t>
            </a:r>
            <a:r>
              <a:rPr lang="es-MX" dirty="0" err="1" smtClean="0"/>
              <a:t>evaluaciòn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008995" y="898634"/>
            <a:ext cx="9452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Tìtulo</a:t>
            </a:r>
            <a:r>
              <a:rPr lang="es-MX" dirty="0" smtClean="0"/>
              <a:t>: 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Meta-evaluación </a:t>
            </a:r>
            <a:r>
              <a:rPr lang="es-MX" dirty="0" smtClean="0"/>
              <a:t>y su </a:t>
            </a:r>
            <a:r>
              <a:rPr lang="es-MX" dirty="0" smtClean="0">
                <a:solidFill>
                  <a:srgbClr val="FF0000"/>
                </a:solidFill>
              </a:rPr>
              <a:t>impacto</a:t>
            </a:r>
            <a:r>
              <a:rPr lang="es-MX" dirty="0" smtClean="0"/>
              <a:t> en el proceso de enseñanza en el nivel de licenciatura en Preescolar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646387" y="1853550"/>
            <a:ext cx="2289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Constructos/variables: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Meta-evaluación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impacto</a:t>
            </a:r>
            <a:endParaRPr lang="es-MX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642900" y="2840052"/>
            <a:ext cx="112327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Objetivo General:</a:t>
            </a:r>
          </a:p>
          <a:p>
            <a:r>
              <a:rPr lang="es-MX" dirty="0" err="1" smtClean="0"/>
              <a:t>Acciòn</a:t>
            </a:r>
            <a:r>
              <a:rPr lang="es-MX" dirty="0" smtClean="0"/>
              <a:t> (verbo) QUÈ, </a:t>
            </a:r>
            <a:r>
              <a:rPr lang="es-MX" dirty="0" smtClean="0">
                <a:solidFill>
                  <a:srgbClr val="92D050"/>
                </a:solidFill>
              </a:rPr>
              <a:t>para </a:t>
            </a:r>
            <a:r>
              <a:rPr lang="es-MX" dirty="0" err="1" smtClean="0">
                <a:solidFill>
                  <a:srgbClr val="92D050"/>
                </a:solidFill>
              </a:rPr>
              <a:t>què</a:t>
            </a:r>
            <a:r>
              <a:rPr lang="es-MX" dirty="0" smtClean="0">
                <a:solidFill>
                  <a:srgbClr val="92D050"/>
                </a:solidFill>
              </a:rPr>
              <a:t> </a:t>
            </a:r>
          </a:p>
          <a:p>
            <a:r>
              <a:rPr lang="es-MX" dirty="0" smtClean="0">
                <a:solidFill>
                  <a:srgbClr val="7030A0"/>
                </a:solidFill>
              </a:rPr>
              <a:t>Conocer </a:t>
            </a:r>
            <a:r>
              <a:rPr lang="es-MX" dirty="0" smtClean="0">
                <a:solidFill>
                  <a:srgbClr val="FF0000"/>
                </a:solidFill>
              </a:rPr>
              <a:t>el impacto </a:t>
            </a:r>
            <a:r>
              <a:rPr lang="es-MX" dirty="0" smtClean="0">
                <a:solidFill>
                  <a:srgbClr val="7030A0"/>
                </a:solidFill>
              </a:rPr>
              <a:t>de la </a:t>
            </a:r>
            <a:r>
              <a:rPr lang="es-MX" dirty="0" smtClean="0">
                <a:solidFill>
                  <a:srgbClr val="FF0000"/>
                </a:solidFill>
              </a:rPr>
              <a:t>meta evaluación </a:t>
            </a:r>
            <a:r>
              <a:rPr lang="es-MX" dirty="0" smtClean="0">
                <a:solidFill>
                  <a:srgbClr val="7030A0"/>
                </a:solidFill>
              </a:rPr>
              <a:t>en el proceso de enseñanza en nivel de preescolar </a:t>
            </a:r>
            <a:r>
              <a:rPr lang="es-MX" dirty="0" smtClean="0">
                <a:solidFill>
                  <a:srgbClr val="92D050"/>
                </a:solidFill>
              </a:rPr>
              <a:t>para identificar áreas de </a:t>
            </a:r>
          </a:p>
          <a:p>
            <a:r>
              <a:rPr lang="es-MX" dirty="0" smtClean="0">
                <a:solidFill>
                  <a:srgbClr val="92D050"/>
                </a:solidFill>
              </a:rPr>
              <a:t>Oportunidad en el docente</a:t>
            </a:r>
            <a:endParaRPr lang="es-MX" dirty="0">
              <a:solidFill>
                <a:srgbClr val="92D05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42900" y="4282440"/>
            <a:ext cx="5822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 hipótesis: CADA HIPÒTESIS DEBE INCLUIR LAS 2 VARIABLES</a:t>
            </a:r>
          </a:p>
          <a:p>
            <a:r>
              <a:rPr lang="es-MX" dirty="0" smtClean="0"/>
              <a:t>JUICIO</a:t>
            </a:r>
          </a:p>
          <a:p>
            <a:r>
              <a:rPr lang="es-MX" dirty="0" smtClean="0"/>
              <a:t>POSITIVA </a:t>
            </a:r>
          </a:p>
          <a:p>
            <a:r>
              <a:rPr lang="es-MX" dirty="0" smtClean="0"/>
              <a:t>NEGATIVA  </a:t>
            </a:r>
          </a:p>
        </p:txBody>
      </p:sp>
    </p:spTree>
    <p:extLst>
      <p:ext uri="{BB962C8B-B14F-4D97-AF65-F5344CB8AC3E}">
        <p14:creationId xmlns:p14="http://schemas.microsoft.com/office/powerpoint/2010/main" val="26976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68680" y="1691640"/>
            <a:ext cx="843904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INSTRUMENTO</a:t>
            </a:r>
            <a:r>
              <a:rPr lang="es-MX" dirty="0" smtClean="0"/>
              <a:t>: 10 ÌTEMS (REGLAS DE </a:t>
            </a:r>
            <a:r>
              <a:rPr lang="es-MX" dirty="0" smtClean="0"/>
              <a:t>CODIFICACIÒN</a:t>
            </a:r>
            <a:r>
              <a:rPr lang="es-MX" dirty="0" smtClean="0"/>
              <a:t>, DATO </a:t>
            </a:r>
            <a:r>
              <a:rPr lang="es-MX" dirty="0" smtClean="0"/>
              <a:t>CUANTITATIVO, </a:t>
            </a:r>
            <a:r>
              <a:rPr lang="es-MX" dirty="0" smtClean="0"/>
              <a:t>CUALITAIVO</a:t>
            </a:r>
          </a:p>
          <a:p>
            <a:r>
              <a:rPr lang="es-MX" dirty="0" smtClean="0"/>
              <a:t>INCLUYAN DOS VARIABLES</a:t>
            </a:r>
          </a:p>
          <a:p>
            <a:r>
              <a:rPr lang="es-MX" dirty="0" smtClean="0"/>
              <a:t>VARIABLE </a:t>
            </a:r>
            <a:r>
              <a:rPr lang="es-MX" dirty="0" smtClean="0"/>
              <a:t>1: 5 ÌTEMS</a:t>
            </a:r>
          </a:p>
          <a:p>
            <a:r>
              <a:rPr lang="es-MX" dirty="0" smtClean="0"/>
              <a:t>VARIABLE 2 5 ÌTEMS</a:t>
            </a:r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097280" y="594360"/>
            <a:ext cx="7802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POBLACIÒN: DOCENTES DE PREESCOLAR</a:t>
            </a:r>
          </a:p>
          <a:p>
            <a:r>
              <a:rPr lang="es-MX" dirty="0" smtClean="0"/>
              <a:t>MUESTRA: MUESTREO NO PROBABILÌSTICO : JUCIO: </a:t>
            </a:r>
            <a:r>
              <a:rPr lang="es-MX" dirty="0" smtClean="0"/>
              <a:t>MAESTROS </a:t>
            </a:r>
            <a:r>
              <a:rPr lang="es-MX" dirty="0" smtClean="0"/>
              <a:t>DE 2DO  GRADO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868680" y="2984302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10 PARTICIPANTES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868680" y="3612714"/>
            <a:ext cx="99737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ANÀLISIS DE RESULTADOS</a:t>
            </a:r>
            <a:r>
              <a:rPr lang="es-MX" b="1" dirty="0" smtClean="0"/>
              <a:t>:</a:t>
            </a:r>
          </a:p>
          <a:p>
            <a:r>
              <a:rPr lang="es-MX" dirty="0" smtClean="0"/>
              <a:t>FR Y FI</a:t>
            </a:r>
            <a:endParaRPr lang="es-MX" dirty="0" smtClean="0"/>
          </a:p>
          <a:p>
            <a:r>
              <a:rPr lang="es-MX" dirty="0" smtClean="0"/>
              <a:t>MEDIDAS DE TENDENCIA CENTRAL: M, MO , MEDIANA (EXCEL PERO PEGAR EN WORD) TABLA Y GRAFICO</a:t>
            </a:r>
          </a:p>
          <a:p>
            <a:r>
              <a:rPr lang="es-MX" dirty="0" smtClean="0"/>
              <a:t>R, DESVEST, VAR (GRAFICO Y TABLA A WORD)</a:t>
            </a:r>
          </a:p>
          <a:p>
            <a:r>
              <a:rPr lang="es-MX" dirty="0" smtClean="0"/>
              <a:t>CORRELACIÒN DE VARIABLES Y PEARSON (TABLA Y GRÀFICO)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36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45029" y="862149"/>
            <a:ext cx="772871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Word</a:t>
            </a:r>
          </a:p>
          <a:p>
            <a:r>
              <a:rPr lang="es-ES" sz="2800" dirty="0" smtClean="0"/>
              <a:t>Elementos requeridos en cada uno de los apartados</a:t>
            </a:r>
          </a:p>
          <a:p>
            <a:r>
              <a:rPr lang="es-ES" sz="2800" dirty="0" smtClean="0"/>
              <a:t>Mismo orden</a:t>
            </a:r>
          </a:p>
          <a:p>
            <a:r>
              <a:rPr lang="es-ES" sz="2800" dirty="0" smtClean="0"/>
              <a:t>Entrega pendiente:</a:t>
            </a:r>
          </a:p>
          <a:p>
            <a:endParaRPr lang="es-ES" sz="2800" dirty="0"/>
          </a:p>
          <a:p>
            <a:r>
              <a:rPr lang="es-ES" sz="2800" dirty="0" smtClean="0"/>
              <a:t>Portada</a:t>
            </a:r>
          </a:p>
          <a:p>
            <a:r>
              <a:rPr lang="es-ES" sz="2800" dirty="0" smtClean="0"/>
              <a:t>Unidades de competencia de las III unidades</a:t>
            </a:r>
          </a:p>
          <a:p>
            <a:r>
              <a:rPr lang="es-ES" sz="2800" dirty="0" smtClean="0"/>
              <a:t>Nombre</a:t>
            </a:r>
          </a:p>
          <a:p>
            <a:r>
              <a:rPr lang="es-ES" sz="2800" dirty="0" smtClean="0"/>
              <a:t>Mío</a:t>
            </a:r>
          </a:p>
          <a:p>
            <a:r>
              <a:rPr lang="es-ES" sz="2800" b="1" dirty="0" smtClean="0"/>
              <a:t>Evaluación integradora: </a:t>
            </a:r>
          </a:p>
          <a:p>
            <a:r>
              <a:rPr lang="es-ES" sz="3200" b="1" dirty="0" smtClean="0"/>
              <a:t>TEMÁTICA</a:t>
            </a:r>
            <a:r>
              <a:rPr lang="es-ES" sz="3200" b="1" dirty="0"/>
              <a:t> </a:t>
            </a:r>
            <a:r>
              <a:rPr lang="es-ES" sz="3200" b="1" dirty="0" smtClean="0"/>
              <a:t>O TÍTULO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169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198</Words>
  <Application>Microsoft Office PowerPoint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marlene muzquiz flores</cp:lastModifiedBy>
  <cp:revision>10</cp:revision>
  <dcterms:created xsi:type="dcterms:W3CDTF">2021-12-03T17:45:38Z</dcterms:created>
  <dcterms:modified xsi:type="dcterms:W3CDTF">2021-12-13T14:26:07Z</dcterms:modified>
</cp:coreProperties>
</file>