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90" d="100"/>
          <a:sy n="90" d="100"/>
        </p:scale>
        <p:origin x="-1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783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699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876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68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13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46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33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343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977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0842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120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A68D2-AE35-4A53-9134-0BA328D1EFCC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F4C51-E869-4E50-9356-98280B77FB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3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98348" y="209092"/>
            <a:ext cx="4266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Temática:</a:t>
            </a:r>
          </a:p>
          <a:p>
            <a:r>
              <a:rPr lang="es-MX" dirty="0" smtClean="0"/>
              <a:t>Conductas / comportamiento en preescolar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1177694" y="1055476"/>
            <a:ext cx="9967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Título:</a:t>
            </a:r>
          </a:p>
          <a:p>
            <a:r>
              <a:rPr lang="es-MX" dirty="0" smtClean="0"/>
              <a:t>La </a:t>
            </a:r>
            <a:r>
              <a:rPr lang="es-MX" dirty="0" smtClean="0">
                <a:solidFill>
                  <a:srgbClr val="FF0000"/>
                </a:solidFill>
              </a:rPr>
              <a:t>conducta emocional </a:t>
            </a:r>
            <a:r>
              <a:rPr lang="es-MX" dirty="0" smtClean="0"/>
              <a:t>como </a:t>
            </a:r>
            <a:r>
              <a:rPr lang="es-MX" dirty="0" smtClean="0"/>
              <a:t>un </a:t>
            </a:r>
            <a:r>
              <a:rPr lang="es-MX" dirty="0" smtClean="0"/>
              <a:t>factor determinante en el </a:t>
            </a:r>
            <a:r>
              <a:rPr lang="es-MX" dirty="0" smtClean="0">
                <a:solidFill>
                  <a:srgbClr val="FF0000"/>
                </a:solidFill>
              </a:rPr>
              <a:t>comportamiento social</a:t>
            </a:r>
            <a:r>
              <a:rPr lang="es-MX" dirty="0" smtClean="0"/>
              <a:t> del niño en preescolar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598348" y="1925701"/>
            <a:ext cx="27449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CONSTRUCTOS/VARIABLES: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conducta emocional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comportamiento social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598348" y="2899667"/>
            <a:ext cx="9286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Objetivo general:</a:t>
            </a:r>
          </a:p>
          <a:p>
            <a:r>
              <a:rPr lang="es-MX" dirty="0" smtClean="0"/>
              <a:t>Acción (verbo), qué , </a:t>
            </a:r>
            <a:r>
              <a:rPr lang="es-MX" dirty="0" smtClean="0">
                <a:solidFill>
                  <a:srgbClr val="00B050"/>
                </a:solidFill>
              </a:rPr>
              <a:t>para </a:t>
            </a:r>
            <a:r>
              <a:rPr lang="es-MX" dirty="0" smtClean="0">
                <a:solidFill>
                  <a:srgbClr val="00B050"/>
                </a:solidFill>
              </a:rPr>
              <a:t>qué </a:t>
            </a:r>
            <a:r>
              <a:rPr lang="es-MX" dirty="0" smtClean="0"/>
              <a:t>INCLUIR LOS DOS CONSTRUCTOS/VARIABLES QUE SE INCLUYERON 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598348" y="4515003"/>
            <a:ext cx="81438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3 hipótesis: INCLUIR LAS </a:t>
            </a:r>
            <a:r>
              <a:rPr lang="es-MX" dirty="0" smtClean="0"/>
              <a:t>VARIABLES/CONSTRUCTOS EN CADA UNA DE LAS HIPÓTESIS </a:t>
            </a:r>
            <a:endParaRPr lang="es-MX" dirty="0" smtClean="0"/>
          </a:p>
          <a:p>
            <a:r>
              <a:rPr lang="es-MX" dirty="0" smtClean="0"/>
              <a:t>JUICIO</a:t>
            </a:r>
          </a:p>
          <a:p>
            <a:r>
              <a:rPr lang="es-MX" dirty="0" smtClean="0"/>
              <a:t>NEGATIVA </a:t>
            </a:r>
          </a:p>
          <a:p>
            <a:r>
              <a:rPr lang="es-MX" dirty="0" smtClean="0"/>
              <a:t>POSITIVA</a:t>
            </a:r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598348" y="3661168"/>
            <a:ext cx="11084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Conocer </a:t>
            </a:r>
            <a:r>
              <a:rPr lang="es-ES" dirty="0" smtClean="0"/>
              <a:t>la relación que existe entre </a:t>
            </a:r>
            <a:r>
              <a:rPr lang="es-ES" dirty="0" smtClean="0">
                <a:solidFill>
                  <a:srgbClr val="FF0000"/>
                </a:solidFill>
              </a:rPr>
              <a:t>la conducta emocional </a:t>
            </a:r>
            <a:r>
              <a:rPr lang="es-ES" dirty="0" smtClean="0"/>
              <a:t>y el </a:t>
            </a:r>
            <a:r>
              <a:rPr lang="es-ES" dirty="0" smtClean="0">
                <a:solidFill>
                  <a:srgbClr val="FF0000"/>
                </a:solidFill>
              </a:rPr>
              <a:t>comportamiento social </a:t>
            </a:r>
            <a:r>
              <a:rPr lang="es-ES" dirty="0" smtClean="0"/>
              <a:t>en el niño de preescolar </a:t>
            </a:r>
            <a:r>
              <a:rPr lang="es-ES" dirty="0" smtClean="0">
                <a:solidFill>
                  <a:srgbClr val="00B050"/>
                </a:solidFill>
              </a:rPr>
              <a:t>para</a:t>
            </a:r>
          </a:p>
          <a:p>
            <a:r>
              <a:rPr lang="es-ES" dirty="0">
                <a:solidFill>
                  <a:srgbClr val="00B050"/>
                </a:solidFill>
              </a:rPr>
              <a:t>i</a:t>
            </a:r>
            <a:r>
              <a:rPr lang="es-ES" dirty="0" smtClean="0">
                <a:solidFill>
                  <a:srgbClr val="00B050"/>
                </a:solidFill>
              </a:rPr>
              <a:t>dentificar áreas de oportunidad y mejora académica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94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05003" y="3503710"/>
            <a:ext cx="850361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10 INDIVIDUOS</a:t>
            </a:r>
          </a:p>
          <a:p>
            <a:r>
              <a:rPr lang="es-MX" dirty="0" smtClean="0"/>
              <a:t>ANÁLISIS </a:t>
            </a:r>
            <a:r>
              <a:rPr lang="es-MX" dirty="0" smtClean="0"/>
              <a:t>DE RESULTADOS: HACER EN EXCEL PERO COPIARLO EN WORD (tablas y gráficos)</a:t>
            </a:r>
          </a:p>
          <a:p>
            <a:r>
              <a:rPr lang="es-MX" dirty="0" smtClean="0"/>
              <a:t>MEDIDAS DE TENDENCIA CENTRAL.</a:t>
            </a:r>
          </a:p>
          <a:p>
            <a:r>
              <a:rPr lang="es-MX" dirty="0" smtClean="0"/>
              <a:t>FI Y FR GRAFICAMOS Y TABLAS</a:t>
            </a:r>
          </a:p>
          <a:p>
            <a:endParaRPr lang="es-MX" dirty="0" smtClean="0"/>
          </a:p>
          <a:p>
            <a:r>
              <a:rPr lang="es-MX" dirty="0" smtClean="0"/>
              <a:t>M, MODA Y MEDIANA GRAFICAMOS Y TABLAS</a:t>
            </a:r>
          </a:p>
          <a:p>
            <a:endParaRPr lang="es-MX" dirty="0" smtClean="0"/>
          </a:p>
          <a:p>
            <a:r>
              <a:rPr lang="es-MX" dirty="0" smtClean="0"/>
              <a:t>R, </a:t>
            </a:r>
            <a:r>
              <a:rPr lang="es-MX" dirty="0" err="1" smtClean="0"/>
              <a:t>desvest</a:t>
            </a:r>
            <a:r>
              <a:rPr lang="es-MX" dirty="0" smtClean="0"/>
              <a:t>, </a:t>
            </a:r>
            <a:r>
              <a:rPr lang="es-MX" dirty="0" err="1" smtClean="0"/>
              <a:t>var</a:t>
            </a:r>
            <a:r>
              <a:rPr lang="es-MX" dirty="0" smtClean="0"/>
              <a:t> GRAFICAMOS Y TABLAS</a:t>
            </a:r>
          </a:p>
          <a:p>
            <a:r>
              <a:rPr lang="es-MX" dirty="0" smtClean="0"/>
              <a:t>CORRELACIÓN DE VARIABLES Y PEARSON : TABLAS Y GRÁFICAS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53859" y="549078"/>
            <a:ext cx="4928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POBLACIÓN: </a:t>
            </a:r>
            <a:r>
              <a:rPr lang="es-MX" dirty="0" smtClean="0"/>
              <a:t>ESTUDIANTES 3° SEMESTRE ENEP</a:t>
            </a:r>
            <a:endParaRPr lang="es-MX" dirty="0"/>
          </a:p>
          <a:p>
            <a:r>
              <a:rPr lang="es-MX" dirty="0" smtClean="0">
                <a:solidFill>
                  <a:srgbClr val="0070C0"/>
                </a:solidFill>
              </a:rPr>
              <a:t>MUESTRA</a:t>
            </a:r>
            <a:r>
              <a:rPr lang="es-MX" dirty="0">
                <a:solidFill>
                  <a:srgbClr val="0070C0"/>
                </a:solidFill>
              </a:rPr>
              <a:t>: 15 ALUMNOS DE 3° SEMESTRE</a:t>
            </a:r>
          </a:p>
          <a:p>
            <a:r>
              <a:rPr lang="es-MX" dirty="0" smtClean="0"/>
              <a:t>MUESTREO NO PROBABILÍSTICO</a:t>
            </a:r>
            <a:r>
              <a:rPr lang="es-MX" dirty="0" smtClean="0"/>
              <a:t>: </a:t>
            </a:r>
            <a:r>
              <a:rPr lang="es-MX" dirty="0" smtClean="0"/>
              <a:t>JUICIO</a:t>
            </a:r>
            <a:endParaRPr lang="es-MX" dirty="0" smtClean="0"/>
          </a:p>
          <a:p>
            <a:r>
              <a:rPr lang="es-MX" dirty="0" smtClean="0"/>
              <a:t>DEFNIR EL TIPO DE MUESTREO QUE APLICAREMOS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205003" y="2079556"/>
            <a:ext cx="85782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INSTRUMENTO DONDE SE INCLUYAN LAS DOS </a:t>
            </a:r>
            <a:r>
              <a:rPr lang="es-MX" dirty="0" smtClean="0"/>
              <a:t>VARIABLES/CONSTRUCTO= </a:t>
            </a:r>
            <a:r>
              <a:rPr lang="es-MX" dirty="0" smtClean="0"/>
              <a:t>TOTAL 10 ÍTEMS</a:t>
            </a:r>
          </a:p>
          <a:p>
            <a:r>
              <a:rPr lang="es-MX" dirty="0" smtClean="0"/>
              <a:t>VARIABLE DEPENDIENTE: 5 ÍTEMS </a:t>
            </a:r>
          </a:p>
          <a:p>
            <a:r>
              <a:rPr lang="es-MX" dirty="0" smtClean="0"/>
              <a:t>VARIABLE INDEPENDIENTE: 5 ÍTEMS </a:t>
            </a:r>
            <a:endParaRPr lang="es-MX" dirty="0" smtClean="0"/>
          </a:p>
          <a:p>
            <a:r>
              <a:rPr lang="es-MX" dirty="0" smtClean="0"/>
              <a:t>REGLAS DE CODIFICACIÓN, CUANTITIVAS, CUALITATIV0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212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45029" y="862149"/>
            <a:ext cx="772871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Word</a:t>
            </a:r>
          </a:p>
          <a:p>
            <a:r>
              <a:rPr lang="es-ES" sz="2800" dirty="0" smtClean="0"/>
              <a:t>Elementos requeridos en cada uno de los apartados</a:t>
            </a:r>
          </a:p>
          <a:p>
            <a:r>
              <a:rPr lang="es-ES" sz="2800" dirty="0" smtClean="0"/>
              <a:t>Mismo orden</a:t>
            </a:r>
          </a:p>
          <a:p>
            <a:r>
              <a:rPr lang="es-ES" sz="2800" dirty="0" smtClean="0"/>
              <a:t>Entrega pendiente:</a:t>
            </a:r>
          </a:p>
          <a:p>
            <a:endParaRPr lang="es-ES" sz="2800" dirty="0"/>
          </a:p>
          <a:p>
            <a:r>
              <a:rPr lang="es-ES" sz="2800" dirty="0" smtClean="0"/>
              <a:t>Portada</a:t>
            </a:r>
          </a:p>
          <a:p>
            <a:r>
              <a:rPr lang="es-ES" sz="2800" dirty="0" smtClean="0"/>
              <a:t>Unidades de competencia de las III unidades</a:t>
            </a:r>
          </a:p>
          <a:p>
            <a:r>
              <a:rPr lang="es-ES" sz="2800" dirty="0" smtClean="0"/>
              <a:t>Nombre</a:t>
            </a:r>
          </a:p>
          <a:p>
            <a:r>
              <a:rPr lang="es-ES" sz="2800" dirty="0" smtClean="0"/>
              <a:t>Mío</a:t>
            </a:r>
          </a:p>
          <a:p>
            <a:r>
              <a:rPr lang="es-ES" sz="2800" b="1" dirty="0" smtClean="0"/>
              <a:t>Evaluación integradora: </a:t>
            </a:r>
          </a:p>
          <a:p>
            <a:r>
              <a:rPr lang="es-ES" sz="3200" b="1" dirty="0" smtClean="0"/>
              <a:t>TEMÁTICA</a:t>
            </a:r>
            <a:r>
              <a:rPr lang="es-ES" sz="3200" b="1" dirty="0"/>
              <a:t> </a:t>
            </a:r>
            <a:r>
              <a:rPr lang="es-ES" sz="3200" b="1" dirty="0" smtClean="0"/>
              <a:t>O TÍTULO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195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228</Words>
  <Application>Microsoft Office PowerPoint</Application>
  <PresentationFormat>Panorámica</PresentationFormat>
  <Paragraphs>43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marlene muzquiz flores</cp:lastModifiedBy>
  <cp:revision>10</cp:revision>
  <dcterms:created xsi:type="dcterms:W3CDTF">2021-12-03T15:41:27Z</dcterms:created>
  <dcterms:modified xsi:type="dcterms:W3CDTF">2021-12-13T18:43:52Z</dcterms:modified>
</cp:coreProperties>
</file>