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75" r:id="rId2"/>
    <p:sldId id="277" r:id="rId3"/>
    <p:sldId id="257" r:id="rId4"/>
    <p:sldId id="276" r:id="rId5"/>
    <p:sldId id="259" r:id="rId6"/>
    <p:sldId id="261" r:id="rId7"/>
    <p:sldId id="258" r:id="rId8"/>
    <p:sldId id="263" r:id="rId9"/>
    <p:sldId id="269" r:id="rId10"/>
    <p:sldId id="267" r:id="rId11"/>
    <p:sldId id="268" r:id="rId12"/>
    <p:sldId id="270" r:id="rId13"/>
    <p:sldId id="271" r:id="rId14"/>
    <p:sldId id="272" r:id="rId15"/>
    <p:sldId id="265" r:id="rId16"/>
    <p:sldId id="273" r:id="rId17"/>
    <p:sldId id="260"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jpeg"/></Relationships>
</file>

<file path=ppt/diagrams/_rels/drawing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8F368B-962C-4074-AB35-6FD693EFE81C}" type="doc">
      <dgm:prSet loTypeId="urn:microsoft.com/office/officeart/2005/8/layout/arrow3" loCatId="relationship" qsTypeId="urn:microsoft.com/office/officeart/2005/8/quickstyle/simple1" qsCatId="simple" csTypeId="urn:microsoft.com/office/officeart/2005/8/colors/colorful1" csCatId="colorful" phldr="1"/>
      <dgm:spPr/>
      <dgm:t>
        <a:bodyPr/>
        <a:lstStyle/>
        <a:p>
          <a:endParaRPr lang="es-ES"/>
        </a:p>
      </dgm:t>
    </dgm:pt>
    <dgm:pt modelId="{1470F348-B430-44FA-8286-4B43C3AA4C61}">
      <dgm:prSet phldrT="[Texto]"/>
      <dgm:spPr/>
      <dgm:t>
        <a:bodyPr/>
        <a:lstStyle/>
        <a:p>
          <a:r>
            <a:rPr lang="es-ES" dirty="0" smtClean="0"/>
            <a:t>Es una modificación, enmienda o actualización del </a:t>
          </a:r>
          <a:r>
            <a:rPr lang="es-ES" b="1" dirty="0" smtClean="0"/>
            <a:t>sistema educativo</a:t>
          </a:r>
          <a:r>
            <a:rPr lang="es-ES" dirty="0" smtClean="0"/>
            <a:t> </a:t>
          </a:r>
          <a:r>
            <a:rPr lang="es-ES" dirty="0" smtClean="0"/>
            <a:t>con </a:t>
          </a:r>
          <a:r>
            <a:rPr lang="es-ES" dirty="0" smtClean="0"/>
            <a:t>el objetivo de mejorarlo.</a:t>
          </a:r>
          <a:endParaRPr lang="es-ES" dirty="0"/>
        </a:p>
      </dgm:t>
    </dgm:pt>
    <dgm:pt modelId="{A6A6A4E4-8D9E-4A54-B327-085A39B7A808}" type="parTrans" cxnId="{D59C76AA-3B30-446A-B403-F2A2C0079AD3}">
      <dgm:prSet/>
      <dgm:spPr/>
      <dgm:t>
        <a:bodyPr/>
        <a:lstStyle/>
        <a:p>
          <a:endParaRPr lang="es-ES"/>
        </a:p>
      </dgm:t>
    </dgm:pt>
    <dgm:pt modelId="{D1877CDC-3C90-4D48-AF57-8613F7B8F1E0}" type="sibTrans" cxnId="{D59C76AA-3B30-446A-B403-F2A2C0079AD3}">
      <dgm:prSet/>
      <dgm:spPr/>
      <dgm:t>
        <a:bodyPr/>
        <a:lstStyle/>
        <a:p>
          <a:endParaRPr lang="es-ES"/>
        </a:p>
      </dgm:t>
    </dgm:pt>
    <dgm:pt modelId="{A28BDB9B-21E1-4C66-900B-CBB32D8DF97F}">
      <dgm:prSet phldrT="[Texto]"/>
      <dgm:spPr/>
      <dgm:t>
        <a:bodyPr/>
        <a:lstStyle/>
        <a:p>
          <a:r>
            <a:rPr lang="es-ES" dirty="0" smtClean="0"/>
            <a:t>Requiere, por parte de los distintos factores políticos y sociales involucrados, una seria y constructiva discusión y reflexión, pues este tipo de iniciativas tienen enormes repercusiones en el futuro de un país, debido a que pueden modificar las formas, los métodos y los contenidos que se les imparten a los niños y jóvenes.</a:t>
          </a:r>
          <a:endParaRPr lang="es-ES" dirty="0"/>
        </a:p>
      </dgm:t>
    </dgm:pt>
    <dgm:pt modelId="{F92AFB8C-D1E9-4FFC-9ABA-2887D6A9847B}" type="parTrans" cxnId="{A70B6644-74E2-4F51-8947-195B5DF70D4B}">
      <dgm:prSet/>
      <dgm:spPr/>
      <dgm:t>
        <a:bodyPr/>
        <a:lstStyle/>
        <a:p>
          <a:endParaRPr lang="es-ES"/>
        </a:p>
      </dgm:t>
    </dgm:pt>
    <dgm:pt modelId="{9EE5A3C6-B6EC-425D-A00C-8794A3258C1B}" type="sibTrans" cxnId="{A70B6644-74E2-4F51-8947-195B5DF70D4B}">
      <dgm:prSet/>
      <dgm:spPr/>
      <dgm:t>
        <a:bodyPr/>
        <a:lstStyle/>
        <a:p>
          <a:endParaRPr lang="es-ES"/>
        </a:p>
      </dgm:t>
    </dgm:pt>
    <dgm:pt modelId="{F38594DE-DD24-4A0F-88B0-563FBD10230C}" type="pres">
      <dgm:prSet presAssocID="{088F368B-962C-4074-AB35-6FD693EFE81C}" presName="compositeShape" presStyleCnt="0">
        <dgm:presLayoutVars>
          <dgm:chMax val="2"/>
          <dgm:dir/>
          <dgm:resizeHandles val="exact"/>
        </dgm:presLayoutVars>
      </dgm:prSet>
      <dgm:spPr/>
      <dgm:t>
        <a:bodyPr/>
        <a:lstStyle/>
        <a:p>
          <a:endParaRPr lang="es-ES"/>
        </a:p>
      </dgm:t>
    </dgm:pt>
    <dgm:pt modelId="{6772747D-5F8C-417F-A0B6-CECC4C886BD1}" type="pres">
      <dgm:prSet presAssocID="{088F368B-962C-4074-AB35-6FD693EFE81C}" presName="divider" presStyleLbl="fgShp" presStyleIdx="0" presStyleCnt="1"/>
      <dgm:spPr/>
    </dgm:pt>
    <dgm:pt modelId="{10D07F53-41D3-4C0E-817A-D03805E5674D}" type="pres">
      <dgm:prSet presAssocID="{1470F348-B430-44FA-8286-4B43C3AA4C61}" presName="downArrow" presStyleLbl="node1" presStyleIdx="0" presStyleCnt="2"/>
      <dgm:spPr/>
    </dgm:pt>
    <dgm:pt modelId="{DEE09D0F-94A0-4FEA-B64B-6321CB9D778B}" type="pres">
      <dgm:prSet presAssocID="{1470F348-B430-44FA-8286-4B43C3AA4C61}" presName="downArrowText" presStyleLbl="revTx" presStyleIdx="0" presStyleCnt="2">
        <dgm:presLayoutVars>
          <dgm:bulletEnabled val="1"/>
        </dgm:presLayoutVars>
      </dgm:prSet>
      <dgm:spPr/>
      <dgm:t>
        <a:bodyPr/>
        <a:lstStyle/>
        <a:p>
          <a:endParaRPr lang="es-ES"/>
        </a:p>
      </dgm:t>
    </dgm:pt>
    <dgm:pt modelId="{6C0E5987-864C-4B61-B370-A143D411265D}" type="pres">
      <dgm:prSet presAssocID="{A28BDB9B-21E1-4C66-900B-CBB32D8DF97F}" presName="upArrow" presStyleLbl="node1" presStyleIdx="1" presStyleCnt="2"/>
      <dgm:spPr/>
    </dgm:pt>
    <dgm:pt modelId="{51791575-07C5-46AB-8A72-63A80022B90B}" type="pres">
      <dgm:prSet presAssocID="{A28BDB9B-21E1-4C66-900B-CBB32D8DF97F}" presName="upArrowText" presStyleLbl="revTx" presStyleIdx="1" presStyleCnt="2" custScaleX="159673">
        <dgm:presLayoutVars>
          <dgm:bulletEnabled val="1"/>
        </dgm:presLayoutVars>
      </dgm:prSet>
      <dgm:spPr/>
      <dgm:t>
        <a:bodyPr/>
        <a:lstStyle/>
        <a:p>
          <a:endParaRPr lang="es-ES"/>
        </a:p>
      </dgm:t>
    </dgm:pt>
  </dgm:ptLst>
  <dgm:cxnLst>
    <dgm:cxn modelId="{A70B6644-74E2-4F51-8947-195B5DF70D4B}" srcId="{088F368B-962C-4074-AB35-6FD693EFE81C}" destId="{A28BDB9B-21E1-4C66-900B-CBB32D8DF97F}" srcOrd="1" destOrd="0" parTransId="{F92AFB8C-D1E9-4FFC-9ABA-2887D6A9847B}" sibTransId="{9EE5A3C6-B6EC-425D-A00C-8794A3258C1B}"/>
    <dgm:cxn modelId="{B9F5233D-139C-4F0A-B3BD-448508362F51}" type="presOf" srcId="{088F368B-962C-4074-AB35-6FD693EFE81C}" destId="{F38594DE-DD24-4A0F-88B0-563FBD10230C}" srcOrd="0" destOrd="0" presId="urn:microsoft.com/office/officeart/2005/8/layout/arrow3"/>
    <dgm:cxn modelId="{D59C76AA-3B30-446A-B403-F2A2C0079AD3}" srcId="{088F368B-962C-4074-AB35-6FD693EFE81C}" destId="{1470F348-B430-44FA-8286-4B43C3AA4C61}" srcOrd="0" destOrd="0" parTransId="{A6A6A4E4-8D9E-4A54-B327-085A39B7A808}" sibTransId="{D1877CDC-3C90-4D48-AF57-8613F7B8F1E0}"/>
    <dgm:cxn modelId="{53B1E756-92A8-4E14-BA7F-B59D10E79CA5}" type="presOf" srcId="{A28BDB9B-21E1-4C66-900B-CBB32D8DF97F}" destId="{51791575-07C5-46AB-8A72-63A80022B90B}" srcOrd="0" destOrd="0" presId="urn:microsoft.com/office/officeart/2005/8/layout/arrow3"/>
    <dgm:cxn modelId="{EC5319AF-A76D-468F-92F9-7C037DA2B063}" type="presOf" srcId="{1470F348-B430-44FA-8286-4B43C3AA4C61}" destId="{DEE09D0F-94A0-4FEA-B64B-6321CB9D778B}" srcOrd="0" destOrd="0" presId="urn:microsoft.com/office/officeart/2005/8/layout/arrow3"/>
    <dgm:cxn modelId="{6CD23B9C-AF34-42B2-91C8-B50FA5378F44}" type="presParOf" srcId="{F38594DE-DD24-4A0F-88B0-563FBD10230C}" destId="{6772747D-5F8C-417F-A0B6-CECC4C886BD1}" srcOrd="0" destOrd="0" presId="urn:microsoft.com/office/officeart/2005/8/layout/arrow3"/>
    <dgm:cxn modelId="{4BDB1CD8-87D9-4EC5-8129-16CD6107BEEE}" type="presParOf" srcId="{F38594DE-DD24-4A0F-88B0-563FBD10230C}" destId="{10D07F53-41D3-4C0E-817A-D03805E5674D}" srcOrd="1" destOrd="0" presId="urn:microsoft.com/office/officeart/2005/8/layout/arrow3"/>
    <dgm:cxn modelId="{3B0DDA40-6AA4-4921-B658-B571AC9ECE54}" type="presParOf" srcId="{F38594DE-DD24-4A0F-88B0-563FBD10230C}" destId="{DEE09D0F-94A0-4FEA-B64B-6321CB9D778B}" srcOrd="2" destOrd="0" presId="urn:microsoft.com/office/officeart/2005/8/layout/arrow3"/>
    <dgm:cxn modelId="{A4539AA3-6167-49F4-9772-0EFDD10D4741}" type="presParOf" srcId="{F38594DE-DD24-4A0F-88B0-563FBD10230C}" destId="{6C0E5987-864C-4B61-B370-A143D411265D}" srcOrd="3" destOrd="0" presId="urn:microsoft.com/office/officeart/2005/8/layout/arrow3"/>
    <dgm:cxn modelId="{276A93C1-9A1F-4154-B82D-AF114921AED2}" type="presParOf" srcId="{F38594DE-DD24-4A0F-88B0-563FBD10230C}" destId="{51791575-07C5-46AB-8A72-63A80022B90B}"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141AA6-A11E-45B6-8FB6-FC190899BF73}" type="doc">
      <dgm:prSet loTypeId="urn:microsoft.com/office/officeart/2005/8/layout/process5" loCatId="process" qsTypeId="urn:microsoft.com/office/officeart/2005/8/quickstyle/simple1" qsCatId="simple" csTypeId="urn:microsoft.com/office/officeart/2005/8/colors/accent1_1" csCatId="accent1" phldr="1"/>
      <dgm:spPr/>
      <dgm:t>
        <a:bodyPr/>
        <a:lstStyle/>
        <a:p>
          <a:endParaRPr lang="es-ES"/>
        </a:p>
      </dgm:t>
    </dgm:pt>
    <dgm:pt modelId="{4053BCBB-F47F-441E-8CAE-672F80147BD2}">
      <dgm:prSet phldrT="[Texto]" custT="1"/>
      <dgm:spPr/>
      <dgm:t>
        <a:bodyPr/>
        <a:lstStyle/>
        <a:p>
          <a:r>
            <a:rPr lang="es-ES" sz="1800" b="0" i="0" dirty="0" smtClean="0"/>
            <a:t>La Nueva Escuela Mexicana, Reforma Integral de la Educación Básica y la Reforma Educativa.</a:t>
          </a:r>
        </a:p>
      </dgm:t>
    </dgm:pt>
    <dgm:pt modelId="{A336CA52-96BB-4B9D-A73F-41A3C5E9E3DD}" type="parTrans" cxnId="{D2EC92FE-AB0F-482E-A7EE-D8AAFCB66D0F}">
      <dgm:prSet/>
      <dgm:spPr/>
      <dgm:t>
        <a:bodyPr/>
        <a:lstStyle/>
        <a:p>
          <a:endParaRPr lang="es-ES">
            <a:solidFill>
              <a:schemeClr val="tx1"/>
            </a:solidFill>
          </a:endParaRPr>
        </a:p>
      </dgm:t>
    </dgm:pt>
    <dgm:pt modelId="{13231D7E-A7F2-4CC4-95BF-2EA3AA63D712}" type="sibTrans" cxnId="{D2EC92FE-AB0F-482E-A7EE-D8AAFCB66D0F}">
      <dgm:prSet/>
      <dgm:spPr/>
      <dgm:t>
        <a:bodyPr/>
        <a:lstStyle/>
        <a:p>
          <a:endParaRPr lang="es-ES">
            <a:solidFill>
              <a:schemeClr val="tx1"/>
            </a:solidFill>
          </a:endParaRPr>
        </a:p>
      </dgm:t>
    </dgm:pt>
    <dgm:pt modelId="{CD9B1ED0-743F-456F-B7B9-838CF7951779}">
      <dgm:prSet phldrT="[Texto]" custT="1"/>
      <dgm:spPr/>
      <dgm:t>
        <a:bodyPr/>
        <a:lstStyle/>
        <a:p>
          <a:pPr algn="ctr"/>
          <a:r>
            <a:rPr lang="es-ES" sz="1600" b="0" i="0" dirty="0" smtClean="0"/>
            <a:t>Fue impulsada por </a:t>
          </a:r>
          <a:r>
            <a:rPr lang="es-ES" sz="1600" b="1" i="0" dirty="0" smtClean="0"/>
            <a:t>Carlos Salinas </a:t>
          </a:r>
          <a:r>
            <a:rPr lang="es-ES" sz="1600" b="0" i="0" dirty="0" smtClean="0"/>
            <a:t>(88-94) y </a:t>
          </a:r>
          <a:r>
            <a:rPr lang="es-ES" sz="1600" b="1" i="0" dirty="0" smtClean="0"/>
            <a:t>Ernesto Zedillo </a:t>
          </a:r>
          <a:r>
            <a:rPr lang="es-ES" sz="1600" b="0" i="0" dirty="0" smtClean="0"/>
            <a:t>(94-2000). </a:t>
          </a:r>
        </a:p>
        <a:p>
          <a:pPr algn="ctr"/>
          <a:r>
            <a:rPr lang="es-ES" sz="1600" b="0" i="0" dirty="0" smtClean="0"/>
            <a:t>Ejes principales: federalización de la educación, la renovación de los contenidos y materiales, y revalorización de la profesión magisterial.</a:t>
          </a:r>
          <a:endParaRPr lang="es-ES" sz="1600" dirty="0"/>
        </a:p>
      </dgm:t>
    </dgm:pt>
    <dgm:pt modelId="{AA2E45B0-41F5-40A0-99F0-6B75B8D42978}" type="parTrans" cxnId="{7BE83B9F-E300-4635-A6C4-8F2225DC63B8}">
      <dgm:prSet/>
      <dgm:spPr/>
      <dgm:t>
        <a:bodyPr/>
        <a:lstStyle/>
        <a:p>
          <a:endParaRPr lang="es-ES">
            <a:solidFill>
              <a:schemeClr val="tx1"/>
            </a:solidFill>
          </a:endParaRPr>
        </a:p>
      </dgm:t>
    </dgm:pt>
    <dgm:pt modelId="{CD1A5150-C2CC-4175-8DEC-F506B3B722FA}" type="sibTrans" cxnId="{7BE83B9F-E300-4635-A6C4-8F2225DC63B8}">
      <dgm:prSet/>
      <dgm:spPr/>
      <dgm:t>
        <a:bodyPr/>
        <a:lstStyle/>
        <a:p>
          <a:endParaRPr lang="es-ES">
            <a:solidFill>
              <a:schemeClr val="tx1"/>
            </a:solidFill>
          </a:endParaRPr>
        </a:p>
      </dgm:t>
    </dgm:pt>
    <dgm:pt modelId="{1138E65B-7B80-4BD1-8BE8-62D00E540855}">
      <dgm:prSet phldrT="[Texto]" custT="1"/>
      <dgm:spPr/>
      <dgm:t>
        <a:bodyPr/>
        <a:lstStyle/>
        <a:p>
          <a:r>
            <a:rPr lang="es-ES" sz="1800" b="0" i="0" dirty="0" smtClean="0"/>
            <a:t>Se le otorgó la facultad a los 31 estados de la República excepto el entonces de ejercer el control de la educación básica, lo cual incluía nómina.</a:t>
          </a:r>
          <a:endParaRPr lang="es-ES" sz="1800" dirty="0"/>
        </a:p>
      </dgm:t>
    </dgm:pt>
    <dgm:pt modelId="{C5849C34-F334-46BC-BAC1-4C1EF2ED9A6A}" type="parTrans" cxnId="{F3D70E8C-E360-4A21-85FC-AD283E20A9ED}">
      <dgm:prSet/>
      <dgm:spPr/>
      <dgm:t>
        <a:bodyPr/>
        <a:lstStyle/>
        <a:p>
          <a:endParaRPr lang="es-ES">
            <a:solidFill>
              <a:schemeClr val="tx1"/>
            </a:solidFill>
          </a:endParaRPr>
        </a:p>
      </dgm:t>
    </dgm:pt>
    <dgm:pt modelId="{BE5D5968-8BF8-4F90-93BF-BB5FED132AD9}" type="sibTrans" cxnId="{F3D70E8C-E360-4A21-85FC-AD283E20A9ED}">
      <dgm:prSet/>
      <dgm:spPr/>
      <dgm:t>
        <a:bodyPr/>
        <a:lstStyle/>
        <a:p>
          <a:endParaRPr lang="es-ES">
            <a:solidFill>
              <a:schemeClr val="tx1"/>
            </a:solidFill>
          </a:endParaRPr>
        </a:p>
      </dgm:t>
    </dgm:pt>
    <dgm:pt modelId="{CE561921-315A-4856-B088-A3932DA1DBEF}">
      <dgm:prSet phldrT="[Texto]" custT="1"/>
      <dgm:spPr/>
      <dgm:t>
        <a:bodyPr/>
        <a:lstStyle/>
        <a:p>
          <a:r>
            <a:rPr lang="es-ES" sz="1800" b="0" i="0" smtClean="0"/>
            <a:t>En 2003 Vicente Fox (2000-2006) impulsó su propia visión educativa. Aunque no reformó la ley, en la práctica trató de implementar novedades para crear La Nueva Escuela Mexicana.</a:t>
          </a:r>
          <a:endParaRPr lang="es-ES" sz="1800" dirty="0"/>
        </a:p>
      </dgm:t>
    </dgm:pt>
    <dgm:pt modelId="{94E235DC-2C03-4D63-85EB-4F775E8E7A79}" type="parTrans" cxnId="{EC34AFC5-8D95-4A37-AD41-E30464E90422}">
      <dgm:prSet/>
      <dgm:spPr/>
      <dgm:t>
        <a:bodyPr/>
        <a:lstStyle/>
        <a:p>
          <a:endParaRPr lang="es-ES">
            <a:solidFill>
              <a:schemeClr val="tx1"/>
            </a:solidFill>
          </a:endParaRPr>
        </a:p>
      </dgm:t>
    </dgm:pt>
    <dgm:pt modelId="{EC1E72A1-F95A-4586-BD75-C77F201EFEBC}" type="sibTrans" cxnId="{EC34AFC5-8D95-4A37-AD41-E30464E90422}">
      <dgm:prSet/>
      <dgm:spPr/>
      <dgm:t>
        <a:bodyPr/>
        <a:lstStyle/>
        <a:p>
          <a:endParaRPr lang="es-ES">
            <a:solidFill>
              <a:schemeClr val="tx1"/>
            </a:solidFill>
          </a:endParaRPr>
        </a:p>
      </dgm:t>
    </dgm:pt>
    <dgm:pt modelId="{00E9EDEA-2EFB-4268-97E4-46C148407278}">
      <dgm:prSet phldrT="[Texto]" custT="1"/>
      <dgm:spPr/>
      <dgm:t>
        <a:bodyPr/>
        <a:lstStyle/>
        <a:p>
          <a:r>
            <a:rPr lang="es-ES" sz="1600" b="0" i="0" dirty="0" smtClean="0"/>
            <a:t>Llegó </a:t>
          </a:r>
          <a:r>
            <a:rPr lang="es-ES" sz="1600" b="1" i="0" u="sng" dirty="0" err="1" smtClean="0"/>
            <a:t>Enciclomedia</a:t>
          </a:r>
          <a:r>
            <a:rPr lang="es-ES" sz="1600" b="1" i="0" u="sng" dirty="0" smtClean="0"/>
            <a:t>: </a:t>
          </a:r>
          <a:r>
            <a:rPr lang="es-ES" sz="1600" b="0" i="0" dirty="0" smtClean="0"/>
            <a:t>es una estrategia educativa basada en un sistema articulador de recursos que, mediante la digitalización de los libros de texto, ha vinculado a sus lecciones diversos materiales multimedia orientados a promover procesos formativos de mayor calidad.</a:t>
          </a:r>
          <a:endParaRPr lang="es-ES" sz="1600" b="0" dirty="0"/>
        </a:p>
      </dgm:t>
    </dgm:pt>
    <dgm:pt modelId="{D926F583-B65E-4E9D-B9C0-25A569F44B0D}" type="parTrans" cxnId="{AB94AD4E-A09A-44CA-9B81-9292ECA0249A}">
      <dgm:prSet/>
      <dgm:spPr/>
      <dgm:t>
        <a:bodyPr/>
        <a:lstStyle/>
        <a:p>
          <a:endParaRPr lang="es-ES">
            <a:solidFill>
              <a:schemeClr val="tx1"/>
            </a:solidFill>
          </a:endParaRPr>
        </a:p>
      </dgm:t>
    </dgm:pt>
    <dgm:pt modelId="{A4538A89-DBC3-4C28-A345-BD466E3D9CCD}" type="sibTrans" cxnId="{AB94AD4E-A09A-44CA-9B81-9292ECA0249A}">
      <dgm:prSet/>
      <dgm:spPr/>
      <dgm:t>
        <a:bodyPr/>
        <a:lstStyle/>
        <a:p>
          <a:endParaRPr lang="es-ES">
            <a:solidFill>
              <a:schemeClr val="tx1"/>
            </a:solidFill>
          </a:endParaRPr>
        </a:p>
      </dgm:t>
    </dgm:pt>
    <dgm:pt modelId="{BC5F5933-DE02-431B-8301-4EDF89DCDFF7}">
      <dgm:prSet phldrT="[Texto]"/>
      <dgm:spPr/>
      <dgm:t>
        <a:bodyPr/>
        <a:lstStyle/>
        <a:p>
          <a:r>
            <a:rPr lang="es-ES" b="0" i="0" dirty="0" smtClean="0"/>
            <a:t>RETOS O INCONGRUENCIA??? NO ESTÁ AL ALCANCE DE TODOS LOS ESTUDIANTES </a:t>
          </a:r>
          <a:endParaRPr lang="es-ES" b="0" dirty="0"/>
        </a:p>
      </dgm:t>
    </dgm:pt>
    <dgm:pt modelId="{9DF21975-60FB-4625-B802-209C80FC69E8}" type="parTrans" cxnId="{97CBBCD2-76C6-4218-B485-DCEE59B7A174}">
      <dgm:prSet/>
      <dgm:spPr/>
      <dgm:t>
        <a:bodyPr/>
        <a:lstStyle/>
        <a:p>
          <a:endParaRPr lang="es-ES"/>
        </a:p>
      </dgm:t>
    </dgm:pt>
    <dgm:pt modelId="{20790996-AA3F-40BA-B00B-7EC08423AB95}" type="sibTrans" cxnId="{97CBBCD2-76C6-4218-B485-DCEE59B7A174}">
      <dgm:prSet/>
      <dgm:spPr/>
      <dgm:t>
        <a:bodyPr/>
        <a:lstStyle/>
        <a:p>
          <a:endParaRPr lang="es-ES"/>
        </a:p>
      </dgm:t>
    </dgm:pt>
    <dgm:pt modelId="{C122CBC6-F76C-4928-B9C8-688593E1553D}" type="pres">
      <dgm:prSet presAssocID="{6B141AA6-A11E-45B6-8FB6-FC190899BF73}" presName="diagram" presStyleCnt="0">
        <dgm:presLayoutVars>
          <dgm:dir/>
          <dgm:resizeHandles val="exact"/>
        </dgm:presLayoutVars>
      </dgm:prSet>
      <dgm:spPr/>
      <dgm:t>
        <a:bodyPr/>
        <a:lstStyle/>
        <a:p>
          <a:endParaRPr lang="es-ES"/>
        </a:p>
      </dgm:t>
    </dgm:pt>
    <dgm:pt modelId="{A2591D1D-EC76-497A-8519-A25F0C925C2B}" type="pres">
      <dgm:prSet presAssocID="{4053BCBB-F47F-441E-8CAE-672F80147BD2}" presName="node" presStyleLbl="node1" presStyleIdx="0" presStyleCnt="6">
        <dgm:presLayoutVars>
          <dgm:bulletEnabled val="1"/>
        </dgm:presLayoutVars>
      </dgm:prSet>
      <dgm:spPr/>
      <dgm:t>
        <a:bodyPr/>
        <a:lstStyle/>
        <a:p>
          <a:endParaRPr lang="es-ES"/>
        </a:p>
      </dgm:t>
    </dgm:pt>
    <dgm:pt modelId="{5E89F5F3-139D-457E-8D8C-B68B22FA837B}" type="pres">
      <dgm:prSet presAssocID="{13231D7E-A7F2-4CC4-95BF-2EA3AA63D712}" presName="sibTrans" presStyleLbl="sibTrans2D1" presStyleIdx="0" presStyleCnt="5"/>
      <dgm:spPr/>
      <dgm:t>
        <a:bodyPr/>
        <a:lstStyle/>
        <a:p>
          <a:endParaRPr lang="es-ES"/>
        </a:p>
      </dgm:t>
    </dgm:pt>
    <dgm:pt modelId="{9AED8DA0-6513-4F7C-938C-EBA19FA7927F}" type="pres">
      <dgm:prSet presAssocID="{13231D7E-A7F2-4CC4-95BF-2EA3AA63D712}" presName="connectorText" presStyleLbl="sibTrans2D1" presStyleIdx="0" presStyleCnt="5"/>
      <dgm:spPr/>
      <dgm:t>
        <a:bodyPr/>
        <a:lstStyle/>
        <a:p>
          <a:endParaRPr lang="es-ES"/>
        </a:p>
      </dgm:t>
    </dgm:pt>
    <dgm:pt modelId="{5311124E-7A9D-4D31-965B-D7A51AE9886B}" type="pres">
      <dgm:prSet presAssocID="{CD9B1ED0-743F-456F-B7B9-838CF7951779}" presName="node" presStyleLbl="node1" presStyleIdx="1" presStyleCnt="6">
        <dgm:presLayoutVars>
          <dgm:bulletEnabled val="1"/>
        </dgm:presLayoutVars>
      </dgm:prSet>
      <dgm:spPr/>
      <dgm:t>
        <a:bodyPr/>
        <a:lstStyle/>
        <a:p>
          <a:endParaRPr lang="es-ES"/>
        </a:p>
      </dgm:t>
    </dgm:pt>
    <dgm:pt modelId="{367B7772-5C3F-4CB2-9022-F639A05474F1}" type="pres">
      <dgm:prSet presAssocID="{CD1A5150-C2CC-4175-8DEC-F506B3B722FA}" presName="sibTrans" presStyleLbl="sibTrans2D1" presStyleIdx="1" presStyleCnt="5"/>
      <dgm:spPr/>
      <dgm:t>
        <a:bodyPr/>
        <a:lstStyle/>
        <a:p>
          <a:endParaRPr lang="es-ES"/>
        </a:p>
      </dgm:t>
    </dgm:pt>
    <dgm:pt modelId="{4A4D27A0-507D-4756-ABC2-FB3A5499DC12}" type="pres">
      <dgm:prSet presAssocID="{CD1A5150-C2CC-4175-8DEC-F506B3B722FA}" presName="connectorText" presStyleLbl="sibTrans2D1" presStyleIdx="1" presStyleCnt="5"/>
      <dgm:spPr/>
      <dgm:t>
        <a:bodyPr/>
        <a:lstStyle/>
        <a:p>
          <a:endParaRPr lang="es-ES"/>
        </a:p>
      </dgm:t>
    </dgm:pt>
    <dgm:pt modelId="{549708F1-A7A7-4CE0-B2AF-ED31BBA44933}" type="pres">
      <dgm:prSet presAssocID="{1138E65B-7B80-4BD1-8BE8-62D00E540855}" presName="node" presStyleLbl="node1" presStyleIdx="2" presStyleCnt="6">
        <dgm:presLayoutVars>
          <dgm:bulletEnabled val="1"/>
        </dgm:presLayoutVars>
      </dgm:prSet>
      <dgm:spPr/>
      <dgm:t>
        <a:bodyPr/>
        <a:lstStyle/>
        <a:p>
          <a:endParaRPr lang="es-ES"/>
        </a:p>
      </dgm:t>
    </dgm:pt>
    <dgm:pt modelId="{79B512B2-1176-4C28-BB70-A271AD99C269}" type="pres">
      <dgm:prSet presAssocID="{BE5D5968-8BF8-4F90-93BF-BB5FED132AD9}" presName="sibTrans" presStyleLbl="sibTrans2D1" presStyleIdx="2" presStyleCnt="5"/>
      <dgm:spPr/>
      <dgm:t>
        <a:bodyPr/>
        <a:lstStyle/>
        <a:p>
          <a:endParaRPr lang="es-ES"/>
        </a:p>
      </dgm:t>
    </dgm:pt>
    <dgm:pt modelId="{E5E46730-6B5E-4F69-86F1-52AB257B6A19}" type="pres">
      <dgm:prSet presAssocID="{BE5D5968-8BF8-4F90-93BF-BB5FED132AD9}" presName="connectorText" presStyleLbl="sibTrans2D1" presStyleIdx="2" presStyleCnt="5"/>
      <dgm:spPr/>
      <dgm:t>
        <a:bodyPr/>
        <a:lstStyle/>
        <a:p>
          <a:endParaRPr lang="es-ES"/>
        </a:p>
      </dgm:t>
    </dgm:pt>
    <dgm:pt modelId="{9921F290-0C4B-4FFD-B773-E270CC486BCC}" type="pres">
      <dgm:prSet presAssocID="{CE561921-315A-4856-B088-A3932DA1DBEF}" presName="node" presStyleLbl="node1" presStyleIdx="3" presStyleCnt="6">
        <dgm:presLayoutVars>
          <dgm:bulletEnabled val="1"/>
        </dgm:presLayoutVars>
      </dgm:prSet>
      <dgm:spPr/>
      <dgm:t>
        <a:bodyPr/>
        <a:lstStyle/>
        <a:p>
          <a:endParaRPr lang="es-ES"/>
        </a:p>
      </dgm:t>
    </dgm:pt>
    <dgm:pt modelId="{F8C14B5E-D699-4744-BADE-19BAF1E2A2C4}" type="pres">
      <dgm:prSet presAssocID="{EC1E72A1-F95A-4586-BD75-C77F201EFEBC}" presName="sibTrans" presStyleLbl="sibTrans2D1" presStyleIdx="3" presStyleCnt="5"/>
      <dgm:spPr/>
      <dgm:t>
        <a:bodyPr/>
        <a:lstStyle/>
        <a:p>
          <a:endParaRPr lang="es-ES"/>
        </a:p>
      </dgm:t>
    </dgm:pt>
    <dgm:pt modelId="{B0B3FC29-6A8E-46E3-B1D7-E5174951EE71}" type="pres">
      <dgm:prSet presAssocID="{EC1E72A1-F95A-4586-BD75-C77F201EFEBC}" presName="connectorText" presStyleLbl="sibTrans2D1" presStyleIdx="3" presStyleCnt="5"/>
      <dgm:spPr/>
      <dgm:t>
        <a:bodyPr/>
        <a:lstStyle/>
        <a:p>
          <a:endParaRPr lang="es-ES"/>
        </a:p>
      </dgm:t>
    </dgm:pt>
    <dgm:pt modelId="{4093B139-4569-4EC5-B814-BA9E96656843}" type="pres">
      <dgm:prSet presAssocID="{00E9EDEA-2EFB-4268-97E4-46C148407278}" presName="node" presStyleLbl="node1" presStyleIdx="4" presStyleCnt="6" custScaleX="100370" custScaleY="123489" custLinFactNeighborX="0" custLinFactNeighborY="-7786">
        <dgm:presLayoutVars>
          <dgm:bulletEnabled val="1"/>
        </dgm:presLayoutVars>
      </dgm:prSet>
      <dgm:spPr/>
      <dgm:t>
        <a:bodyPr/>
        <a:lstStyle/>
        <a:p>
          <a:endParaRPr lang="es-ES"/>
        </a:p>
      </dgm:t>
    </dgm:pt>
    <dgm:pt modelId="{1F1C2D3A-B54B-4E7E-9E91-6FAD4DA21D9A}" type="pres">
      <dgm:prSet presAssocID="{A4538A89-DBC3-4C28-A345-BD466E3D9CCD}" presName="sibTrans" presStyleLbl="sibTrans2D1" presStyleIdx="4" presStyleCnt="5"/>
      <dgm:spPr/>
      <dgm:t>
        <a:bodyPr/>
        <a:lstStyle/>
        <a:p>
          <a:endParaRPr lang="es-ES"/>
        </a:p>
      </dgm:t>
    </dgm:pt>
    <dgm:pt modelId="{BADD0853-DEF7-45AD-ADDC-4DD9B1AA9D52}" type="pres">
      <dgm:prSet presAssocID="{A4538A89-DBC3-4C28-A345-BD466E3D9CCD}" presName="connectorText" presStyleLbl="sibTrans2D1" presStyleIdx="4" presStyleCnt="5"/>
      <dgm:spPr/>
      <dgm:t>
        <a:bodyPr/>
        <a:lstStyle/>
        <a:p>
          <a:endParaRPr lang="es-ES"/>
        </a:p>
      </dgm:t>
    </dgm:pt>
    <dgm:pt modelId="{55E2B7F5-8244-4C4E-B7BF-7F9E9B63A859}" type="pres">
      <dgm:prSet presAssocID="{BC5F5933-DE02-431B-8301-4EDF89DCDFF7}" presName="node" presStyleLbl="node1" presStyleIdx="5" presStyleCnt="6" custScaleX="100370" custScaleY="123489" custLinFactNeighborX="0" custLinFactNeighborY="-7786">
        <dgm:presLayoutVars>
          <dgm:bulletEnabled val="1"/>
        </dgm:presLayoutVars>
      </dgm:prSet>
      <dgm:spPr/>
      <dgm:t>
        <a:bodyPr/>
        <a:lstStyle/>
        <a:p>
          <a:endParaRPr lang="es-ES"/>
        </a:p>
      </dgm:t>
    </dgm:pt>
  </dgm:ptLst>
  <dgm:cxnLst>
    <dgm:cxn modelId="{D2EC92FE-AB0F-482E-A7EE-D8AAFCB66D0F}" srcId="{6B141AA6-A11E-45B6-8FB6-FC190899BF73}" destId="{4053BCBB-F47F-441E-8CAE-672F80147BD2}" srcOrd="0" destOrd="0" parTransId="{A336CA52-96BB-4B9D-A73F-41A3C5E9E3DD}" sibTransId="{13231D7E-A7F2-4CC4-95BF-2EA3AA63D712}"/>
    <dgm:cxn modelId="{8F5A1A40-6768-45A9-8F37-4BAE2532B915}" type="presOf" srcId="{EC1E72A1-F95A-4586-BD75-C77F201EFEBC}" destId="{B0B3FC29-6A8E-46E3-B1D7-E5174951EE71}" srcOrd="1" destOrd="0" presId="urn:microsoft.com/office/officeart/2005/8/layout/process5"/>
    <dgm:cxn modelId="{001135D9-742D-4808-969E-88DA7A2A2331}" type="presOf" srcId="{6B141AA6-A11E-45B6-8FB6-FC190899BF73}" destId="{C122CBC6-F76C-4928-B9C8-688593E1553D}" srcOrd="0" destOrd="0" presId="urn:microsoft.com/office/officeart/2005/8/layout/process5"/>
    <dgm:cxn modelId="{779BC604-175A-466D-8074-8AA1CF9D085C}" type="presOf" srcId="{BE5D5968-8BF8-4F90-93BF-BB5FED132AD9}" destId="{79B512B2-1176-4C28-BB70-A271AD99C269}" srcOrd="0" destOrd="0" presId="urn:microsoft.com/office/officeart/2005/8/layout/process5"/>
    <dgm:cxn modelId="{6EE1CEE9-30B6-4968-8026-9ED8EAE1F0CE}" type="presOf" srcId="{A4538A89-DBC3-4C28-A345-BD466E3D9CCD}" destId="{BADD0853-DEF7-45AD-ADDC-4DD9B1AA9D52}" srcOrd="1" destOrd="0" presId="urn:microsoft.com/office/officeart/2005/8/layout/process5"/>
    <dgm:cxn modelId="{A669E025-1E16-48F4-B10A-37099E52341D}" type="presOf" srcId="{EC1E72A1-F95A-4586-BD75-C77F201EFEBC}" destId="{F8C14B5E-D699-4744-BADE-19BAF1E2A2C4}" srcOrd="0" destOrd="0" presId="urn:microsoft.com/office/officeart/2005/8/layout/process5"/>
    <dgm:cxn modelId="{329E4F1C-A74C-4775-ABC9-2C79D286A51C}" type="presOf" srcId="{1138E65B-7B80-4BD1-8BE8-62D00E540855}" destId="{549708F1-A7A7-4CE0-B2AF-ED31BBA44933}" srcOrd="0" destOrd="0" presId="urn:microsoft.com/office/officeart/2005/8/layout/process5"/>
    <dgm:cxn modelId="{EC34AFC5-8D95-4A37-AD41-E30464E90422}" srcId="{6B141AA6-A11E-45B6-8FB6-FC190899BF73}" destId="{CE561921-315A-4856-B088-A3932DA1DBEF}" srcOrd="3" destOrd="0" parTransId="{94E235DC-2C03-4D63-85EB-4F775E8E7A79}" sibTransId="{EC1E72A1-F95A-4586-BD75-C77F201EFEBC}"/>
    <dgm:cxn modelId="{F3D70E8C-E360-4A21-85FC-AD283E20A9ED}" srcId="{6B141AA6-A11E-45B6-8FB6-FC190899BF73}" destId="{1138E65B-7B80-4BD1-8BE8-62D00E540855}" srcOrd="2" destOrd="0" parTransId="{C5849C34-F334-46BC-BAC1-4C1EF2ED9A6A}" sibTransId="{BE5D5968-8BF8-4F90-93BF-BB5FED132AD9}"/>
    <dgm:cxn modelId="{4C80D294-AE30-483D-B851-AD1632BE42E6}" type="presOf" srcId="{13231D7E-A7F2-4CC4-95BF-2EA3AA63D712}" destId="{5E89F5F3-139D-457E-8D8C-B68B22FA837B}" srcOrd="0" destOrd="0" presId="urn:microsoft.com/office/officeart/2005/8/layout/process5"/>
    <dgm:cxn modelId="{011133C1-A861-4D53-B153-ABF8911390B3}" type="presOf" srcId="{CE561921-315A-4856-B088-A3932DA1DBEF}" destId="{9921F290-0C4B-4FFD-B773-E270CC486BCC}" srcOrd="0" destOrd="0" presId="urn:microsoft.com/office/officeart/2005/8/layout/process5"/>
    <dgm:cxn modelId="{D3B79B5A-B8D6-4434-A982-489ADE6BCAAF}" type="presOf" srcId="{A4538A89-DBC3-4C28-A345-BD466E3D9CCD}" destId="{1F1C2D3A-B54B-4E7E-9E91-6FAD4DA21D9A}" srcOrd="0" destOrd="0" presId="urn:microsoft.com/office/officeart/2005/8/layout/process5"/>
    <dgm:cxn modelId="{7BE83B9F-E300-4635-A6C4-8F2225DC63B8}" srcId="{6B141AA6-A11E-45B6-8FB6-FC190899BF73}" destId="{CD9B1ED0-743F-456F-B7B9-838CF7951779}" srcOrd="1" destOrd="0" parTransId="{AA2E45B0-41F5-40A0-99F0-6B75B8D42978}" sibTransId="{CD1A5150-C2CC-4175-8DEC-F506B3B722FA}"/>
    <dgm:cxn modelId="{ABE8D147-F0C4-415B-B1A6-3C4A12D40483}" type="presOf" srcId="{4053BCBB-F47F-441E-8CAE-672F80147BD2}" destId="{A2591D1D-EC76-497A-8519-A25F0C925C2B}" srcOrd="0" destOrd="0" presId="urn:microsoft.com/office/officeart/2005/8/layout/process5"/>
    <dgm:cxn modelId="{AB94AD4E-A09A-44CA-9B81-9292ECA0249A}" srcId="{6B141AA6-A11E-45B6-8FB6-FC190899BF73}" destId="{00E9EDEA-2EFB-4268-97E4-46C148407278}" srcOrd="4" destOrd="0" parTransId="{D926F583-B65E-4E9D-B9C0-25A569F44B0D}" sibTransId="{A4538A89-DBC3-4C28-A345-BD466E3D9CCD}"/>
    <dgm:cxn modelId="{BFBE4044-8B79-4A57-928D-13398D07AA62}" type="presOf" srcId="{13231D7E-A7F2-4CC4-95BF-2EA3AA63D712}" destId="{9AED8DA0-6513-4F7C-938C-EBA19FA7927F}" srcOrd="1" destOrd="0" presId="urn:microsoft.com/office/officeart/2005/8/layout/process5"/>
    <dgm:cxn modelId="{BAD5AB6D-D1BE-42FD-AA45-C901169F7C18}" type="presOf" srcId="{BE5D5968-8BF8-4F90-93BF-BB5FED132AD9}" destId="{E5E46730-6B5E-4F69-86F1-52AB257B6A19}" srcOrd="1" destOrd="0" presId="urn:microsoft.com/office/officeart/2005/8/layout/process5"/>
    <dgm:cxn modelId="{98F0D8CE-FDD5-4218-8BBB-6E02D34E8E17}" type="presOf" srcId="{CD9B1ED0-743F-456F-B7B9-838CF7951779}" destId="{5311124E-7A9D-4D31-965B-D7A51AE9886B}" srcOrd="0" destOrd="0" presId="urn:microsoft.com/office/officeart/2005/8/layout/process5"/>
    <dgm:cxn modelId="{8A2C3BB2-D4AD-4BCC-8CC9-F65610B211F3}" type="presOf" srcId="{00E9EDEA-2EFB-4268-97E4-46C148407278}" destId="{4093B139-4569-4EC5-B814-BA9E96656843}" srcOrd="0" destOrd="0" presId="urn:microsoft.com/office/officeart/2005/8/layout/process5"/>
    <dgm:cxn modelId="{5D30C92E-6B28-4646-8548-22D2FBD1BF70}" type="presOf" srcId="{CD1A5150-C2CC-4175-8DEC-F506B3B722FA}" destId="{367B7772-5C3F-4CB2-9022-F639A05474F1}" srcOrd="0" destOrd="0" presId="urn:microsoft.com/office/officeart/2005/8/layout/process5"/>
    <dgm:cxn modelId="{F6FBCF29-214E-46DB-B885-C449B5FB4343}" type="presOf" srcId="{CD1A5150-C2CC-4175-8DEC-F506B3B722FA}" destId="{4A4D27A0-507D-4756-ABC2-FB3A5499DC12}" srcOrd="1" destOrd="0" presId="urn:microsoft.com/office/officeart/2005/8/layout/process5"/>
    <dgm:cxn modelId="{97CBBCD2-76C6-4218-B485-DCEE59B7A174}" srcId="{6B141AA6-A11E-45B6-8FB6-FC190899BF73}" destId="{BC5F5933-DE02-431B-8301-4EDF89DCDFF7}" srcOrd="5" destOrd="0" parTransId="{9DF21975-60FB-4625-B802-209C80FC69E8}" sibTransId="{20790996-AA3F-40BA-B00B-7EC08423AB95}"/>
    <dgm:cxn modelId="{CB9A3274-F629-444A-BB49-9613AB222453}" type="presOf" srcId="{BC5F5933-DE02-431B-8301-4EDF89DCDFF7}" destId="{55E2B7F5-8244-4C4E-B7BF-7F9E9B63A859}" srcOrd="0" destOrd="0" presId="urn:microsoft.com/office/officeart/2005/8/layout/process5"/>
    <dgm:cxn modelId="{CE4AC6CE-B4F3-4788-8993-3DA04D10FA0E}" type="presParOf" srcId="{C122CBC6-F76C-4928-B9C8-688593E1553D}" destId="{A2591D1D-EC76-497A-8519-A25F0C925C2B}" srcOrd="0" destOrd="0" presId="urn:microsoft.com/office/officeart/2005/8/layout/process5"/>
    <dgm:cxn modelId="{86F01894-198D-4A10-8F4F-BB716B174096}" type="presParOf" srcId="{C122CBC6-F76C-4928-B9C8-688593E1553D}" destId="{5E89F5F3-139D-457E-8D8C-B68B22FA837B}" srcOrd="1" destOrd="0" presId="urn:microsoft.com/office/officeart/2005/8/layout/process5"/>
    <dgm:cxn modelId="{54B8A24A-5E5E-43E6-9DF5-A9A06862A9BC}" type="presParOf" srcId="{5E89F5F3-139D-457E-8D8C-B68B22FA837B}" destId="{9AED8DA0-6513-4F7C-938C-EBA19FA7927F}" srcOrd="0" destOrd="0" presId="urn:microsoft.com/office/officeart/2005/8/layout/process5"/>
    <dgm:cxn modelId="{C4EEE22A-8283-4211-A598-062E06862738}" type="presParOf" srcId="{C122CBC6-F76C-4928-B9C8-688593E1553D}" destId="{5311124E-7A9D-4D31-965B-D7A51AE9886B}" srcOrd="2" destOrd="0" presId="urn:microsoft.com/office/officeart/2005/8/layout/process5"/>
    <dgm:cxn modelId="{453E6965-46B5-4872-97A9-F013CDD3DA6A}" type="presParOf" srcId="{C122CBC6-F76C-4928-B9C8-688593E1553D}" destId="{367B7772-5C3F-4CB2-9022-F639A05474F1}" srcOrd="3" destOrd="0" presId="urn:microsoft.com/office/officeart/2005/8/layout/process5"/>
    <dgm:cxn modelId="{F2509CA6-CBC6-4C6E-AC31-20DEAFD54D61}" type="presParOf" srcId="{367B7772-5C3F-4CB2-9022-F639A05474F1}" destId="{4A4D27A0-507D-4756-ABC2-FB3A5499DC12}" srcOrd="0" destOrd="0" presId="urn:microsoft.com/office/officeart/2005/8/layout/process5"/>
    <dgm:cxn modelId="{C4EBF763-03FF-479F-A644-1EA80B187E08}" type="presParOf" srcId="{C122CBC6-F76C-4928-B9C8-688593E1553D}" destId="{549708F1-A7A7-4CE0-B2AF-ED31BBA44933}" srcOrd="4" destOrd="0" presId="urn:microsoft.com/office/officeart/2005/8/layout/process5"/>
    <dgm:cxn modelId="{4527CDAC-A804-4C85-9B7F-8A041AFE604E}" type="presParOf" srcId="{C122CBC6-F76C-4928-B9C8-688593E1553D}" destId="{79B512B2-1176-4C28-BB70-A271AD99C269}" srcOrd="5" destOrd="0" presId="urn:microsoft.com/office/officeart/2005/8/layout/process5"/>
    <dgm:cxn modelId="{6AC8AFA6-23CE-4C14-B34F-37B0F54D00C0}" type="presParOf" srcId="{79B512B2-1176-4C28-BB70-A271AD99C269}" destId="{E5E46730-6B5E-4F69-86F1-52AB257B6A19}" srcOrd="0" destOrd="0" presId="urn:microsoft.com/office/officeart/2005/8/layout/process5"/>
    <dgm:cxn modelId="{16CBFF0C-EE0C-43AF-A5E9-9EF3757C9D5A}" type="presParOf" srcId="{C122CBC6-F76C-4928-B9C8-688593E1553D}" destId="{9921F290-0C4B-4FFD-B773-E270CC486BCC}" srcOrd="6" destOrd="0" presId="urn:microsoft.com/office/officeart/2005/8/layout/process5"/>
    <dgm:cxn modelId="{69113CD0-1EE8-42E7-93DE-2D85B1A262F2}" type="presParOf" srcId="{C122CBC6-F76C-4928-B9C8-688593E1553D}" destId="{F8C14B5E-D699-4744-BADE-19BAF1E2A2C4}" srcOrd="7" destOrd="0" presId="urn:microsoft.com/office/officeart/2005/8/layout/process5"/>
    <dgm:cxn modelId="{6FEBA966-3327-4A65-8D31-63A0E820E10F}" type="presParOf" srcId="{F8C14B5E-D699-4744-BADE-19BAF1E2A2C4}" destId="{B0B3FC29-6A8E-46E3-B1D7-E5174951EE71}" srcOrd="0" destOrd="0" presId="urn:microsoft.com/office/officeart/2005/8/layout/process5"/>
    <dgm:cxn modelId="{B9756695-0BA8-4D50-8AC6-E8F5FCFC3689}" type="presParOf" srcId="{C122CBC6-F76C-4928-B9C8-688593E1553D}" destId="{4093B139-4569-4EC5-B814-BA9E96656843}" srcOrd="8" destOrd="0" presId="urn:microsoft.com/office/officeart/2005/8/layout/process5"/>
    <dgm:cxn modelId="{2AD86AB5-FAC0-4A74-8419-2C8FA261EBA2}" type="presParOf" srcId="{C122CBC6-F76C-4928-B9C8-688593E1553D}" destId="{1F1C2D3A-B54B-4E7E-9E91-6FAD4DA21D9A}" srcOrd="9" destOrd="0" presId="urn:microsoft.com/office/officeart/2005/8/layout/process5"/>
    <dgm:cxn modelId="{BAD50777-F208-4A8A-BDAA-1AA447036ADB}" type="presParOf" srcId="{1F1C2D3A-B54B-4E7E-9E91-6FAD4DA21D9A}" destId="{BADD0853-DEF7-45AD-ADDC-4DD9B1AA9D52}" srcOrd="0" destOrd="0" presId="urn:microsoft.com/office/officeart/2005/8/layout/process5"/>
    <dgm:cxn modelId="{D5151B63-ED7D-4D4D-A612-F787758C2C13}" type="presParOf" srcId="{C122CBC6-F76C-4928-B9C8-688593E1553D}" destId="{55E2B7F5-8244-4C4E-B7BF-7F9E9B63A859}"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141AA6-A11E-45B6-8FB6-FC190899BF73}" type="doc">
      <dgm:prSet loTypeId="urn:microsoft.com/office/officeart/2005/8/layout/process5" loCatId="process" qsTypeId="urn:microsoft.com/office/officeart/2005/8/quickstyle/simple1" qsCatId="simple" csTypeId="urn:microsoft.com/office/officeart/2005/8/colors/accent1_1" csCatId="accent1" phldr="1"/>
      <dgm:spPr/>
      <dgm:t>
        <a:bodyPr/>
        <a:lstStyle/>
        <a:p>
          <a:endParaRPr lang="es-ES"/>
        </a:p>
      </dgm:t>
    </dgm:pt>
    <dgm:pt modelId="{4053BCBB-F47F-441E-8CAE-672F80147BD2}">
      <dgm:prSet phldrT="[Texto]" custT="1"/>
      <dgm:spPr/>
      <dgm:t>
        <a:bodyPr/>
        <a:lstStyle/>
        <a:p>
          <a:r>
            <a:rPr lang="es-ES" sz="1800" b="0" i="0" dirty="0" smtClean="0"/>
            <a:t>Para el sexenio de Felipe Calderón (2006-2012), de nueva cuenta se registró un cambio en la política educativa, ahora con la llamada</a:t>
          </a:r>
        </a:p>
      </dgm:t>
    </dgm:pt>
    <dgm:pt modelId="{A336CA52-96BB-4B9D-A73F-41A3C5E9E3DD}" type="parTrans" cxnId="{D2EC92FE-AB0F-482E-A7EE-D8AAFCB66D0F}">
      <dgm:prSet/>
      <dgm:spPr/>
      <dgm:t>
        <a:bodyPr/>
        <a:lstStyle/>
        <a:p>
          <a:endParaRPr lang="es-ES">
            <a:solidFill>
              <a:schemeClr val="tx1"/>
            </a:solidFill>
          </a:endParaRPr>
        </a:p>
      </dgm:t>
    </dgm:pt>
    <dgm:pt modelId="{13231D7E-A7F2-4CC4-95BF-2EA3AA63D712}" type="sibTrans" cxnId="{D2EC92FE-AB0F-482E-A7EE-D8AAFCB66D0F}">
      <dgm:prSet/>
      <dgm:spPr/>
      <dgm:t>
        <a:bodyPr/>
        <a:lstStyle/>
        <a:p>
          <a:endParaRPr lang="es-ES">
            <a:solidFill>
              <a:schemeClr val="tx1"/>
            </a:solidFill>
          </a:endParaRPr>
        </a:p>
      </dgm:t>
    </dgm:pt>
    <dgm:pt modelId="{CD9B1ED0-743F-456F-B7B9-838CF7951779}">
      <dgm:prSet phldrT="[Texto]"/>
      <dgm:spPr/>
      <dgm:t>
        <a:bodyPr/>
        <a:lstStyle/>
        <a:p>
          <a:r>
            <a:rPr lang="es-ES" b="0" i="0" dirty="0" smtClean="0"/>
            <a:t>Reforma Integral de la Educación Básica (RIEB), la cual planteó como principal eje la homologación curricular entre todos los niveles para darle prioridad a las competencias</a:t>
          </a:r>
          <a:endParaRPr lang="es-ES" dirty="0"/>
        </a:p>
      </dgm:t>
    </dgm:pt>
    <dgm:pt modelId="{AA2E45B0-41F5-40A0-99F0-6B75B8D42978}" type="parTrans" cxnId="{7BE83B9F-E300-4635-A6C4-8F2225DC63B8}">
      <dgm:prSet/>
      <dgm:spPr/>
      <dgm:t>
        <a:bodyPr/>
        <a:lstStyle/>
        <a:p>
          <a:endParaRPr lang="es-ES">
            <a:solidFill>
              <a:schemeClr val="tx1"/>
            </a:solidFill>
          </a:endParaRPr>
        </a:p>
      </dgm:t>
    </dgm:pt>
    <dgm:pt modelId="{CD1A5150-C2CC-4175-8DEC-F506B3B722FA}" type="sibTrans" cxnId="{7BE83B9F-E300-4635-A6C4-8F2225DC63B8}">
      <dgm:prSet/>
      <dgm:spPr/>
      <dgm:t>
        <a:bodyPr/>
        <a:lstStyle/>
        <a:p>
          <a:endParaRPr lang="es-ES">
            <a:solidFill>
              <a:schemeClr val="tx1"/>
            </a:solidFill>
          </a:endParaRPr>
        </a:p>
      </dgm:t>
    </dgm:pt>
    <dgm:pt modelId="{1138E65B-7B80-4BD1-8BE8-62D00E540855}">
      <dgm:prSet phldrT="[Texto]" custT="1"/>
      <dgm:spPr/>
      <dgm:t>
        <a:bodyPr/>
        <a:lstStyle/>
        <a:p>
          <a:r>
            <a:rPr lang="es-ES" sz="1800" b="0" i="0" dirty="0" smtClean="0"/>
            <a:t>Es en este sexenio cuando comienzan las evaluaciones: ENLACE para los </a:t>
          </a:r>
          <a:r>
            <a:rPr lang="es-ES" sz="1800" b="0" i="0" dirty="0" smtClean="0"/>
            <a:t>alumnos. </a:t>
          </a:r>
          <a:r>
            <a:rPr lang="es-ES" sz="1800" b="0" i="0" u="sng" dirty="0" smtClean="0"/>
            <a:t>Inicia la Evaluación Magisterial </a:t>
          </a:r>
          <a:r>
            <a:rPr lang="es-ES" sz="1800" b="0" i="0" dirty="0" smtClean="0"/>
            <a:t>y exámenes sin consecuencias para los maestros</a:t>
          </a:r>
          <a:r>
            <a:rPr lang="es-ES" sz="1800" b="0" i="0" dirty="0" smtClean="0"/>
            <a:t>. (sólo examen de conocimiento)</a:t>
          </a:r>
          <a:endParaRPr lang="es-ES" sz="1800" dirty="0"/>
        </a:p>
      </dgm:t>
    </dgm:pt>
    <dgm:pt modelId="{C5849C34-F334-46BC-BAC1-4C1EF2ED9A6A}" type="parTrans" cxnId="{F3D70E8C-E360-4A21-85FC-AD283E20A9ED}">
      <dgm:prSet/>
      <dgm:spPr/>
      <dgm:t>
        <a:bodyPr/>
        <a:lstStyle/>
        <a:p>
          <a:endParaRPr lang="es-ES">
            <a:solidFill>
              <a:schemeClr val="tx1"/>
            </a:solidFill>
          </a:endParaRPr>
        </a:p>
      </dgm:t>
    </dgm:pt>
    <dgm:pt modelId="{BE5D5968-8BF8-4F90-93BF-BB5FED132AD9}" type="sibTrans" cxnId="{F3D70E8C-E360-4A21-85FC-AD283E20A9ED}">
      <dgm:prSet/>
      <dgm:spPr/>
      <dgm:t>
        <a:bodyPr/>
        <a:lstStyle/>
        <a:p>
          <a:endParaRPr lang="es-ES">
            <a:solidFill>
              <a:schemeClr val="tx1"/>
            </a:solidFill>
          </a:endParaRPr>
        </a:p>
      </dgm:t>
    </dgm:pt>
    <dgm:pt modelId="{CE561921-315A-4856-B088-A3932DA1DBEF}">
      <dgm:prSet phldrT="[Texto]" custT="1"/>
      <dgm:spPr/>
      <dgm:t>
        <a:bodyPr/>
        <a:lstStyle/>
        <a:p>
          <a:r>
            <a:rPr lang="es-ES" sz="1800" b="0" i="0" dirty="0" smtClean="0"/>
            <a:t>La RIEB murió con el sexenio y fue sustituida en 2013 por la Reforma Educativa de Enrique Peña Nieto. </a:t>
          </a:r>
          <a:endParaRPr lang="es-ES" sz="1800" dirty="0"/>
        </a:p>
      </dgm:t>
    </dgm:pt>
    <dgm:pt modelId="{94E235DC-2C03-4D63-85EB-4F775E8E7A79}" type="parTrans" cxnId="{EC34AFC5-8D95-4A37-AD41-E30464E90422}">
      <dgm:prSet/>
      <dgm:spPr/>
      <dgm:t>
        <a:bodyPr/>
        <a:lstStyle/>
        <a:p>
          <a:endParaRPr lang="es-ES">
            <a:solidFill>
              <a:schemeClr val="tx1"/>
            </a:solidFill>
          </a:endParaRPr>
        </a:p>
      </dgm:t>
    </dgm:pt>
    <dgm:pt modelId="{EC1E72A1-F95A-4586-BD75-C77F201EFEBC}" type="sibTrans" cxnId="{EC34AFC5-8D95-4A37-AD41-E30464E90422}">
      <dgm:prSet/>
      <dgm:spPr/>
      <dgm:t>
        <a:bodyPr/>
        <a:lstStyle/>
        <a:p>
          <a:endParaRPr lang="es-ES">
            <a:solidFill>
              <a:schemeClr val="tx1"/>
            </a:solidFill>
          </a:endParaRPr>
        </a:p>
      </dgm:t>
    </dgm:pt>
    <dgm:pt modelId="{00E9EDEA-2EFB-4268-97E4-46C148407278}">
      <dgm:prSet phldrT="[Texto]" custT="1"/>
      <dgm:spPr/>
      <dgm:t>
        <a:bodyPr/>
        <a:lstStyle/>
        <a:p>
          <a:r>
            <a:rPr lang="es-ES" sz="1600" b="0" i="0" dirty="0" smtClean="0"/>
            <a:t>Ahora, la evaluación magisterial sería obligatoria y con </a:t>
          </a:r>
          <a:r>
            <a:rPr lang="es-ES" sz="1600" b="0" i="0" dirty="0" smtClean="0"/>
            <a:t>consecuencias (PERMAMENCIA EN EL SISTEMA), </a:t>
          </a:r>
          <a:r>
            <a:rPr lang="es-ES" sz="1600" b="0" i="0" dirty="0" smtClean="0"/>
            <a:t>mientras que en los salones de clase se cambiaría a un nuevo Modelo Educativo con enfoque en lo socioemocional y con las competencias para aprender a aprender, todo incluido en nuevos libros de texto</a:t>
          </a:r>
          <a:endParaRPr lang="es-ES" sz="1600" dirty="0"/>
        </a:p>
      </dgm:t>
    </dgm:pt>
    <dgm:pt modelId="{D926F583-B65E-4E9D-B9C0-25A569F44B0D}" type="parTrans" cxnId="{AB94AD4E-A09A-44CA-9B81-9292ECA0249A}">
      <dgm:prSet/>
      <dgm:spPr/>
      <dgm:t>
        <a:bodyPr/>
        <a:lstStyle/>
        <a:p>
          <a:endParaRPr lang="es-ES">
            <a:solidFill>
              <a:schemeClr val="tx1"/>
            </a:solidFill>
          </a:endParaRPr>
        </a:p>
      </dgm:t>
    </dgm:pt>
    <dgm:pt modelId="{A4538A89-DBC3-4C28-A345-BD466E3D9CCD}" type="sibTrans" cxnId="{AB94AD4E-A09A-44CA-9B81-9292ECA0249A}">
      <dgm:prSet/>
      <dgm:spPr/>
      <dgm:t>
        <a:bodyPr/>
        <a:lstStyle/>
        <a:p>
          <a:endParaRPr lang="es-ES">
            <a:solidFill>
              <a:schemeClr val="tx1"/>
            </a:solidFill>
          </a:endParaRPr>
        </a:p>
      </dgm:t>
    </dgm:pt>
    <dgm:pt modelId="{868060E0-4F08-49B1-A36F-81DE8A50308C}">
      <dgm:prSet phldrT="[Texto]" custT="1"/>
      <dgm:spPr/>
      <dgm:t>
        <a:bodyPr/>
        <a:lstStyle/>
        <a:p>
          <a:endParaRPr lang="es-ES" sz="1300" b="0" i="0" dirty="0" smtClean="0">
            <a:latin typeface="Arial" panose="020B0604020202020204" pitchFamily="34" charset="0"/>
            <a:cs typeface="Arial" panose="020B0604020202020204" pitchFamily="34" charset="0"/>
          </a:endParaRPr>
        </a:p>
        <a:p>
          <a:r>
            <a:rPr lang="es-ES" sz="1400" b="0" i="0" dirty="0" smtClean="0">
              <a:latin typeface="Arial" panose="020B0604020202020204" pitchFamily="34" charset="0"/>
              <a:cs typeface="Arial" panose="020B0604020202020204" pitchFamily="34" charset="0"/>
            </a:rPr>
            <a:t>También se sustituyó a ENLACE por PLANEA. La Reforma Educativa de Peña Nieto tiene como designio principal a la Evaluación educativa, sin embargo, el precario diálogo con los docentes y con la sociedad civil provocó incertidumbre y desacuerdos.</a:t>
          </a:r>
        </a:p>
        <a:p>
          <a:r>
            <a:rPr lang="es-ES" sz="1400" b="1" i="0" dirty="0" smtClean="0">
              <a:solidFill>
                <a:schemeClr val="tx1"/>
              </a:solidFill>
              <a:effectLst/>
              <a:latin typeface="Arial" panose="020B0604020202020204" pitchFamily="34" charset="0"/>
              <a:cs typeface="Arial" panose="020B0604020202020204" pitchFamily="34" charset="0"/>
            </a:rPr>
            <a:t>Ingreso al sistema Sin considerar las cuestiones pedagógicas</a:t>
          </a:r>
          <a:endParaRPr lang="es-ES" sz="1400" b="1" i="0" dirty="0" smtClean="0">
            <a:solidFill>
              <a:schemeClr val="tx1"/>
            </a:solidFill>
            <a:latin typeface="Arial" panose="020B0604020202020204" pitchFamily="34" charset="0"/>
            <a:cs typeface="Arial" panose="020B0604020202020204" pitchFamily="34" charset="0"/>
          </a:endParaRPr>
        </a:p>
        <a:p>
          <a:endParaRPr lang="es-ES" sz="1200" dirty="0"/>
        </a:p>
      </dgm:t>
    </dgm:pt>
    <dgm:pt modelId="{8CE94193-9ECB-43C4-B463-D79364C8EB43}" type="parTrans" cxnId="{771EBDA5-BACF-43AC-92F6-B3CA2408AA2A}">
      <dgm:prSet/>
      <dgm:spPr/>
      <dgm:t>
        <a:bodyPr/>
        <a:lstStyle/>
        <a:p>
          <a:endParaRPr lang="es-ES"/>
        </a:p>
      </dgm:t>
    </dgm:pt>
    <dgm:pt modelId="{A0DC4532-E813-43B2-BB02-65A59624C796}" type="sibTrans" cxnId="{771EBDA5-BACF-43AC-92F6-B3CA2408AA2A}">
      <dgm:prSet/>
      <dgm:spPr/>
      <dgm:t>
        <a:bodyPr/>
        <a:lstStyle/>
        <a:p>
          <a:endParaRPr lang="es-ES"/>
        </a:p>
      </dgm:t>
    </dgm:pt>
    <dgm:pt modelId="{C122CBC6-F76C-4928-B9C8-688593E1553D}" type="pres">
      <dgm:prSet presAssocID="{6B141AA6-A11E-45B6-8FB6-FC190899BF73}" presName="diagram" presStyleCnt="0">
        <dgm:presLayoutVars>
          <dgm:dir/>
          <dgm:resizeHandles val="exact"/>
        </dgm:presLayoutVars>
      </dgm:prSet>
      <dgm:spPr/>
      <dgm:t>
        <a:bodyPr/>
        <a:lstStyle/>
        <a:p>
          <a:endParaRPr lang="es-ES"/>
        </a:p>
      </dgm:t>
    </dgm:pt>
    <dgm:pt modelId="{A2591D1D-EC76-497A-8519-A25F0C925C2B}" type="pres">
      <dgm:prSet presAssocID="{4053BCBB-F47F-441E-8CAE-672F80147BD2}" presName="node" presStyleLbl="node1" presStyleIdx="0" presStyleCnt="6">
        <dgm:presLayoutVars>
          <dgm:bulletEnabled val="1"/>
        </dgm:presLayoutVars>
      </dgm:prSet>
      <dgm:spPr/>
      <dgm:t>
        <a:bodyPr/>
        <a:lstStyle/>
        <a:p>
          <a:endParaRPr lang="es-ES"/>
        </a:p>
      </dgm:t>
    </dgm:pt>
    <dgm:pt modelId="{5E89F5F3-139D-457E-8D8C-B68B22FA837B}" type="pres">
      <dgm:prSet presAssocID="{13231D7E-A7F2-4CC4-95BF-2EA3AA63D712}" presName="sibTrans" presStyleLbl="sibTrans2D1" presStyleIdx="0" presStyleCnt="5"/>
      <dgm:spPr/>
      <dgm:t>
        <a:bodyPr/>
        <a:lstStyle/>
        <a:p>
          <a:endParaRPr lang="es-ES"/>
        </a:p>
      </dgm:t>
    </dgm:pt>
    <dgm:pt modelId="{9AED8DA0-6513-4F7C-938C-EBA19FA7927F}" type="pres">
      <dgm:prSet presAssocID="{13231D7E-A7F2-4CC4-95BF-2EA3AA63D712}" presName="connectorText" presStyleLbl="sibTrans2D1" presStyleIdx="0" presStyleCnt="5"/>
      <dgm:spPr/>
      <dgm:t>
        <a:bodyPr/>
        <a:lstStyle/>
        <a:p>
          <a:endParaRPr lang="es-ES"/>
        </a:p>
      </dgm:t>
    </dgm:pt>
    <dgm:pt modelId="{5311124E-7A9D-4D31-965B-D7A51AE9886B}" type="pres">
      <dgm:prSet presAssocID="{CD9B1ED0-743F-456F-B7B9-838CF7951779}" presName="node" presStyleLbl="node1" presStyleIdx="1" presStyleCnt="6">
        <dgm:presLayoutVars>
          <dgm:bulletEnabled val="1"/>
        </dgm:presLayoutVars>
      </dgm:prSet>
      <dgm:spPr/>
      <dgm:t>
        <a:bodyPr/>
        <a:lstStyle/>
        <a:p>
          <a:endParaRPr lang="es-ES"/>
        </a:p>
      </dgm:t>
    </dgm:pt>
    <dgm:pt modelId="{367B7772-5C3F-4CB2-9022-F639A05474F1}" type="pres">
      <dgm:prSet presAssocID="{CD1A5150-C2CC-4175-8DEC-F506B3B722FA}" presName="sibTrans" presStyleLbl="sibTrans2D1" presStyleIdx="1" presStyleCnt="5"/>
      <dgm:spPr/>
      <dgm:t>
        <a:bodyPr/>
        <a:lstStyle/>
        <a:p>
          <a:endParaRPr lang="es-ES"/>
        </a:p>
      </dgm:t>
    </dgm:pt>
    <dgm:pt modelId="{4A4D27A0-507D-4756-ABC2-FB3A5499DC12}" type="pres">
      <dgm:prSet presAssocID="{CD1A5150-C2CC-4175-8DEC-F506B3B722FA}" presName="connectorText" presStyleLbl="sibTrans2D1" presStyleIdx="1" presStyleCnt="5"/>
      <dgm:spPr/>
      <dgm:t>
        <a:bodyPr/>
        <a:lstStyle/>
        <a:p>
          <a:endParaRPr lang="es-ES"/>
        </a:p>
      </dgm:t>
    </dgm:pt>
    <dgm:pt modelId="{549708F1-A7A7-4CE0-B2AF-ED31BBA44933}" type="pres">
      <dgm:prSet presAssocID="{1138E65B-7B80-4BD1-8BE8-62D00E540855}" presName="node" presStyleLbl="node1" presStyleIdx="2" presStyleCnt="6">
        <dgm:presLayoutVars>
          <dgm:bulletEnabled val="1"/>
        </dgm:presLayoutVars>
      </dgm:prSet>
      <dgm:spPr/>
      <dgm:t>
        <a:bodyPr/>
        <a:lstStyle/>
        <a:p>
          <a:endParaRPr lang="es-ES"/>
        </a:p>
      </dgm:t>
    </dgm:pt>
    <dgm:pt modelId="{79B512B2-1176-4C28-BB70-A271AD99C269}" type="pres">
      <dgm:prSet presAssocID="{BE5D5968-8BF8-4F90-93BF-BB5FED132AD9}" presName="sibTrans" presStyleLbl="sibTrans2D1" presStyleIdx="2" presStyleCnt="5"/>
      <dgm:spPr/>
      <dgm:t>
        <a:bodyPr/>
        <a:lstStyle/>
        <a:p>
          <a:endParaRPr lang="es-ES"/>
        </a:p>
      </dgm:t>
    </dgm:pt>
    <dgm:pt modelId="{E5E46730-6B5E-4F69-86F1-52AB257B6A19}" type="pres">
      <dgm:prSet presAssocID="{BE5D5968-8BF8-4F90-93BF-BB5FED132AD9}" presName="connectorText" presStyleLbl="sibTrans2D1" presStyleIdx="2" presStyleCnt="5"/>
      <dgm:spPr/>
      <dgm:t>
        <a:bodyPr/>
        <a:lstStyle/>
        <a:p>
          <a:endParaRPr lang="es-ES"/>
        </a:p>
      </dgm:t>
    </dgm:pt>
    <dgm:pt modelId="{9921F290-0C4B-4FFD-B773-E270CC486BCC}" type="pres">
      <dgm:prSet presAssocID="{CE561921-315A-4856-B088-A3932DA1DBEF}" presName="node" presStyleLbl="node1" presStyleIdx="3" presStyleCnt="6">
        <dgm:presLayoutVars>
          <dgm:bulletEnabled val="1"/>
        </dgm:presLayoutVars>
      </dgm:prSet>
      <dgm:spPr/>
      <dgm:t>
        <a:bodyPr/>
        <a:lstStyle/>
        <a:p>
          <a:endParaRPr lang="es-ES"/>
        </a:p>
      </dgm:t>
    </dgm:pt>
    <dgm:pt modelId="{F8C14B5E-D699-4744-BADE-19BAF1E2A2C4}" type="pres">
      <dgm:prSet presAssocID="{EC1E72A1-F95A-4586-BD75-C77F201EFEBC}" presName="sibTrans" presStyleLbl="sibTrans2D1" presStyleIdx="3" presStyleCnt="5"/>
      <dgm:spPr/>
      <dgm:t>
        <a:bodyPr/>
        <a:lstStyle/>
        <a:p>
          <a:endParaRPr lang="es-ES"/>
        </a:p>
      </dgm:t>
    </dgm:pt>
    <dgm:pt modelId="{B0B3FC29-6A8E-46E3-B1D7-E5174951EE71}" type="pres">
      <dgm:prSet presAssocID="{EC1E72A1-F95A-4586-BD75-C77F201EFEBC}" presName="connectorText" presStyleLbl="sibTrans2D1" presStyleIdx="3" presStyleCnt="5"/>
      <dgm:spPr/>
      <dgm:t>
        <a:bodyPr/>
        <a:lstStyle/>
        <a:p>
          <a:endParaRPr lang="es-ES"/>
        </a:p>
      </dgm:t>
    </dgm:pt>
    <dgm:pt modelId="{4093B139-4569-4EC5-B814-BA9E96656843}" type="pres">
      <dgm:prSet presAssocID="{00E9EDEA-2EFB-4268-97E4-46C148407278}" presName="node" presStyleLbl="node1" presStyleIdx="4" presStyleCnt="6" custScaleX="102641" custScaleY="132723">
        <dgm:presLayoutVars>
          <dgm:bulletEnabled val="1"/>
        </dgm:presLayoutVars>
      </dgm:prSet>
      <dgm:spPr/>
      <dgm:t>
        <a:bodyPr/>
        <a:lstStyle/>
        <a:p>
          <a:endParaRPr lang="es-ES"/>
        </a:p>
      </dgm:t>
    </dgm:pt>
    <dgm:pt modelId="{78DC8B0D-6146-4A9F-B700-E1D6CB991424}" type="pres">
      <dgm:prSet presAssocID="{A4538A89-DBC3-4C28-A345-BD466E3D9CCD}" presName="sibTrans" presStyleLbl="sibTrans2D1" presStyleIdx="4" presStyleCnt="5"/>
      <dgm:spPr/>
      <dgm:t>
        <a:bodyPr/>
        <a:lstStyle/>
        <a:p>
          <a:endParaRPr lang="es-ES"/>
        </a:p>
      </dgm:t>
    </dgm:pt>
    <dgm:pt modelId="{2C8B03E7-AF8F-44C9-89B5-CEAD420389ED}" type="pres">
      <dgm:prSet presAssocID="{A4538A89-DBC3-4C28-A345-BD466E3D9CCD}" presName="connectorText" presStyleLbl="sibTrans2D1" presStyleIdx="4" presStyleCnt="5"/>
      <dgm:spPr/>
      <dgm:t>
        <a:bodyPr/>
        <a:lstStyle/>
        <a:p>
          <a:endParaRPr lang="es-ES"/>
        </a:p>
      </dgm:t>
    </dgm:pt>
    <dgm:pt modelId="{7D2BF6CF-0A56-4068-8DA5-12D7454543E7}" type="pres">
      <dgm:prSet presAssocID="{868060E0-4F08-49B1-A36F-81DE8A50308C}" presName="node" presStyleLbl="node1" presStyleIdx="5" presStyleCnt="6" custScaleY="127518">
        <dgm:presLayoutVars>
          <dgm:bulletEnabled val="1"/>
        </dgm:presLayoutVars>
      </dgm:prSet>
      <dgm:spPr/>
      <dgm:t>
        <a:bodyPr/>
        <a:lstStyle/>
        <a:p>
          <a:endParaRPr lang="es-ES"/>
        </a:p>
      </dgm:t>
    </dgm:pt>
  </dgm:ptLst>
  <dgm:cxnLst>
    <dgm:cxn modelId="{9F18A9B5-FEEB-44CD-93B5-F9878A5AFF43}" type="presOf" srcId="{868060E0-4F08-49B1-A36F-81DE8A50308C}" destId="{7D2BF6CF-0A56-4068-8DA5-12D7454543E7}" srcOrd="0" destOrd="0" presId="urn:microsoft.com/office/officeart/2005/8/layout/process5"/>
    <dgm:cxn modelId="{D2EC92FE-AB0F-482E-A7EE-D8AAFCB66D0F}" srcId="{6B141AA6-A11E-45B6-8FB6-FC190899BF73}" destId="{4053BCBB-F47F-441E-8CAE-672F80147BD2}" srcOrd="0" destOrd="0" parTransId="{A336CA52-96BB-4B9D-A73F-41A3C5E9E3DD}" sibTransId="{13231D7E-A7F2-4CC4-95BF-2EA3AA63D712}"/>
    <dgm:cxn modelId="{8F5A1A40-6768-45A9-8F37-4BAE2532B915}" type="presOf" srcId="{EC1E72A1-F95A-4586-BD75-C77F201EFEBC}" destId="{B0B3FC29-6A8E-46E3-B1D7-E5174951EE71}" srcOrd="1" destOrd="0" presId="urn:microsoft.com/office/officeart/2005/8/layout/process5"/>
    <dgm:cxn modelId="{001135D9-742D-4808-969E-88DA7A2A2331}" type="presOf" srcId="{6B141AA6-A11E-45B6-8FB6-FC190899BF73}" destId="{C122CBC6-F76C-4928-B9C8-688593E1553D}" srcOrd="0" destOrd="0" presId="urn:microsoft.com/office/officeart/2005/8/layout/process5"/>
    <dgm:cxn modelId="{779BC604-175A-466D-8074-8AA1CF9D085C}" type="presOf" srcId="{BE5D5968-8BF8-4F90-93BF-BB5FED132AD9}" destId="{79B512B2-1176-4C28-BB70-A271AD99C269}" srcOrd="0" destOrd="0" presId="urn:microsoft.com/office/officeart/2005/8/layout/process5"/>
    <dgm:cxn modelId="{A669E025-1E16-48F4-B10A-37099E52341D}" type="presOf" srcId="{EC1E72A1-F95A-4586-BD75-C77F201EFEBC}" destId="{F8C14B5E-D699-4744-BADE-19BAF1E2A2C4}" srcOrd="0" destOrd="0" presId="urn:microsoft.com/office/officeart/2005/8/layout/process5"/>
    <dgm:cxn modelId="{329E4F1C-A74C-4775-ABC9-2C79D286A51C}" type="presOf" srcId="{1138E65B-7B80-4BD1-8BE8-62D00E540855}" destId="{549708F1-A7A7-4CE0-B2AF-ED31BBA44933}" srcOrd="0" destOrd="0" presId="urn:microsoft.com/office/officeart/2005/8/layout/process5"/>
    <dgm:cxn modelId="{EC34AFC5-8D95-4A37-AD41-E30464E90422}" srcId="{6B141AA6-A11E-45B6-8FB6-FC190899BF73}" destId="{CE561921-315A-4856-B088-A3932DA1DBEF}" srcOrd="3" destOrd="0" parTransId="{94E235DC-2C03-4D63-85EB-4F775E8E7A79}" sibTransId="{EC1E72A1-F95A-4586-BD75-C77F201EFEBC}"/>
    <dgm:cxn modelId="{F3D70E8C-E360-4A21-85FC-AD283E20A9ED}" srcId="{6B141AA6-A11E-45B6-8FB6-FC190899BF73}" destId="{1138E65B-7B80-4BD1-8BE8-62D00E540855}" srcOrd="2" destOrd="0" parTransId="{C5849C34-F334-46BC-BAC1-4C1EF2ED9A6A}" sibTransId="{BE5D5968-8BF8-4F90-93BF-BB5FED132AD9}"/>
    <dgm:cxn modelId="{4C80D294-AE30-483D-B851-AD1632BE42E6}" type="presOf" srcId="{13231D7E-A7F2-4CC4-95BF-2EA3AA63D712}" destId="{5E89F5F3-139D-457E-8D8C-B68B22FA837B}" srcOrd="0" destOrd="0" presId="urn:microsoft.com/office/officeart/2005/8/layout/process5"/>
    <dgm:cxn modelId="{011133C1-A861-4D53-B153-ABF8911390B3}" type="presOf" srcId="{CE561921-315A-4856-B088-A3932DA1DBEF}" destId="{9921F290-0C4B-4FFD-B773-E270CC486BCC}" srcOrd="0" destOrd="0" presId="urn:microsoft.com/office/officeart/2005/8/layout/process5"/>
    <dgm:cxn modelId="{7BE83B9F-E300-4635-A6C4-8F2225DC63B8}" srcId="{6B141AA6-A11E-45B6-8FB6-FC190899BF73}" destId="{CD9B1ED0-743F-456F-B7B9-838CF7951779}" srcOrd="1" destOrd="0" parTransId="{AA2E45B0-41F5-40A0-99F0-6B75B8D42978}" sibTransId="{CD1A5150-C2CC-4175-8DEC-F506B3B722FA}"/>
    <dgm:cxn modelId="{771EBDA5-BACF-43AC-92F6-B3CA2408AA2A}" srcId="{6B141AA6-A11E-45B6-8FB6-FC190899BF73}" destId="{868060E0-4F08-49B1-A36F-81DE8A50308C}" srcOrd="5" destOrd="0" parTransId="{8CE94193-9ECB-43C4-B463-D79364C8EB43}" sibTransId="{A0DC4532-E813-43B2-BB02-65A59624C796}"/>
    <dgm:cxn modelId="{ABE8D147-F0C4-415B-B1A6-3C4A12D40483}" type="presOf" srcId="{4053BCBB-F47F-441E-8CAE-672F80147BD2}" destId="{A2591D1D-EC76-497A-8519-A25F0C925C2B}" srcOrd="0" destOrd="0" presId="urn:microsoft.com/office/officeart/2005/8/layout/process5"/>
    <dgm:cxn modelId="{AB94AD4E-A09A-44CA-9B81-9292ECA0249A}" srcId="{6B141AA6-A11E-45B6-8FB6-FC190899BF73}" destId="{00E9EDEA-2EFB-4268-97E4-46C148407278}" srcOrd="4" destOrd="0" parTransId="{D926F583-B65E-4E9D-B9C0-25A569F44B0D}" sibTransId="{A4538A89-DBC3-4C28-A345-BD466E3D9CCD}"/>
    <dgm:cxn modelId="{75C229E6-0B3F-4CD9-AB76-9F9E207404F4}" type="presOf" srcId="{A4538A89-DBC3-4C28-A345-BD466E3D9CCD}" destId="{2C8B03E7-AF8F-44C9-89B5-CEAD420389ED}" srcOrd="1" destOrd="0" presId="urn:microsoft.com/office/officeart/2005/8/layout/process5"/>
    <dgm:cxn modelId="{BFBE4044-8B79-4A57-928D-13398D07AA62}" type="presOf" srcId="{13231D7E-A7F2-4CC4-95BF-2EA3AA63D712}" destId="{9AED8DA0-6513-4F7C-938C-EBA19FA7927F}" srcOrd="1" destOrd="0" presId="urn:microsoft.com/office/officeart/2005/8/layout/process5"/>
    <dgm:cxn modelId="{BAD5AB6D-D1BE-42FD-AA45-C901169F7C18}" type="presOf" srcId="{BE5D5968-8BF8-4F90-93BF-BB5FED132AD9}" destId="{E5E46730-6B5E-4F69-86F1-52AB257B6A19}" srcOrd="1" destOrd="0" presId="urn:microsoft.com/office/officeart/2005/8/layout/process5"/>
    <dgm:cxn modelId="{98F0D8CE-FDD5-4218-8BBB-6E02D34E8E17}" type="presOf" srcId="{CD9B1ED0-743F-456F-B7B9-838CF7951779}" destId="{5311124E-7A9D-4D31-965B-D7A51AE9886B}" srcOrd="0" destOrd="0" presId="urn:microsoft.com/office/officeart/2005/8/layout/process5"/>
    <dgm:cxn modelId="{CAB37F72-883D-4516-9013-0CAA79B3339B}" type="presOf" srcId="{A4538A89-DBC3-4C28-A345-BD466E3D9CCD}" destId="{78DC8B0D-6146-4A9F-B700-E1D6CB991424}" srcOrd="0" destOrd="0" presId="urn:microsoft.com/office/officeart/2005/8/layout/process5"/>
    <dgm:cxn modelId="{8A2C3BB2-D4AD-4BCC-8CC9-F65610B211F3}" type="presOf" srcId="{00E9EDEA-2EFB-4268-97E4-46C148407278}" destId="{4093B139-4569-4EC5-B814-BA9E96656843}" srcOrd="0" destOrd="0" presId="urn:microsoft.com/office/officeart/2005/8/layout/process5"/>
    <dgm:cxn modelId="{5D30C92E-6B28-4646-8548-22D2FBD1BF70}" type="presOf" srcId="{CD1A5150-C2CC-4175-8DEC-F506B3B722FA}" destId="{367B7772-5C3F-4CB2-9022-F639A05474F1}" srcOrd="0" destOrd="0" presId="urn:microsoft.com/office/officeart/2005/8/layout/process5"/>
    <dgm:cxn modelId="{F6FBCF29-214E-46DB-B885-C449B5FB4343}" type="presOf" srcId="{CD1A5150-C2CC-4175-8DEC-F506B3B722FA}" destId="{4A4D27A0-507D-4756-ABC2-FB3A5499DC12}" srcOrd="1" destOrd="0" presId="urn:microsoft.com/office/officeart/2005/8/layout/process5"/>
    <dgm:cxn modelId="{CE4AC6CE-B4F3-4788-8993-3DA04D10FA0E}" type="presParOf" srcId="{C122CBC6-F76C-4928-B9C8-688593E1553D}" destId="{A2591D1D-EC76-497A-8519-A25F0C925C2B}" srcOrd="0" destOrd="0" presId="urn:microsoft.com/office/officeart/2005/8/layout/process5"/>
    <dgm:cxn modelId="{86F01894-198D-4A10-8F4F-BB716B174096}" type="presParOf" srcId="{C122CBC6-F76C-4928-B9C8-688593E1553D}" destId="{5E89F5F3-139D-457E-8D8C-B68B22FA837B}" srcOrd="1" destOrd="0" presId="urn:microsoft.com/office/officeart/2005/8/layout/process5"/>
    <dgm:cxn modelId="{54B8A24A-5E5E-43E6-9DF5-A9A06862A9BC}" type="presParOf" srcId="{5E89F5F3-139D-457E-8D8C-B68B22FA837B}" destId="{9AED8DA0-6513-4F7C-938C-EBA19FA7927F}" srcOrd="0" destOrd="0" presId="urn:microsoft.com/office/officeart/2005/8/layout/process5"/>
    <dgm:cxn modelId="{C4EEE22A-8283-4211-A598-062E06862738}" type="presParOf" srcId="{C122CBC6-F76C-4928-B9C8-688593E1553D}" destId="{5311124E-7A9D-4D31-965B-D7A51AE9886B}" srcOrd="2" destOrd="0" presId="urn:microsoft.com/office/officeart/2005/8/layout/process5"/>
    <dgm:cxn modelId="{453E6965-46B5-4872-97A9-F013CDD3DA6A}" type="presParOf" srcId="{C122CBC6-F76C-4928-B9C8-688593E1553D}" destId="{367B7772-5C3F-4CB2-9022-F639A05474F1}" srcOrd="3" destOrd="0" presId="urn:microsoft.com/office/officeart/2005/8/layout/process5"/>
    <dgm:cxn modelId="{F2509CA6-CBC6-4C6E-AC31-20DEAFD54D61}" type="presParOf" srcId="{367B7772-5C3F-4CB2-9022-F639A05474F1}" destId="{4A4D27A0-507D-4756-ABC2-FB3A5499DC12}" srcOrd="0" destOrd="0" presId="urn:microsoft.com/office/officeart/2005/8/layout/process5"/>
    <dgm:cxn modelId="{C4EBF763-03FF-479F-A644-1EA80B187E08}" type="presParOf" srcId="{C122CBC6-F76C-4928-B9C8-688593E1553D}" destId="{549708F1-A7A7-4CE0-B2AF-ED31BBA44933}" srcOrd="4" destOrd="0" presId="urn:microsoft.com/office/officeart/2005/8/layout/process5"/>
    <dgm:cxn modelId="{4527CDAC-A804-4C85-9B7F-8A041AFE604E}" type="presParOf" srcId="{C122CBC6-F76C-4928-B9C8-688593E1553D}" destId="{79B512B2-1176-4C28-BB70-A271AD99C269}" srcOrd="5" destOrd="0" presId="urn:microsoft.com/office/officeart/2005/8/layout/process5"/>
    <dgm:cxn modelId="{6AC8AFA6-23CE-4C14-B34F-37B0F54D00C0}" type="presParOf" srcId="{79B512B2-1176-4C28-BB70-A271AD99C269}" destId="{E5E46730-6B5E-4F69-86F1-52AB257B6A19}" srcOrd="0" destOrd="0" presId="urn:microsoft.com/office/officeart/2005/8/layout/process5"/>
    <dgm:cxn modelId="{16CBFF0C-EE0C-43AF-A5E9-9EF3757C9D5A}" type="presParOf" srcId="{C122CBC6-F76C-4928-B9C8-688593E1553D}" destId="{9921F290-0C4B-4FFD-B773-E270CC486BCC}" srcOrd="6" destOrd="0" presId="urn:microsoft.com/office/officeart/2005/8/layout/process5"/>
    <dgm:cxn modelId="{69113CD0-1EE8-42E7-93DE-2D85B1A262F2}" type="presParOf" srcId="{C122CBC6-F76C-4928-B9C8-688593E1553D}" destId="{F8C14B5E-D699-4744-BADE-19BAF1E2A2C4}" srcOrd="7" destOrd="0" presId="urn:microsoft.com/office/officeart/2005/8/layout/process5"/>
    <dgm:cxn modelId="{6FEBA966-3327-4A65-8D31-63A0E820E10F}" type="presParOf" srcId="{F8C14B5E-D699-4744-BADE-19BAF1E2A2C4}" destId="{B0B3FC29-6A8E-46E3-B1D7-E5174951EE71}" srcOrd="0" destOrd="0" presId="urn:microsoft.com/office/officeart/2005/8/layout/process5"/>
    <dgm:cxn modelId="{B9756695-0BA8-4D50-8AC6-E8F5FCFC3689}" type="presParOf" srcId="{C122CBC6-F76C-4928-B9C8-688593E1553D}" destId="{4093B139-4569-4EC5-B814-BA9E96656843}" srcOrd="8" destOrd="0" presId="urn:microsoft.com/office/officeart/2005/8/layout/process5"/>
    <dgm:cxn modelId="{B2C0DDBA-88AB-4BB4-8D5C-754B4017D289}" type="presParOf" srcId="{C122CBC6-F76C-4928-B9C8-688593E1553D}" destId="{78DC8B0D-6146-4A9F-B700-E1D6CB991424}" srcOrd="9" destOrd="0" presId="urn:microsoft.com/office/officeart/2005/8/layout/process5"/>
    <dgm:cxn modelId="{DD60C840-623D-4F8A-B3EA-F3AE1275CC7B}" type="presParOf" srcId="{78DC8B0D-6146-4A9F-B700-E1D6CB991424}" destId="{2C8B03E7-AF8F-44C9-89B5-CEAD420389ED}" srcOrd="0" destOrd="0" presId="urn:microsoft.com/office/officeart/2005/8/layout/process5"/>
    <dgm:cxn modelId="{373904FF-635D-462E-B4ED-382FD4B6142C}" type="presParOf" srcId="{C122CBC6-F76C-4928-B9C8-688593E1553D}" destId="{7D2BF6CF-0A56-4068-8DA5-12D7454543E7}"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990517-3E8A-44CF-A462-40E595EE00B7}" type="doc">
      <dgm:prSet loTypeId="urn:microsoft.com/office/officeart/2008/layout/AscendingPictureAccentProcess" loCatId="process" qsTypeId="urn:microsoft.com/office/officeart/2005/8/quickstyle/simple1" qsCatId="simple" csTypeId="urn:microsoft.com/office/officeart/2005/8/colors/accent1_2" csCatId="accent1" phldr="1"/>
      <dgm:spPr/>
      <dgm:t>
        <a:bodyPr/>
        <a:lstStyle/>
        <a:p>
          <a:endParaRPr lang="es-ES"/>
        </a:p>
      </dgm:t>
    </dgm:pt>
    <dgm:pt modelId="{AF42C6BF-A260-4B0E-B339-1462BEE53CED}">
      <dgm:prSet phldrT="[Texto]" custT="1"/>
      <dgm:spPr/>
      <dgm:t>
        <a:bodyPr/>
        <a:lstStyle/>
        <a:p>
          <a:r>
            <a:rPr lang="es-ES" sz="1400" b="0" i="0" dirty="0" smtClean="0">
              <a:solidFill>
                <a:schemeClr val="bg1"/>
              </a:solidFill>
              <a:effectLst/>
              <a:latin typeface="Arial" panose="020B0604020202020204" pitchFamily="34" charset="0"/>
              <a:cs typeface="Arial" panose="020B0604020202020204" pitchFamily="34" charset="0"/>
            </a:rPr>
            <a:t>La Nueva Escuela Mexicana (NEM) es la reciente iniciativa educativa aprobada por el gobierno de Andrés Manuel López Obrador (AMLO). El resultado de este Acuerdo Educativo Nacional se implanta en este ciclo escolar 2021/2022. ... e</a:t>
          </a:r>
          <a:r>
            <a:rPr lang="es-ES" sz="1400" b="0" i="0" dirty="0" smtClean="0">
              <a:solidFill>
                <a:schemeClr val="bg1"/>
              </a:solidFill>
              <a:latin typeface="Arial" panose="020B0604020202020204" pitchFamily="34" charset="0"/>
              <a:cs typeface="Arial" panose="020B0604020202020204" pitchFamily="34" charset="0"/>
            </a:rPr>
            <a:t>s el nuevo sistema educativo planteado por la Secretaria de Educación Pública. </a:t>
          </a:r>
        </a:p>
        <a:p>
          <a:r>
            <a:rPr lang="es-ES" sz="1400" b="0" i="0" dirty="0" smtClean="0">
              <a:solidFill>
                <a:schemeClr val="bg1"/>
              </a:solidFill>
              <a:latin typeface="Arial" panose="020B0604020202020204" pitchFamily="34" charset="0"/>
              <a:cs typeface="Arial" panose="020B0604020202020204" pitchFamily="34" charset="0"/>
            </a:rPr>
            <a:t>Su objetivo es paliar los problemas que vienen arrastrándose desde años atrás.</a:t>
          </a:r>
        </a:p>
        <a:p>
          <a:r>
            <a:rPr lang="es-ES" sz="1400" b="0" i="0" dirty="0" smtClean="0">
              <a:solidFill>
                <a:schemeClr val="bg1"/>
              </a:solidFill>
              <a:latin typeface="Arial" panose="020B0604020202020204" pitchFamily="34" charset="0"/>
              <a:cs typeface="Arial" panose="020B0604020202020204" pitchFamily="34" charset="0"/>
            </a:rPr>
            <a:t>Buscar el progreso continuo en el sistema educativo.</a:t>
          </a:r>
          <a:endParaRPr lang="es-ES" sz="1400" b="0" dirty="0">
            <a:solidFill>
              <a:schemeClr val="bg1"/>
            </a:solidFill>
            <a:latin typeface="Arial" panose="020B0604020202020204" pitchFamily="34" charset="0"/>
            <a:cs typeface="Arial" panose="020B0604020202020204" pitchFamily="34" charset="0"/>
          </a:endParaRPr>
        </a:p>
      </dgm:t>
    </dgm:pt>
    <dgm:pt modelId="{6F003D61-C397-4AAA-85F3-D1E163DD0F43}" type="parTrans" cxnId="{B50A033D-8263-4E45-8AF1-FEFCC25E8BF9}">
      <dgm:prSet/>
      <dgm:spPr/>
      <dgm:t>
        <a:bodyPr/>
        <a:lstStyle/>
        <a:p>
          <a:endParaRPr lang="es-ES"/>
        </a:p>
      </dgm:t>
    </dgm:pt>
    <dgm:pt modelId="{43B2DC2E-4F05-4F9C-B2E7-78089B1770BF}" type="sibTrans" cxnId="{B50A033D-8263-4E45-8AF1-FEFCC25E8BF9}">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7000" r="-7000"/>
          </a:stretch>
        </a:blipFill>
      </dgm:spPr>
      <dgm:t>
        <a:bodyPr/>
        <a:lstStyle/>
        <a:p>
          <a:endParaRPr lang="es-ES"/>
        </a:p>
      </dgm:t>
    </dgm:pt>
    <dgm:pt modelId="{3923EA84-B001-47E6-B9C1-85671D7A4933}">
      <dgm:prSet phldrT="[Texto]" custT="1"/>
      <dgm:spPr/>
      <dgm:t>
        <a:bodyPr/>
        <a:lstStyle/>
        <a:p>
          <a:pPr algn="ctr"/>
          <a:r>
            <a:rPr lang="es-ES" sz="1400" b="0" i="0" dirty="0" smtClean="0">
              <a:solidFill>
                <a:schemeClr val="bg1"/>
              </a:solidFill>
              <a:effectLst/>
              <a:latin typeface="OpenSans-Regular"/>
            </a:rPr>
            <a:t>La nueva reforma dio origen a tres leyes, la Ley General de Educación, la Ley General del Sistema para la Carrera de las Maestras y los Maestros y la Ley Reglamentaria del artículo 3° de la Constitución Política de los Estados Unidos Mexicanos</a:t>
          </a:r>
          <a:r>
            <a:rPr lang="es-ES" sz="1400" b="0" i="0" dirty="0" smtClean="0">
              <a:solidFill>
                <a:srgbClr val="777777"/>
              </a:solidFill>
              <a:effectLst/>
              <a:latin typeface="OpenSans-Regular"/>
            </a:rPr>
            <a:t>.</a:t>
          </a:r>
          <a:endParaRPr lang="es-ES" sz="1400" dirty="0"/>
        </a:p>
      </dgm:t>
    </dgm:pt>
    <dgm:pt modelId="{6ACCA205-9874-4338-8689-5F34E7B6D3D6}" type="parTrans" cxnId="{D422895A-7CB5-4D10-BB9C-DFD173FD012C}">
      <dgm:prSet/>
      <dgm:spPr/>
      <dgm:t>
        <a:bodyPr/>
        <a:lstStyle/>
        <a:p>
          <a:endParaRPr lang="es-ES"/>
        </a:p>
      </dgm:t>
    </dgm:pt>
    <dgm:pt modelId="{A3CFA940-FB96-4A19-8520-47D103C20EE8}" type="sibTrans" cxnId="{D422895A-7CB5-4D10-BB9C-DFD173FD012C}">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57000" r="-57000"/>
          </a:stretch>
        </a:blipFill>
      </dgm:spPr>
      <dgm:t>
        <a:bodyPr/>
        <a:lstStyle/>
        <a:p>
          <a:endParaRPr lang="es-ES"/>
        </a:p>
      </dgm:t>
    </dgm:pt>
    <dgm:pt modelId="{AA974D69-76B7-4149-A90B-6DDD96D97495}" type="pres">
      <dgm:prSet presAssocID="{24990517-3E8A-44CF-A462-40E595EE00B7}" presName="Name0" presStyleCnt="0">
        <dgm:presLayoutVars>
          <dgm:chMax val="7"/>
          <dgm:chPref val="7"/>
          <dgm:dir/>
        </dgm:presLayoutVars>
      </dgm:prSet>
      <dgm:spPr/>
      <dgm:t>
        <a:bodyPr/>
        <a:lstStyle/>
        <a:p>
          <a:endParaRPr lang="es-ES"/>
        </a:p>
      </dgm:t>
    </dgm:pt>
    <dgm:pt modelId="{10110268-989C-4B19-AFAF-F212244662CF}" type="pres">
      <dgm:prSet presAssocID="{24990517-3E8A-44CF-A462-40E595EE00B7}" presName="dot1" presStyleLbl="alignNode1" presStyleIdx="0" presStyleCnt="10" custLinFactX="-200000" custLinFactY="-453002" custLinFactNeighborX="-268141" custLinFactNeighborY="-500000"/>
      <dgm:spPr/>
    </dgm:pt>
    <dgm:pt modelId="{68064B0C-AD8E-468E-BBB6-E4EE840BCBF7}" type="pres">
      <dgm:prSet presAssocID="{24990517-3E8A-44CF-A462-40E595EE00B7}" presName="dot2" presStyleLbl="alignNode1" presStyleIdx="1" presStyleCnt="10" custLinFactX="100000" custLinFactY="-500000" custLinFactNeighborX="108992" custLinFactNeighborY="-561677"/>
      <dgm:spPr/>
    </dgm:pt>
    <dgm:pt modelId="{1DD3A60F-3683-41FA-8D9F-42ED36C76A97}" type="pres">
      <dgm:prSet presAssocID="{24990517-3E8A-44CF-A462-40E595EE00B7}" presName="dot3" presStyleLbl="alignNode1" presStyleIdx="2" presStyleCnt="10" custLinFactY="-600000" custLinFactNeighborX="75236" custLinFactNeighborY="-645590"/>
      <dgm:spPr/>
    </dgm:pt>
    <dgm:pt modelId="{2DE8B044-AFA6-4C69-9BB1-641451F4E610}" type="pres">
      <dgm:prSet presAssocID="{24990517-3E8A-44CF-A462-40E595EE00B7}" presName="dotArrow1" presStyleLbl="alignNode1" presStyleIdx="3" presStyleCnt="10"/>
      <dgm:spPr/>
    </dgm:pt>
    <dgm:pt modelId="{70C846A2-79BA-4E0D-AEF3-DD5EBD44C570}" type="pres">
      <dgm:prSet presAssocID="{24990517-3E8A-44CF-A462-40E595EE00B7}" presName="dotArrow2" presStyleLbl="alignNode1" presStyleIdx="4" presStyleCnt="10"/>
      <dgm:spPr/>
    </dgm:pt>
    <dgm:pt modelId="{0EC36A35-B180-4261-8503-F35DCC153E86}" type="pres">
      <dgm:prSet presAssocID="{24990517-3E8A-44CF-A462-40E595EE00B7}" presName="dotArrow3" presStyleLbl="alignNode1" presStyleIdx="5" presStyleCnt="10"/>
      <dgm:spPr/>
    </dgm:pt>
    <dgm:pt modelId="{DED8A051-8C3A-4EBE-99A8-E866293573FC}" type="pres">
      <dgm:prSet presAssocID="{24990517-3E8A-44CF-A462-40E595EE00B7}" presName="dotArrow4" presStyleLbl="alignNode1" presStyleIdx="6" presStyleCnt="10"/>
      <dgm:spPr/>
    </dgm:pt>
    <dgm:pt modelId="{C142E36A-B044-4060-8CC0-CCABBDA7B30F}" type="pres">
      <dgm:prSet presAssocID="{24990517-3E8A-44CF-A462-40E595EE00B7}" presName="dotArrow5" presStyleLbl="alignNode1" presStyleIdx="7" presStyleCnt="10"/>
      <dgm:spPr/>
    </dgm:pt>
    <dgm:pt modelId="{EC9B34D7-0D7C-440C-8AA1-BDC9665A5603}" type="pres">
      <dgm:prSet presAssocID="{24990517-3E8A-44CF-A462-40E595EE00B7}" presName="dotArrow6" presStyleLbl="alignNode1" presStyleIdx="8" presStyleCnt="10"/>
      <dgm:spPr/>
    </dgm:pt>
    <dgm:pt modelId="{2761828C-106B-48A4-90F0-7711CC855E1A}" type="pres">
      <dgm:prSet presAssocID="{24990517-3E8A-44CF-A462-40E595EE00B7}" presName="dotArrow7" presStyleLbl="alignNode1" presStyleIdx="9" presStyleCnt="10" custLinFactX="-226659" custLinFactY="42114" custLinFactNeighborX="-300000" custLinFactNeighborY="100000"/>
      <dgm:spPr/>
    </dgm:pt>
    <dgm:pt modelId="{76515476-A5B1-408B-8C78-C9D196398050}" type="pres">
      <dgm:prSet presAssocID="{AF42C6BF-A260-4B0E-B339-1462BEE53CED}" presName="parTx1" presStyleLbl="node1" presStyleIdx="0" presStyleCnt="2" custScaleX="236767" custScaleY="212062"/>
      <dgm:spPr/>
      <dgm:t>
        <a:bodyPr/>
        <a:lstStyle/>
        <a:p>
          <a:endParaRPr lang="es-ES"/>
        </a:p>
      </dgm:t>
    </dgm:pt>
    <dgm:pt modelId="{E9DD4675-9BF3-4C29-95CB-DF2D125AFF82}" type="pres">
      <dgm:prSet presAssocID="{43B2DC2E-4F05-4F9C-B2E7-78089B1770BF}" presName="picture1" presStyleCnt="0"/>
      <dgm:spPr/>
    </dgm:pt>
    <dgm:pt modelId="{AD0C5B72-1AE9-4F57-8FD8-00320A1A67BE}" type="pres">
      <dgm:prSet presAssocID="{43B2DC2E-4F05-4F9C-B2E7-78089B1770BF}" presName="imageRepeatNode" presStyleLbl="fgImgPlace1" presStyleIdx="0" presStyleCnt="2" custLinFactX="-63849" custLinFactNeighborX="-100000" custLinFactNeighborY="22572"/>
      <dgm:spPr/>
      <dgm:t>
        <a:bodyPr/>
        <a:lstStyle/>
        <a:p>
          <a:endParaRPr lang="es-ES"/>
        </a:p>
      </dgm:t>
    </dgm:pt>
    <dgm:pt modelId="{42D411D4-AFE3-4382-8601-C658A74A9831}" type="pres">
      <dgm:prSet presAssocID="{3923EA84-B001-47E6-B9C1-85671D7A4933}" presName="parTx2" presStyleLbl="node1" presStyleIdx="1" presStyleCnt="2" custScaleX="141870" custScaleY="141990" custLinFactNeighborX="775" custLinFactNeighborY="-1445"/>
      <dgm:spPr/>
      <dgm:t>
        <a:bodyPr/>
        <a:lstStyle/>
        <a:p>
          <a:endParaRPr lang="es-ES"/>
        </a:p>
      </dgm:t>
    </dgm:pt>
    <dgm:pt modelId="{C2969D94-1A0E-42C6-B6FA-4AD66361B7F7}" type="pres">
      <dgm:prSet presAssocID="{A3CFA940-FB96-4A19-8520-47D103C20EE8}" presName="picture2" presStyleCnt="0"/>
      <dgm:spPr/>
    </dgm:pt>
    <dgm:pt modelId="{C37E87AC-0EC1-4423-9CBF-6E06778194E2}" type="pres">
      <dgm:prSet presAssocID="{A3CFA940-FB96-4A19-8520-47D103C20EE8}" presName="imageRepeatNode" presStyleLbl="fgImgPlace1" presStyleIdx="1" presStyleCnt="2" custLinFactNeighborX="-87075" custLinFactNeighborY="21736"/>
      <dgm:spPr/>
      <dgm:t>
        <a:bodyPr/>
        <a:lstStyle/>
        <a:p>
          <a:endParaRPr lang="es-ES"/>
        </a:p>
      </dgm:t>
    </dgm:pt>
  </dgm:ptLst>
  <dgm:cxnLst>
    <dgm:cxn modelId="{937C597F-5241-4CC2-9E3A-8E8470094A33}" type="presOf" srcId="{24990517-3E8A-44CF-A462-40E595EE00B7}" destId="{AA974D69-76B7-4149-A90B-6DDD96D97495}" srcOrd="0" destOrd="0" presId="urn:microsoft.com/office/officeart/2008/layout/AscendingPictureAccentProcess"/>
    <dgm:cxn modelId="{C0A595E7-02C1-41A9-A6D7-16C550921D47}" type="presOf" srcId="{43B2DC2E-4F05-4F9C-B2E7-78089B1770BF}" destId="{AD0C5B72-1AE9-4F57-8FD8-00320A1A67BE}" srcOrd="0" destOrd="0" presId="urn:microsoft.com/office/officeart/2008/layout/AscendingPictureAccentProcess"/>
    <dgm:cxn modelId="{F90763BC-6507-40B8-9E1D-B9A251FABF5B}" type="presOf" srcId="{AF42C6BF-A260-4B0E-B339-1462BEE53CED}" destId="{76515476-A5B1-408B-8C78-C9D196398050}" srcOrd="0" destOrd="0" presId="urn:microsoft.com/office/officeart/2008/layout/AscendingPictureAccentProcess"/>
    <dgm:cxn modelId="{C1B8FFD4-D5F0-4116-8DB1-ADF11326D64E}" type="presOf" srcId="{A3CFA940-FB96-4A19-8520-47D103C20EE8}" destId="{C37E87AC-0EC1-4423-9CBF-6E06778194E2}" srcOrd="0" destOrd="0" presId="urn:microsoft.com/office/officeart/2008/layout/AscendingPictureAccentProcess"/>
    <dgm:cxn modelId="{D422895A-7CB5-4D10-BB9C-DFD173FD012C}" srcId="{24990517-3E8A-44CF-A462-40E595EE00B7}" destId="{3923EA84-B001-47E6-B9C1-85671D7A4933}" srcOrd="1" destOrd="0" parTransId="{6ACCA205-9874-4338-8689-5F34E7B6D3D6}" sibTransId="{A3CFA940-FB96-4A19-8520-47D103C20EE8}"/>
    <dgm:cxn modelId="{B50A033D-8263-4E45-8AF1-FEFCC25E8BF9}" srcId="{24990517-3E8A-44CF-A462-40E595EE00B7}" destId="{AF42C6BF-A260-4B0E-B339-1462BEE53CED}" srcOrd="0" destOrd="0" parTransId="{6F003D61-C397-4AAA-85F3-D1E163DD0F43}" sibTransId="{43B2DC2E-4F05-4F9C-B2E7-78089B1770BF}"/>
    <dgm:cxn modelId="{20270C70-D4F9-4F0C-8040-8CEE23C1371B}" type="presOf" srcId="{3923EA84-B001-47E6-B9C1-85671D7A4933}" destId="{42D411D4-AFE3-4382-8601-C658A74A9831}" srcOrd="0" destOrd="0" presId="urn:microsoft.com/office/officeart/2008/layout/AscendingPictureAccentProcess"/>
    <dgm:cxn modelId="{E70DA59E-9FCE-405F-B820-A91521173C86}" type="presParOf" srcId="{AA974D69-76B7-4149-A90B-6DDD96D97495}" destId="{10110268-989C-4B19-AFAF-F212244662CF}" srcOrd="0" destOrd="0" presId="urn:microsoft.com/office/officeart/2008/layout/AscendingPictureAccentProcess"/>
    <dgm:cxn modelId="{C40E2EB3-E98C-4607-AB4B-FD53DD9D75BA}" type="presParOf" srcId="{AA974D69-76B7-4149-A90B-6DDD96D97495}" destId="{68064B0C-AD8E-468E-BBB6-E4EE840BCBF7}" srcOrd="1" destOrd="0" presId="urn:microsoft.com/office/officeart/2008/layout/AscendingPictureAccentProcess"/>
    <dgm:cxn modelId="{B8F5B87E-BA38-472A-A842-CFB550380717}" type="presParOf" srcId="{AA974D69-76B7-4149-A90B-6DDD96D97495}" destId="{1DD3A60F-3683-41FA-8D9F-42ED36C76A97}" srcOrd="2" destOrd="0" presId="urn:microsoft.com/office/officeart/2008/layout/AscendingPictureAccentProcess"/>
    <dgm:cxn modelId="{0749EFB1-D773-4201-935B-9CD1BCD90077}" type="presParOf" srcId="{AA974D69-76B7-4149-A90B-6DDD96D97495}" destId="{2DE8B044-AFA6-4C69-9BB1-641451F4E610}" srcOrd="3" destOrd="0" presId="urn:microsoft.com/office/officeart/2008/layout/AscendingPictureAccentProcess"/>
    <dgm:cxn modelId="{204B8D2F-2968-4247-AD80-2E4A7597E4C0}" type="presParOf" srcId="{AA974D69-76B7-4149-A90B-6DDD96D97495}" destId="{70C846A2-79BA-4E0D-AEF3-DD5EBD44C570}" srcOrd="4" destOrd="0" presId="urn:microsoft.com/office/officeart/2008/layout/AscendingPictureAccentProcess"/>
    <dgm:cxn modelId="{E3DE720E-B11E-4C1E-8C4E-107976BD68C8}" type="presParOf" srcId="{AA974D69-76B7-4149-A90B-6DDD96D97495}" destId="{0EC36A35-B180-4261-8503-F35DCC153E86}" srcOrd="5" destOrd="0" presId="urn:microsoft.com/office/officeart/2008/layout/AscendingPictureAccentProcess"/>
    <dgm:cxn modelId="{1D37C534-38CE-4823-9473-52327E98299B}" type="presParOf" srcId="{AA974D69-76B7-4149-A90B-6DDD96D97495}" destId="{DED8A051-8C3A-4EBE-99A8-E866293573FC}" srcOrd="6" destOrd="0" presId="urn:microsoft.com/office/officeart/2008/layout/AscendingPictureAccentProcess"/>
    <dgm:cxn modelId="{B559CFB4-8519-4DB9-8A53-F42FDD4F0332}" type="presParOf" srcId="{AA974D69-76B7-4149-A90B-6DDD96D97495}" destId="{C142E36A-B044-4060-8CC0-CCABBDA7B30F}" srcOrd="7" destOrd="0" presId="urn:microsoft.com/office/officeart/2008/layout/AscendingPictureAccentProcess"/>
    <dgm:cxn modelId="{525E0C16-319D-48BD-8603-8279090B74B7}" type="presParOf" srcId="{AA974D69-76B7-4149-A90B-6DDD96D97495}" destId="{EC9B34D7-0D7C-440C-8AA1-BDC9665A5603}" srcOrd="8" destOrd="0" presId="urn:microsoft.com/office/officeart/2008/layout/AscendingPictureAccentProcess"/>
    <dgm:cxn modelId="{3CD17B28-80D4-4C8C-81A9-44E6C732EB5C}" type="presParOf" srcId="{AA974D69-76B7-4149-A90B-6DDD96D97495}" destId="{2761828C-106B-48A4-90F0-7711CC855E1A}" srcOrd="9" destOrd="0" presId="urn:microsoft.com/office/officeart/2008/layout/AscendingPictureAccentProcess"/>
    <dgm:cxn modelId="{B98CD060-7C10-44AF-AF26-1CFEFAFA0496}" type="presParOf" srcId="{AA974D69-76B7-4149-A90B-6DDD96D97495}" destId="{76515476-A5B1-408B-8C78-C9D196398050}" srcOrd="10" destOrd="0" presId="urn:microsoft.com/office/officeart/2008/layout/AscendingPictureAccentProcess"/>
    <dgm:cxn modelId="{8E3C0C3E-CE54-4225-98EF-6DCF4DF9D6DA}" type="presParOf" srcId="{AA974D69-76B7-4149-A90B-6DDD96D97495}" destId="{E9DD4675-9BF3-4C29-95CB-DF2D125AFF82}" srcOrd="11" destOrd="0" presId="urn:microsoft.com/office/officeart/2008/layout/AscendingPictureAccentProcess"/>
    <dgm:cxn modelId="{5004CFA2-12F5-4F43-864C-7CD66FE998BC}" type="presParOf" srcId="{E9DD4675-9BF3-4C29-95CB-DF2D125AFF82}" destId="{AD0C5B72-1AE9-4F57-8FD8-00320A1A67BE}" srcOrd="0" destOrd="0" presId="urn:microsoft.com/office/officeart/2008/layout/AscendingPictureAccentProcess"/>
    <dgm:cxn modelId="{2E116BFA-AD30-4C83-AB3A-F487ED916CBF}" type="presParOf" srcId="{AA974D69-76B7-4149-A90B-6DDD96D97495}" destId="{42D411D4-AFE3-4382-8601-C658A74A9831}" srcOrd="12" destOrd="0" presId="urn:microsoft.com/office/officeart/2008/layout/AscendingPictureAccentProcess"/>
    <dgm:cxn modelId="{367524AC-06C8-488D-946F-A3B9F7753353}" type="presParOf" srcId="{AA974D69-76B7-4149-A90B-6DDD96D97495}" destId="{C2969D94-1A0E-42C6-B6FA-4AD66361B7F7}" srcOrd="13" destOrd="0" presId="urn:microsoft.com/office/officeart/2008/layout/AscendingPictureAccentProcess"/>
    <dgm:cxn modelId="{F779C6CE-0BD8-43D6-896E-FB891BD59EAD}" type="presParOf" srcId="{C2969D94-1A0E-42C6-B6FA-4AD66361B7F7}" destId="{C37E87AC-0EC1-4423-9CBF-6E06778194E2}"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09196E-4588-4E6E-AE4F-48A72A6C4CEB}" type="doc">
      <dgm:prSet loTypeId="urn:microsoft.com/office/officeart/2009/layout/CircleArrowProcess" loCatId="process" qsTypeId="urn:microsoft.com/office/officeart/2005/8/quickstyle/simple1" qsCatId="simple" csTypeId="urn:microsoft.com/office/officeart/2005/8/colors/colorful2" csCatId="colorful" phldr="1"/>
      <dgm:spPr/>
      <dgm:t>
        <a:bodyPr/>
        <a:lstStyle/>
        <a:p>
          <a:endParaRPr lang="es-ES"/>
        </a:p>
      </dgm:t>
    </dgm:pt>
    <dgm:pt modelId="{A6D85224-3AE2-4576-9CBA-1EC861B6B237}">
      <dgm:prSet phldrT="[Texto]"/>
      <dgm:spPr/>
      <dgm:t>
        <a:bodyPr/>
        <a:lstStyle/>
        <a:p>
          <a:r>
            <a:rPr lang="es-ES" dirty="0" smtClean="0"/>
            <a:t>Mejores contenidos educativos </a:t>
          </a:r>
          <a:endParaRPr lang="es-ES" dirty="0"/>
        </a:p>
      </dgm:t>
    </dgm:pt>
    <dgm:pt modelId="{9AD0F386-82D2-4841-8838-5C39A31B9386}" type="parTrans" cxnId="{E3A97A79-A545-417E-A2B1-7F502D788F89}">
      <dgm:prSet/>
      <dgm:spPr/>
      <dgm:t>
        <a:bodyPr/>
        <a:lstStyle/>
        <a:p>
          <a:endParaRPr lang="es-ES"/>
        </a:p>
      </dgm:t>
    </dgm:pt>
    <dgm:pt modelId="{C372242D-06F2-4462-96FF-8016AF7720F2}" type="sibTrans" cxnId="{E3A97A79-A545-417E-A2B1-7F502D788F89}">
      <dgm:prSet/>
      <dgm:spPr/>
      <dgm:t>
        <a:bodyPr/>
        <a:lstStyle/>
        <a:p>
          <a:endParaRPr lang="es-ES"/>
        </a:p>
      </dgm:t>
    </dgm:pt>
    <dgm:pt modelId="{6FAC4EEA-C1E8-45B3-9B77-BF6E7B0AC383}">
      <dgm:prSet phldrT="[Texto]"/>
      <dgm:spPr/>
      <dgm:t>
        <a:bodyPr/>
        <a:lstStyle/>
        <a:p>
          <a:r>
            <a:rPr lang="es-ES" dirty="0" smtClean="0"/>
            <a:t>Mejores maestros</a:t>
          </a:r>
          <a:endParaRPr lang="es-ES" dirty="0"/>
        </a:p>
      </dgm:t>
    </dgm:pt>
    <dgm:pt modelId="{8E5084C5-5938-4B05-AF10-DBE0F0CAC680}" type="parTrans" cxnId="{287F9A2B-FF95-4000-BABC-50E902E89C04}">
      <dgm:prSet/>
      <dgm:spPr/>
      <dgm:t>
        <a:bodyPr/>
        <a:lstStyle/>
        <a:p>
          <a:endParaRPr lang="es-ES"/>
        </a:p>
      </dgm:t>
    </dgm:pt>
    <dgm:pt modelId="{4AF90B79-8E19-4ECB-9F99-E99B3B127A4B}" type="sibTrans" cxnId="{287F9A2B-FF95-4000-BABC-50E902E89C04}">
      <dgm:prSet/>
      <dgm:spPr/>
      <dgm:t>
        <a:bodyPr/>
        <a:lstStyle/>
        <a:p>
          <a:endParaRPr lang="es-ES"/>
        </a:p>
      </dgm:t>
    </dgm:pt>
    <dgm:pt modelId="{16DEDA20-4BCB-40FA-AB71-B22FEAC1721E}">
      <dgm:prSet phldrT="[Texto]"/>
      <dgm:spPr/>
      <dgm:t>
        <a:bodyPr/>
        <a:lstStyle/>
        <a:p>
          <a:r>
            <a:rPr lang="es-ES" dirty="0" smtClean="0"/>
            <a:t>Mejores escuelas</a:t>
          </a:r>
          <a:endParaRPr lang="es-ES" dirty="0"/>
        </a:p>
      </dgm:t>
    </dgm:pt>
    <dgm:pt modelId="{8212C49E-56E8-481A-B738-D28006619791}" type="parTrans" cxnId="{F44E14A6-9FBF-4EB4-B88D-2F297B03725B}">
      <dgm:prSet/>
      <dgm:spPr/>
      <dgm:t>
        <a:bodyPr/>
        <a:lstStyle/>
        <a:p>
          <a:endParaRPr lang="es-ES"/>
        </a:p>
      </dgm:t>
    </dgm:pt>
    <dgm:pt modelId="{DD16F296-F9C6-461C-A428-0AB8A6F6B6E8}" type="sibTrans" cxnId="{F44E14A6-9FBF-4EB4-B88D-2F297B03725B}">
      <dgm:prSet/>
      <dgm:spPr/>
      <dgm:t>
        <a:bodyPr/>
        <a:lstStyle/>
        <a:p>
          <a:endParaRPr lang="es-ES"/>
        </a:p>
      </dgm:t>
    </dgm:pt>
    <dgm:pt modelId="{B9AAF460-6798-4DA1-8AE7-BCE30585F23A}" type="pres">
      <dgm:prSet presAssocID="{9109196E-4588-4E6E-AE4F-48A72A6C4CEB}" presName="Name0" presStyleCnt="0">
        <dgm:presLayoutVars>
          <dgm:chMax val="7"/>
          <dgm:chPref val="7"/>
          <dgm:dir/>
          <dgm:animLvl val="lvl"/>
        </dgm:presLayoutVars>
      </dgm:prSet>
      <dgm:spPr/>
      <dgm:t>
        <a:bodyPr/>
        <a:lstStyle/>
        <a:p>
          <a:endParaRPr lang="es-ES"/>
        </a:p>
      </dgm:t>
    </dgm:pt>
    <dgm:pt modelId="{980C38C4-1D64-47AC-A78C-F27FE2577353}" type="pres">
      <dgm:prSet presAssocID="{A6D85224-3AE2-4576-9CBA-1EC861B6B237}" presName="Accent1" presStyleCnt="0"/>
      <dgm:spPr/>
    </dgm:pt>
    <dgm:pt modelId="{381F455A-7CAE-45D0-A347-F0070D4BF4B8}" type="pres">
      <dgm:prSet presAssocID="{A6D85224-3AE2-4576-9CBA-1EC861B6B237}" presName="Accent" presStyleLbl="node1" presStyleIdx="0" presStyleCnt="3"/>
      <dgm:spPr/>
    </dgm:pt>
    <dgm:pt modelId="{8C174DB7-1A18-4FCC-8EA6-692BB2B02440}" type="pres">
      <dgm:prSet presAssocID="{A6D85224-3AE2-4576-9CBA-1EC861B6B237}" presName="Parent1" presStyleLbl="revTx" presStyleIdx="0" presStyleCnt="3">
        <dgm:presLayoutVars>
          <dgm:chMax val="1"/>
          <dgm:chPref val="1"/>
          <dgm:bulletEnabled val="1"/>
        </dgm:presLayoutVars>
      </dgm:prSet>
      <dgm:spPr/>
      <dgm:t>
        <a:bodyPr/>
        <a:lstStyle/>
        <a:p>
          <a:endParaRPr lang="es-ES"/>
        </a:p>
      </dgm:t>
    </dgm:pt>
    <dgm:pt modelId="{7BD208B3-5BE6-46B5-A491-C9157C478E7A}" type="pres">
      <dgm:prSet presAssocID="{6FAC4EEA-C1E8-45B3-9B77-BF6E7B0AC383}" presName="Accent2" presStyleCnt="0"/>
      <dgm:spPr/>
    </dgm:pt>
    <dgm:pt modelId="{E511D87A-6877-49FE-8260-852EF7E545B0}" type="pres">
      <dgm:prSet presAssocID="{6FAC4EEA-C1E8-45B3-9B77-BF6E7B0AC383}" presName="Accent" presStyleLbl="node1" presStyleIdx="1" presStyleCnt="3"/>
      <dgm:spPr/>
    </dgm:pt>
    <dgm:pt modelId="{E95FDB46-EA11-4825-8532-48EBAC8E427A}" type="pres">
      <dgm:prSet presAssocID="{6FAC4EEA-C1E8-45B3-9B77-BF6E7B0AC383}" presName="Parent2" presStyleLbl="revTx" presStyleIdx="1" presStyleCnt="3">
        <dgm:presLayoutVars>
          <dgm:chMax val="1"/>
          <dgm:chPref val="1"/>
          <dgm:bulletEnabled val="1"/>
        </dgm:presLayoutVars>
      </dgm:prSet>
      <dgm:spPr/>
      <dgm:t>
        <a:bodyPr/>
        <a:lstStyle/>
        <a:p>
          <a:endParaRPr lang="es-ES"/>
        </a:p>
      </dgm:t>
    </dgm:pt>
    <dgm:pt modelId="{830231CA-FEED-4297-993F-EC7A44D0CABB}" type="pres">
      <dgm:prSet presAssocID="{16DEDA20-4BCB-40FA-AB71-B22FEAC1721E}" presName="Accent3" presStyleCnt="0"/>
      <dgm:spPr/>
    </dgm:pt>
    <dgm:pt modelId="{C7CFFB48-E158-467A-A31C-4CD567349EAB}" type="pres">
      <dgm:prSet presAssocID="{16DEDA20-4BCB-40FA-AB71-B22FEAC1721E}" presName="Accent" presStyleLbl="node1" presStyleIdx="2" presStyleCnt="3"/>
      <dgm:spPr/>
    </dgm:pt>
    <dgm:pt modelId="{DA9B491D-047E-49C3-A18F-D51F182EA755}" type="pres">
      <dgm:prSet presAssocID="{16DEDA20-4BCB-40FA-AB71-B22FEAC1721E}" presName="Parent3" presStyleLbl="revTx" presStyleIdx="2" presStyleCnt="3">
        <dgm:presLayoutVars>
          <dgm:chMax val="1"/>
          <dgm:chPref val="1"/>
          <dgm:bulletEnabled val="1"/>
        </dgm:presLayoutVars>
      </dgm:prSet>
      <dgm:spPr/>
      <dgm:t>
        <a:bodyPr/>
        <a:lstStyle/>
        <a:p>
          <a:endParaRPr lang="es-ES"/>
        </a:p>
      </dgm:t>
    </dgm:pt>
  </dgm:ptLst>
  <dgm:cxnLst>
    <dgm:cxn modelId="{287F9A2B-FF95-4000-BABC-50E902E89C04}" srcId="{9109196E-4588-4E6E-AE4F-48A72A6C4CEB}" destId="{6FAC4EEA-C1E8-45B3-9B77-BF6E7B0AC383}" srcOrd="1" destOrd="0" parTransId="{8E5084C5-5938-4B05-AF10-DBE0F0CAC680}" sibTransId="{4AF90B79-8E19-4ECB-9F99-E99B3B127A4B}"/>
    <dgm:cxn modelId="{352D03D0-C87E-44F7-A814-E8FE673A898E}" type="presOf" srcId="{9109196E-4588-4E6E-AE4F-48A72A6C4CEB}" destId="{B9AAF460-6798-4DA1-8AE7-BCE30585F23A}" srcOrd="0" destOrd="0" presId="urn:microsoft.com/office/officeart/2009/layout/CircleArrowProcess"/>
    <dgm:cxn modelId="{8EA55C19-F722-4B45-B0FF-45246A5DC2DD}" type="presOf" srcId="{16DEDA20-4BCB-40FA-AB71-B22FEAC1721E}" destId="{DA9B491D-047E-49C3-A18F-D51F182EA755}" srcOrd="0" destOrd="0" presId="urn:microsoft.com/office/officeart/2009/layout/CircleArrowProcess"/>
    <dgm:cxn modelId="{E3A97A79-A545-417E-A2B1-7F502D788F89}" srcId="{9109196E-4588-4E6E-AE4F-48A72A6C4CEB}" destId="{A6D85224-3AE2-4576-9CBA-1EC861B6B237}" srcOrd="0" destOrd="0" parTransId="{9AD0F386-82D2-4841-8838-5C39A31B9386}" sibTransId="{C372242D-06F2-4462-96FF-8016AF7720F2}"/>
    <dgm:cxn modelId="{8DDA7685-9192-403F-8ABD-999134D37531}" type="presOf" srcId="{6FAC4EEA-C1E8-45B3-9B77-BF6E7B0AC383}" destId="{E95FDB46-EA11-4825-8532-48EBAC8E427A}" srcOrd="0" destOrd="0" presId="urn:microsoft.com/office/officeart/2009/layout/CircleArrowProcess"/>
    <dgm:cxn modelId="{F44E14A6-9FBF-4EB4-B88D-2F297B03725B}" srcId="{9109196E-4588-4E6E-AE4F-48A72A6C4CEB}" destId="{16DEDA20-4BCB-40FA-AB71-B22FEAC1721E}" srcOrd="2" destOrd="0" parTransId="{8212C49E-56E8-481A-B738-D28006619791}" sibTransId="{DD16F296-F9C6-461C-A428-0AB8A6F6B6E8}"/>
    <dgm:cxn modelId="{DC45EB06-4E66-4EE0-B037-8B9A449006DE}" type="presOf" srcId="{A6D85224-3AE2-4576-9CBA-1EC861B6B237}" destId="{8C174DB7-1A18-4FCC-8EA6-692BB2B02440}" srcOrd="0" destOrd="0" presId="urn:microsoft.com/office/officeart/2009/layout/CircleArrowProcess"/>
    <dgm:cxn modelId="{04ED4ADB-B43B-4F93-A159-62A6F5A52197}" type="presParOf" srcId="{B9AAF460-6798-4DA1-8AE7-BCE30585F23A}" destId="{980C38C4-1D64-47AC-A78C-F27FE2577353}" srcOrd="0" destOrd="0" presId="urn:microsoft.com/office/officeart/2009/layout/CircleArrowProcess"/>
    <dgm:cxn modelId="{F7042D32-C240-4510-BDFA-221C373CA2E5}" type="presParOf" srcId="{980C38C4-1D64-47AC-A78C-F27FE2577353}" destId="{381F455A-7CAE-45D0-A347-F0070D4BF4B8}" srcOrd="0" destOrd="0" presId="urn:microsoft.com/office/officeart/2009/layout/CircleArrowProcess"/>
    <dgm:cxn modelId="{0D8B7B2A-8627-4342-A3DB-C822C1358D4C}" type="presParOf" srcId="{B9AAF460-6798-4DA1-8AE7-BCE30585F23A}" destId="{8C174DB7-1A18-4FCC-8EA6-692BB2B02440}" srcOrd="1" destOrd="0" presId="urn:microsoft.com/office/officeart/2009/layout/CircleArrowProcess"/>
    <dgm:cxn modelId="{0BCD0337-D788-4F3D-9085-893AF7E24E66}" type="presParOf" srcId="{B9AAF460-6798-4DA1-8AE7-BCE30585F23A}" destId="{7BD208B3-5BE6-46B5-A491-C9157C478E7A}" srcOrd="2" destOrd="0" presId="urn:microsoft.com/office/officeart/2009/layout/CircleArrowProcess"/>
    <dgm:cxn modelId="{193CEB8C-3797-4680-B187-585B98E42827}" type="presParOf" srcId="{7BD208B3-5BE6-46B5-A491-C9157C478E7A}" destId="{E511D87A-6877-49FE-8260-852EF7E545B0}" srcOrd="0" destOrd="0" presId="urn:microsoft.com/office/officeart/2009/layout/CircleArrowProcess"/>
    <dgm:cxn modelId="{A849F0CC-8C90-42A1-8D31-2E4924FFDE87}" type="presParOf" srcId="{B9AAF460-6798-4DA1-8AE7-BCE30585F23A}" destId="{E95FDB46-EA11-4825-8532-48EBAC8E427A}" srcOrd="3" destOrd="0" presId="urn:microsoft.com/office/officeart/2009/layout/CircleArrowProcess"/>
    <dgm:cxn modelId="{2806FA8D-04EE-4A5B-994B-20D2D64A8506}" type="presParOf" srcId="{B9AAF460-6798-4DA1-8AE7-BCE30585F23A}" destId="{830231CA-FEED-4297-993F-EC7A44D0CABB}" srcOrd="4" destOrd="0" presId="urn:microsoft.com/office/officeart/2009/layout/CircleArrowProcess"/>
    <dgm:cxn modelId="{F795FF63-A3F9-4AD8-85B3-8EE97AB86552}" type="presParOf" srcId="{830231CA-FEED-4297-993F-EC7A44D0CABB}" destId="{C7CFFB48-E158-467A-A31C-4CD567349EAB}" srcOrd="0" destOrd="0" presId="urn:microsoft.com/office/officeart/2009/layout/CircleArrowProcess"/>
    <dgm:cxn modelId="{87904E6C-FAA5-4688-BBC5-D4C806F45866}" type="presParOf" srcId="{B9AAF460-6798-4DA1-8AE7-BCE30585F23A}" destId="{DA9B491D-047E-49C3-A18F-D51F182EA755}"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A4D3C54-B3FD-4A8D-92BC-E6CC802F838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s-ES"/>
        </a:p>
      </dgm:t>
    </dgm:pt>
    <dgm:pt modelId="{6D442A67-64AA-40CE-908F-8DFC048B348A}">
      <dgm:prSet phldrT="[Texto]" custT="1"/>
      <dgm:spPr/>
      <dgm:t>
        <a:bodyPr/>
        <a:lstStyle/>
        <a:p>
          <a:r>
            <a:rPr lang="es-ES" sz="1800" b="0" i="0" dirty="0" smtClean="0">
              <a:solidFill>
                <a:schemeClr val="bg1"/>
              </a:solidFill>
              <a:effectLst/>
              <a:latin typeface="OpenSans-Regular"/>
            </a:rPr>
            <a:t>Las evaluaciones de ingreso y promoción se formula dejar la aplicación de exámenes múltiples y que en su lugar sean aplicados procesos de selección que tomarán en cuenta los conocimientos, aptitudes y experiencia</a:t>
          </a:r>
          <a:endParaRPr lang="es-ES" sz="1800" dirty="0">
            <a:solidFill>
              <a:schemeClr val="bg1"/>
            </a:solidFill>
          </a:endParaRPr>
        </a:p>
      </dgm:t>
    </dgm:pt>
    <dgm:pt modelId="{75872661-FD85-47E0-92E9-D9D22A846486}" type="parTrans" cxnId="{2CBC6B14-DDFA-46AE-88C3-20005AF55AEE}">
      <dgm:prSet/>
      <dgm:spPr/>
      <dgm:t>
        <a:bodyPr/>
        <a:lstStyle/>
        <a:p>
          <a:endParaRPr lang="es-ES"/>
        </a:p>
      </dgm:t>
    </dgm:pt>
    <dgm:pt modelId="{A7C831B8-DE02-4BDC-953E-B430DAE42845}" type="sibTrans" cxnId="{2CBC6B14-DDFA-46AE-88C3-20005AF55AEE}">
      <dgm:prSet/>
      <dgm:spPr/>
      <dgm:t>
        <a:bodyPr/>
        <a:lstStyle/>
        <a:p>
          <a:endParaRPr lang="es-ES"/>
        </a:p>
      </dgm:t>
    </dgm:pt>
    <dgm:pt modelId="{9F751873-20CB-4092-AEB3-97E10594C47C}">
      <dgm:prSet phldrT="[Texto]" custT="1"/>
      <dgm:spPr/>
      <dgm:t>
        <a:bodyPr/>
        <a:lstStyle/>
        <a:p>
          <a:r>
            <a:rPr lang="es-ES" sz="1600" b="0" i="0" dirty="0" smtClean="0">
              <a:solidFill>
                <a:schemeClr val="bg1"/>
              </a:solidFill>
              <a:effectLst/>
              <a:latin typeface="OpenSans-Regular"/>
            </a:rPr>
            <a:t>La promoción se da horizontalmente  Para aumentar sus percepciones salariales, se tendrá una permanencia de cuatro años en cada nivel para la promoción hasta alcanzar un máximo de 8 niveles —uno más que en la reforma del sexenio anterior*</a:t>
          </a:r>
          <a:endParaRPr lang="es-ES" sz="1600" dirty="0">
            <a:solidFill>
              <a:schemeClr val="bg1"/>
            </a:solidFill>
          </a:endParaRPr>
        </a:p>
      </dgm:t>
    </dgm:pt>
    <dgm:pt modelId="{348F1D18-0806-4E7B-A95D-25942C758440}" type="parTrans" cxnId="{256CBB40-1E0E-441F-BC7C-80FCF41443CD}">
      <dgm:prSet/>
      <dgm:spPr/>
      <dgm:t>
        <a:bodyPr/>
        <a:lstStyle/>
        <a:p>
          <a:endParaRPr lang="es-ES"/>
        </a:p>
      </dgm:t>
    </dgm:pt>
    <dgm:pt modelId="{83014B79-FAA7-4A4A-8E91-EA815324C85D}" type="sibTrans" cxnId="{256CBB40-1E0E-441F-BC7C-80FCF41443CD}">
      <dgm:prSet/>
      <dgm:spPr/>
      <dgm:t>
        <a:bodyPr/>
        <a:lstStyle/>
        <a:p>
          <a:endParaRPr lang="es-ES"/>
        </a:p>
      </dgm:t>
    </dgm:pt>
    <dgm:pt modelId="{39096CD1-7937-4862-800C-904B6AB4A7BE}">
      <dgm:prSet phldrT="[Texto]" custT="1"/>
      <dgm:spPr/>
      <dgm:t>
        <a:bodyPr/>
        <a:lstStyle/>
        <a:p>
          <a:r>
            <a:rPr lang="es-ES" sz="1600" b="0" i="0" dirty="0" smtClean="0">
              <a:solidFill>
                <a:schemeClr val="bg1"/>
              </a:solidFill>
              <a:effectLst/>
              <a:latin typeface="OpenSans-Regular"/>
            </a:rPr>
            <a:t>Por ejemplo, un docente de nuevo ingreso con 25 años de edad, tendría que esperar 34 años para alcanzar el nivel máximo de incentivos y así percibir el 200% de su salario.</a:t>
          </a:r>
          <a:endParaRPr lang="es-ES" sz="1600" dirty="0">
            <a:solidFill>
              <a:schemeClr val="bg1"/>
            </a:solidFill>
          </a:endParaRPr>
        </a:p>
      </dgm:t>
    </dgm:pt>
    <dgm:pt modelId="{88A7CB4C-A894-4FF9-A43C-B62256851739}" type="parTrans" cxnId="{E96AC0D9-3625-4AE3-9529-53C624FD0528}">
      <dgm:prSet/>
      <dgm:spPr/>
      <dgm:t>
        <a:bodyPr/>
        <a:lstStyle/>
        <a:p>
          <a:endParaRPr lang="es-ES"/>
        </a:p>
      </dgm:t>
    </dgm:pt>
    <dgm:pt modelId="{0A93C4D9-B4EF-4ACD-B617-99843DC4351A}" type="sibTrans" cxnId="{E96AC0D9-3625-4AE3-9529-53C624FD0528}">
      <dgm:prSet/>
      <dgm:spPr/>
      <dgm:t>
        <a:bodyPr/>
        <a:lstStyle/>
        <a:p>
          <a:endParaRPr lang="es-ES"/>
        </a:p>
      </dgm:t>
    </dgm:pt>
    <dgm:pt modelId="{12100400-6962-4BEE-8AD7-4F3BE5F7AA69}">
      <dgm:prSet phldrT="[Texto]" custT="1"/>
      <dgm:spPr/>
      <dgm:t>
        <a:bodyPr/>
        <a:lstStyle/>
        <a:p>
          <a:r>
            <a:rPr lang="es-ES" sz="1400" dirty="0" smtClean="0">
              <a:latin typeface="OpenSans-Regular"/>
            </a:rPr>
            <a:t>Los </a:t>
          </a:r>
          <a:r>
            <a:rPr lang="es-ES" sz="1400" b="0" i="0" dirty="0" smtClean="0">
              <a:effectLst/>
              <a:latin typeface="OpenSans-Regular"/>
            </a:rPr>
            <a:t>elementos multifactoriales a cumplir por los aspirantes de nuevo ingreso: acreditar estudios de licenciatura, formación docente pedagógica, cursos extracurriculares, cursos de movilidad académica, experiencia docente, un curso denominado “Habilidades docentes para la Nueva Escuela Mexicana” y la aplicación de un instrumento de evaluación. </a:t>
          </a:r>
          <a:endParaRPr lang="es-ES" sz="1400" dirty="0"/>
        </a:p>
      </dgm:t>
    </dgm:pt>
    <dgm:pt modelId="{537C2FC2-A9BD-4EB8-8881-8CDFD50864EE}" type="parTrans" cxnId="{07176FF1-C82A-4ACC-8BE4-8C7390D6A0ED}">
      <dgm:prSet/>
      <dgm:spPr/>
      <dgm:t>
        <a:bodyPr/>
        <a:lstStyle/>
        <a:p>
          <a:endParaRPr lang="es-ES"/>
        </a:p>
      </dgm:t>
    </dgm:pt>
    <dgm:pt modelId="{53E7FB36-5026-479A-B0DC-9873307949FB}" type="sibTrans" cxnId="{07176FF1-C82A-4ACC-8BE4-8C7390D6A0ED}">
      <dgm:prSet/>
      <dgm:spPr/>
      <dgm:t>
        <a:bodyPr/>
        <a:lstStyle/>
        <a:p>
          <a:endParaRPr lang="es-ES"/>
        </a:p>
      </dgm:t>
    </dgm:pt>
    <dgm:pt modelId="{6F2B1917-004F-4381-A7F7-ABA34B90F072}">
      <dgm:prSet phldrT="[Texto]" custT="1"/>
      <dgm:spPr/>
      <dgm:t>
        <a:bodyPr/>
        <a:lstStyle/>
        <a:p>
          <a:r>
            <a:rPr lang="es-ES" sz="1400" b="0" i="0" dirty="0" smtClean="0">
              <a:effectLst/>
              <a:latin typeface="OpenSans-Regular"/>
            </a:rPr>
            <a:t>Si bien hay una mejora en los filtros de selección, la convocatoria establece pueden concursar aspirantes que cumplan con el perfil requerido, pero que se dará preferencia a los egresados de normales públicas y de la Universidad Pedagógica Nacional, esto para los niveles de educación básica, sin tomar en consideración si el que es egresado de alguna universidad pública o privada cuenta con la nivelación pedagógica, maestría o doctorado.</a:t>
          </a:r>
          <a:endParaRPr lang="es-ES" sz="1400" dirty="0"/>
        </a:p>
      </dgm:t>
    </dgm:pt>
    <dgm:pt modelId="{0CD97D2E-1078-4ABF-880D-55896767677D}" type="parTrans" cxnId="{E56D06D8-41A6-410A-859D-A5B74DD62B65}">
      <dgm:prSet/>
      <dgm:spPr/>
      <dgm:t>
        <a:bodyPr/>
        <a:lstStyle/>
        <a:p>
          <a:endParaRPr lang="es-ES"/>
        </a:p>
      </dgm:t>
    </dgm:pt>
    <dgm:pt modelId="{ADD5B7E8-43BF-4FA0-A58A-1B5898A118DC}" type="sibTrans" cxnId="{E56D06D8-41A6-410A-859D-A5B74DD62B65}">
      <dgm:prSet/>
      <dgm:spPr/>
      <dgm:t>
        <a:bodyPr/>
        <a:lstStyle/>
        <a:p>
          <a:endParaRPr lang="es-ES"/>
        </a:p>
      </dgm:t>
    </dgm:pt>
    <dgm:pt modelId="{E500B70F-8DC4-444D-BAF7-C87A500A76AF}" type="pres">
      <dgm:prSet presAssocID="{5A4D3C54-B3FD-4A8D-92BC-E6CC802F838B}" presName="Name0" presStyleCnt="0">
        <dgm:presLayoutVars>
          <dgm:dir/>
          <dgm:resizeHandles val="exact"/>
        </dgm:presLayoutVars>
      </dgm:prSet>
      <dgm:spPr/>
      <dgm:t>
        <a:bodyPr/>
        <a:lstStyle/>
        <a:p>
          <a:endParaRPr lang="es-ES"/>
        </a:p>
      </dgm:t>
    </dgm:pt>
    <dgm:pt modelId="{18887403-55C5-4FD7-9560-75940F28AB8E}" type="pres">
      <dgm:prSet presAssocID="{5A4D3C54-B3FD-4A8D-92BC-E6CC802F838B}" presName="cycle" presStyleCnt="0"/>
      <dgm:spPr/>
    </dgm:pt>
    <dgm:pt modelId="{D9F4B5A7-C0F5-4FE8-901A-3F4DB1CA85BF}" type="pres">
      <dgm:prSet presAssocID="{6D442A67-64AA-40CE-908F-8DFC048B348A}" presName="nodeFirstNode" presStyleLbl="node1" presStyleIdx="0" presStyleCnt="5" custScaleX="138484" custScaleY="129190">
        <dgm:presLayoutVars>
          <dgm:bulletEnabled val="1"/>
        </dgm:presLayoutVars>
      </dgm:prSet>
      <dgm:spPr/>
      <dgm:t>
        <a:bodyPr/>
        <a:lstStyle/>
        <a:p>
          <a:endParaRPr lang="es-ES"/>
        </a:p>
      </dgm:t>
    </dgm:pt>
    <dgm:pt modelId="{8AB62A18-CE76-401C-9822-5BFD44478442}" type="pres">
      <dgm:prSet presAssocID="{A7C831B8-DE02-4BDC-953E-B430DAE42845}" presName="sibTransFirstNode" presStyleLbl="bgShp" presStyleIdx="0" presStyleCnt="1" custLinFactNeighborX="-844" custLinFactNeighborY="1688"/>
      <dgm:spPr/>
      <dgm:t>
        <a:bodyPr/>
        <a:lstStyle/>
        <a:p>
          <a:endParaRPr lang="es-ES"/>
        </a:p>
      </dgm:t>
    </dgm:pt>
    <dgm:pt modelId="{D5258E1E-B941-4C11-8761-BC2D550315C5}" type="pres">
      <dgm:prSet presAssocID="{9F751873-20CB-4092-AEB3-97E10594C47C}" presName="nodeFollowingNodes" presStyleLbl="node1" presStyleIdx="1" presStyleCnt="5" custScaleX="154023" custScaleY="136963" custRadScaleRad="100124" custRadScaleInc="19865">
        <dgm:presLayoutVars>
          <dgm:bulletEnabled val="1"/>
        </dgm:presLayoutVars>
      </dgm:prSet>
      <dgm:spPr/>
      <dgm:t>
        <a:bodyPr/>
        <a:lstStyle/>
        <a:p>
          <a:endParaRPr lang="es-ES"/>
        </a:p>
      </dgm:t>
    </dgm:pt>
    <dgm:pt modelId="{CB997CE8-8CB4-4873-80E3-6AFC19FEB95E}" type="pres">
      <dgm:prSet presAssocID="{39096CD1-7937-4862-800C-904B6AB4A7BE}" presName="nodeFollowingNodes" presStyleLbl="node1" presStyleIdx="2" presStyleCnt="5" custScaleX="154476" custScaleY="98077" custRadScaleRad="126650" custRadScaleInc="-28586">
        <dgm:presLayoutVars>
          <dgm:bulletEnabled val="1"/>
        </dgm:presLayoutVars>
      </dgm:prSet>
      <dgm:spPr/>
      <dgm:t>
        <a:bodyPr/>
        <a:lstStyle/>
        <a:p>
          <a:endParaRPr lang="es-ES"/>
        </a:p>
      </dgm:t>
    </dgm:pt>
    <dgm:pt modelId="{78F802D4-2860-4940-A40B-9ECF6EEF6929}" type="pres">
      <dgm:prSet presAssocID="{12100400-6962-4BEE-8AD7-4F3BE5F7AA69}" presName="nodeFollowingNodes" presStyleLbl="node1" presStyleIdx="3" presStyleCnt="5" custScaleX="150288" custScaleY="124366" custRadScaleRad="130761" custRadScaleInc="31260">
        <dgm:presLayoutVars>
          <dgm:bulletEnabled val="1"/>
        </dgm:presLayoutVars>
      </dgm:prSet>
      <dgm:spPr/>
      <dgm:t>
        <a:bodyPr/>
        <a:lstStyle/>
        <a:p>
          <a:endParaRPr lang="es-ES"/>
        </a:p>
      </dgm:t>
    </dgm:pt>
    <dgm:pt modelId="{92421DB5-5275-4875-90B9-EE11C567ED8F}" type="pres">
      <dgm:prSet presAssocID="{6F2B1917-004F-4381-A7F7-ABA34B90F072}" presName="nodeFollowingNodes" presStyleLbl="node1" presStyleIdx="4" presStyleCnt="5" custScaleX="144543" custScaleY="138724" custRadScaleRad="121761" custRadScaleInc="-22060">
        <dgm:presLayoutVars>
          <dgm:bulletEnabled val="1"/>
        </dgm:presLayoutVars>
      </dgm:prSet>
      <dgm:spPr/>
      <dgm:t>
        <a:bodyPr/>
        <a:lstStyle/>
        <a:p>
          <a:endParaRPr lang="es-ES"/>
        </a:p>
      </dgm:t>
    </dgm:pt>
  </dgm:ptLst>
  <dgm:cxnLst>
    <dgm:cxn modelId="{E56D06D8-41A6-410A-859D-A5B74DD62B65}" srcId="{5A4D3C54-B3FD-4A8D-92BC-E6CC802F838B}" destId="{6F2B1917-004F-4381-A7F7-ABA34B90F072}" srcOrd="4" destOrd="0" parTransId="{0CD97D2E-1078-4ABF-880D-55896767677D}" sibTransId="{ADD5B7E8-43BF-4FA0-A58A-1B5898A118DC}"/>
    <dgm:cxn modelId="{07176FF1-C82A-4ACC-8BE4-8C7390D6A0ED}" srcId="{5A4D3C54-B3FD-4A8D-92BC-E6CC802F838B}" destId="{12100400-6962-4BEE-8AD7-4F3BE5F7AA69}" srcOrd="3" destOrd="0" parTransId="{537C2FC2-A9BD-4EB8-8881-8CDFD50864EE}" sibTransId="{53E7FB36-5026-479A-B0DC-9873307949FB}"/>
    <dgm:cxn modelId="{7479E666-61F7-4D6D-8424-052631332316}" type="presOf" srcId="{5A4D3C54-B3FD-4A8D-92BC-E6CC802F838B}" destId="{E500B70F-8DC4-444D-BAF7-C87A500A76AF}" srcOrd="0" destOrd="0" presId="urn:microsoft.com/office/officeart/2005/8/layout/cycle3"/>
    <dgm:cxn modelId="{B7A1BB30-41A2-432F-8A47-DB33CD6948BE}" type="presOf" srcId="{6F2B1917-004F-4381-A7F7-ABA34B90F072}" destId="{92421DB5-5275-4875-90B9-EE11C567ED8F}" srcOrd="0" destOrd="0" presId="urn:microsoft.com/office/officeart/2005/8/layout/cycle3"/>
    <dgm:cxn modelId="{DE327E82-D576-4C6C-93B2-E9C9DDB8EED5}" type="presOf" srcId="{12100400-6962-4BEE-8AD7-4F3BE5F7AA69}" destId="{78F802D4-2860-4940-A40B-9ECF6EEF6929}" srcOrd="0" destOrd="0" presId="urn:microsoft.com/office/officeart/2005/8/layout/cycle3"/>
    <dgm:cxn modelId="{A07F0929-F530-45E3-B3D7-318C74A72C0B}" type="presOf" srcId="{6D442A67-64AA-40CE-908F-8DFC048B348A}" destId="{D9F4B5A7-C0F5-4FE8-901A-3F4DB1CA85BF}" srcOrd="0" destOrd="0" presId="urn:microsoft.com/office/officeart/2005/8/layout/cycle3"/>
    <dgm:cxn modelId="{E96AC0D9-3625-4AE3-9529-53C624FD0528}" srcId="{5A4D3C54-B3FD-4A8D-92BC-E6CC802F838B}" destId="{39096CD1-7937-4862-800C-904B6AB4A7BE}" srcOrd="2" destOrd="0" parTransId="{88A7CB4C-A894-4FF9-A43C-B62256851739}" sibTransId="{0A93C4D9-B4EF-4ACD-B617-99843DC4351A}"/>
    <dgm:cxn modelId="{B3C3B489-7A43-423A-98F2-308018AF5675}" type="presOf" srcId="{A7C831B8-DE02-4BDC-953E-B430DAE42845}" destId="{8AB62A18-CE76-401C-9822-5BFD44478442}" srcOrd="0" destOrd="0" presId="urn:microsoft.com/office/officeart/2005/8/layout/cycle3"/>
    <dgm:cxn modelId="{EFDC99A2-F23A-4D83-BCFA-809A07796E89}" type="presOf" srcId="{9F751873-20CB-4092-AEB3-97E10594C47C}" destId="{D5258E1E-B941-4C11-8761-BC2D550315C5}" srcOrd="0" destOrd="0" presId="urn:microsoft.com/office/officeart/2005/8/layout/cycle3"/>
    <dgm:cxn modelId="{40FE6FDD-D267-4915-821A-A8D177A18646}" type="presOf" srcId="{39096CD1-7937-4862-800C-904B6AB4A7BE}" destId="{CB997CE8-8CB4-4873-80E3-6AFC19FEB95E}" srcOrd="0" destOrd="0" presId="urn:microsoft.com/office/officeart/2005/8/layout/cycle3"/>
    <dgm:cxn modelId="{2CBC6B14-DDFA-46AE-88C3-20005AF55AEE}" srcId="{5A4D3C54-B3FD-4A8D-92BC-E6CC802F838B}" destId="{6D442A67-64AA-40CE-908F-8DFC048B348A}" srcOrd="0" destOrd="0" parTransId="{75872661-FD85-47E0-92E9-D9D22A846486}" sibTransId="{A7C831B8-DE02-4BDC-953E-B430DAE42845}"/>
    <dgm:cxn modelId="{256CBB40-1E0E-441F-BC7C-80FCF41443CD}" srcId="{5A4D3C54-B3FD-4A8D-92BC-E6CC802F838B}" destId="{9F751873-20CB-4092-AEB3-97E10594C47C}" srcOrd="1" destOrd="0" parTransId="{348F1D18-0806-4E7B-A95D-25942C758440}" sibTransId="{83014B79-FAA7-4A4A-8E91-EA815324C85D}"/>
    <dgm:cxn modelId="{66925DEB-374F-4E65-AEBD-C1AF49E88C68}" type="presParOf" srcId="{E500B70F-8DC4-444D-BAF7-C87A500A76AF}" destId="{18887403-55C5-4FD7-9560-75940F28AB8E}" srcOrd="0" destOrd="0" presId="urn:microsoft.com/office/officeart/2005/8/layout/cycle3"/>
    <dgm:cxn modelId="{FB0B2EF7-98B3-4034-B0E7-2511D096747B}" type="presParOf" srcId="{18887403-55C5-4FD7-9560-75940F28AB8E}" destId="{D9F4B5A7-C0F5-4FE8-901A-3F4DB1CA85BF}" srcOrd="0" destOrd="0" presId="urn:microsoft.com/office/officeart/2005/8/layout/cycle3"/>
    <dgm:cxn modelId="{2A5D1CC9-976C-4DC0-9F3B-510BBCA819B0}" type="presParOf" srcId="{18887403-55C5-4FD7-9560-75940F28AB8E}" destId="{8AB62A18-CE76-401C-9822-5BFD44478442}" srcOrd="1" destOrd="0" presId="urn:microsoft.com/office/officeart/2005/8/layout/cycle3"/>
    <dgm:cxn modelId="{E47BC8A9-3899-430D-B222-954930F3353B}" type="presParOf" srcId="{18887403-55C5-4FD7-9560-75940F28AB8E}" destId="{D5258E1E-B941-4C11-8761-BC2D550315C5}" srcOrd="2" destOrd="0" presId="urn:microsoft.com/office/officeart/2005/8/layout/cycle3"/>
    <dgm:cxn modelId="{ABE4138B-FDBC-4C9A-B4F4-80A0D685CBBB}" type="presParOf" srcId="{18887403-55C5-4FD7-9560-75940F28AB8E}" destId="{CB997CE8-8CB4-4873-80E3-6AFC19FEB95E}" srcOrd="3" destOrd="0" presId="urn:microsoft.com/office/officeart/2005/8/layout/cycle3"/>
    <dgm:cxn modelId="{4AB0003D-E2E3-4BDB-92AC-6C5DEE2A91E5}" type="presParOf" srcId="{18887403-55C5-4FD7-9560-75940F28AB8E}" destId="{78F802D4-2860-4940-A40B-9ECF6EEF6929}" srcOrd="4" destOrd="0" presId="urn:microsoft.com/office/officeart/2005/8/layout/cycle3"/>
    <dgm:cxn modelId="{BA487198-D416-45F3-924F-AC2D6608D54F}" type="presParOf" srcId="{18887403-55C5-4FD7-9560-75940F28AB8E}" destId="{92421DB5-5275-4875-90B9-EE11C567ED8F}"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D344B5-6A12-4837-A095-FD0D897BC6B1}" type="doc">
      <dgm:prSet loTypeId="urn:microsoft.com/office/officeart/2005/8/layout/hProcess9" loCatId="process" qsTypeId="urn:microsoft.com/office/officeart/2005/8/quickstyle/simple1" qsCatId="simple" csTypeId="urn:microsoft.com/office/officeart/2005/8/colors/colorful3" csCatId="colorful" phldr="1"/>
      <dgm:spPr/>
    </dgm:pt>
    <dgm:pt modelId="{8A636BCA-F400-4B17-AFBE-32C3182FEC16}">
      <dgm:prSet phldrT="[Texto]" custT="1"/>
      <dgm:spPr/>
      <dgm:t>
        <a:bodyPr/>
        <a:lstStyle/>
        <a:p>
          <a:r>
            <a:rPr lang="es-ES" sz="1600" i="0" dirty="0" smtClean="0">
              <a:solidFill>
                <a:schemeClr val="tx1"/>
              </a:solidFill>
              <a:effectLst/>
              <a:latin typeface="Arial" panose="020B0604020202020204" pitchFamily="34" charset="0"/>
              <a:cs typeface="Arial" panose="020B0604020202020204" pitchFamily="34" charset="0"/>
            </a:rPr>
            <a:t>En el caso de la desaparición del </a:t>
          </a:r>
          <a:r>
            <a:rPr lang="es-ES" sz="1600" dirty="0" smtClean="0">
              <a:solidFill>
                <a:schemeClr val="tx1"/>
              </a:solidFill>
              <a:latin typeface="Arial" panose="020B0604020202020204" pitchFamily="34" charset="0"/>
              <a:cs typeface="Arial" panose="020B0604020202020204" pitchFamily="34" charset="0"/>
            </a:rPr>
            <a:t>El Instituto Nacional para la Evaluación de la Educación (</a:t>
          </a:r>
          <a:r>
            <a:rPr lang="es-ES" sz="1600" i="0" dirty="0" smtClean="0">
              <a:solidFill>
                <a:schemeClr val="tx1"/>
              </a:solidFill>
              <a:effectLst/>
              <a:latin typeface="Arial" panose="020B0604020202020204" pitchFamily="34" charset="0"/>
              <a:cs typeface="Arial" panose="020B0604020202020204" pitchFamily="34" charset="0"/>
            </a:rPr>
            <a:t>INEE)(</a:t>
          </a:r>
          <a:r>
            <a:rPr lang="es-ES" sz="1600" dirty="0" smtClean="0">
              <a:solidFill>
                <a:schemeClr val="tx1"/>
              </a:solidFill>
              <a:latin typeface="Arial" panose="020B0604020202020204" pitchFamily="34" charset="0"/>
              <a:cs typeface="Arial" panose="020B0604020202020204" pitchFamily="34" charset="0"/>
            </a:rPr>
            <a:t>instancia en México con la misión de realizar diagnósticos objetivos y explicativos que orientan, describen y muestran el estado de la educación y sus niveles de calidad)</a:t>
          </a:r>
          <a:endParaRPr lang="es-ES" sz="1600" dirty="0">
            <a:solidFill>
              <a:schemeClr val="tx1"/>
            </a:solidFill>
          </a:endParaRPr>
        </a:p>
      </dgm:t>
    </dgm:pt>
    <dgm:pt modelId="{B91E9471-8B4B-4D1F-9605-CC2ACEA5A617}" type="parTrans" cxnId="{42A516F7-5F2A-4C51-8E83-7E7F26983A3C}">
      <dgm:prSet/>
      <dgm:spPr/>
      <dgm:t>
        <a:bodyPr/>
        <a:lstStyle/>
        <a:p>
          <a:endParaRPr lang="es-ES"/>
        </a:p>
      </dgm:t>
    </dgm:pt>
    <dgm:pt modelId="{7B9BF38C-D27D-4E35-BD80-26A501E9AC99}" type="sibTrans" cxnId="{42A516F7-5F2A-4C51-8E83-7E7F26983A3C}">
      <dgm:prSet/>
      <dgm:spPr/>
      <dgm:t>
        <a:bodyPr/>
        <a:lstStyle/>
        <a:p>
          <a:endParaRPr lang="es-ES"/>
        </a:p>
      </dgm:t>
    </dgm:pt>
    <dgm:pt modelId="{81A94B61-5B62-4D09-B0E2-548BC15BF22D}">
      <dgm:prSet phldrT="[Texto]" custT="1"/>
      <dgm:spPr/>
      <dgm:t>
        <a:bodyPr/>
        <a:lstStyle/>
        <a:p>
          <a:r>
            <a:rPr lang="es-ES" sz="2800" i="0" dirty="0" smtClean="0">
              <a:solidFill>
                <a:schemeClr val="tx1"/>
              </a:solidFill>
              <a:effectLst/>
              <a:latin typeface="Arial" panose="020B0604020202020204" pitchFamily="34" charset="0"/>
              <a:cs typeface="Arial" panose="020B0604020202020204" pitchFamily="34" charset="0"/>
            </a:rPr>
            <a:t>Se crea un nuevo organismo llamado Sistema de Mejora Continua (SMC)</a:t>
          </a:r>
          <a:endParaRPr lang="es-ES" sz="2800" dirty="0">
            <a:solidFill>
              <a:schemeClr val="tx1"/>
            </a:solidFill>
          </a:endParaRPr>
        </a:p>
      </dgm:t>
    </dgm:pt>
    <dgm:pt modelId="{CBD1BA5C-6ACC-4CB6-B6CD-B31BD4F82841}" type="parTrans" cxnId="{8DA66279-4735-4C37-9911-4E39B764A8C4}">
      <dgm:prSet/>
      <dgm:spPr/>
      <dgm:t>
        <a:bodyPr/>
        <a:lstStyle/>
        <a:p>
          <a:endParaRPr lang="es-ES"/>
        </a:p>
      </dgm:t>
    </dgm:pt>
    <dgm:pt modelId="{8058D4E5-034D-48D9-86B1-0175C7CD5B3C}" type="sibTrans" cxnId="{8DA66279-4735-4C37-9911-4E39B764A8C4}">
      <dgm:prSet/>
      <dgm:spPr/>
      <dgm:t>
        <a:bodyPr/>
        <a:lstStyle/>
        <a:p>
          <a:endParaRPr lang="es-ES"/>
        </a:p>
      </dgm:t>
    </dgm:pt>
    <dgm:pt modelId="{891B3697-5FF3-4A9C-8CDA-AC6737489C36}">
      <dgm:prSet phldrT="[Texto]"/>
      <dgm:spPr/>
      <dgm:t>
        <a:bodyPr/>
        <a:lstStyle/>
        <a:p>
          <a:r>
            <a:rPr lang="es-ES" i="0" dirty="0" smtClean="0">
              <a:solidFill>
                <a:schemeClr val="tx1"/>
              </a:solidFill>
              <a:effectLst/>
              <a:latin typeface="Arial" panose="020B0604020202020204" pitchFamily="34" charset="0"/>
              <a:cs typeface="Arial" panose="020B0604020202020204" pitchFamily="34" charset="0"/>
            </a:rPr>
            <a:t>Ejerce las mismas </a:t>
          </a:r>
          <a:r>
            <a:rPr lang="es-ES" i="0" dirty="0" smtClean="0">
              <a:solidFill>
                <a:schemeClr val="tx1"/>
              </a:solidFill>
              <a:effectLst/>
              <a:latin typeface="Arial" panose="020B0604020202020204" pitchFamily="34" charset="0"/>
              <a:cs typeface="Arial" panose="020B0604020202020204" pitchFamily="34" charset="0"/>
            </a:rPr>
            <a:t>funciones, </a:t>
          </a:r>
          <a:r>
            <a:rPr lang="es-ES" i="0" dirty="0" smtClean="0">
              <a:solidFill>
                <a:schemeClr val="tx1"/>
              </a:solidFill>
              <a:effectLst/>
              <a:latin typeface="Arial" panose="020B0604020202020204" pitchFamily="34" charset="0"/>
              <a:cs typeface="Arial" panose="020B0604020202020204" pitchFamily="34" charset="0"/>
            </a:rPr>
            <a:t>tiene autonomía técnica, de gestión y presupuestaria, patrimonio propio y personalidad jurídica para encargarse de coordinar la mejora de la calidad, el desempeño y los resultados del sistema educativo, expedir los lineamientos a los que se sujetarán las autoridades educativas para llevar a cabo las funciones de evaluación, proponer mecanismos de cooperación entre autoridades estatales y federales, etc. </a:t>
          </a:r>
          <a:endParaRPr lang="es-ES" dirty="0">
            <a:solidFill>
              <a:schemeClr val="tx1"/>
            </a:solidFill>
          </a:endParaRPr>
        </a:p>
      </dgm:t>
    </dgm:pt>
    <dgm:pt modelId="{15A77CDA-776D-4CB4-AD05-5FC3DE0417AE}" type="parTrans" cxnId="{BA75425F-791F-4ADF-89E8-115B88E7A8DB}">
      <dgm:prSet/>
      <dgm:spPr/>
      <dgm:t>
        <a:bodyPr/>
        <a:lstStyle/>
        <a:p>
          <a:endParaRPr lang="es-ES"/>
        </a:p>
      </dgm:t>
    </dgm:pt>
    <dgm:pt modelId="{C6C6ADC6-FF5F-4EBA-BC2F-B5DFCA4B5567}" type="sibTrans" cxnId="{BA75425F-791F-4ADF-89E8-115B88E7A8DB}">
      <dgm:prSet/>
      <dgm:spPr/>
      <dgm:t>
        <a:bodyPr/>
        <a:lstStyle/>
        <a:p>
          <a:endParaRPr lang="es-ES"/>
        </a:p>
      </dgm:t>
    </dgm:pt>
    <dgm:pt modelId="{71868A2E-4DA5-46E9-AD1D-69E532B93694}" type="pres">
      <dgm:prSet presAssocID="{E7D344B5-6A12-4837-A095-FD0D897BC6B1}" presName="CompostProcess" presStyleCnt="0">
        <dgm:presLayoutVars>
          <dgm:dir/>
          <dgm:resizeHandles val="exact"/>
        </dgm:presLayoutVars>
      </dgm:prSet>
      <dgm:spPr/>
    </dgm:pt>
    <dgm:pt modelId="{6CC58864-D3E0-4435-959F-9892D9C37E34}" type="pres">
      <dgm:prSet presAssocID="{E7D344B5-6A12-4837-A095-FD0D897BC6B1}" presName="arrow" presStyleLbl="bgShp" presStyleIdx="0" presStyleCnt="1"/>
      <dgm:spPr/>
    </dgm:pt>
    <dgm:pt modelId="{E3B1556D-4B38-4CD6-92F9-FB822349C6B7}" type="pres">
      <dgm:prSet presAssocID="{E7D344B5-6A12-4837-A095-FD0D897BC6B1}" presName="linearProcess" presStyleCnt="0"/>
      <dgm:spPr/>
    </dgm:pt>
    <dgm:pt modelId="{B0CF24B9-9C2B-4898-B889-AE63D78C2610}" type="pres">
      <dgm:prSet presAssocID="{8A636BCA-F400-4B17-AFBE-32C3182FEC16}" presName="textNode" presStyleLbl="node1" presStyleIdx="0" presStyleCnt="3">
        <dgm:presLayoutVars>
          <dgm:bulletEnabled val="1"/>
        </dgm:presLayoutVars>
      </dgm:prSet>
      <dgm:spPr/>
      <dgm:t>
        <a:bodyPr/>
        <a:lstStyle/>
        <a:p>
          <a:endParaRPr lang="es-ES"/>
        </a:p>
      </dgm:t>
    </dgm:pt>
    <dgm:pt modelId="{D530D467-3967-41FF-BC3C-56D99B48D329}" type="pres">
      <dgm:prSet presAssocID="{7B9BF38C-D27D-4E35-BD80-26A501E9AC99}" presName="sibTrans" presStyleCnt="0"/>
      <dgm:spPr/>
    </dgm:pt>
    <dgm:pt modelId="{E98848CE-E2C0-4F7D-9972-D17B7BAA20D1}" type="pres">
      <dgm:prSet presAssocID="{81A94B61-5B62-4D09-B0E2-548BC15BF22D}" presName="textNode" presStyleLbl="node1" presStyleIdx="1" presStyleCnt="3">
        <dgm:presLayoutVars>
          <dgm:bulletEnabled val="1"/>
        </dgm:presLayoutVars>
      </dgm:prSet>
      <dgm:spPr/>
      <dgm:t>
        <a:bodyPr/>
        <a:lstStyle/>
        <a:p>
          <a:endParaRPr lang="es-ES"/>
        </a:p>
      </dgm:t>
    </dgm:pt>
    <dgm:pt modelId="{20A6D58B-BA7F-4B7D-85A4-598E06E3778C}" type="pres">
      <dgm:prSet presAssocID="{8058D4E5-034D-48D9-86B1-0175C7CD5B3C}" presName="sibTrans" presStyleCnt="0"/>
      <dgm:spPr/>
    </dgm:pt>
    <dgm:pt modelId="{46634605-3A37-4C69-9E82-18024FDA40A1}" type="pres">
      <dgm:prSet presAssocID="{891B3697-5FF3-4A9C-8CDA-AC6737489C36}" presName="textNode" presStyleLbl="node1" presStyleIdx="2" presStyleCnt="3" custScaleY="179980">
        <dgm:presLayoutVars>
          <dgm:bulletEnabled val="1"/>
        </dgm:presLayoutVars>
      </dgm:prSet>
      <dgm:spPr/>
      <dgm:t>
        <a:bodyPr/>
        <a:lstStyle/>
        <a:p>
          <a:endParaRPr lang="es-ES"/>
        </a:p>
      </dgm:t>
    </dgm:pt>
  </dgm:ptLst>
  <dgm:cxnLst>
    <dgm:cxn modelId="{E89F67DF-4ECA-4275-B02B-05725B27C331}" type="presOf" srcId="{E7D344B5-6A12-4837-A095-FD0D897BC6B1}" destId="{71868A2E-4DA5-46E9-AD1D-69E532B93694}" srcOrd="0" destOrd="0" presId="urn:microsoft.com/office/officeart/2005/8/layout/hProcess9"/>
    <dgm:cxn modelId="{BA75425F-791F-4ADF-89E8-115B88E7A8DB}" srcId="{E7D344B5-6A12-4837-A095-FD0D897BC6B1}" destId="{891B3697-5FF3-4A9C-8CDA-AC6737489C36}" srcOrd="2" destOrd="0" parTransId="{15A77CDA-776D-4CB4-AD05-5FC3DE0417AE}" sibTransId="{C6C6ADC6-FF5F-4EBA-BC2F-B5DFCA4B5567}"/>
    <dgm:cxn modelId="{53C15647-FD08-4B3D-96FA-7BC5605F5D4C}" type="presOf" srcId="{8A636BCA-F400-4B17-AFBE-32C3182FEC16}" destId="{B0CF24B9-9C2B-4898-B889-AE63D78C2610}" srcOrd="0" destOrd="0" presId="urn:microsoft.com/office/officeart/2005/8/layout/hProcess9"/>
    <dgm:cxn modelId="{42A516F7-5F2A-4C51-8E83-7E7F26983A3C}" srcId="{E7D344B5-6A12-4837-A095-FD0D897BC6B1}" destId="{8A636BCA-F400-4B17-AFBE-32C3182FEC16}" srcOrd="0" destOrd="0" parTransId="{B91E9471-8B4B-4D1F-9605-CC2ACEA5A617}" sibTransId="{7B9BF38C-D27D-4E35-BD80-26A501E9AC99}"/>
    <dgm:cxn modelId="{8DA66279-4735-4C37-9911-4E39B764A8C4}" srcId="{E7D344B5-6A12-4837-A095-FD0D897BC6B1}" destId="{81A94B61-5B62-4D09-B0E2-548BC15BF22D}" srcOrd="1" destOrd="0" parTransId="{CBD1BA5C-6ACC-4CB6-B6CD-B31BD4F82841}" sibTransId="{8058D4E5-034D-48D9-86B1-0175C7CD5B3C}"/>
    <dgm:cxn modelId="{8AFF5A7A-E1DA-400E-A529-8F46DFC27F1C}" type="presOf" srcId="{81A94B61-5B62-4D09-B0E2-548BC15BF22D}" destId="{E98848CE-E2C0-4F7D-9972-D17B7BAA20D1}" srcOrd="0" destOrd="0" presId="urn:microsoft.com/office/officeart/2005/8/layout/hProcess9"/>
    <dgm:cxn modelId="{F8893602-4A85-411A-82DF-E1A76AA1B2B8}" type="presOf" srcId="{891B3697-5FF3-4A9C-8CDA-AC6737489C36}" destId="{46634605-3A37-4C69-9E82-18024FDA40A1}" srcOrd="0" destOrd="0" presId="urn:microsoft.com/office/officeart/2005/8/layout/hProcess9"/>
    <dgm:cxn modelId="{2B20C61A-4F1A-4FFB-8EB2-E8894AEB74B1}" type="presParOf" srcId="{71868A2E-4DA5-46E9-AD1D-69E532B93694}" destId="{6CC58864-D3E0-4435-959F-9892D9C37E34}" srcOrd="0" destOrd="0" presId="urn:microsoft.com/office/officeart/2005/8/layout/hProcess9"/>
    <dgm:cxn modelId="{35D2AF76-CC41-40A2-88F4-E7A812A07D27}" type="presParOf" srcId="{71868A2E-4DA5-46E9-AD1D-69E532B93694}" destId="{E3B1556D-4B38-4CD6-92F9-FB822349C6B7}" srcOrd="1" destOrd="0" presId="urn:microsoft.com/office/officeart/2005/8/layout/hProcess9"/>
    <dgm:cxn modelId="{A1B1A9D8-FCF9-41D3-B456-7DE81E6BE0D5}" type="presParOf" srcId="{E3B1556D-4B38-4CD6-92F9-FB822349C6B7}" destId="{B0CF24B9-9C2B-4898-B889-AE63D78C2610}" srcOrd="0" destOrd="0" presId="urn:microsoft.com/office/officeart/2005/8/layout/hProcess9"/>
    <dgm:cxn modelId="{DC6C61CF-19AA-4199-A35A-D834ED4A3EEB}" type="presParOf" srcId="{E3B1556D-4B38-4CD6-92F9-FB822349C6B7}" destId="{D530D467-3967-41FF-BC3C-56D99B48D329}" srcOrd="1" destOrd="0" presId="urn:microsoft.com/office/officeart/2005/8/layout/hProcess9"/>
    <dgm:cxn modelId="{80131619-1E80-4976-BD93-D2DCD753E420}" type="presParOf" srcId="{E3B1556D-4B38-4CD6-92F9-FB822349C6B7}" destId="{E98848CE-E2C0-4F7D-9972-D17B7BAA20D1}" srcOrd="2" destOrd="0" presId="urn:microsoft.com/office/officeart/2005/8/layout/hProcess9"/>
    <dgm:cxn modelId="{B530F0CC-FBAD-44BF-B28D-996330D7CDD1}" type="presParOf" srcId="{E3B1556D-4B38-4CD6-92F9-FB822349C6B7}" destId="{20A6D58B-BA7F-4B7D-85A4-598E06E3778C}" srcOrd="3" destOrd="0" presId="urn:microsoft.com/office/officeart/2005/8/layout/hProcess9"/>
    <dgm:cxn modelId="{CEC41785-8B23-4E63-9603-C2B1B831CA0F}" type="presParOf" srcId="{E3B1556D-4B38-4CD6-92F9-FB822349C6B7}" destId="{46634605-3A37-4C69-9E82-18024FDA40A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0689D43-04AA-4D40-93B5-8D3D0532DED2}" type="doc">
      <dgm:prSet loTypeId="urn:microsoft.com/office/officeart/2005/8/layout/equation2" loCatId="process" qsTypeId="urn:microsoft.com/office/officeart/2005/8/quickstyle/simple1" qsCatId="simple" csTypeId="urn:microsoft.com/office/officeart/2005/8/colors/accent2_1" csCatId="accent2" phldr="1"/>
      <dgm:spPr/>
    </dgm:pt>
    <dgm:pt modelId="{909995F4-B28E-4A4D-80A8-FB6F8C8A9C7A}">
      <dgm:prSet phldrT="[Texto]" custT="1"/>
      <dgm:spPr/>
      <dgm:t>
        <a:bodyPr/>
        <a:lstStyle/>
        <a:p>
          <a:r>
            <a:rPr lang="es-ES" sz="1600" b="0" i="0" dirty="0" smtClean="0">
              <a:effectLst/>
              <a:latin typeface="OpenSans-Regular"/>
            </a:rPr>
            <a:t>Al desaparecer las evaluaciones correctivas se esboza una nueva evaluación diagnóstica y multifactorial que pretende ser una constante mejora para el docente que se encuentra frente a grupo, todo esto para lograr una evaluación integral. Pero nos enfrentamos a otro problema, la propuesta no menciona cómo se logrará dicha mejora, el tema queda como una promesa.</a:t>
          </a:r>
          <a:endParaRPr lang="es-ES" sz="1600" dirty="0"/>
        </a:p>
      </dgm:t>
    </dgm:pt>
    <dgm:pt modelId="{77E747A8-80F8-4DCB-B5C8-0EC8B8578D24}" type="parTrans" cxnId="{83AEAD2E-1298-4868-8A1D-5385690D004F}">
      <dgm:prSet/>
      <dgm:spPr/>
      <dgm:t>
        <a:bodyPr/>
        <a:lstStyle/>
        <a:p>
          <a:endParaRPr lang="es-ES"/>
        </a:p>
      </dgm:t>
    </dgm:pt>
    <dgm:pt modelId="{1A602C8B-BEFE-42DD-BF1A-4BB4A68CF888}" type="sibTrans" cxnId="{83AEAD2E-1298-4868-8A1D-5385690D004F}">
      <dgm:prSet/>
      <dgm:spPr/>
      <dgm:t>
        <a:bodyPr/>
        <a:lstStyle/>
        <a:p>
          <a:endParaRPr lang="es-ES"/>
        </a:p>
      </dgm:t>
    </dgm:pt>
    <dgm:pt modelId="{CAEC66DE-7C2C-4817-B2C6-D19FD8561DA7}">
      <dgm:prSet phldrT="[Texto]" custT="1"/>
      <dgm:spPr/>
      <dgm:t>
        <a:bodyPr/>
        <a:lstStyle/>
        <a:p>
          <a:r>
            <a:rPr lang="es-ES" sz="1400" b="1" i="0" dirty="0" smtClean="0">
              <a:effectLst/>
              <a:latin typeface="OpenSans-Regular"/>
            </a:rPr>
            <a:t>La asistencia de los alumnos ya no será un requisito de evaluación, esto propicia que el ausentismo escolar incremente en todos los niveles. El alumno se pone al corriente, pero sin apropiarse del conocimiento, o sea, que el alumno que no se ha presentado durante el ciclo entregue al final y se le asigne una calificación mínima, así no se focaliza a la escuela. Desafortunadamente desde este aspecto tenemos una simulación educativa, donde el estudiante hace como que aprende, el docente como que enseña y la escuela como que tiene calidad.</a:t>
          </a:r>
          <a:endParaRPr lang="es-ES" sz="1400" b="1" dirty="0"/>
        </a:p>
      </dgm:t>
    </dgm:pt>
    <dgm:pt modelId="{2133FB04-D110-4DE9-93C4-4B8C0940EE2D}" type="parTrans" cxnId="{48248B46-84B8-4F79-9840-8497620F2325}">
      <dgm:prSet/>
      <dgm:spPr/>
      <dgm:t>
        <a:bodyPr/>
        <a:lstStyle/>
        <a:p>
          <a:endParaRPr lang="es-ES"/>
        </a:p>
      </dgm:t>
    </dgm:pt>
    <dgm:pt modelId="{DD9D9B1F-3377-4B9A-8728-80CD5ED9E159}" type="sibTrans" cxnId="{48248B46-84B8-4F79-9840-8497620F2325}">
      <dgm:prSet/>
      <dgm:spPr/>
      <dgm:t>
        <a:bodyPr/>
        <a:lstStyle/>
        <a:p>
          <a:endParaRPr lang="es-ES"/>
        </a:p>
      </dgm:t>
    </dgm:pt>
    <dgm:pt modelId="{F0F69286-B6E4-4A89-9C58-7A149D0D332C}">
      <dgm:prSet phldrT="[Texto]" custT="1"/>
      <dgm:spPr/>
      <dgm:t>
        <a:bodyPr/>
        <a:lstStyle/>
        <a:p>
          <a:r>
            <a:rPr lang="es-ES" sz="1400" b="1" dirty="0" smtClean="0"/>
            <a:t>Contraposiciones/</a:t>
          </a:r>
        </a:p>
        <a:p>
          <a:r>
            <a:rPr lang="es-ES" sz="1400" b="1" dirty="0" smtClean="0"/>
            <a:t>áreas de oportunidad de la reforma </a:t>
          </a:r>
          <a:endParaRPr lang="es-ES" sz="1400" b="1" dirty="0"/>
        </a:p>
      </dgm:t>
    </dgm:pt>
    <dgm:pt modelId="{5B6ECC07-1668-49A3-AEBC-B326E778382F}" type="parTrans" cxnId="{26BDFA0A-044B-4A7F-8A5D-B65A95219496}">
      <dgm:prSet/>
      <dgm:spPr/>
      <dgm:t>
        <a:bodyPr/>
        <a:lstStyle/>
        <a:p>
          <a:endParaRPr lang="es-ES"/>
        </a:p>
      </dgm:t>
    </dgm:pt>
    <dgm:pt modelId="{F904BBD6-3136-41AB-B1FF-98BA44EE3296}" type="sibTrans" cxnId="{26BDFA0A-044B-4A7F-8A5D-B65A95219496}">
      <dgm:prSet/>
      <dgm:spPr/>
      <dgm:t>
        <a:bodyPr/>
        <a:lstStyle/>
        <a:p>
          <a:endParaRPr lang="es-ES"/>
        </a:p>
      </dgm:t>
    </dgm:pt>
    <dgm:pt modelId="{DEE9B694-32A4-4F9E-89DC-F1CA8BEB2613}" type="pres">
      <dgm:prSet presAssocID="{90689D43-04AA-4D40-93B5-8D3D0532DED2}" presName="Name0" presStyleCnt="0">
        <dgm:presLayoutVars>
          <dgm:dir/>
          <dgm:resizeHandles val="exact"/>
        </dgm:presLayoutVars>
      </dgm:prSet>
      <dgm:spPr/>
    </dgm:pt>
    <dgm:pt modelId="{ECEE20F7-215E-4C11-BAA2-B36BB7A36ED8}" type="pres">
      <dgm:prSet presAssocID="{90689D43-04AA-4D40-93B5-8D3D0532DED2}" presName="vNodes" presStyleCnt="0"/>
      <dgm:spPr/>
    </dgm:pt>
    <dgm:pt modelId="{09C1CAC3-7E1A-4903-A1A1-7A8977AB9FF0}" type="pres">
      <dgm:prSet presAssocID="{909995F4-B28E-4A4D-80A8-FB6F8C8A9C7A}" presName="node" presStyleLbl="node1" presStyleIdx="0" presStyleCnt="3" custScaleX="406457" custScaleY="190143">
        <dgm:presLayoutVars>
          <dgm:bulletEnabled val="1"/>
        </dgm:presLayoutVars>
      </dgm:prSet>
      <dgm:spPr/>
      <dgm:t>
        <a:bodyPr/>
        <a:lstStyle/>
        <a:p>
          <a:endParaRPr lang="es-ES"/>
        </a:p>
      </dgm:t>
    </dgm:pt>
    <dgm:pt modelId="{40F3119D-F75D-4358-95D5-81953A3CDD89}" type="pres">
      <dgm:prSet presAssocID="{1A602C8B-BEFE-42DD-BF1A-4BB4A68CF888}" presName="spacerT" presStyleCnt="0"/>
      <dgm:spPr/>
    </dgm:pt>
    <dgm:pt modelId="{28105BE8-9AD3-4A50-8BE8-BC680CE8DE57}" type="pres">
      <dgm:prSet presAssocID="{1A602C8B-BEFE-42DD-BF1A-4BB4A68CF888}" presName="sibTrans" presStyleLbl="sibTrans2D1" presStyleIdx="0" presStyleCnt="2"/>
      <dgm:spPr/>
      <dgm:t>
        <a:bodyPr/>
        <a:lstStyle/>
        <a:p>
          <a:endParaRPr lang="es-ES"/>
        </a:p>
      </dgm:t>
    </dgm:pt>
    <dgm:pt modelId="{94AA0266-BC28-46CF-996C-5B7F0FF87AC8}" type="pres">
      <dgm:prSet presAssocID="{1A602C8B-BEFE-42DD-BF1A-4BB4A68CF888}" presName="spacerB" presStyleCnt="0"/>
      <dgm:spPr/>
    </dgm:pt>
    <dgm:pt modelId="{012CF083-2EE7-4F7D-BC08-E4CEEECBACB6}" type="pres">
      <dgm:prSet presAssocID="{CAEC66DE-7C2C-4817-B2C6-D19FD8561DA7}" presName="node" presStyleLbl="node1" presStyleIdx="1" presStyleCnt="3" custScaleX="410316" custScaleY="225380">
        <dgm:presLayoutVars>
          <dgm:bulletEnabled val="1"/>
        </dgm:presLayoutVars>
      </dgm:prSet>
      <dgm:spPr/>
      <dgm:t>
        <a:bodyPr/>
        <a:lstStyle/>
        <a:p>
          <a:endParaRPr lang="es-ES"/>
        </a:p>
      </dgm:t>
    </dgm:pt>
    <dgm:pt modelId="{C34FA8E7-3158-4658-B992-E9E54A9BBFA7}" type="pres">
      <dgm:prSet presAssocID="{90689D43-04AA-4D40-93B5-8D3D0532DED2}" presName="sibTransLast" presStyleLbl="sibTrans2D1" presStyleIdx="1" presStyleCnt="2" custScaleX="250820" custLinFactX="-85062" custLinFactNeighborX="-100000" custLinFactNeighborY="-5187"/>
      <dgm:spPr/>
      <dgm:t>
        <a:bodyPr/>
        <a:lstStyle/>
        <a:p>
          <a:endParaRPr lang="es-ES"/>
        </a:p>
      </dgm:t>
    </dgm:pt>
    <dgm:pt modelId="{269A16F8-5DEE-41DD-B8B3-059811A7FA3B}" type="pres">
      <dgm:prSet presAssocID="{90689D43-04AA-4D40-93B5-8D3D0532DED2}" presName="connectorText" presStyleLbl="sibTrans2D1" presStyleIdx="1" presStyleCnt="2"/>
      <dgm:spPr/>
      <dgm:t>
        <a:bodyPr/>
        <a:lstStyle/>
        <a:p>
          <a:endParaRPr lang="es-ES"/>
        </a:p>
      </dgm:t>
    </dgm:pt>
    <dgm:pt modelId="{E9636064-B0F9-44D4-B0E6-BE33CDE7035E}" type="pres">
      <dgm:prSet presAssocID="{90689D43-04AA-4D40-93B5-8D3D0532DED2}" presName="lastNode" presStyleLbl="node1" presStyleIdx="2" presStyleCnt="3" custScaleX="99128" custScaleY="86828">
        <dgm:presLayoutVars>
          <dgm:bulletEnabled val="1"/>
        </dgm:presLayoutVars>
      </dgm:prSet>
      <dgm:spPr/>
      <dgm:t>
        <a:bodyPr/>
        <a:lstStyle/>
        <a:p>
          <a:endParaRPr lang="es-ES"/>
        </a:p>
      </dgm:t>
    </dgm:pt>
  </dgm:ptLst>
  <dgm:cxnLst>
    <dgm:cxn modelId="{2BB73DA4-AFDE-4094-B4D0-852BFA1D46CC}" type="presOf" srcId="{90689D43-04AA-4D40-93B5-8D3D0532DED2}" destId="{DEE9B694-32A4-4F9E-89DC-F1CA8BEB2613}" srcOrd="0" destOrd="0" presId="urn:microsoft.com/office/officeart/2005/8/layout/equation2"/>
    <dgm:cxn modelId="{5B4200FA-8B2C-45C7-89FC-F82490069B0A}" type="presOf" srcId="{CAEC66DE-7C2C-4817-B2C6-D19FD8561DA7}" destId="{012CF083-2EE7-4F7D-BC08-E4CEEECBACB6}" srcOrd="0" destOrd="0" presId="urn:microsoft.com/office/officeart/2005/8/layout/equation2"/>
    <dgm:cxn modelId="{F16EF07A-D056-4D52-9405-8FFF8B93FE5D}" type="presOf" srcId="{DD9D9B1F-3377-4B9A-8728-80CD5ED9E159}" destId="{C34FA8E7-3158-4658-B992-E9E54A9BBFA7}" srcOrd="0" destOrd="0" presId="urn:microsoft.com/office/officeart/2005/8/layout/equation2"/>
    <dgm:cxn modelId="{48248B46-84B8-4F79-9840-8497620F2325}" srcId="{90689D43-04AA-4D40-93B5-8D3D0532DED2}" destId="{CAEC66DE-7C2C-4817-B2C6-D19FD8561DA7}" srcOrd="1" destOrd="0" parTransId="{2133FB04-D110-4DE9-93C4-4B8C0940EE2D}" sibTransId="{DD9D9B1F-3377-4B9A-8728-80CD5ED9E159}"/>
    <dgm:cxn modelId="{26BDFA0A-044B-4A7F-8A5D-B65A95219496}" srcId="{90689D43-04AA-4D40-93B5-8D3D0532DED2}" destId="{F0F69286-B6E4-4A89-9C58-7A149D0D332C}" srcOrd="2" destOrd="0" parTransId="{5B6ECC07-1668-49A3-AEBC-B326E778382F}" sibTransId="{F904BBD6-3136-41AB-B1FF-98BA44EE3296}"/>
    <dgm:cxn modelId="{CCAD1F15-13BA-49C7-AE7C-09B5B2436B20}" type="presOf" srcId="{F0F69286-B6E4-4A89-9C58-7A149D0D332C}" destId="{E9636064-B0F9-44D4-B0E6-BE33CDE7035E}" srcOrd="0" destOrd="0" presId="urn:microsoft.com/office/officeart/2005/8/layout/equation2"/>
    <dgm:cxn modelId="{2713661E-1A66-45AD-9F87-CE962567D104}" type="presOf" srcId="{909995F4-B28E-4A4D-80A8-FB6F8C8A9C7A}" destId="{09C1CAC3-7E1A-4903-A1A1-7A8977AB9FF0}" srcOrd="0" destOrd="0" presId="urn:microsoft.com/office/officeart/2005/8/layout/equation2"/>
    <dgm:cxn modelId="{17A4C6D3-085F-4CDE-B53A-E29D1F689513}" type="presOf" srcId="{DD9D9B1F-3377-4B9A-8728-80CD5ED9E159}" destId="{269A16F8-5DEE-41DD-B8B3-059811A7FA3B}" srcOrd="1" destOrd="0" presId="urn:microsoft.com/office/officeart/2005/8/layout/equation2"/>
    <dgm:cxn modelId="{48B53097-C6F8-4955-BDD3-C5B50C969220}" type="presOf" srcId="{1A602C8B-BEFE-42DD-BF1A-4BB4A68CF888}" destId="{28105BE8-9AD3-4A50-8BE8-BC680CE8DE57}" srcOrd="0" destOrd="0" presId="urn:microsoft.com/office/officeart/2005/8/layout/equation2"/>
    <dgm:cxn modelId="{83AEAD2E-1298-4868-8A1D-5385690D004F}" srcId="{90689D43-04AA-4D40-93B5-8D3D0532DED2}" destId="{909995F4-B28E-4A4D-80A8-FB6F8C8A9C7A}" srcOrd="0" destOrd="0" parTransId="{77E747A8-80F8-4DCB-B5C8-0EC8B8578D24}" sibTransId="{1A602C8B-BEFE-42DD-BF1A-4BB4A68CF888}"/>
    <dgm:cxn modelId="{B365435A-4726-47B5-A020-CFFB73E91AB4}" type="presParOf" srcId="{DEE9B694-32A4-4F9E-89DC-F1CA8BEB2613}" destId="{ECEE20F7-215E-4C11-BAA2-B36BB7A36ED8}" srcOrd="0" destOrd="0" presId="urn:microsoft.com/office/officeart/2005/8/layout/equation2"/>
    <dgm:cxn modelId="{3E225647-A450-409E-B57F-359448157D98}" type="presParOf" srcId="{ECEE20F7-215E-4C11-BAA2-B36BB7A36ED8}" destId="{09C1CAC3-7E1A-4903-A1A1-7A8977AB9FF0}" srcOrd="0" destOrd="0" presId="urn:microsoft.com/office/officeart/2005/8/layout/equation2"/>
    <dgm:cxn modelId="{9D8D7F8B-9063-4481-9838-D87AF9C5915A}" type="presParOf" srcId="{ECEE20F7-215E-4C11-BAA2-B36BB7A36ED8}" destId="{40F3119D-F75D-4358-95D5-81953A3CDD89}" srcOrd="1" destOrd="0" presId="urn:microsoft.com/office/officeart/2005/8/layout/equation2"/>
    <dgm:cxn modelId="{AB8B0212-6548-463E-AAF8-028F86512A01}" type="presParOf" srcId="{ECEE20F7-215E-4C11-BAA2-B36BB7A36ED8}" destId="{28105BE8-9AD3-4A50-8BE8-BC680CE8DE57}" srcOrd="2" destOrd="0" presId="urn:microsoft.com/office/officeart/2005/8/layout/equation2"/>
    <dgm:cxn modelId="{360C6D16-402B-46CF-9BFA-10E0042FB506}" type="presParOf" srcId="{ECEE20F7-215E-4C11-BAA2-B36BB7A36ED8}" destId="{94AA0266-BC28-46CF-996C-5B7F0FF87AC8}" srcOrd="3" destOrd="0" presId="urn:microsoft.com/office/officeart/2005/8/layout/equation2"/>
    <dgm:cxn modelId="{99799853-488E-4D55-BCC4-2D9BA500A3ED}" type="presParOf" srcId="{ECEE20F7-215E-4C11-BAA2-B36BB7A36ED8}" destId="{012CF083-2EE7-4F7D-BC08-E4CEEECBACB6}" srcOrd="4" destOrd="0" presId="urn:microsoft.com/office/officeart/2005/8/layout/equation2"/>
    <dgm:cxn modelId="{B0838E66-015A-4DA1-8952-5F6A21770A93}" type="presParOf" srcId="{DEE9B694-32A4-4F9E-89DC-F1CA8BEB2613}" destId="{C34FA8E7-3158-4658-B992-E9E54A9BBFA7}" srcOrd="1" destOrd="0" presId="urn:microsoft.com/office/officeart/2005/8/layout/equation2"/>
    <dgm:cxn modelId="{854B741A-018B-46A3-B79F-3B20851DA413}" type="presParOf" srcId="{C34FA8E7-3158-4658-B992-E9E54A9BBFA7}" destId="{269A16F8-5DEE-41DD-B8B3-059811A7FA3B}" srcOrd="0" destOrd="0" presId="urn:microsoft.com/office/officeart/2005/8/layout/equation2"/>
    <dgm:cxn modelId="{69F175D7-B039-4F19-BA6A-FD5788EE6A34}" type="presParOf" srcId="{DEE9B694-32A4-4F9E-89DC-F1CA8BEB2613}" destId="{E9636064-B0F9-44D4-B0E6-BE33CDE7035E}"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0689D43-04AA-4D40-93B5-8D3D0532DED2}" type="doc">
      <dgm:prSet loTypeId="urn:microsoft.com/office/officeart/2005/8/layout/equation2" loCatId="process" qsTypeId="urn:microsoft.com/office/officeart/2005/8/quickstyle/simple1" qsCatId="simple" csTypeId="urn:microsoft.com/office/officeart/2005/8/colors/accent2_1" csCatId="accent2" phldr="1"/>
      <dgm:spPr/>
    </dgm:pt>
    <dgm:pt modelId="{909995F4-B28E-4A4D-80A8-FB6F8C8A9C7A}">
      <dgm:prSet phldrT="[Texto]" custT="1"/>
      <dgm:spPr/>
      <dgm:t>
        <a:bodyPr/>
        <a:lstStyle/>
        <a:p>
          <a:r>
            <a:rPr lang="es-ES" sz="1600" b="0" i="0" dirty="0" smtClean="0">
              <a:solidFill>
                <a:schemeClr val="tx1"/>
              </a:solidFill>
              <a:effectLst/>
              <a:latin typeface="OpenSans-Regular"/>
            </a:rPr>
            <a:t>Se propone que los planes y programas de estudio tengan una perspectiva de género y se retomen contenidos específicos como la historia, la filosofía, la geografía, las artes, la educación física y todos aquellos que reconozcan y ayuden a hacer frente a los antiguos y nuevos problemas sociales para que brinde las oportunidades necesarias para lograr calidad de vida en los ciudadanos de este país.</a:t>
          </a:r>
          <a:endParaRPr lang="es-ES" sz="1600" dirty="0">
            <a:solidFill>
              <a:schemeClr val="tx1"/>
            </a:solidFill>
          </a:endParaRPr>
        </a:p>
      </dgm:t>
    </dgm:pt>
    <dgm:pt modelId="{77E747A8-80F8-4DCB-B5C8-0EC8B8578D24}" type="parTrans" cxnId="{83AEAD2E-1298-4868-8A1D-5385690D004F}">
      <dgm:prSet/>
      <dgm:spPr/>
      <dgm:t>
        <a:bodyPr/>
        <a:lstStyle/>
        <a:p>
          <a:endParaRPr lang="es-ES">
            <a:solidFill>
              <a:schemeClr val="tx1"/>
            </a:solidFill>
          </a:endParaRPr>
        </a:p>
      </dgm:t>
    </dgm:pt>
    <dgm:pt modelId="{1A602C8B-BEFE-42DD-BF1A-4BB4A68CF888}" type="sibTrans" cxnId="{83AEAD2E-1298-4868-8A1D-5385690D004F}">
      <dgm:prSet/>
      <dgm:spPr/>
      <dgm:t>
        <a:bodyPr/>
        <a:lstStyle/>
        <a:p>
          <a:endParaRPr lang="es-ES">
            <a:solidFill>
              <a:schemeClr val="tx1"/>
            </a:solidFill>
          </a:endParaRPr>
        </a:p>
      </dgm:t>
    </dgm:pt>
    <dgm:pt modelId="{CAEC66DE-7C2C-4817-B2C6-D19FD8561DA7}">
      <dgm:prSet phldrT="[Texto]" custT="1"/>
      <dgm:spPr/>
      <dgm:t>
        <a:bodyPr/>
        <a:lstStyle/>
        <a:p>
          <a:r>
            <a:rPr lang="es-ES" sz="1400" b="0" i="0" dirty="0" smtClean="0">
              <a:solidFill>
                <a:schemeClr val="tx1"/>
              </a:solidFill>
              <a:effectLst/>
              <a:latin typeface="OpenSans-Regular"/>
            </a:rPr>
            <a:t>Es por eso que se promete que los planes, programas y contenidos van a contemplar el contexto social de cada lugar, pero no será hasta el ciclo 2021-2022 cuando el nuevo currículo entre en vigor. </a:t>
          </a:r>
          <a:r>
            <a:rPr lang="es-ES" sz="1400" b="1" i="0" dirty="0" smtClean="0">
              <a:solidFill>
                <a:schemeClr val="tx1"/>
              </a:solidFill>
              <a:effectLst/>
              <a:latin typeface="OpenSans-Regular"/>
            </a:rPr>
            <a:t>De momento se “reciclan” los programas sugeridos por las anteriores reformas, de tal manera que los docentes trabajan con dos modelos educativos a la vez, como lo sugería la anterior reforma, Plan y programa de estudio 2011.</a:t>
          </a:r>
          <a:endParaRPr lang="es-ES" sz="1400" b="1" dirty="0">
            <a:solidFill>
              <a:schemeClr val="tx1"/>
            </a:solidFill>
          </a:endParaRPr>
        </a:p>
      </dgm:t>
    </dgm:pt>
    <dgm:pt modelId="{2133FB04-D110-4DE9-93C4-4B8C0940EE2D}" type="parTrans" cxnId="{48248B46-84B8-4F79-9840-8497620F2325}">
      <dgm:prSet/>
      <dgm:spPr/>
      <dgm:t>
        <a:bodyPr/>
        <a:lstStyle/>
        <a:p>
          <a:endParaRPr lang="es-ES">
            <a:solidFill>
              <a:schemeClr val="tx1"/>
            </a:solidFill>
          </a:endParaRPr>
        </a:p>
      </dgm:t>
    </dgm:pt>
    <dgm:pt modelId="{DD9D9B1F-3377-4B9A-8728-80CD5ED9E159}" type="sibTrans" cxnId="{48248B46-84B8-4F79-9840-8497620F2325}">
      <dgm:prSet/>
      <dgm:spPr/>
      <dgm:t>
        <a:bodyPr/>
        <a:lstStyle/>
        <a:p>
          <a:endParaRPr lang="es-ES">
            <a:solidFill>
              <a:schemeClr val="tx1"/>
            </a:solidFill>
          </a:endParaRPr>
        </a:p>
      </dgm:t>
    </dgm:pt>
    <dgm:pt modelId="{F0F69286-B6E4-4A89-9C58-7A149D0D332C}">
      <dgm:prSet phldrT="[Texto]" custT="1"/>
      <dgm:spPr/>
      <dgm:t>
        <a:bodyPr/>
        <a:lstStyle/>
        <a:p>
          <a:r>
            <a:rPr lang="es-ES" sz="1400" b="1" dirty="0" smtClean="0">
              <a:solidFill>
                <a:schemeClr val="tx1"/>
              </a:solidFill>
              <a:latin typeface="Calibri" panose="020F0502020204030204" pitchFamily="34" charset="0"/>
              <a:cs typeface="Calibri" panose="020F0502020204030204" pitchFamily="34" charset="0"/>
            </a:rPr>
            <a:t>Contraposiciones/</a:t>
          </a:r>
        </a:p>
        <a:p>
          <a:r>
            <a:rPr lang="es-ES" sz="1400" b="1" dirty="0" smtClean="0">
              <a:solidFill>
                <a:schemeClr val="tx1"/>
              </a:solidFill>
              <a:latin typeface="Calibri" panose="020F0502020204030204" pitchFamily="34" charset="0"/>
              <a:cs typeface="Calibri" panose="020F0502020204030204" pitchFamily="34" charset="0"/>
            </a:rPr>
            <a:t>áreas de oportunidad de la reforma </a:t>
          </a:r>
          <a:endParaRPr lang="es-ES" sz="1400" b="1" dirty="0">
            <a:solidFill>
              <a:schemeClr val="tx1"/>
            </a:solidFill>
            <a:latin typeface="Calibri" panose="020F0502020204030204" pitchFamily="34" charset="0"/>
            <a:cs typeface="Calibri" panose="020F0502020204030204" pitchFamily="34" charset="0"/>
          </a:endParaRPr>
        </a:p>
      </dgm:t>
    </dgm:pt>
    <dgm:pt modelId="{5B6ECC07-1668-49A3-AEBC-B326E778382F}" type="parTrans" cxnId="{26BDFA0A-044B-4A7F-8A5D-B65A95219496}">
      <dgm:prSet/>
      <dgm:spPr/>
      <dgm:t>
        <a:bodyPr/>
        <a:lstStyle/>
        <a:p>
          <a:endParaRPr lang="es-ES">
            <a:solidFill>
              <a:schemeClr val="tx1"/>
            </a:solidFill>
          </a:endParaRPr>
        </a:p>
      </dgm:t>
    </dgm:pt>
    <dgm:pt modelId="{F904BBD6-3136-41AB-B1FF-98BA44EE3296}" type="sibTrans" cxnId="{26BDFA0A-044B-4A7F-8A5D-B65A95219496}">
      <dgm:prSet/>
      <dgm:spPr/>
      <dgm:t>
        <a:bodyPr/>
        <a:lstStyle/>
        <a:p>
          <a:endParaRPr lang="es-ES">
            <a:solidFill>
              <a:schemeClr val="tx1"/>
            </a:solidFill>
          </a:endParaRPr>
        </a:p>
      </dgm:t>
    </dgm:pt>
    <dgm:pt modelId="{DEE9B694-32A4-4F9E-89DC-F1CA8BEB2613}" type="pres">
      <dgm:prSet presAssocID="{90689D43-04AA-4D40-93B5-8D3D0532DED2}" presName="Name0" presStyleCnt="0">
        <dgm:presLayoutVars>
          <dgm:dir/>
          <dgm:resizeHandles val="exact"/>
        </dgm:presLayoutVars>
      </dgm:prSet>
      <dgm:spPr/>
    </dgm:pt>
    <dgm:pt modelId="{ECEE20F7-215E-4C11-BAA2-B36BB7A36ED8}" type="pres">
      <dgm:prSet presAssocID="{90689D43-04AA-4D40-93B5-8D3D0532DED2}" presName="vNodes" presStyleCnt="0"/>
      <dgm:spPr/>
    </dgm:pt>
    <dgm:pt modelId="{09C1CAC3-7E1A-4903-A1A1-7A8977AB9FF0}" type="pres">
      <dgm:prSet presAssocID="{909995F4-B28E-4A4D-80A8-FB6F8C8A9C7A}" presName="node" presStyleLbl="node1" presStyleIdx="0" presStyleCnt="3" custScaleX="406457" custScaleY="250944">
        <dgm:presLayoutVars>
          <dgm:bulletEnabled val="1"/>
        </dgm:presLayoutVars>
      </dgm:prSet>
      <dgm:spPr/>
      <dgm:t>
        <a:bodyPr/>
        <a:lstStyle/>
        <a:p>
          <a:endParaRPr lang="es-ES"/>
        </a:p>
      </dgm:t>
    </dgm:pt>
    <dgm:pt modelId="{40F3119D-F75D-4358-95D5-81953A3CDD89}" type="pres">
      <dgm:prSet presAssocID="{1A602C8B-BEFE-42DD-BF1A-4BB4A68CF888}" presName="spacerT" presStyleCnt="0"/>
      <dgm:spPr/>
    </dgm:pt>
    <dgm:pt modelId="{28105BE8-9AD3-4A50-8BE8-BC680CE8DE57}" type="pres">
      <dgm:prSet presAssocID="{1A602C8B-BEFE-42DD-BF1A-4BB4A68CF888}" presName="sibTrans" presStyleLbl="sibTrans2D1" presStyleIdx="0" presStyleCnt="2"/>
      <dgm:spPr/>
      <dgm:t>
        <a:bodyPr/>
        <a:lstStyle/>
        <a:p>
          <a:endParaRPr lang="es-ES"/>
        </a:p>
      </dgm:t>
    </dgm:pt>
    <dgm:pt modelId="{94AA0266-BC28-46CF-996C-5B7F0FF87AC8}" type="pres">
      <dgm:prSet presAssocID="{1A602C8B-BEFE-42DD-BF1A-4BB4A68CF888}" presName="spacerB" presStyleCnt="0"/>
      <dgm:spPr/>
    </dgm:pt>
    <dgm:pt modelId="{012CF083-2EE7-4F7D-BC08-E4CEEECBACB6}" type="pres">
      <dgm:prSet presAssocID="{CAEC66DE-7C2C-4817-B2C6-D19FD8561DA7}" presName="node" presStyleLbl="node1" presStyleIdx="1" presStyleCnt="3" custScaleX="410316" custScaleY="225380">
        <dgm:presLayoutVars>
          <dgm:bulletEnabled val="1"/>
        </dgm:presLayoutVars>
      </dgm:prSet>
      <dgm:spPr/>
      <dgm:t>
        <a:bodyPr/>
        <a:lstStyle/>
        <a:p>
          <a:endParaRPr lang="es-ES"/>
        </a:p>
      </dgm:t>
    </dgm:pt>
    <dgm:pt modelId="{C34FA8E7-3158-4658-B992-E9E54A9BBFA7}" type="pres">
      <dgm:prSet presAssocID="{90689D43-04AA-4D40-93B5-8D3D0532DED2}" presName="sibTransLast" presStyleLbl="sibTrans2D1" presStyleIdx="1" presStyleCnt="2"/>
      <dgm:spPr/>
      <dgm:t>
        <a:bodyPr/>
        <a:lstStyle/>
        <a:p>
          <a:endParaRPr lang="es-ES"/>
        </a:p>
      </dgm:t>
    </dgm:pt>
    <dgm:pt modelId="{269A16F8-5DEE-41DD-B8B3-059811A7FA3B}" type="pres">
      <dgm:prSet presAssocID="{90689D43-04AA-4D40-93B5-8D3D0532DED2}" presName="connectorText" presStyleLbl="sibTrans2D1" presStyleIdx="1" presStyleCnt="2"/>
      <dgm:spPr/>
      <dgm:t>
        <a:bodyPr/>
        <a:lstStyle/>
        <a:p>
          <a:endParaRPr lang="es-ES"/>
        </a:p>
      </dgm:t>
    </dgm:pt>
    <dgm:pt modelId="{E9636064-B0F9-44D4-B0E6-BE33CDE7035E}" type="pres">
      <dgm:prSet presAssocID="{90689D43-04AA-4D40-93B5-8D3D0532DED2}" presName="lastNode" presStyleLbl="node1" presStyleIdx="2" presStyleCnt="3" custScaleX="85621" custScaleY="79753" custLinFactX="42106" custLinFactNeighborX="100000">
        <dgm:presLayoutVars>
          <dgm:bulletEnabled val="1"/>
        </dgm:presLayoutVars>
      </dgm:prSet>
      <dgm:spPr/>
      <dgm:t>
        <a:bodyPr/>
        <a:lstStyle/>
        <a:p>
          <a:endParaRPr lang="es-ES"/>
        </a:p>
      </dgm:t>
    </dgm:pt>
  </dgm:ptLst>
  <dgm:cxnLst>
    <dgm:cxn modelId="{2BB73DA4-AFDE-4094-B4D0-852BFA1D46CC}" type="presOf" srcId="{90689D43-04AA-4D40-93B5-8D3D0532DED2}" destId="{DEE9B694-32A4-4F9E-89DC-F1CA8BEB2613}" srcOrd="0" destOrd="0" presId="urn:microsoft.com/office/officeart/2005/8/layout/equation2"/>
    <dgm:cxn modelId="{5B4200FA-8B2C-45C7-89FC-F82490069B0A}" type="presOf" srcId="{CAEC66DE-7C2C-4817-B2C6-D19FD8561DA7}" destId="{012CF083-2EE7-4F7D-BC08-E4CEEECBACB6}" srcOrd="0" destOrd="0" presId="urn:microsoft.com/office/officeart/2005/8/layout/equation2"/>
    <dgm:cxn modelId="{F16EF07A-D056-4D52-9405-8FFF8B93FE5D}" type="presOf" srcId="{DD9D9B1F-3377-4B9A-8728-80CD5ED9E159}" destId="{C34FA8E7-3158-4658-B992-E9E54A9BBFA7}" srcOrd="0" destOrd="0" presId="urn:microsoft.com/office/officeart/2005/8/layout/equation2"/>
    <dgm:cxn modelId="{48248B46-84B8-4F79-9840-8497620F2325}" srcId="{90689D43-04AA-4D40-93B5-8D3D0532DED2}" destId="{CAEC66DE-7C2C-4817-B2C6-D19FD8561DA7}" srcOrd="1" destOrd="0" parTransId="{2133FB04-D110-4DE9-93C4-4B8C0940EE2D}" sibTransId="{DD9D9B1F-3377-4B9A-8728-80CD5ED9E159}"/>
    <dgm:cxn modelId="{26BDFA0A-044B-4A7F-8A5D-B65A95219496}" srcId="{90689D43-04AA-4D40-93B5-8D3D0532DED2}" destId="{F0F69286-B6E4-4A89-9C58-7A149D0D332C}" srcOrd="2" destOrd="0" parTransId="{5B6ECC07-1668-49A3-AEBC-B326E778382F}" sibTransId="{F904BBD6-3136-41AB-B1FF-98BA44EE3296}"/>
    <dgm:cxn modelId="{CCAD1F15-13BA-49C7-AE7C-09B5B2436B20}" type="presOf" srcId="{F0F69286-B6E4-4A89-9C58-7A149D0D332C}" destId="{E9636064-B0F9-44D4-B0E6-BE33CDE7035E}" srcOrd="0" destOrd="0" presId="urn:microsoft.com/office/officeart/2005/8/layout/equation2"/>
    <dgm:cxn modelId="{2713661E-1A66-45AD-9F87-CE962567D104}" type="presOf" srcId="{909995F4-B28E-4A4D-80A8-FB6F8C8A9C7A}" destId="{09C1CAC3-7E1A-4903-A1A1-7A8977AB9FF0}" srcOrd="0" destOrd="0" presId="urn:microsoft.com/office/officeart/2005/8/layout/equation2"/>
    <dgm:cxn modelId="{17A4C6D3-085F-4CDE-B53A-E29D1F689513}" type="presOf" srcId="{DD9D9B1F-3377-4B9A-8728-80CD5ED9E159}" destId="{269A16F8-5DEE-41DD-B8B3-059811A7FA3B}" srcOrd="1" destOrd="0" presId="urn:microsoft.com/office/officeart/2005/8/layout/equation2"/>
    <dgm:cxn modelId="{48B53097-C6F8-4955-BDD3-C5B50C969220}" type="presOf" srcId="{1A602C8B-BEFE-42DD-BF1A-4BB4A68CF888}" destId="{28105BE8-9AD3-4A50-8BE8-BC680CE8DE57}" srcOrd="0" destOrd="0" presId="urn:microsoft.com/office/officeart/2005/8/layout/equation2"/>
    <dgm:cxn modelId="{83AEAD2E-1298-4868-8A1D-5385690D004F}" srcId="{90689D43-04AA-4D40-93B5-8D3D0532DED2}" destId="{909995F4-B28E-4A4D-80A8-FB6F8C8A9C7A}" srcOrd="0" destOrd="0" parTransId="{77E747A8-80F8-4DCB-B5C8-0EC8B8578D24}" sibTransId="{1A602C8B-BEFE-42DD-BF1A-4BB4A68CF888}"/>
    <dgm:cxn modelId="{B365435A-4726-47B5-A020-CFFB73E91AB4}" type="presParOf" srcId="{DEE9B694-32A4-4F9E-89DC-F1CA8BEB2613}" destId="{ECEE20F7-215E-4C11-BAA2-B36BB7A36ED8}" srcOrd="0" destOrd="0" presId="urn:microsoft.com/office/officeart/2005/8/layout/equation2"/>
    <dgm:cxn modelId="{3E225647-A450-409E-B57F-359448157D98}" type="presParOf" srcId="{ECEE20F7-215E-4C11-BAA2-B36BB7A36ED8}" destId="{09C1CAC3-7E1A-4903-A1A1-7A8977AB9FF0}" srcOrd="0" destOrd="0" presId="urn:microsoft.com/office/officeart/2005/8/layout/equation2"/>
    <dgm:cxn modelId="{9D8D7F8B-9063-4481-9838-D87AF9C5915A}" type="presParOf" srcId="{ECEE20F7-215E-4C11-BAA2-B36BB7A36ED8}" destId="{40F3119D-F75D-4358-95D5-81953A3CDD89}" srcOrd="1" destOrd="0" presId="urn:microsoft.com/office/officeart/2005/8/layout/equation2"/>
    <dgm:cxn modelId="{AB8B0212-6548-463E-AAF8-028F86512A01}" type="presParOf" srcId="{ECEE20F7-215E-4C11-BAA2-B36BB7A36ED8}" destId="{28105BE8-9AD3-4A50-8BE8-BC680CE8DE57}" srcOrd="2" destOrd="0" presId="urn:microsoft.com/office/officeart/2005/8/layout/equation2"/>
    <dgm:cxn modelId="{360C6D16-402B-46CF-9BFA-10E0042FB506}" type="presParOf" srcId="{ECEE20F7-215E-4C11-BAA2-B36BB7A36ED8}" destId="{94AA0266-BC28-46CF-996C-5B7F0FF87AC8}" srcOrd="3" destOrd="0" presId="urn:microsoft.com/office/officeart/2005/8/layout/equation2"/>
    <dgm:cxn modelId="{99799853-488E-4D55-BCC4-2D9BA500A3ED}" type="presParOf" srcId="{ECEE20F7-215E-4C11-BAA2-B36BB7A36ED8}" destId="{012CF083-2EE7-4F7D-BC08-E4CEEECBACB6}" srcOrd="4" destOrd="0" presId="urn:microsoft.com/office/officeart/2005/8/layout/equation2"/>
    <dgm:cxn modelId="{B0838E66-015A-4DA1-8952-5F6A21770A93}" type="presParOf" srcId="{DEE9B694-32A4-4F9E-89DC-F1CA8BEB2613}" destId="{C34FA8E7-3158-4658-B992-E9E54A9BBFA7}" srcOrd="1" destOrd="0" presId="urn:microsoft.com/office/officeart/2005/8/layout/equation2"/>
    <dgm:cxn modelId="{854B741A-018B-46A3-B79F-3B20851DA413}" type="presParOf" srcId="{C34FA8E7-3158-4658-B992-E9E54A9BBFA7}" destId="{269A16F8-5DEE-41DD-B8B3-059811A7FA3B}" srcOrd="0" destOrd="0" presId="urn:microsoft.com/office/officeart/2005/8/layout/equation2"/>
    <dgm:cxn modelId="{69F175D7-B039-4F19-BA6A-FD5788EE6A34}" type="presParOf" srcId="{DEE9B694-32A4-4F9E-89DC-F1CA8BEB2613}" destId="{E9636064-B0F9-44D4-B0E6-BE33CDE7035E}"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2747D-5F8C-417F-A0B6-CECC4C886BD1}">
      <dsp:nvSpPr>
        <dsp:cNvPr id="0" name=""/>
        <dsp:cNvSpPr/>
      </dsp:nvSpPr>
      <dsp:spPr>
        <a:xfrm rot="21300000">
          <a:off x="26625" y="2118823"/>
          <a:ext cx="8623293" cy="987497"/>
        </a:xfrm>
        <a:prstGeom prst="mathMinus">
          <a:avLst/>
        </a:prstGeom>
        <a:solidFill>
          <a:schemeClr val="accent2">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D07F53-41D3-4C0E-817A-D03805E5674D}">
      <dsp:nvSpPr>
        <dsp:cNvPr id="0" name=""/>
        <dsp:cNvSpPr/>
      </dsp:nvSpPr>
      <dsp:spPr>
        <a:xfrm>
          <a:off x="1041185" y="261257"/>
          <a:ext cx="2602963" cy="2090057"/>
        </a:xfrm>
        <a:prstGeom prst="downArrow">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E09D0F-94A0-4FEA-B64B-6321CB9D778B}">
      <dsp:nvSpPr>
        <dsp:cNvPr id="0" name=""/>
        <dsp:cNvSpPr/>
      </dsp:nvSpPr>
      <dsp:spPr>
        <a:xfrm>
          <a:off x="4598568" y="0"/>
          <a:ext cx="2776494" cy="219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kern="1200" dirty="0" smtClean="0"/>
            <a:t>Es una modificación, enmienda o actualización del </a:t>
          </a:r>
          <a:r>
            <a:rPr lang="es-ES" sz="1800" b="1" kern="1200" dirty="0" smtClean="0"/>
            <a:t>sistema educativo</a:t>
          </a:r>
          <a:r>
            <a:rPr lang="es-ES" sz="1800" kern="1200" dirty="0" smtClean="0"/>
            <a:t> </a:t>
          </a:r>
          <a:r>
            <a:rPr lang="es-ES" sz="1800" kern="1200" dirty="0" smtClean="0"/>
            <a:t>con </a:t>
          </a:r>
          <a:r>
            <a:rPr lang="es-ES" sz="1800" kern="1200" dirty="0" smtClean="0"/>
            <a:t>el objetivo de mejorarlo.</a:t>
          </a:r>
          <a:endParaRPr lang="es-ES" sz="1800" kern="1200" dirty="0"/>
        </a:p>
      </dsp:txBody>
      <dsp:txXfrm>
        <a:off x="4598568" y="0"/>
        <a:ext cx="2776494" cy="2194560"/>
      </dsp:txXfrm>
    </dsp:sp>
    <dsp:sp modelId="{6C0E5987-864C-4B61-B370-A143D411265D}">
      <dsp:nvSpPr>
        <dsp:cNvPr id="0" name=""/>
        <dsp:cNvSpPr/>
      </dsp:nvSpPr>
      <dsp:spPr>
        <a:xfrm>
          <a:off x="5032396" y="2873829"/>
          <a:ext cx="2602963" cy="2090057"/>
        </a:xfrm>
        <a:prstGeom prst="upArrow">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791575-07C5-46AB-8A72-63A80022B90B}">
      <dsp:nvSpPr>
        <dsp:cNvPr id="0" name=""/>
        <dsp:cNvSpPr/>
      </dsp:nvSpPr>
      <dsp:spPr>
        <a:xfrm>
          <a:off x="473072" y="3030583"/>
          <a:ext cx="4433311" cy="219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kern="1200" dirty="0" smtClean="0"/>
            <a:t>Requiere, por parte de los distintos factores políticos y sociales involucrados, una seria y constructiva discusión y reflexión, pues este tipo de iniciativas tienen enormes repercusiones en el futuro de un país, debido a que pueden modificar las formas, los métodos y los contenidos que se les imparten a los niños y jóvenes.</a:t>
          </a:r>
          <a:endParaRPr lang="es-ES" sz="1800" kern="1200" dirty="0"/>
        </a:p>
      </dsp:txBody>
      <dsp:txXfrm>
        <a:off x="473072" y="3030583"/>
        <a:ext cx="4433311" cy="2194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91D1D-EC76-497A-8519-A25F0C925C2B}">
      <dsp:nvSpPr>
        <dsp:cNvPr id="0" name=""/>
        <dsp:cNvSpPr/>
      </dsp:nvSpPr>
      <dsp:spPr>
        <a:xfrm>
          <a:off x="32512" y="639016"/>
          <a:ext cx="3070096" cy="184205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dirty="0" smtClean="0"/>
            <a:t>La Nueva Escuela Mexicana, Reforma Integral de la Educación Básica y la Reforma Educativa.</a:t>
          </a:r>
        </a:p>
      </dsp:txBody>
      <dsp:txXfrm>
        <a:off x="86464" y="692968"/>
        <a:ext cx="2962192" cy="1734153"/>
      </dsp:txXfrm>
    </dsp:sp>
    <dsp:sp modelId="{5E89F5F3-139D-457E-8D8C-B68B22FA837B}">
      <dsp:nvSpPr>
        <dsp:cNvPr id="0" name=""/>
        <dsp:cNvSpPr/>
      </dsp:nvSpPr>
      <dsp:spPr>
        <a:xfrm>
          <a:off x="3372777" y="1179353"/>
          <a:ext cx="650860" cy="7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a:solidFill>
              <a:schemeClr val="tx1"/>
            </a:solidFill>
          </a:endParaRPr>
        </a:p>
      </dsp:txBody>
      <dsp:txXfrm>
        <a:off x="3372777" y="1331630"/>
        <a:ext cx="455602" cy="456829"/>
      </dsp:txXfrm>
    </dsp:sp>
    <dsp:sp modelId="{5311124E-7A9D-4D31-965B-D7A51AE9886B}">
      <dsp:nvSpPr>
        <dsp:cNvPr id="0" name=""/>
        <dsp:cNvSpPr/>
      </dsp:nvSpPr>
      <dsp:spPr>
        <a:xfrm>
          <a:off x="4330648" y="639016"/>
          <a:ext cx="3070096" cy="184205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0" i="0" kern="1200" dirty="0" smtClean="0"/>
            <a:t>Fue impulsada por </a:t>
          </a:r>
          <a:r>
            <a:rPr lang="es-ES" sz="1600" b="1" i="0" kern="1200" dirty="0" smtClean="0"/>
            <a:t>Carlos Salinas </a:t>
          </a:r>
          <a:r>
            <a:rPr lang="es-ES" sz="1600" b="0" i="0" kern="1200" dirty="0" smtClean="0"/>
            <a:t>(88-94) y </a:t>
          </a:r>
          <a:r>
            <a:rPr lang="es-ES" sz="1600" b="1" i="0" kern="1200" dirty="0" smtClean="0"/>
            <a:t>Ernesto Zedillo </a:t>
          </a:r>
          <a:r>
            <a:rPr lang="es-ES" sz="1600" b="0" i="0" kern="1200" dirty="0" smtClean="0"/>
            <a:t>(94-2000). </a:t>
          </a:r>
        </a:p>
        <a:p>
          <a:pPr lvl="0" algn="ctr" defTabSz="711200">
            <a:lnSpc>
              <a:spcPct val="90000"/>
            </a:lnSpc>
            <a:spcBef>
              <a:spcPct val="0"/>
            </a:spcBef>
            <a:spcAft>
              <a:spcPct val="35000"/>
            </a:spcAft>
          </a:pPr>
          <a:r>
            <a:rPr lang="es-ES" sz="1600" b="0" i="0" kern="1200" dirty="0" smtClean="0"/>
            <a:t>Ejes principales: federalización de la educación, la renovación de los contenidos y materiales, y revalorización de la profesión magisterial.</a:t>
          </a:r>
          <a:endParaRPr lang="es-ES" sz="1600" kern="1200" dirty="0"/>
        </a:p>
      </dsp:txBody>
      <dsp:txXfrm>
        <a:off x="4384600" y="692968"/>
        <a:ext cx="2962192" cy="1734153"/>
      </dsp:txXfrm>
    </dsp:sp>
    <dsp:sp modelId="{367B7772-5C3F-4CB2-9022-F639A05474F1}">
      <dsp:nvSpPr>
        <dsp:cNvPr id="0" name=""/>
        <dsp:cNvSpPr/>
      </dsp:nvSpPr>
      <dsp:spPr>
        <a:xfrm>
          <a:off x="7670913" y="1179353"/>
          <a:ext cx="650860" cy="7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a:solidFill>
              <a:schemeClr val="tx1"/>
            </a:solidFill>
          </a:endParaRPr>
        </a:p>
      </dsp:txBody>
      <dsp:txXfrm>
        <a:off x="7670913" y="1331630"/>
        <a:ext cx="455602" cy="456829"/>
      </dsp:txXfrm>
    </dsp:sp>
    <dsp:sp modelId="{549708F1-A7A7-4CE0-B2AF-ED31BBA44933}">
      <dsp:nvSpPr>
        <dsp:cNvPr id="0" name=""/>
        <dsp:cNvSpPr/>
      </dsp:nvSpPr>
      <dsp:spPr>
        <a:xfrm>
          <a:off x="8628783" y="639016"/>
          <a:ext cx="3070096" cy="184205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dirty="0" smtClean="0"/>
            <a:t>Se le otorgó la facultad a los 31 estados de la República excepto el entonces de ejercer el control de la educación básica, lo cual incluía nómina.</a:t>
          </a:r>
          <a:endParaRPr lang="es-ES" sz="1800" kern="1200" dirty="0"/>
        </a:p>
      </dsp:txBody>
      <dsp:txXfrm>
        <a:off x="8682735" y="692968"/>
        <a:ext cx="2962192" cy="1734153"/>
      </dsp:txXfrm>
    </dsp:sp>
    <dsp:sp modelId="{79B512B2-1176-4C28-BB70-A271AD99C269}">
      <dsp:nvSpPr>
        <dsp:cNvPr id="0" name=""/>
        <dsp:cNvSpPr/>
      </dsp:nvSpPr>
      <dsp:spPr>
        <a:xfrm rot="5400000">
          <a:off x="9781071" y="2800906"/>
          <a:ext cx="765520" cy="7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a:solidFill>
              <a:schemeClr val="tx1"/>
            </a:solidFill>
          </a:endParaRPr>
        </a:p>
      </dsp:txBody>
      <dsp:txXfrm rot="-5400000">
        <a:off x="9935417" y="2798838"/>
        <a:ext cx="456829" cy="537105"/>
      </dsp:txXfrm>
    </dsp:sp>
    <dsp:sp modelId="{9921F290-0C4B-4FFD-B773-E270CC486BCC}">
      <dsp:nvSpPr>
        <dsp:cNvPr id="0" name=""/>
        <dsp:cNvSpPr/>
      </dsp:nvSpPr>
      <dsp:spPr>
        <a:xfrm>
          <a:off x="8628783" y="3925453"/>
          <a:ext cx="3070096" cy="184205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smtClean="0"/>
            <a:t>En 2003 Vicente Fox (2000-2006) impulsó su propia visión educativa. Aunque no reformó la ley, en la práctica trató de implementar novedades para crear La Nueva Escuela Mexicana.</a:t>
          </a:r>
          <a:endParaRPr lang="es-ES" sz="1800" kern="1200" dirty="0"/>
        </a:p>
      </dsp:txBody>
      <dsp:txXfrm>
        <a:off x="8682735" y="3979405"/>
        <a:ext cx="2962192" cy="1734153"/>
      </dsp:txXfrm>
    </dsp:sp>
    <dsp:sp modelId="{F8C14B5E-D699-4744-BADE-19BAF1E2A2C4}">
      <dsp:nvSpPr>
        <dsp:cNvPr id="0" name=""/>
        <dsp:cNvSpPr/>
      </dsp:nvSpPr>
      <dsp:spPr>
        <a:xfrm rot="10914519">
          <a:off x="7707573" y="4394787"/>
          <a:ext cx="651221" cy="7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a:solidFill>
              <a:schemeClr val="tx1"/>
            </a:solidFill>
          </a:endParaRPr>
        </a:p>
      </dsp:txBody>
      <dsp:txXfrm rot="10800000">
        <a:off x="7902885" y="4550317"/>
        <a:ext cx="455855" cy="456829"/>
      </dsp:txXfrm>
    </dsp:sp>
    <dsp:sp modelId="{4093B139-4569-4EC5-B814-BA9E96656843}">
      <dsp:nvSpPr>
        <dsp:cNvPr id="0" name=""/>
        <dsp:cNvSpPr/>
      </dsp:nvSpPr>
      <dsp:spPr>
        <a:xfrm>
          <a:off x="4319288" y="3565690"/>
          <a:ext cx="3081456" cy="2274738"/>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0" i="0" kern="1200" dirty="0" smtClean="0"/>
            <a:t>Llegó </a:t>
          </a:r>
          <a:r>
            <a:rPr lang="es-ES" sz="1600" b="1" i="0" u="sng" kern="1200" dirty="0" err="1" smtClean="0"/>
            <a:t>Enciclomedia</a:t>
          </a:r>
          <a:r>
            <a:rPr lang="es-ES" sz="1600" b="1" i="0" u="sng" kern="1200" dirty="0" smtClean="0"/>
            <a:t>: </a:t>
          </a:r>
          <a:r>
            <a:rPr lang="es-ES" sz="1600" b="0" i="0" kern="1200" dirty="0" smtClean="0"/>
            <a:t>es una estrategia educativa basada en un sistema articulador de recursos que, mediante la digitalización de los libros de texto, ha vinculado a sus lecciones diversos materiales multimedia orientados a promover procesos formativos de mayor calidad.</a:t>
          </a:r>
          <a:endParaRPr lang="es-ES" sz="1600" b="0" kern="1200" dirty="0"/>
        </a:p>
      </dsp:txBody>
      <dsp:txXfrm>
        <a:off x="4385913" y="3632315"/>
        <a:ext cx="2948206" cy="2141488"/>
      </dsp:txXfrm>
    </dsp:sp>
    <dsp:sp modelId="{1F1C2D3A-B54B-4E7E-9E91-6FAD4DA21D9A}">
      <dsp:nvSpPr>
        <dsp:cNvPr id="0" name=""/>
        <dsp:cNvSpPr/>
      </dsp:nvSpPr>
      <dsp:spPr>
        <a:xfrm rot="10800000">
          <a:off x="3398259" y="4322367"/>
          <a:ext cx="650860" cy="7613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ES" sz="1800" kern="1200">
            <a:solidFill>
              <a:schemeClr val="tx1"/>
            </a:solidFill>
          </a:endParaRPr>
        </a:p>
      </dsp:txBody>
      <dsp:txXfrm rot="10800000">
        <a:off x="3593517" y="4474644"/>
        <a:ext cx="455602" cy="456829"/>
      </dsp:txXfrm>
    </dsp:sp>
    <dsp:sp modelId="{55E2B7F5-8244-4C4E-B7BF-7F9E9B63A859}">
      <dsp:nvSpPr>
        <dsp:cNvPr id="0" name=""/>
        <dsp:cNvSpPr/>
      </dsp:nvSpPr>
      <dsp:spPr>
        <a:xfrm>
          <a:off x="9794" y="3565690"/>
          <a:ext cx="3081456" cy="2274738"/>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S" sz="2300" b="0" i="0" kern="1200" dirty="0" smtClean="0"/>
            <a:t>RETOS O INCONGRUENCIA??? NO ESTÁ AL ALCANCE DE TODOS LOS ESTUDIANTES </a:t>
          </a:r>
          <a:endParaRPr lang="es-ES" sz="2300" b="0" kern="1200" dirty="0"/>
        </a:p>
      </dsp:txBody>
      <dsp:txXfrm>
        <a:off x="76419" y="3632315"/>
        <a:ext cx="2948206" cy="21414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91D1D-EC76-497A-8519-A25F0C925C2B}">
      <dsp:nvSpPr>
        <dsp:cNvPr id="0" name=""/>
        <dsp:cNvSpPr/>
      </dsp:nvSpPr>
      <dsp:spPr>
        <a:xfrm>
          <a:off x="83268" y="564238"/>
          <a:ext cx="3058662" cy="183519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dirty="0" smtClean="0"/>
            <a:t>Para el sexenio de Felipe Calderón (2006-2012), de nueva cuenta se registró un cambio en la política educativa, ahora con la llamada</a:t>
          </a:r>
        </a:p>
      </dsp:txBody>
      <dsp:txXfrm>
        <a:off x="137019" y="617989"/>
        <a:ext cx="2951160" cy="1727695"/>
      </dsp:txXfrm>
    </dsp:sp>
    <dsp:sp modelId="{5E89F5F3-139D-457E-8D8C-B68B22FA837B}">
      <dsp:nvSpPr>
        <dsp:cNvPr id="0" name=""/>
        <dsp:cNvSpPr/>
      </dsp:nvSpPr>
      <dsp:spPr>
        <a:xfrm>
          <a:off x="3411092" y="1102562"/>
          <a:ext cx="648436" cy="7585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endParaRPr>
        </a:p>
      </dsp:txBody>
      <dsp:txXfrm>
        <a:off x="3411092" y="1254272"/>
        <a:ext cx="453905" cy="455128"/>
      </dsp:txXfrm>
    </dsp:sp>
    <dsp:sp modelId="{5311124E-7A9D-4D31-965B-D7A51AE9886B}">
      <dsp:nvSpPr>
        <dsp:cNvPr id="0" name=""/>
        <dsp:cNvSpPr/>
      </dsp:nvSpPr>
      <dsp:spPr>
        <a:xfrm>
          <a:off x="4365395" y="564238"/>
          <a:ext cx="3058662" cy="183519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ES" sz="1700" b="0" i="0" kern="1200" dirty="0" smtClean="0"/>
            <a:t>Reforma Integral de la Educación Básica (RIEB), la cual planteó como principal eje la homologación curricular entre todos los niveles para darle prioridad a las competencias</a:t>
          </a:r>
          <a:endParaRPr lang="es-ES" sz="1700" kern="1200" dirty="0"/>
        </a:p>
      </dsp:txBody>
      <dsp:txXfrm>
        <a:off x="4419146" y="617989"/>
        <a:ext cx="2951160" cy="1727695"/>
      </dsp:txXfrm>
    </dsp:sp>
    <dsp:sp modelId="{367B7772-5C3F-4CB2-9022-F639A05474F1}">
      <dsp:nvSpPr>
        <dsp:cNvPr id="0" name=""/>
        <dsp:cNvSpPr/>
      </dsp:nvSpPr>
      <dsp:spPr>
        <a:xfrm>
          <a:off x="7693220" y="1102562"/>
          <a:ext cx="648436" cy="7585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endParaRPr>
        </a:p>
      </dsp:txBody>
      <dsp:txXfrm>
        <a:off x="7693220" y="1254272"/>
        <a:ext cx="453905" cy="455128"/>
      </dsp:txXfrm>
    </dsp:sp>
    <dsp:sp modelId="{549708F1-A7A7-4CE0-B2AF-ED31BBA44933}">
      <dsp:nvSpPr>
        <dsp:cNvPr id="0" name=""/>
        <dsp:cNvSpPr/>
      </dsp:nvSpPr>
      <dsp:spPr>
        <a:xfrm>
          <a:off x="8647522" y="564238"/>
          <a:ext cx="3058662" cy="183519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dirty="0" smtClean="0"/>
            <a:t>Es en este sexenio cuando comienzan las evaluaciones: ENLACE para los </a:t>
          </a:r>
          <a:r>
            <a:rPr lang="es-ES" sz="1800" b="0" i="0" kern="1200" dirty="0" smtClean="0"/>
            <a:t>alumnos. </a:t>
          </a:r>
          <a:r>
            <a:rPr lang="es-ES" sz="1800" b="0" i="0" u="sng" kern="1200" dirty="0" smtClean="0"/>
            <a:t>Inicia la Evaluación Magisterial </a:t>
          </a:r>
          <a:r>
            <a:rPr lang="es-ES" sz="1800" b="0" i="0" kern="1200" dirty="0" smtClean="0"/>
            <a:t>y exámenes sin consecuencias para los maestros</a:t>
          </a:r>
          <a:r>
            <a:rPr lang="es-ES" sz="1800" b="0" i="0" kern="1200" dirty="0" smtClean="0"/>
            <a:t>. (sólo examen de conocimiento)</a:t>
          </a:r>
          <a:endParaRPr lang="es-ES" sz="1800" kern="1200" dirty="0"/>
        </a:p>
      </dsp:txBody>
      <dsp:txXfrm>
        <a:off x="8701273" y="617989"/>
        <a:ext cx="2951160" cy="1727695"/>
      </dsp:txXfrm>
    </dsp:sp>
    <dsp:sp modelId="{79B512B2-1176-4C28-BB70-A271AD99C269}">
      <dsp:nvSpPr>
        <dsp:cNvPr id="0" name=""/>
        <dsp:cNvSpPr/>
      </dsp:nvSpPr>
      <dsp:spPr>
        <a:xfrm rot="5400000">
          <a:off x="9773065" y="2759170"/>
          <a:ext cx="807577" cy="7585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endParaRPr>
        </a:p>
      </dsp:txBody>
      <dsp:txXfrm rot="-5400000">
        <a:off x="9949289" y="2734656"/>
        <a:ext cx="455128" cy="580013"/>
      </dsp:txXfrm>
    </dsp:sp>
    <dsp:sp modelId="{9921F290-0C4B-4FFD-B773-E270CC486BCC}">
      <dsp:nvSpPr>
        <dsp:cNvPr id="0" name=""/>
        <dsp:cNvSpPr/>
      </dsp:nvSpPr>
      <dsp:spPr>
        <a:xfrm>
          <a:off x="8647522" y="3923166"/>
          <a:ext cx="3058662" cy="183519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dirty="0" smtClean="0"/>
            <a:t>La RIEB murió con el sexenio y fue sustituida en 2013 por la Reforma Educativa de Enrique Peña Nieto. </a:t>
          </a:r>
          <a:endParaRPr lang="es-ES" sz="1800" kern="1200" dirty="0"/>
        </a:p>
      </dsp:txBody>
      <dsp:txXfrm>
        <a:off x="8701273" y="3976917"/>
        <a:ext cx="2951160" cy="1727695"/>
      </dsp:txXfrm>
    </dsp:sp>
    <dsp:sp modelId="{F8C14B5E-D699-4744-BADE-19BAF1E2A2C4}">
      <dsp:nvSpPr>
        <dsp:cNvPr id="0" name=""/>
        <dsp:cNvSpPr/>
      </dsp:nvSpPr>
      <dsp:spPr>
        <a:xfrm rot="10800000">
          <a:off x="7729924" y="4461491"/>
          <a:ext cx="648436" cy="7585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endParaRPr>
        </a:p>
      </dsp:txBody>
      <dsp:txXfrm rot="10800000">
        <a:off x="7924455" y="4613201"/>
        <a:ext cx="453905" cy="455128"/>
      </dsp:txXfrm>
    </dsp:sp>
    <dsp:sp modelId="{4093B139-4569-4EC5-B814-BA9E96656843}">
      <dsp:nvSpPr>
        <dsp:cNvPr id="0" name=""/>
        <dsp:cNvSpPr/>
      </dsp:nvSpPr>
      <dsp:spPr>
        <a:xfrm>
          <a:off x="4284616" y="3622900"/>
          <a:ext cx="3139441" cy="2435729"/>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0" i="0" kern="1200" dirty="0" smtClean="0"/>
            <a:t>Ahora, la evaluación magisterial sería obligatoria y con </a:t>
          </a:r>
          <a:r>
            <a:rPr lang="es-ES" sz="1600" b="0" i="0" kern="1200" dirty="0" smtClean="0"/>
            <a:t>consecuencias (PERMAMENCIA EN EL SISTEMA), </a:t>
          </a:r>
          <a:r>
            <a:rPr lang="es-ES" sz="1600" b="0" i="0" kern="1200" dirty="0" smtClean="0"/>
            <a:t>mientras que en los salones de clase se cambiaría a un nuevo Modelo Educativo con enfoque en lo socioemocional y con las competencias para aprender a aprender, todo incluido en nuevos libros de texto</a:t>
          </a:r>
          <a:endParaRPr lang="es-ES" sz="1600" kern="1200" dirty="0"/>
        </a:p>
      </dsp:txBody>
      <dsp:txXfrm>
        <a:off x="4355956" y="3694240"/>
        <a:ext cx="2996761" cy="2293049"/>
      </dsp:txXfrm>
    </dsp:sp>
    <dsp:sp modelId="{78DC8B0D-6146-4A9F-B700-E1D6CB991424}">
      <dsp:nvSpPr>
        <dsp:cNvPr id="0" name=""/>
        <dsp:cNvSpPr/>
      </dsp:nvSpPr>
      <dsp:spPr>
        <a:xfrm rot="10800000">
          <a:off x="3367017" y="4461491"/>
          <a:ext cx="648436" cy="7585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endParaRPr>
        </a:p>
      </dsp:txBody>
      <dsp:txXfrm rot="10800000">
        <a:off x="3561548" y="4613201"/>
        <a:ext cx="453905" cy="455128"/>
      </dsp:txXfrm>
    </dsp:sp>
    <dsp:sp modelId="{7D2BF6CF-0A56-4068-8DA5-12D7454543E7}">
      <dsp:nvSpPr>
        <dsp:cNvPr id="0" name=""/>
        <dsp:cNvSpPr/>
      </dsp:nvSpPr>
      <dsp:spPr>
        <a:xfrm>
          <a:off x="2488" y="3670661"/>
          <a:ext cx="3058662" cy="2340207"/>
        </a:xfrm>
        <a:prstGeom prst="roundRect">
          <a:avLst>
            <a:gd name="adj" fmla="val 10000"/>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endParaRPr lang="es-ES" sz="1300" b="0" i="0" kern="1200" dirty="0" smtClean="0">
            <a:latin typeface="Arial" panose="020B0604020202020204" pitchFamily="34" charset="0"/>
            <a:cs typeface="Arial" panose="020B0604020202020204" pitchFamily="34" charset="0"/>
          </a:endParaRPr>
        </a:p>
        <a:p>
          <a:pPr lvl="0" algn="ctr" defTabSz="577850">
            <a:lnSpc>
              <a:spcPct val="90000"/>
            </a:lnSpc>
            <a:spcBef>
              <a:spcPct val="0"/>
            </a:spcBef>
            <a:spcAft>
              <a:spcPct val="35000"/>
            </a:spcAft>
          </a:pPr>
          <a:r>
            <a:rPr lang="es-ES" sz="1400" b="0" i="0" kern="1200" dirty="0" smtClean="0">
              <a:latin typeface="Arial" panose="020B0604020202020204" pitchFamily="34" charset="0"/>
              <a:cs typeface="Arial" panose="020B0604020202020204" pitchFamily="34" charset="0"/>
            </a:rPr>
            <a:t>También se sustituyó a ENLACE por PLANEA. La Reforma Educativa de Peña Nieto tiene como designio principal a la Evaluación educativa, sin embargo, el precario diálogo con los docentes y con la sociedad civil provocó incertidumbre y desacuerdos.</a:t>
          </a:r>
        </a:p>
        <a:p>
          <a:pPr lvl="0" algn="ctr" defTabSz="577850">
            <a:lnSpc>
              <a:spcPct val="90000"/>
            </a:lnSpc>
            <a:spcBef>
              <a:spcPct val="0"/>
            </a:spcBef>
            <a:spcAft>
              <a:spcPct val="35000"/>
            </a:spcAft>
          </a:pPr>
          <a:r>
            <a:rPr lang="es-ES" sz="1400" b="1" i="0" kern="1200" dirty="0" smtClean="0">
              <a:solidFill>
                <a:schemeClr val="tx1"/>
              </a:solidFill>
              <a:effectLst/>
              <a:latin typeface="Arial" panose="020B0604020202020204" pitchFamily="34" charset="0"/>
              <a:cs typeface="Arial" panose="020B0604020202020204" pitchFamily="34" charset="0"/>
            </a:rPr>
            <a:t>Ingreso al sistema Sin considerar las cuestiones pedagógicas</a:t>
          </a:r>
          <a:endParaRPr lang="es-ES" sz="1400" b="1" i="0" kern="1200" dirty="0" smtClean="0">
            <a:solidFill>
              <a:schemeClr val="tx1"/>
            </a:solidFill>
            <a:latin typeface="Arial" panose="020B0604020202020204" pitchFamily="34" charset="0"/>
            <a:cs typeface="Arial" panose="020B0604020202020204" pitchFamily="34" charset="0"/>
          </a:endParaRPr>
        </a:p>
        <a:p>
          <a:pPr lvl="0" algn="ctr" defTabSz="577850">
            <a:lnSpc>
              <a:spcPct val="90000"/>
            </a:lnSpc>
            <a:spcBef>
              <a:spcPct val="0"/>
            </a:spcBef>
            <a:spcAft>
              <a:spcPct val="35000"/>
            </a:spcAft>
          </a:pPr>
          <a:endParaRPr lang="es-ES" sz="1200" kern="1200" dirty="0"/>
        </a:p>
      </dsp:txBody>
      <dsp:txXfrm>
        <a:off x="71030" y="3739203"/>
        <a:ext cx="2921578" cy="22031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110268-989C-4B19-AFAF-F212244662CF}">
      <dsp:nvSpPr>
        <dsp:cNvPr id="0" name=""/>
        <dsp:cNvSpPr/>
      </dsp:nvSpPr>
      <dsp:spPr>
        <a:xfrm>
          <a:off x="4488582" y="1875922"/>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064B0C-AD8E-468E-BBB6-E4EE840BCBF7}">
      <dsp:nvSpPr>
        <dsp:cNvPr id="0" name=""/>
        <dsp:cNvSpPr/>
      </dsp:nvSpPr>
      <dsp:spPr>
        <a:xfrm>
          <a:off x="5409790" y="1925470"/>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D3A60F-3683-41FA-8D9F-42ED36C76A97}">
      <dsp:nvSpPr>
        <dsp:cNvPr id="0" name=""/>
        <dsp:cNvSpPr/>
      </dsp:nvSpPr>
      <dsp:spPr>
        <a:xfrm>
          <a:off x="5037646" y="1828009"/>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E8B044-AFA6-4C69-9BB1-641451F4E610}">
      <dsp:nvSpPr>
        <dsp:cNvPr id="0" name=""/>
        <dsp:cNvSpPr/>
      </dsp:nvSpPr>
      <dsp:spPr>
        <a:xfrm>
          <a:off x="5115095" y="1157349"/>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C846A2-79BA-4E0D-AEF3-DD5EBD44C570}">
      <dsp:nvSpPr>
        <dsp:cNvPr id="0" name=""/>
        <dsp:cNvSpPr/>
      </dsp:nvSpPr>
      <dsp:spPr>
        <a:xfrm>
          <a:off x="5323859" y="1032946"/>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C36A35-B180-4261-8503-F35DCC153E86}">
      <dsp:nvSpPr>
        <dsp:cNvPr id="0" name=""/>
        <dsp:cNvSpPr/>
      </dsp:nvSpPr>
      <dsp:spPr>
        <a:xfrm>
          <a:off x="5531998" y="908543"/>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D8A051-8C3A-4EBE-99A8-E866293573FC}">
      <dsp:nvSpPr>
        <dsp:cNvPr id="0" name=""/>
        <dsp:cNvSpPr/>
      </dsp:nvSpPr>
      <dsp:spPr>
        <a:xfrm>
          <a:off x="5740137" y="1032946"/>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42E36A-B044-4060-8CC0-CCABBDA7B30F}">
      <dsp:nvSpPr>
        <dsp:cNvPr id="0" name=""/>
        <dsp:cNvSpPr/>
      </dsp:nvSpPr>
      <dsp:spPr>
        <a:xfrm>
          <a:off x="5948901" y="1157349"/>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9B34D7-0D7C-440C-8AA1-BDC9665A5603}">
      <dsp:nvSpPr>
        <dsp:cNvPr id="0" name=""/>
        <dsp:cNvSpPr/>
      </dsp:nvSpPr>
      <dsp:spPr>
        <a:xfrm>
          <a:off x="5531998" y="1171034"/>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61828C-106B-48A4-90F0-7711CC855E1A}">
      <dsp:nvSpPr>
        <dsp:cNvPr id="0" name=""/>
        <dsp:cNvSpPr/>
      </dsp:nvSpPr>
      <dsp:spPr>
        <a:xfrm>
          <a:off x="4709037" y="1655592"/>
          <a:ext cx="156260" cy="156260"/>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515476-A5B1-408B-8C78-C9D196398050}">
      <dsp:nvSpPr>
        <dsp:cNvPr id="0" name=""/>
        <dsp:cNvSpPr/>
      </dsp:nvSpPr>
      <dsp:spPr>
        <a:xfrm>
          <a:off x="1955981" y="3838624"/>
          <a:ext cx="7979589" cy="191703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3365" tIns="53340" rIns="53340" bIns="53340" numCol="1" spcCol="1270" anchor="ctr" anchorCtr="0">
          <a:noAutofit/>
        </a:bodyPr>
        <a:lstStyle/>
        <a:p>
          <a:pPr lvl="0" algn="l" defTabSz="622300">
            <a:lnSpc>
              <a:spcPct val="90000"/>
            </a:lnSpc>
            <a:spcBef>
              <a:spcPct val="0"/>
            </a:spcBef>
            <a:spcAft>
              <a:spcPct val="35000"/>
            </a:spcAft>
          </a:pPr>
          <a:r>
            <a:rPr lang="es-ES" sz="1400" b="0" i="0" kern="1200" dirty="0" smtClean="0">
              <a:solidFill>
                <a:schemeClr val="bg1"/>
              </a:solidFill>
              <a:effectLst/>
              <a:latin typeface="Arial" panose="020B0604020202020204" pitchFamily="34" charset="0"/>
              <a:cs typeface="Arial" panose="020B0604020202020204" pitchFamily="34" charset="0"/>
            </a:rPr>
            <a:t>La Nueva Escuela Mexicana (NEM) es la reciente iniciativa educativa aprobada por el gobierno de Andrés Manuel López Obrador (AMLO). El resultado de este Acuerdo Educativo Nacional se implanta en este ciclo escolar 2021/2022. ... e</a:t>
          </a:r>
          <a:r>
            <a:rPr lang="es-ES" sz="1400" b="0" i="0" kern="1200" dirty="0" smtClean="0">
              <a:solidFill>
                <a:schemeClr val="bg1"/>
              </a:solidFill>
              <a:latin typeface="Arial" panose="020B0604020202020204" pitchFamily="34" charset="0"/>
              <a:cs typeface="Arial" panose="020B0604020202020204" pitchFamily="34" charset="0"/>
            </a:rPr>
            <a:t>s el nuevo sistema educativo planteado por la Secretaria de Educación Pública. </a:t>
          </a:r>
        </a:p>
        <a:p>
          <a:pPr lvl="0" algn="l" defTabSz="622300">
            <a:lnSpc>
              <a:spcPct val="90000"/>
            </a:lnSpc>
            <a:spcBef>
              <a:spcPct val="0"/>
            </a:spcBef>
            <a:spcAft>
              <a:spcPct val="35000"/>
            </a:spcAft>
          </a:pPr>
          <a:r>
            <a:rPr lang="es-ES" sz="1400" b="0" i="0" kern="1200" dirty="0" smtClean="0">
              <a:solidFill>
                <a:schemeClr val="bg1"/>
              </a:solidFill>
              <a:latin typeface="Arial" panose="020B0604020202020204" pitchFamily="34" charset="0"/>
              <a:cs typeface="Arial" panose="020B0604020202020204" pitchFamily="34" charset="0"/>
            </a:rPr>
            <a:t>Su objetivo es paliar los problemas que vienen arrastrándose desde años atrás.</a:t>
          </a:r>
        </a:p>
        <a:p>
          <a:pPr lvl="0" algn="l" defTabSz="622300">
            <a:lnSpc>
              <a:spcPct val="90000"/>
            </a:lnSpc>
            <a:spcBef>
              <a:spcPct val="0"/>
            </a:spcBef>
            <a:spcAft>
              <a:spcPct val="35000"/>
            </a:spcAft>
          </a:pPr>
          <a:r>
            <a:rPr lang="es-ES" sz="1400" b="0" i="0" kern="1200" dirty="0" smtClean="0">
              <a:solidFill>
                <a:schemeClr val="bg1"/>
              </a:solidFill>
              <a:latin typeface="Arial" panose="020B0604020202020204" pitchFamily="34" charset="0"/>
              <a:cs typeface="Arial" panose="020B0604020202020204" pitchFamily="34" charset="0"/>
            </a:rPr>
            <a:t>Buscar el progreso continuo en el sistema educativo.</a:t>
          </a:r>
          <a:endParaRPr lang="es-ES" sz="1400" b="0" kern="1200" dirty="0">
            <a:solidFill>
              <a:schemeClr val="bg1"/>
            </a:solidFill>
            <a:latin typeface="Arial" panose="020B0604020202020204" pitchFamily="34" charset="0"/>
            <a:cs typeface="Arial" panose="020B0604020202020204" pitchFamily="34" charset="0"/>
          </a:endParaRPr>
        </a:p>
      </dsp:txBody>
      <dsp:txXfrm>
        <a:off x="2049563" y="3932206"/>
        <a:ext cx="7792425" cy="1729866"/>
      </dsp:txXfrm>
    </dsp:sp>
    <dsp:sp modelId="{AD0C5B72-1AE9-4F57-8FD8-00320A1A67BE}">
      <dsp:nvSpPr>
        <dsp:cNvPr id="0" name=""/>
        <dsp:cNvSpPr/>
      </dsp:nvSpPr>
      <dsp:spPr>
        <a:xfrm>
          <a:off x="765909" y="3812080"/>
          <a:ext cx="1562606" cy="156250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7000" r="-7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D411D4-AFE3-4382-8601-C658A74A9831}">
      <dsp:nvSpPr>
        <dsp:cNvPr id="0" name=""/>
        <dsp:cNvSpPr/>
      </dsp:nvSpPr>
      <dsp:spPr>
        <a:xfrm>
          <a:off x="5005695" y="2374103"/>
          <a:ext cx="4781343" cy="1283583"/>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3365" tIns="53340" rIns="53340" bIns="53340" numCol="1" spcCol="1270" anchor="ctr" anchorCtr="0">
          <a:noAutofit/>
        </a:bodyPr>
        <a:lstStyle/>
        <a:p>
          <a:pPr lvl="0" algn="ctr" defTabSz="622300">
            <a:lnSpc>
              <a:spcPct val="90000"/>
            </a:lnSpc>
            <a:spcBef>
              <a:spcPct val="0"/>
            </a:spcBef>
            <a:spcAft>
              <a:spcPct val="35000"/>
            </a:spcAft>
          </a:pPr>
          <a:r>
            <a:rPr lang="es-ES" sz="1400" b="0" i="0" kern="1200" dirty="0" smtClean="0">
              <a:solidFill>
                <a:schemeClr val="bg1"/>
              </a:solidFill>
              <a:effectLst/>
              <a:latin typeface="OpenSans-Regular"/>
            </a:rPr>
            <a:t>La nueva reforma dio origen a tres leyes, la Ley General de Educación, la Ley General del Sistema para la Carrera de las Maestras y los Maestros y la Ley Reglamentaria del artículo 3° de la Constitución Política de los Estados Unidos Mexicanos</a:t>
          </a:r>
          <a:r>
            <a:rPr lang="es-ES" sz="1400" b="0" i="0" kern="1200" dirty="0" smtClean="0">
              <a:solidFill>
                <a:srgbClr val="777777"/>
              </a:solidFill>
              <a:effectLst/>
              <a:latin typeface="OpenSans-Regular"/>
            </a:rPr>
            <a:t>.</a:t>
          </a:r>
          <a:endParaRPr lang="es-ES" sz="1400" kern="1200" dirty="0"/>
        </a:p>
      </dsp:txBody>
      <dsp:txXfrm>
        <a:off x="5068354" y="2436762"/>
        <a:ext cx="4656025" cy="1158265"/>
      </dsp:txXfrm>
    </dsp:sp>
    <dsp:sp modelId="{C37E87AC-0EC1-4423-9CBF-6E06778194E2}">
      <dsp:nvSpPr>
        <dsp:cNvPr id="0" name=""/>
        <dsp:cNvSpPr/>
      </dsp:nvSpPr>
      <dsp:spPr>
        <a:xfrm>
          <a:off x="3390056" y="2030835"/>
          <a:ext cx="1562606" cy="1562502"/>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7000" r="-57000"/>
          </a:stretch>
        </a:blip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1F455A-7CAE-45D0-A347-F0070D4BF4B8}">
      <dsp:nvSpPr>
        <dsp:cNvPr id="0" name=""/>
        <dsp:cNvSpPr/>
      </dsp:nvSpPr>
      <dsp:spPr>
        <a:xfrm>
          <a:off x="3122127" y="0"/>
          <a:ext cx="2608149" cy="2608546"/>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74DB7-1A18-4FCC-8EA6-692BB2B02440}">
      <dsp:nvSpPr>
        <dsp:cNvPr id="0" name=""/>
        <dsp:cNvSpPr/>
      </dsp:nvSpPr>
      <dsp:spPr>
        <a:xfrm>
          <a:off x="3698614" y="941764"/>
          <a:ext cx="1449298" cy="72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dirty="0" smtClean="0"/>
            <a:t>Mejores contenidos educativos </a:t>
          </a:r>
          <a:endParaRPr lang="es-ES" sz="1700" kern="1200" dirty="0"/>
        </a:p>
      </dsp:txBody>
      <dsp:txXfrm>
        <a:off x="3698614" y="941764"/>
        <a:ext cx="1449298" cy="724475"/>
      </dsp:txXfrm>
    </dsp:sp>
    <dsp:sp modelId="{E511D87A-6877-49FE-8260-852EF7E545B0}">
      <dsp:nvSpPr>
        <dsp:cNvPr id="0" name=""/>
        <dsp:cNvSpPr/>
      </dsp:nvSpPr>
      <dsp:spPr>
        <a:xfrm>
          <a:off x="2397723" y="1498803"/>
          <a:ext cx="2608149" cy="2608546"/>
        </a:xfrm>
        <a:prstGeom prst="leftCircularArrow">
          <a:avLst>
            <a:gd name="adj1" fmla="val 10980"/>
            <a:gd name="adj2" fmla="val 1142322"/>
            <a:gd name="adj3" fmla="val 6300000"/>
            <a:gd name="adj4" fmla="val 18900000"/>
            <a:gd name="adj5" fmla="val 12500"/>
          </a:avLst>
        </a:prstGeom>
        <a:solidFill>
          <a:schemeClr val="accent2">
            <a:hueOff val="595867"/>
            <a:satOff val="3457"/>
            <a:lumOff val="3432"/>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5FDB46-EA11-4825-8532-48EBAC8E427A}">
      <dsp:nvSpPr>
        <dsp:cNvPr id="0" name=""/>
        <dsp:cNvSpPr/>
      </dsp:nvSpPr>
      <dsp:spPr>
        <a:xfrm>
          <a:off x="2977148" y="2449237"/>
          <a:ext cx="1449298" cy="72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dirty="0" smtClean="0"/>
            <a:t>Mejores maestros</a:t>
          </a:r>
          <a:endParaRPr lang="es-ES" sz="1700" kern="1200" dirty="0"/>
        </a:p>
      </dsp:txBody>
      <dsp:txXfrm>
        <a:off x="2977148" y="2449237"/>
        <a:ext cx="1449298" cy="724475"/>
      </dsp:txXfrm>
    </dsp:sp>
    <dsp:sp modelId="{C7CFFB48-E158-467A-A31C-4CD567349EAB}">
      <dsp:nvSpPr>
        <dsp:cNvPr id="0" name=""/>
        <dsp:cNvSpPr/>
      </dsp:nvSpPr>
      <dsp:spPr>
        <a:xfrm>
          <a:off x="3307759" y="3176964"/>
          <a:ext cx="2240804" cy="2241702"/>
        </a:xfrm>
        <a:prstGeom prst="blockArc">
          <a:avLst>
            <a:gd name="adj1" fmla="val 13500000"/>
            <a:gd name="adj2" fmla="val 10800000"/>
            <a:gd name="adj3" fmla="val 12740"/>
          </a:avLst>
        </a:prstGeom>
        <a:solidFill>
          <a:schemeClr val="accent2">
            <a:hueOff val="1191735"/>
            <a:satOff val="6913"/>
            <a:lumOff val="686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9B491D-047E-49C3-A18F-D51F182EA755}">
      <dsp:nvSpPr>
        <dsp:cNvPr id="0" name=""/>
        <dsp:cNvSpPr/>
      </dsp:nvSpPr>
      <dsp:spPr>
        <a:xfrm>
          <a:off x="3702042" y="3958878"/>
          <a:ext cx="1449298" cy="724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ES" sz="1700" kern="1200" dirty="0" smtClean="0"/>
            <a:t>Mejores escuelas</a:t>
          </a:r>
          <a:endParaRPr lang="es-ES" sz="1700" kern="1200" dirty="0"/>
        </a:p>
      </dsp:txBody>
      <dsp:txXfrm>
        <a:off x="3702042" y="3958878"/>
        <a:ext cx="1449298" cy="7244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62A18-CE76-401C-9822-5BFD44478442}">
      <dsp:nvSpPr>
        <dsp:cNvPr id="0" name=""/>
        <dsp:cNvSpPr/>
      </dsp:nvSpPr>
      <dsp:spPr>
        <a:xfrm>
          <a:off x="2615924" y="-406435"/>
          <a:ext cx="6188430" cy="6188430"/>
        </a:xfrm>
        <a:prstGeom prst="circularArrow">
          <a:avLst>
            <a:gd name="adj1" fmla="val 5544"/>
            <a:gd name="adj2" fmla="val 330680"/>
            <a:gd name="adj3" fmla="val 12711311"/>
            <a:gd name="adj4" fmla="val 18073593"/>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F4B5A7-C0F5-4FE8-901A-3F4DB1CA85BF}">
      <dsp:nvSpPr>
        <dsp:cNvPr id="0" name=""/>
        <dsp:cNvSpPr/>
      </dsp:nvSpPr>
      <dsp:spPr>
        <a:xfrm>
          <a:off x="3711526" y="-197177"/>
          <a:ext cx="4101688" cy="1913206"/>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0" i="0" kern="1200" dirty="0" smtClean="0">
              <a:solidFill>
                <a:schemeClr val="bg1"/>
              </a:solidFill>
              <a:effectLst/>
              <a:latin typeface="OpenSans-Regular"/>
            </a:rPr>
            <a:t>Las evaluaciones de ingreso y promoción se formula dejar la aplicación de exámenes múltiples y que en su lugar sean aplicados procesos de selección que tomarán en cuenta los conocimientos, aptitudes y experiencia</a:t>
          </a:r>
          <a:endParaRPr lang="es-ES" sz="1800" kern="1200" dirty="0">
            <a:solidFill>
              <a:schemeClr val="bg1"/>
            </a:solidFill>
          </a:endParaRPr>
        </a:p>
      </dsp:txBody>
      <dsp:txXfrm>
        <a:off x="3804921" y="-103782"/>
        <a:ext cx="3914898" cy="1726416"/>
      </dsp:txXfrm>
    </dsp:sp>
    <dsp:sp modelId="{D5258E1E-B941-4C11-8761-BC2D550315C5}">
      <dsp:nvSpPr>
        <dsp:cNvPr id="0" name=""/>
        <dsp:cNvSpPr/>
      </dsp:nvSpPr>
      <dsp:spPr>
        <a:xfrm>
          <a:off x="6108799" y="2104349"/>
          <a:ext cx="4561930" cy="2028319"/>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0" i="0" kern="1200" dirty="0" smtClean="0">
              <a:solidFill>
                <a:schemeClr val="bg1"/>
              </a:solidFill>
              <a:effectLst/>
              <a:latin typeface="OpenSans-Regular"/>
            </a:rPr>
            <a:t>La promoción se da horizontalmente  Para aumentar sus percepciones salariales, se tendrá una permanencia de cuatro años en cada nivel para la promoción hasta alcanzar un máximo de 8 niveles —uno más que en la reforma del sexenio anterior*</a:t>
          </a:r>
          <a:endParaRPr lang="es-ES" sz="1600" kern="1200" dirty="0">
            <a:solidFill>
              <a:schemeClr val="bg1"/>
            </a:solidFill>
          </a:endParaRPr>
        </a:p>
      </dsp:txBody>
      <dsp:txXfrm>
        <a:off x="6207813" y="2203363"/>
        <a:ext cx="4363902" cy="1830291"/>
      </dsp:txXfrm>
    </dsp:sp>
    <dsp:sp modelId="{CB997CE8-8CB4-4873-80E3-6AFC19FEB95E}">
      <dsp:nvSpPr>
        <dsp:cNvPr id="0" name=""/>
        <dsp:cNvSpPr/>
      </dsp:nvSpPr>
      <dsp:spPr>
        <a:xfrm>
          <a:off x="6149272" y="4676556"/>
          <a:ext cx="4575347" cy="1452446"/>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0" i="0" kern="1200" dirty="0" smtClean="0">
              <a:solidFill>
                <a:schemeClr val="bg1"/>
              </a:solidFill>
              <a:effectLst/>
              <a:latin typeface="OpenSans-Regular"/>
            </a:rPr>
            <a:t>Por ejemplo, un docente de nuevo ingreso con 25 años de edad, tendría que esperar 34 años para alcanzar el nivel máximo de incentivos y así percibir el 200% de su salario.</a:t>
          </a:r>
          <a:endParaRPr lang="es-ES" sz="1600" kern="1200" dirty="0">
            <a:solidFill>
              <a:schemeClr val="bg1"/>
            </a:solidFill>
          </a:endParaRPr>
        </a:p>
      </dsp:txBody>
      <dsp:txXfrm>
        <a:off x="6220175" y="4747459"/>
        <a:ext cx="4433541" cy="1310640"/>
      </dsp:txXfrm>
    </dsp:sp>
    <dsp:sp modelId="{78F802D4-2860-4940-A40B-9ECF6EEF6929}">
      <dsp:nvSpPr>
        <dsp:cNvPr id="0" name=""/>
        <dsp:cNvSpPr/>
      </dsp:nvSpPr>
      <dsp:spPr>
        <a:xfrm>
          <a:off x="718467" y="4468831"/>
          <a:ext cx="4451305" cy="1841767"/>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kern="1200" dirty="0" smtClean="0">
              <a:latin typeface="OpenSans-Regular"/>
            </a:rPr>
            <a:t>Los </a:t>
          </a:r>
          <a:r>
            <a:rPr lang="es-ES" sz="1400" b="0" i="0" kern="1200" dirty="0" smtClean="0">
              <a:effectLst/>
              <a:latin typeface="OpenSans-Regular"/>
            </a:rPr>
            <a:t>elementos multifactoriales a cumplir por los aspirantes de nuevo ingreso: acreditar estudios de licenciatura, formación docente pedagógica, cursos extracurriculares, cursos de movilidad académica, experiencia docente, un curso denominado “Habilidades docentes para la Nueva Escuela Mexicana” y la aplicación de un instrumento de evaluación. </a:t>
          </a:r>
          <a:endParaRPr lang="es-ES" sz="1400" kern="1200" dirty="0"/>
        </a:p>
      </dsp:txBody>
      <dsp:txXfrm>
        <a:off x="808375" y="4558739"/>
        <a:ext cx="4271489" cy="1661951"/>
      </dsp:txXfrm>
    </dsp:sp>
    <dsp:sp modelId="{92421DB5-5275-4875-90B9-EE11C567ED8F}">
      <dsp:nvSpPr>
        <dsp:cNvPr id="0" name=""/>
        <dsp:cNvSpPr/>
      </dsp:nvSpPr>
      <dsp:spPr>
        <a:xfrm>
          <a:off x="419637" y="2104349"/>
          <a:ext cx="4281146" cy="205439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400" b="0" i="0" kern="1200" dirty="0" smtClean="0">
              <a:effectLst/>
              <a:latin typeface="OpenSans-Regular"/>
            </a:rPr>
            <a:t>Si bien hay una mejora en los filtros de selección, la convocatoria establece pueden concursar aspirantes que cumplan con el perfil requerido, pero que se dará preferencia a los egresados de normales públicas y de la Universidad Pedagógica Nacional, esto para los niveles de educación básica, sin tomar en consideración si el que es egresado de alguna universidad pública o privada cuenta con la nivelación pedagógica, maestría o doctorado.</a:t>
          </a:r>
          <a:endParaRPr lang="es-ES" sz="1400" kern="1200" dirty="0"/>
        </a:p>
      </dsp:txBody>
      <dsp:txXfrm>
        <a:off x="519924" y="2204636"/>
        <a:ext cx="4080572" cy="18538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58864-D3E0-4435-959F-9892D9C37E34}">
      <dsp:nvSpPr>
        <dsp:cNvPr id="0" name=""/>
        <dsp:cNvSpPr/>
      </dsp:nvSpPr>
      <dsp:spPr>
        <a:xfrm>
          <a:off x="871945" y="0"/>
          <a:ext cx="9882051" cy="6622869"/>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CF24B9-9C2B-4898-B889-AE63D78C2610}">
      <dsp:nvSpPr>
        <dsp:cNvPr id="0" name=""/>
        <dsp:cNvSpPr/>
      </dsp:nvSpPr>
      <dsp:spPr>
        <a:xfrm>
          <a:off x="12488" y="1986860"/>
          <a:ext cx="3742100" cy="2649147"/>
        </a:xfrm>
        <a:prstGeom prst="round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i="0" kern="1200" dirty="0" smtClean="0">
              <a:solidFill>
                <a:schemeClr val="tx1"/>
              </a:solidFill>
              <a:effectLst/>
              <a:latin typeface="Arial" panose="020B0604020202020204" pitchFamily="34" charset="0"/>
              <a:cs typeface="Arial" panose="020B0604020202020204" pitchFamily="34" charset="0"/>
            </a:rPr>
            <a:t>En el caso de la desaparición del </a:t>
          </a:r>
          <a:r>
            <a:rPr lang="es-ES" sz="1600" kern="1200" dirty="0" smtClean="0">
              <a:solidFill>
                <a:schemeClr val="tx1"/>
              </a:solidFill>
              <a:latin typeface="Arial" panose="020B0604020202020204" pitchFamily="34" charset="0"/>
              <a:cs typeface="Arial" panose="020B0604020202020204" pitchFamily="34" charset="0"/>
            </a:rPr>
            <a:t>El Instituto Nacional para la Evaluación de la Educación (</a:t>
          </a:r>
          <a:r>
            <a:rPr lang="es-ES" sz="1600" i="0" kern="1200" dirty="0" smtClean="0">
              <a:solidFill>
                <a:schemeClr val="tx1"/>
              </a:solidFill>
              <a:effectLst/>
              <a:latin typeface="Arial" panose="020B0604020202020204" pitchFamily="34" charset="0"/>
              <a:cs typeface="Arial" panose="020B0604020202020204" pitchFamily="34" charset="0"/>
            </a:rPr>
            <a:t>INEE)(</a:t>
          </a:r>
          <a:r>
            <a:rPr lang="es-ES" sz="1600" kern="1200" dirty="0" smtClean="0">
              <a:solidFill>
                <a:schemeClr val="tx1"/>
              </a:solidFill>
              <a:latin typeface="Arial" panose="020B0604020202020204" pitchFamily="34" charset="0"/>
              <a:cs typeface="Arial" panose="020B0604020202020204" pitchFamily="34" charset="0"/>
            </a:rPr>
            <a:t>instancia en México con la misión de realizar diagnósticos objetivos y explicativos que orientan, describen y muestran el estado de la educación y sus niveles de calidad)</a:t>
          </a:r>
          <a:endParaRPr lang="es-ES" sz="1600" kern="1200" dirty="0">
            <a:solidFill>
              <a:schemeClr val="tx1"/>
            </a:solidFill>
          </a:endParaRPr>
        </a:p>
      </dsp:txBody>
      <dsp:txXfrm>
        <a:off x="141809" y="2116181"/>
        <a:ext cx="3483458" cy="2390505"/>
      </dsp:txXfrm>
    </dsp:sp>
    <dsp:sp modelId="{E98848CE-E2C0-4F7D-9972-D17B7BAA20D1}">
      <dsp:nvSpPr>
        <dsp:cNvPr id="0" name=""/>
        <dsp:cNvSpPr/>
      </dsp:nvSpPr>
      <dsp:spPr>
        <a:xfrm>
          <a:off x="3941921" y="1986860"/>
          <a:ext cx="3742100" cy="2649147"/>
        </a:xfrm>
        <a:prstGeom prst="roundRect">
          <a:avLst/>
        </a:prstGeom>
        <a:solidFill>
          <a:schemeClr val="accent3">
            <a:hueOff val="-4201291"/>
            <a:satOff val="-23665"/>
            <a:lumOff val="872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i="0" kern="1200" dirty="0" smtClean="0">
              <a:solidFill>
                <a:schemeClr val="tx1"/>
              </a:solidFill>
              <a:effectLst/>
              <a:latin typeface="Arial" panose="020B0604020202020204" pitchFamily="34" charset="0"/>
              <a:cs typeface="Arial" panose="020B0604020202020204" pitchFamily="34" charset="0"/>
            </a:rPr>
            <a:t>Se crea un nuevo organismo llamado Sistema de Mejora Continua (SMC)</a:t>
          </a:r>
          <a:endParaRPr lang="es-ES" sz="2800" kern="1200" dirty="0">
            <a:solidFill>
              <a:schemeClr val="tx1"/>
            </a:solidFill>
          </a:endParaRPr>
        </a:p>
      </dsp:txBody>
      <dsp:txXfrm>
        <a:off x="4071242" y="2116181"/>
        <a:ext cx="3483458" cy="2390505"/>
      </dsp:txXfrm>
    </dsp:sp>
    <dsp:sp modelId="{46634605-3A37-4C69-9E82-18024FDA40A1}">
      <dsp:nvSpPr>
        <dsp:cNvPr id="0" name=""/>
        <dsp:cNvSpPr/>
      </dsp:nvSpPr>
      <dsp:spPr>
        <a:xfrm>
          <a:off x="7871353" y="927466"/>
          <a:ext cx="3742100" cy="4767935"/>
        </a:xfrm>
        <a:prstGeom prst="roundRect">
          <a:avLst/>
        </a:prstGeom>
        <a:solidFill>
          <a:schemeClr val="accent3">
            <a:hueOff val="-8402582"/>
            <a:satOff val="-47330"/>
            <a:lumOff val="1745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i="0" kern="1200" dirty="0" smtClean="0">
              <a:solidFill>
                <a:schemeClr val="tx1"/>
              </a:solidFill>
              <a:effectLst/>
              <a:latin typeface="Arial" panose="020B0604020202020204" pitchFamily="34" charset="0"/>
              <a:cs typeface="Arial" panose="020B0604020202020204" pitchFamily="34" charset="0"/>
            </a:rPr>
            <a:t>Ejerce las mismas </a:t>
          </a:r>
          <a:r>
            <a:rPr lang="es-ES" sz="1900" i="0" kern="1200" dirty="0" smtClean="0">
              <a:solidFill>
                <a:schemeClr val="tx1"/>
              </a:solidFill>
              <a:effectLst/>
              <a:latin typeface="Arial" panose="020B0604020202020204" pitchFamily="34" charset="0"/>
              <a:cs typeface="Arial" panose="020B0604020202020204" pitchFamily="34" charset="0"/>
            </a:rPr>
            <a:t>funciones, </a:t>
          </a:r>
          <a:r>
            <a:rPr lang="es-ES" sz="1900" i="0" kern="1200" dirty="0" smtClean="0">
              <a:solidFill>
                <a:schemeClr val="tx1"/>
              </a:solidFill>
              <a:effectLst/>
              <a:latin typeface="Arial" panose="020B0604020202020204" pitchFamily="34" charset="0"/>
              <a:cs typeface="Arial" panose="020B0604020202020204" pitchFamily="34" charset="0"/>
            </a:rPr>
            <a:t>tiene autonomía técnica, de gestión y presupuestaria, patrimonio propio y personalidad jurídica para encargarse de coordinar la mejora de la calidad, el desempeño y los resultados del sistema educativo, expedir los lineamientos a los que se sujetarán las autoridades educativas para llevar a cabo las funciones de evaluación, proponer mecanismos de cooperación entre autoridades estatales y federales, etc. </a:t>
          </a:r>
          <a:endParaRPr lang="es-ES" sz="1900" kern="1200" dirty="0">
            <a:solidFill>
              <a:schemeClr val="tx1"/>
            </a:solidFill>
          </a:endParaRPr>
        </a:p>
      </dsp:txBody>
      <dsp:txXfrm>
        <a:off x="8054027" y="1110140"/>
        <a:ext cx="3376752" cy="440258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1CAC3-7E1A-4903-A1A1-7A8977AB9FF0}">
      <dsp:nvSpPr>
        <dsp:cNvPr id="0" name=""/>
        <dsp:cNvSpPr/>
      </dsp:nvSpPr>
      <dsp:spPr>
        <a:xfrm>
          <a:off x="1554477" y="2233"/>
          <a:ext cx="5503488" cy="2574564"/>
        </a:xfrm>
        <a:prstGeom prst="ellipse">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b="0" i="0" kern="1200" dirty="0" smtClean="0">
              <a:effectLst/>
              <a:latin typeface="OpenSans-Regular"/>
            </a:rPr>
            <a:t>Al desaparecer las evaluaciones correctivas se esboza una nueva evaluación diagnóstica y multifactorial que pretende ser una constante mejora para el docente que se encuentra frente a grupo, todo esto para lograr una evaluación integral. Pero nos enfrentamos a otro problema, la propuesta no menciona cómo se logrará dicha mejora, el tema queda como una promesa.</a:t>
          </a:r>
          <a:endParaRPr lang="es-ES" sz="1600" kern="1200" dirty="0"/>
        </a:p>
      </dsp:txBody>
      <dsp:txXfrm>
        <a:off x="2360444" y="379269"/>
        <a:ext cx="3891554" cy="1820492"/>
      </dsp:txXfrm>
    </dsp:sp>
    <dsp:sp modelId="{28105BE8-9AD3-4A50-8BE8-BC680CE8DE57}">
      <dsp:nvSpPr>
        <dsp:cNvPr id="0" name=""/>
        <dsp:cNvSpPr/>
      </dsp:nvSpPr>
      <dsp:spPr>
        <a:xfrm>
          <a:off x="3913557" y="2686744"/>
          <a:ext cx="785328" cy="785328"/>
        </a:xfrm>
        <a:prstGeom prst="mathPlus">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s-ES" sz="1300" kern="1200"/>
        </a:p>
      </dsp:txBody>
      <dsp:txXfrm>
        <a:off x="4017652" y="2987053"/>
        <a:ext cx="577138" cy="184710"/>
      </dsp:txXfrm>
    </dsp:sp>
    <dsp:sp modelId="{012CF083-2EE7-4F7D-BC08-E4CEEECBACB6}">
      <dsp:nvSpPr>
        <dsp:cNvPr id="0" name=""/>
        <dsp:cNvSpPr/>
      </dsp:nvSpPr>
      <dsp:spPr>
        <a:xfrm>
          <a:off x="1528352" y="3582018"/>
          <a:ext cx="5555739" cy="3051678"/>
        </a:xfrm>
        <a:prstGeom prst="ellipse">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i="0" kern="1200" dirty="0" smtClean="0">
              <a:effectLst/>
              <a:latin typeface="OpenSans-Regular"/>
            </a:rPr>
            <a:t>La asistencia de los alumnos ya no será un requisito de evaluación, esto propicia que el ausentismo escolar incremente en todos los niveles. El alumno se pone al corriente, pero sin apropiarse del conocimiento, o sea, que el alumno que no se ha presentado durante el ciclo entregue al final y se le asigne una calificación mínima, así no se focaliza a la escuela. Desafortunadamente desde este aspecto tenemos una simulación educativa, donde el estudiante hace como que aprende, el docente como que enseña y la escuela como que tiene calidad.</a:t>
          </a:r>
          <a:endParaRPr lang="es-ES" sz="1400" b="1" kern="1200" dirty="0"/>
        </a:p>
      </dsp:txBody>
      <dsp:txXfrm>
        <a:off x="2341971" y="4028926"/>
        <a:ext cx="3928501" cy="2157862"/>
      </dsp:txXfrm>
    </dsp:sp>
    <dsp:sp modelId="{C34FA8E7-3158-4658-B992-E9E54A9BBFA7}">
      <dsp:nvSpPr>
        <dsp:cNvPr id="0" name=""/>
        <dsp:cNvSpPr/>
      </dsp:nvSpPr>
      <dsp:spPr>
        <a:xfrm>
          <a:off x="6165662" y="3039992"/>
          <a:ext cx="1079972" cy="503693"/>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s-ES" sz="2200" kern="1200"/>
        </a:p>
      </dsp:txBody>
      <dsp:txXfrm>
        <a:off x="6165662" y="3140731"/>
        <a:ext cx="928864" cy="302215"/>
      </dsp:txXfrm>
    </dsp:sp>
    <dsp:sp modelId="{E9636064-B0F9-44D4-B0E6-BE33CDE7035E}">
      <dsp:nvSpPr>
        <dsp:cNvPr id="0" name=""/>
        <dsp:cNvSpPr/>
      </dsp:nvSpPr>
      <dsp:spPr>
        <a:xfrm>
          <a:off x="7896501" y="2142301"/>
          <a:ext cx="2684415" cy="2351328"/>
        </a:xfrm>
        <a:prstGeom prst="ellipse">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t>Contraposiciones/</a:t>
          </a:r>
        </a:p>
        <a:p>
          <a:pPr lvl="0" algn="ctr" defTabSz="622300">
            <a:lnSpc>
              <a:spcPct val="90000"/>
            </a:lnSpc>
            <a:spcBef>
              <a:spcPct val="0"/>
            </a:spcBef>
            <a:spcAft>
              <a:spcPct val="35000"/>
            </a:spcAft>
          </a:pPr>
          <a:r>
            <a:rPr lang="es-ES" sz="1400" b="1" kern="1200" dirty="0" smtClean="0"/>
            <a:t>áreas de oportunidad de la reforma </a:t>
          </a:r>
          <a:endParaRPr lang="es-ES" sz="1400" b="1" kern="1200" dirty="0"/>
        </a:p>
      </dsp:txBody>
      <dsp:txXfrm>
        <a:off x="8289624" y="2486645"/>
        <a:ext cx="1898169" cy="16626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1CAC3-7E1A-4903-A1A1-7A8977AB9FF0}">
      <dsp:nvSpPr>
        <dsp:cNvPr id="0" name=""/>
        <dsp:cNvSpPr/>
      </dsp:nvSpPr>
      <dsp:spPr>
        <a:xfrm>
          <a:off x="2213395" y="1592"/>
          <a:ext cx="4896662" cy="3023168"/>
        </a:xfrm>
        <a:prstGeom prst="ellipse">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ES" sz="1600" b="0" i="0" kern="1200" dirty="0" smtClean="0">
              <a:solidFill>
                <a:schemeClr val="tx1"/>
              </a:solidFill>
              <a:effectLst/>
              <a:latin typeface="OpenSans-Regular"/>
            </a:rPr>
            <a:t>Se propone que los planes y programas de estudio tengan una perspectiva de género y se retomen contenidos específicos como la historia, la filosofía, la geografía, las artes, la educación física y todos aquellos que reconozcan y ayuden a hacer frente a los antiguos y nuevos problemas sociales para que brinde las oportunidades necesarias para lograr calidad de vida en los ciudadanos de este país.</a:t>
          </a:r>
          <a:endParaRPr lang="es-ES" sz="1600" kern="1200" dirty="0">
            <a:solidFill>
              <a:schemeClr val="tx1"/>
            </a:solidFill>
          </a:endParaRPr>
        </a:p>
      </dsp:txBody>
      <dsp:txXfrm>
        <a:off x="2930495" y="444325"/>
        <a:ext cx="3462462" cy="2137702"/>
      </dsp:txXfrm>
    </dsp:sp>
    <dsp:sp modelId="{28105BE8-9AD3-4A50-8BE8-BC680CE8DE57}">
      <dsp:nvSpPr>
        <dsp:cNvPr id="0" name=""/>
        <dsp:cNvSpPr/>
      </dsp:nvSpPr>
      <dsp:spPr>
        <a:xfrm>
          <a:off x="4312358" y="3122584"/>
          <a:ext cx="698736" cy="698736"/>
        </a:xfrm>
        <a:prstGeom prst="mathPlus">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ES" sz="1200" kern="1200">
            <a:solidFill>
              <a:schemeClr val="tx1"/>
            </a:solidFill>
          </a:endParaRPr>
        </a:p>
      </dsp:txBody>
      <dsp:txXfrm>
        <a:off x="4404975" y="3389781"/>
        <a:ext cx="513502" cy="164342"/>
      </dsp:txXfrm>
    </dsp:sp>
    <dsp:sp modelId="{012CF083-2EE7-4F7D-BC08-E4CEEECBACB6}">
      <dsp:nvSpPr>
        <dsp:cNvPr id="0" name=""/>
        <dsp:cNvSpPr/>
      </dsp:nvSpPr>
      <dsp:spPr>
        <a:xfrm>
          <a:off x="2190150" y="3919144"/>
          <a:ext cx="4943152" cy="2715194"/>
        </a:xfrm>
        <a:prstGeom prst="ellipse">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0" i="0" kern="1200" dirty="0" smtClean="0">
              <a:solidFill>
                <a:schemeClr val="tx1"/>
              </a:solidFill>
              <a:effectLst/>
              <a:latin typeface="OpenSans-Regular"/>
            </a:rPr>
            <a:t>Es por eso que se promete que los planes, programas y contenidos van a contemplar el contexto social de cada lugar, pero no será hasta el ciclo 2021-2022 cuando el nuevo currículo entre en vigor. </a:t>
          </a:r>
          <a:r>
            <a:rPr lang="es-ES" sz="1400" b="1" i="0" kern="1200" dirty="0" smtClean="0">
              <a:solidFill>
                <a:schemeClr val="tx1"/>
              </a:solidFill>
              <a:effectLst/>
              <a:latin typeface="OpenSans-Regular"/>
            </a:rPr>
            <a:t>De momento se “reciclan” los programas sugeridos por las anteriores reformas, de tal manera que los docentes trabajan con dos modelos educativos a la vez, como lo sugería la anterior reforma, Plan y programa de estudio 2011.</a:t>
          </a:r>
          <a:endParaRPr lang="es-ES" sz="1400" b="1" kern="1200" dirty="0">
            <a:solidFill>
              <a:schemeClr val="tx1"/>
            </a:solidFill>
          </a:endParaRPr>
        </a:p>
      </dsp:txBody>
      <dsp:txXfrm>
        <a:off x="2914058" y="4316775"/>
        <a:ext cx="3495336" cy="1919932"/>
      </dsp:txXfrm>
    </dsp:sp>
    <dsp:sp modelId="{C34FA8E7-3158-4658-B992-E9E54A9BBFA7}">
      <dsp:nvSpPr>
        <dsp:cNvPr id="0" name=""/>
        <dsp:cNvSpPr/>
      </dsp:nvSpPr>
      <dsp:spPr>
        <a:xfrm>
          <a:off x="7748348" y="3093887"/>
          <a:ext cx="1303895" cy="448155"/>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solidFill>
              <a:schemeClr val="tx1"/>
            </a:solidFill>
          </a:endParaRPr>
        </a:p>
      </dsp:txBody>
      <dsp:txXfrm>
        <a:off x="7748348" y="3183518"/>
        <a:ext cx="1169449" cy="268893"/>
      </dsp:txXfrm>
    </dsp:sp>
    <dsp:sp modelId="{E9636064-B0F9-44D4-B0E6-BE33CDE7035E}">
      <dsp:nvSpPr>
        <dsp:cNvPr id="0" name=""/>
        <dsp:cNvSpPr/>
      </dsp:nvSpPr>
      <dsp:spPr>
        <a:xfrm>
          <a:off x="9593483" y="2357166"/>
          <a:ext cx="2062984" cy="1921598"/>
        </a:xfrm>
        <a:prstGeom prst="ellipse">
          <a:avLst/>
        </a:prstGeom>
        <a:solidFill>
          <a:schemeClr val="lt1">
            <a:hueOff val="0"/>
            <a:satOff val="0"/>
            <a:lumOff val="0"/>
            <a:alphaOff val="0"/>
          </a:schemeClr>
        </a:solidFill>
        <a:ln w="2222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b="1" kern="1200" dirty="0" smtClean="0">
              <a:solidFill>
                <a:schemeClr val="tx1"/>
              </a:solidFill>
              <a:latin typeface="Calibri" panose="020F0502020204030204" pitchFamily="34" charset="0"/>
              <a:cs typeface="Calibri" panose="020F0502020204030204" pitchFamily="34" charset="0"/>
            </a:rPr>
            <a:t>Contraposiciones/</a:t>
          </a:r>
        </a:p>
        <a:p>
          <a:pPr lvl="0" algn="ctr" defTabSz="622300">
            <a:lnSpc>
              <a:spcPct val="90000"/>
            </a:lnSpc>
            <a:spcBef>
              <a:spcPct val="0"/>
            </a:spcBef>
            <a:spcAft>
              <a:spcPct val="35000"/>
            </a:spcAft>
          </a:pPr>
          <a:r>
            <a:rPr lang="es-ES" sz="1400" b="1" kern="1200" dirty="0" smtClean="0">
              <a:solidFill>
                <a:schemeClr val="tx1"/>
              </a:solidFill>
              <a:latin typeface="Calibri" panose="020F0502020204030204" pitchFamily="34" charset="0"/>
              <a:cs typeface="Calibri" panose="020F0502020204030204" pitchFamily="34" charset="0"/>
            </a:rPr>
            <a:t>áreas de oportunidad de la reforma </a:t>
          </a:r>
          <a:endParaRPr lang="es-ES" sz="1400" b="1" kern="1200" dirty="0">
            <a:solidFill>
              <a:schemeClr val="tx1"/>
            </a:solidFill>
            <a:latin typeface="Calibri" panose="020F0502020204030204" pitchFamily="34" charset="0"/>
            <a:cs typeface="Calibri" panose="020F0502020204030204" pitchFamily="34" charset="0"/>
          </a:endParaRPr>
        </a:p>
      </dsp:txBody>
      <dsp:txXfrm>
        <a:off x="9895600" y="2638578"/>
        <a:ext cx="1458750" cy="1358774"/>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5.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9.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9E3792-D8BB-4414-9DA2-F3C8F9AD603B}" type="datetimeFigureOut">
              <a:rPr lang="en-US" smtClean="0"/>
              <a:t>2/14/2022</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0CF02A-2DB7-45CA-A8E1-BC5BE14116E3}" type="slidenum">
              <a:rPr lang="en-US" smtClean="0"/>
              <a:t>‹Nº›</a:t>
            </a:fld>
            <a:endParaRPr lang="en-US"/>
          </a:p>
        </p:txBody>
      </p:sp>
    </p:spTree>
    <p:extLst>
      <p:ext uri="{BB962C8B-B14F-4D97-AF65-F5344CB8AC3E}">
        <p14:creationId xmlns:p14="http://schemas.microsoft.com/office/powerpoint/2010/main" val="346836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709B213-515C-4126-8767-4FE508E853F9}" type="datetimeFigureOut">
              <a:rPr lang="en-US" smtClean="0"/>
              <a:t>2/14/2022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7B0B5E3-A940-4FD4-9771-ADE939F69B8F}" type="slidenum">
              <a:rPr lang="en-US" smtClean="0"/>
              <a:t>‹Nº›</a:t>
            </a:fld>
            <a:endParaRPr lang="en-US"/>
          </a:p>
        </p:txBody>
      </p:sp>
    </p:spTree>
    <p:extLst>
      <p:ext uri="{BB962C8B-B14F-4D97-AF65-F5344CB8AC3E}">
        <p14:creationId xmlns:p14="http://schemas.microsoft.com/office/powerpoint/2010/main" val="125321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09B213-515C-4126-8767-4FE508E853F9}"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321927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709B213-515C-4126-8767-4FE508E853F9}" type="datetimeFigureOut">
              <a:rPr lang="en-US" smtClean="0"/>
              <a:t>2/14/2022</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7B0B5E3-A940-4FD4-9771-ADE939F69B8F}" type="slidenum">
              <a:rPr lang="en-US" smtClean="0"/>
              <a:t>‹Nº›</a:t>
            </a:fld>
            <a:endParaRPr lang="en-US"/>
          </a:p>
        </p:txBody>
      </p:sp>
    </p:spTree>
    <p:extLst>
      <p:ext uri="{BB962C8B-B14F-4D97-AF65-F5344CB8AC3E}">
        <p14:creationId xmlns:p14="http://schemas.microsoft.com/office/powerpoint/2010/main" val="1240744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09B213-515C-4126-8767-4FE508E853F9}"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4083526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09B213-515C-4126-8767-4FE508E853F9}" type="datetimeFigureOut">
              <a:rPr lang="en-US" smtClean="0"/>
              <a:t>2/14/2022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7B0B5E3-A940-4FD4-9771-ADE939F69B8F}" type="slidenum">
              <a:rPr lang="en-US" smtClean="0"/>
              <a:t>‹Nº›</a:t>
            </a:fld>
            <a:endParaRPr lang="en-US"/>
          </a:p>
        </p:txBody>
      </p:sp>
    </p:spTree>
    <p:extLst>
      <p:ext uri="{BB962C8B-B14F-4D97-AF65-F5344CB8AC3E}">
        <p14:creationId xmlns:p14="http://schemas.microsoft.com/office/powerpoint/2010/main" val="418745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09B213-515C-4126-8767-4FE508E853F9}"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1963900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09B213-515C-4126-8767-4FE508E853F9}"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22420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09B213-515C-4126-8767-4FE508E853F9}"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82540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9B213-515C-4126-8767-4FE508E853F9}"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288102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709B213-515C-4126-8767-4FE508E853F9}" type="datetimeFigureOut">
              <a:rPr lang="en-US" smtClean="0"/>
              <a:t>2/14/2022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7B0B5E3-A940-4FD4-9771-ADE939F69B8F}" type="slidenum">
              <a:rPr lang="en-US" smtClean="0"/>
              <a:t>‹Nº›</a:t>
            </a:fld>
            <a:endParaRPr lang="en-US"/>
          </a:p>
        </p:txBody>
      </p:sp>
    </p:spTree>
    <p:extLst>
      <p:ext uri="{BB962C8B-B14F-4D97-AF65-F5344CB8AC3E}">
        <p14:creationId xmlns:p14="http://schemas.microsoft.com/office/powerpoint/2010/main" val="1201764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09B213-515C-4126-8767-4FE508E853F9}"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0B5E3-A940-4FD4-9771-ADE939F69B8F}" type="slidenum">
              <a:rPr lang="en-US" smtClean="0"/>
              <a:t>‹Nº›</a:t>
            </a:fld>
            <a:endParaRPr lang="en-US"/>
          </a:p>
        </p:txBody>
      </p:sp>
    </p:spTree>
    <p:extLst>
      <p:ext uri="{BB962C8B-B14F-4D97-AF65-F5344CB8AC3E}">
        <p14:creationId xmlns:p14="http://schemas.microsoft.com/office/powerpoint/2010/main" val="414525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709B213-515C-4126-8767-4FE508E853F9}" type="datetimeFigureOut">
              <a:rPr lang="en-US" smtClean="0"/>
              <a:t>2/14/2022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7B0B5E3-A940-4FD4-9771-ADE939F69B8F}" type="slidenum">
              <a:rPr lang="en-US" smtClean="0"/>
              <a:t>‹Nº›</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673177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j6-pKPgh6w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7234" y="675158"/>
            <a:ext cx="10785566" cy="1790234"/>
          </a:xfrm>
          <a:prstGeom prst="rect">
            <a:avLst/>
          </a:prstGeom>
        </p:spPr>
        <p:txBody>
          <a:bodyPr wrap="square">
            <a:spAutoFit/>
          </a:bodyPr>
          <a:lstStyle/>
          <a:p>
            <a:pPr marL="352425" algn="ctr">
              <a:spcBef>
                <a:spcPts val="455"/>
              </a:spcBef>
            </a:pPr>
            <a:r>
              <a:rPr lang="es-ES" b="1" kern="0" dirty="0">
                <a:latin typeface="Verdana" panose="020B0604030504040204" pitchFamily="34" charset="0"/>
                <a:ea typeface="Verdana" panose="020B0604030504040204" pitchFamily="34" charset="0"/>
                <a:cs typeface="Verdana" panose="020B0604030504040204" pitchFamily="34" charset="0"/>
              </a:rPr>
              <a:t>Unidad</a:t>
            </a:r>
            <a:r>
              <a:rPr lang="es-ES" b="1" kern="0" spc="70" dirty="0">
                <a:latin typeface="Verdana" panose="020B0604030504040204" pitchFamily="34" charset="0"/>
                <a:ea typeface="Verdana" panose="020B0604030504040204" pitchFamily="34" charset="0"/>
                <a:cs typeface="Verdana" panose="020B0604030504040204" pitchFamily="34" charset="0"/>
              </a:rPr>
              <a:t> </a:t>
            </a:r>
            <a:r>
              <a:rPr lang="es-ES" b="1" kern="0" dirty="0">
                <a:latin typeface="Verdana" panose="020B0604030504040204" pitchFamily="34" charset="0"/>
                <a:ea typeface="Verdana" panose="020B0604030504040204" pitchFamily="34" charset="0"/>
                <a:cs typeface="Verdana" panose="020B0604030504040204" pitchFamily="34" charset="0"/>
              </a:rPr>
              <a:t>de</a:t>
            </a:r>
            <a:r>
              <a:rPr lang="es-ES" b="1" kern="0" spc="75" dirty="0">
                <a:latin typeface="Verdana" panose="020B0604030504040204" pitchFamily="34" charset="0"/>
                <a:ea typeface="Verdana" panose="020B0604030504040204" pitchFamily="34" charset="0"/>
                <a:cs typeface="Verdana" panose="020B0604030504040204" pitchFamily="34" charset="0"/>
              </a:rPr>
              <a:t> </a:t>
            </a:r>
            <a:r>
              <a:rPr lang="es-ES" b="1" kern="0" dirty="0">
                <a:latin typeface="Verdana" panose="020B0604030504040204" pitchFamily="34" charset="0"/>
                <a:ea typeface="Verdana" panose="020B0604030504040204" pitchFamily="34" charset="0"/>
                <a:cs typeface="Verdana" panose="020B0604030504040204" pitchFamily="34" charset="0"/>
              </a:rPr>
              <a:t>aprendizaje</a:t>
            </a:r>
            <a:r>
              <a:rPr lang="es-ES" b="1" kern="0" spc="70" dirty="0">
                <a:latin typeface="Verdana" panose="020B0604030504040204" pitchFamily="34" charset="0"/>
                <a:ea typeface="Verdana" panose="020B0604030504040204" pitchFamily="34" charset="0"/>
                <a:cs typeface="Verdana" panose="020B0604030504040204" pitchFamily="34" charset="0"/>
              </a:rPr>
              <a:t> </a:t>
            </a:r>
            <a:r>
              <a:rPr lang="es-ES" b="1" kern="0" dirty="0" smtClean="0">
                <a:latin typeface="Verdana" panose="020B0604030504040204" pitchFamily="34" charset="0"/>
                <a:ea typeface="Verdana" panose="020B0604030504040204" pitchFamily="34" charset="0"/>
                <a:cs typeface="Verdana" panose="020B0604030504040204" pitchFamily="34" charset="0"/>
              </a:rPr>
              <a:t>I</a:t>
            </a:r>
          </a:p>
          <a:p>
            <a:pPr marL="352425" algn="ctr">
              <a:spcBef>
                <a:spcPts val="455"/>
              </a:spcBef>
            </a:pPr>
            <a:r>
              <a:rPr lang="es-ES" sz="2800" b="1" dirty="0" smtClean="0"/>
              <a:t>Entender</a:t>
            </a:r>
            <a:r>
              <a:rPr lang="es-ES" sz="2800" b="1" dirty="0"/>
              <a:t>, orientar y dirigir la educación: entre la tradición y la innovación</a:t>
            </a:r>
            <a:endParaRPr lang="en-US" sz="2800" b="1" dirty="0"/>
          </a:p>
          <a:p>
            <a:pPr marL="352425">
              <a:spcBef>
                <a:spcPts val="455"/>
              </a:spcBef>
              <a:spcAft>
                <a:spcPts val="0"/>
              </a:spcAft>
            </a:pPr>
            <a:endParaRPr lang="en-US" sz="2800" b="1" kern="0" dirty="0">
              <a:latin typeface="Verdana" panose="020B0604030504040204" pitchFamily="34" charset="0"/>
              <a:ea typeface="Verdana" panose="020B0604030504040204" pitchFamily="34" charset="0"/>
              <a:cs typeface="Verdana" panose="020B0604030504040204" pitchFamily="34" charset="0"/>
            </a:endParaRPr>
          </a:p>
        </p:txBody>
      </p:sp>
      <p:sp>
        <p:nvSpPr>
          <p:cNvPr id="5" name="Rectángulo 4"/>
          <p:cNvSpPr/>
          <p:nvPr/>
        </p:nvSpPr>
        <p:spPr>
          <a:xfrm>
            <a:off x="187234" y="2661335"/>
            <a:ext cx="11952515" cy="3455498"/>
          </a:xfrm>
          <a:prstGeom prst="rect">
            <a:avLst/>
          </a:prstGeom>
        </p:spPr>
        <p:txBody>
          <a:bodyPr wrap="square">
            <a:spAutoFit/>
          </a:bodyPr>
          <a:lstStyle/>
          <a:p>
            <a:pPr marL="352425">
              <a:spcBef>
                <a:spcPts val="5"/>
              </a:spcBef>
              <a:spcAft>
                <a:spcPts val="0"/>
              </a:spcAft>
            </a:pPr>
            <a:r>
              <a:rPr lang="es-ES" sz="2000" b="1" kern="0" dirty="0" smtClean="0">
                <a:effectLst/>
                <a:latin typeface="Verdana" panose="020B0604030504040204" pitchFamily="34" charset="0"/>
                <a:ea typeface="Verdana" panose="020B0604030504040204" pitchFamily="34" charset="0"/>
                <a:cs typeface="Verdana" panose="020B0604030504040204" pitchFamily="34" charset="0"/>
              </a:rPr>
              <a:t>Competencias</a:t>
            </a:r>
            <a:r>
              <a:rPr lang="es-ES" sz="2000" b="1" kern="0" spc="-55" dirty="0" smtClean="0">
                <a:effectLst/>
                <a:latin typeface="Verdana" panose="020B0604030504040204" pitchFamily="34" charset="0"/>
                <a:ea typeface="Verdana" panose="020B0604030504040204" pitchFamily="34" charset="0"/>
                <a:cs typeface="Verdana" panose="020B0604030504040204" pitchFamily="34" charset="0"/>
              </a:rPr>
              <a:t> </a:t>
            </a:r>
            <a:r>
              <a:rPr lang="es-ES" sz="2000" b="1" kern="0" dirty="0" smtClean="0">
                <a:effectLst/>
                <a:latin typeface="Verdana" panose="020B0604030504040204" pitchFamily="34" charset="0"/>
                <a:ea typeface="Verdana" panose="020B0604030504040204" pitchFamily="34" charset="0"/>
                <a:cs typeface="Verdana" panose="020B0604030504040204" pitchFamily="34" charset="0"/>
              </a:rPr>
              <a:t>de</a:t>
            </a:r>
            <a:r>
              <a:rPr lang="es-ES" sz="2000" b="1" kern="0" spc="-50" dirty="0" smtClean="0">
                <a:effectLst/>
                <a:latin typeface="Verdana" panose="020B0604030504040204" pitchFamily="34" charset="0"/>
                <a:ea typeface="Verdana" panose="020B0604030504040204" pitchFamily="34" charset="0"/>
                <a:cs typeface="Verdana" panose="020B0604030504040204" pitchFamily="34" charset="0"/>
              </a:rPr>
              <a:t> </a:t>
            </a:r>
            <a:r>
              <a:rPr lang="es-ES" sz="2000" b="1" kern="0" dirty="0" smtClean="0">
                <a:effectLst/>
                <a:latin typeface="Verdana" panose="020B0604030504040204" pitchFamily="34" charset="0"/>
                <a:ea typeface="Verdana" panose="020B0604030504040204" pitchFamily="34" charset="0"/>
                <a:cs typeface="Verdana" panose="020B0604030504040204" pitchFamily="34" charset="0"/>
              </a:rPr>
              <a:t>la</a:t>
            </a:r>
            <a:r>
              <a:rPr lang="es-ES" sz="2000" b="1" kern="0" spc="-55" dirty="0" smtClean="0">
                <a:effectLst/>
                <a:latin typeface="Verdana" panose="020B0604030504040204" pitchFamily="34" charset="0"/>
                <a:ea typeface="Verdana" panose="020B0604030504040204" pitchFamily="34" charset="0"/>
                <a:cs typeface="Verdana" panose="020B0604030504040204" pitchFamily="34" charset="0"/>
              </a:rPr>
              <a:t> </a:t>
            </a:r>
            <a:r>
              <a:rPr lang="es-ES" sz="2000" b="1" kern="0" dirty="0" smtClean="0">
                <a:effectLst/>
                <a:latin typeface="Verdana" panose="020B0604030504040204" pitchFamily="34" charset="0"/>
                <a:ea typeface="Verdana" panose="020B0604030504040204" pitchFamily="34" charset="0"/>
                <a:cs typeface="Verdana" panose="020B0604030504040204" pitchFamily="34" charset="0"/>
              </a:rPr>
              <a:t>unidad</a:t>
            </a:r>
            <a:r>
              <a:rPr lang="es-ES" sz="2000" b="1" kern="0" spc="-50" dirty="0" smtClean="0">
                <a:effectLst/>
                <a:latin typeface="Verdana" panose="020B0604030504040204" pitchFamily="34" charset="0"/>
                <a:ea typeface="Verdana" panose="020B0604030504040204" pitchFamily="34" charset="0"/>
                <a:cs typeface="Verdana" panose="020B0604030504040204" pitchFamily="34" charset="0"/>
              </a:rPr>
              <a:t> </a:t>
            </a:r>
            <a:r>
              <a:rPr lang="es-ES" sz="2000" b="1" kern="0" dirty="0" smtClean="0">
                <a:effectLst/>
                <a:latin typeface="Verdana" panose="020B0604030504040204" pitchFamily="34" charset="0"/>
                <a:ea typeface="Verdana" panose="020B0604030504040204" pitchFamily="34" charset="0"/>
                <a:cs typeface="Verdana" panose="020B0604030504040204" pitchFamily="34" charset="0"/>
              </a:rPr>
              <a:t>de</a:t>
            </a:r>
            <a:r>
              <a:rPr lang="es-ES" sz="2000" b="1" kern="0" spc="-50" dirty="0" smtClean="0">
                <a:effectLst/>
                <a:latin typeface="Verdana" panose="020B0604030504040204" pitchFamily="34" charset="0"/>
                <a:ea typeface="Verdana" panose="020B0604030504040204" pitchFamily="34" charset="0"/>
                <a:cs typeface="Verdana" panose="020B0604030504040204" pitchFamily="34" charset="0"/>
              </a:rPr>
              <a:t> </a:t>
            </a:r>
            <a:r>
              <a:rPr lang="es-ES" sz="2000" b="1" kern="0" dirty="0" smtClean="0">
                <a:effectLst/>
                <a:latin typeface="Verdana" panose="020B0604030504040204" pitchFamily="34" charset="0"/>
                <a:ea typeface="Verdana" panose="020B0604030504040204" pitchFamily="34" charset="0"/>
                <a:cs typeface="Verdana" panose="020B0604030504040204" pitchFamily="34" charset="0"/>
              </a:rPr>
              <a:t>aprendizaje</a:t>
            </a:r>
            <a:endParaRPr lang="en-US" sz="2000" b="1" kern="0" dirty="0" smtClean="0">
              <a:effectLst/>
              <a:latin typeface="Verdana" panose="020B0604030504040204" pitchFamily="34" charset="0"/>
              <a:ea typeface="Verdana" panose="020B0604030504040204" pitchFamily="34" charset="0"/>
              <a:cs typeface="Verdana" panose="020B0604030504040204" pitchFamily="34" charset="0"/>
            </a:endParaRPr>
          </a:p>
          <a:p>
            <a:pPr>
              <a:spcBef>
                <a:spcPts val="35"/>
              </a:spcBef>
              <a:spcAft>
                <a:spcPts val="0"/>
              </a:spcAft>
            </a:pPr>
            <a:endParaRPr lang="en-US" sz="1400" dirty="0" smtClean="0">
              <a:latin typeface="Verdana" panose="020B0604030504040204" pitchFamily="34" charset="0"/>
              <a:ea typeface="Verdana" panose="020B0604030504040204" pitchFamily="34" charset="0"/>
              <a:cs typeface="Verdana" panose="020B0604030504040204" pitchFamily="34" charset="0"/>
            </a:endParaRPr>
          </a:p>
          <a:p>
            <a:pPr marL="342900" marR="523240" lvl="0" indent="-342900" algn="just">
              <a:lnSpc>
                <a:spcPct val="121000"/>
              </a:lnSpc>
              <a:spcBef>
                <a:spcPts val="5"/>
              </a:spcBef>
              <a:spcAft>
                <a:spcPts val="0"/>
              </a:spcAft>
              <a:buSzPts val="950"/>
              <a:buFont typeface="Symbol" panose="05050102010706020507" pitchFamily="18" charset="2"/>
              <a:buChar char=""/>
              <a:tabLst>
                <a:tab pos="713105" algn="l"/>
              </a:tabLst>
            </a:pP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Establece relaciones entre los principios, conceptos disciplinarios y</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contenidos del plan y programas de estudio en función del logro de</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aprendizaje</a:t>
            </a:r>
            <a:r>
              <a:rPr lang="es-ES" sz="1400" spc="-7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a:t>
            </a:r>
            <a:r>
              <a:rPr lang="es-ES" sz="1400" spc="-6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sus</a:t>
            </a:r>
            <a:r>
              <a:rPr lang="es-ES" sz="1400" spc="-7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alumnos,</a:t>
            </a:r>
            <a:r>
              <a:rPr lang="es-ES" sz="1400" spc="-7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asegurando</a:t>
            </a:r>
            <a:r>
              <a:rPr lang="es-ES" sz="1400" spc="-7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la</a:t>
            </a:r>
            <a:r>
              <a:rPr lang="es-ES" sz="1400" spc="-6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coherencia</a:t>
            </a:r>
            <a:r>
              <a:rPr lang="es-ES" sz="1400" spc="-6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6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continuidad</a:t>
            </a:r>
            <a:r>
              <a:rPr lang="es-ES" sz="1400" spc="-33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entre</a:t>
            </a:r>
            <a:r>
              <a:rPr lang="es-ES" sz="1400" spc="-8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a:t>
            </a:r>
            <a:r>
              <a:rPr lang="es-ES" sz="1400" spc="-8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distintos</a:t>
            </a:r>
            <a:r>
              <a:rPr lang="es-ES" sz="1400" spc="-8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grados</a:t>
            </a:r>
            <a:r>
              <a:rPr lang="es-ES" sz="1400" spc="-8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8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niveles</a:t>
            </a:r>
            <a:r>
              <a:rPr lang="es-ES" sz="1400" spc="-8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educativos.</a:t>
            </a:r>
            <a:endParaRPr lang="en-US" dirty="0" smtClean="0">
              <a:solidFill>
                <a:schemeClr val="bg1"/>
              </a:solidFill>
              <a:effectLst/>
              <a:latin typeface="Verdana" panose="020B0604030504040204" pitchFamily="34" charset="0"/>
              <a:ea typeface="Symbol" panose="05050102010706020507" pitchFamily="18" charset="2"/>
              <a:cs typeface="Symbol" panose="05050102010706020507" pitchFamily="18" charset="2"/>
            </a:endParaRPr>
          </a:p>
          <a:p>
            <a:pPr marL="342900" marR="522605" lvl="0" indent="-342900" algn="just">
              <a:lnSpc>
                <a:spcPct val="121000"/>
              </a:lnSpc>
              <a:spcAft>
                <a:spcPts val="0"/>
              </a:spcAft>
              <a:buSzPts val="950"/>
              <a:buFont typeface="Symbol" panose="05050102010706020507" pitchFamily="18" charset="2"/>
              <a:buChar char=""/>
              <a:tabLst>
                <a:tab pos="713105" algn="l"/>
              </a:tabLst>
            </a:pP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Utiliza metodologías pertinentes y actualizadas para promover el</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aprendizaje de los alumnos en los diferentes campos, áreas y ámbitos</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que</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propone</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el</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currículum,</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considerando</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contextos</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su</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desarrollo.</a:t>
            </a:r>
            <a:endParaRPr lang="en-US" dirty="0" smtClean="0">
              <a:solidFill>
                <a:schemeClr val="bg1"/>
              </a:solidFill>
              <a:effectLst/>
              <a:latin typeface="Verdana" panose="020B0604030504040204" pitchFamily="34" charset="0"/>
              <a:ea typeface="Symbol" panose="05050102010706020507" pitchFamily="18" charset="2"/>
              <a:cs typeface="Symbol" panose="05050102010706020507" pitchFamily="18" charset="2"/>
            </a:endParaRPr>
          </a:p>
          <a:p>
            <a:pPr marL="342900" marR="522605" lvl="0" indent="-342900" algn="just">
              <a:lnSpc>
                <a:spcPct val="121000"/>
              </a:lnSpc>
              <a:spcAft>
                <a:spcPts val="0"/>
              </a:spcAft>
              <a:buSzPts val="950"/>
              <a:buFont typeface="Symbol" panose="05050102010706020507" pitchFamily="18" charset="2"/>
              <a:buChar char=""/>
              <a:tabLst>
                <a:tab pos="713105" algn="l"/>
              </a:tabLst>
            </a:pP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Incorpora</a:t>
            </a:r>
            <a:r>
              <a:rPr lang="es-ES" sz="1400" spc="-4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recursos</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medios</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didácticos</a:t>
            </a:r>
            <a:r>
              <a:rPr lang="es-ES" sz="1400" spc="-4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idóneos</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para</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favorecer</a:t>
            </a:r>
            <a:r>
              <a:rPr lang="es-ES" sz="1400" spc="-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el</a:t>
            </a:r>
            <a:r>
              <a:rPr lang="es-ES" sz="1400" spc="-3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aprendizaje de acuerdo con el conocimiento de los procesos de</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desarrollo</a:t>
            </a:r>
            <a:r>
              <a:rPr lang="es-ES" sz="1400" spc="-7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cognitivo</a:t>
            </a:r>
            <a:r>
              <a:rPr lang="es-ES" sz="1400" spc="-7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7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socioemocional</a:t>
            </a:r>
            <a:r>
              <a:rPr lang="es-ES" sz="1400" spc="-8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a:t>
            </a:r>
            <a:r>
              <a:rPr lang="es-ES" sz="1400" spc="-7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a:t>
            </a:r>
            <a:r>
              <a:rPr lang="es-ES" sz="1400" spc="-7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alumnos.</a:t>
            </a:r>
            <a:endParaRPr lang="en-US" dirty="0" smtClean="0">
              <a:solidFill>
                <a:schemeClr val="bg1"/>
              </a:solidFill>
              <a:effectLst/>
              <a:latin typeface="Verdana" panose="020B0604030504040204" pitchFamily="34" charset="0"/>
              <a:ea typeface="Symbol" panose="05050102010706020507" pitchFamily="18" charset="2"/>
              <a:cs typeface="Symbol" panose="05050102010706020507" pitchFamily="18" charset="2"/>
            </a:endParaRPr>
          </a:p>
          <a:p>
            <a:pPr marL="342900" marR="523240" lvl="0" indent="-342900" algn="just">
              <a:lnSpc>
                <a:spcPct val="121000"/>
              </a:lnSpc>
              <a:spcAft>
                <a:spcPts val="0"/>
              </a:spcAft>
              <a:buSzPts val="950"/>
              <a:buFont typeface="Symbol" panose="05050102010706020507" pitchFamily="18" charset="2"/>
              <a:buChar char=""/>
              <a:tabLst>
                <a:tab pos="713105" algn="l"/>
              </a:tabLst>
            </a:pP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Utiliza</a:t>
            </a:r>
            <a:r>
              <a:rPr lang="es-ES" sz="1400" spc="-6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a:t>
            </a:r>
            <a:r>
              <a:rPr lang="es-ES" sz="1400" spc="-6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recursos</a:t>
            </a:r>
            <a:r>
              <a:rPr lang="es-ES" sz="1400" spc="-6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metodológicos</a:t>
            </a:r>
            <a:r>
              <a:rPr lang="es-ES" sz="1400" spc="-6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6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técnicos</a:t>
            </a:r>
            <a:r>
              <a:rPr lang="es-ES" sz="1400" spc="-6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a:t>
            </a:r>
            <a:r>
              <a:rPr lang="es-ES" sz="1400" spc="-6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la</a:t>
            </a:r>
            <a:r>
              <a:rPr lang="es-ES" sz="1400" spc="-6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investigación</a:t>
            </a:r>
            <a:r>
              <a:rPr lang="es-ES" sz="1400" spc="-5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para</a:t>
            </a:r>
            <a:r>
              <a:rPr lang="es-ES" sz="1400" spc="-33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explicar,</a:t>
            </a:r>
            <a:r>
              <a:rPr lang="es-ES" sz="1400" spc="9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comprender</a:t>
            </a:r>
            <a:r>
              <a:rPr lang="es-ES" sz="1400" spc="9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situaciones</a:t>
            </a:r>
            <a:r>
              <a:rPr lang="es-ES" sz="1400" spc="10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educativas</a:t>
            </a:r>
            <a:r>
              <a:rPr lang="es-ES" sz="1400" spc="10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10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mejorar</a:t>
            </a:r>
            <a:r>
              <a:rPr lang="es-ES" sz="1400" spc="9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su</a:t>
            </a:r>
            <a:r>
              <a:rPr lang="es-ES" sz="1400" spc="10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docencia.</a:t>
            </a:r>
            <a:endParaRPr lang="en-US" dirty="0" smtClean="0">
              <a:solidFill>
                <a:schemeClr val="bg1"/>
              </a:solidFill>
              <a:effectLst/>
              <a:latin typeface="Verdana" panose="020B0604030504040204" pitchFamily="34" charset="0"/>
              <a:ea typeface="Symbol" panose="05050102010706020507" pitchFamily="18" charset="2"/>
              <a:cs typeface="Symbol" panose="05050102010706020507" pitchFamily="18" charset="2"/>
            </a:endParaRPr>
          </a:p>
          <a:p>
            <a:pPr marL="342900" marR="522605" lvl="0" indent="-342900" algn="just">
              <a:lnSpc>
                <a:spcPct val="121000"/>
              </a:lnSpc>
              <a:spcAft>
                <a:spcPts val="0"/>
              </a:spcAft>
              <a:buSzPts val="950"/>
              <a:buFont typeface="Symbol" panose="05050102010706020507" pitchFamily="18" charset="2"/>
              <a:buChar char=""/>
              <a:tabLst>
                <a:tab pos="713105" algn="l"/>
              </a:tabLst>
            </a:pP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Orienta su actuación profesional con sentido ético-</a:t>
            </a:r>
            <a:r>
              <a:rPr lang="es-ES" sz="1400" dirty="0" err="1">
                <a:solidFill>
                  <a:schemeClr val="bg1"/>
                </a:solidFill>
                <a:latin typeface="Verdana" panose="020B0604030504040204" pitchFamily="34" charset="0"/>
                <a:ea typeface="Symbol" panose="05050102010706020507" pitchFamily="18" charset="2"/>
                <a:cs typeface="Symbol" panose="05050102010706020507" pitchFamily="18" charset="2"/>
              </a:rPr>
              <a:t>valoral</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 y asume</a:t>
            </a:r>
            <a:r>
              <a:rPr lang="es-ES" sz="1400" spc="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 diversos principios y reglas que aseguran una mejor convivencia</a:t>
            </a:r>
            <a:r>
              <a:rPr lang="es-ES" sz="1400" spc="-3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institucional</a:t>
            </a:r>
            <a:r>
              <a:rPr lang="es-ES" sz="1400" spc="-3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2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social,</a:t>
            </a:r>
            <a:r>
              <a:rPr lang="es-ES" sz="1400" spc="-3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en</a:t>
            </a:r>
            <a:r>
              <a:rPr lang="es-ES" sz="1400" spc="-1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beneficio</a:t>
            </a:r>
            <a:r>
              <a:rPr lang="es-ES" sz="1400" spc="-2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a:t>
            </a:r>
            <a:r>
              <a:rPr lang="es-ES" sz="1400" spc="-2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los</a:t>
            </a:r>
            <a:r>
              <a:rPr lang="es-ES" sz="1400" spc="-2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alumnos</a:t>
            </a:r>
            <a:r>
              <a:rPr lang="es-ES" sz="1400" spc="-2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y</a:t>
            </a:r>
            <a:r>
              <a:rPr lang="es-ES" sz="1400" spc="-25"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de</a:t>
            </a:r>
            <a:r>
              <a:rPr lang="es-ES" sz="1400" spc="-2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la</a:t>
            </a:r>
            <a:r>
              <a:rPr lang="es-ES" sz="1400" spc="-2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comunidad</a:t>
            </a:r>
            <a:r>
              <a:rPr lang="es-ES" sz="1400" spc="-340" dirty="0">
                <a:solidFill>
                  <a:schemeClr val="bg1"/>
                </a:solidFill>
                <a:latin typeface="Verdana" panose="020B0604030504040204" pitchFamily="34" charset="0"/>
                <a:ea typeface="Symbol" panose="05050102010706020507" pitchFamily="18" charset="2"/>
                <a:cs typeface="Symbol" panose="05050102010706020507" pitchFamily="18" charset="2"/>
              </a:rPr>
              <a:t> </a:t>
            </a:r>
            <a:r>
              <a:rPr lang="es-ES" sz="1400" dirty="0">
                <a:solidFill>
                  <a:schemeClr val="bg1"/>
                </a:solidFill>
                <a:latin typeface="Verdana" panose="020B0604030504040204" pitchFamily="34" charset="0"/>
                <a:ea typeface="Symbol" panose="05050102010706020507" pitchFamily="18" charset="2"/>
                <a:cs typeface="Symbol" panose="05050102010706020507" pitchFamily="18" charset="2"/>
              </a:rPr>
              <a:t>escolar.</a:t>
            </a:r>
            <a:endParaRPr lang="en-US" dirty="0">
              <a:solidFill>
                <a:schemeClr val="bg1"/>
              </a:solidFill>
              <a:effectLst/>
              <a:latin typeface="Verdana" panose="020B0604030504040204" pitchFamily="34" charset="0"/>
              <a:ea typeface="Symbol" panose="05050102010706020507" pitchFamily="18" charset="2"/>
              <a:cs typeface="Symbol" panose="05050102010706020507" pitchFamily="18" charset="2"/>
            </a:endParaRPr>
          </a:p>
        </p:txBody>
      </p:sp>
    </p:spTree>
    <p:extLst>
      <p:ext uri="{BB962C8B-B14F-4D97-AF65-F5344CB8AC3E}">
        <p14:creationId xmlns:p14="http://schemas.microsoft.com/office/powerpoint/2010/main" val="3656809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1286404523"/>
              </p:ext>
            </p:extLst>
          </p:nvPr>
        </p:nvGraphicFramePr>
        <p:xfrm>
          <a:off x="-287384" y="130628"/>
          <a:ext cx="12109269" cy="6635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5463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830349419"/>
              </p:ext>
            </p:extLst>
          </p:nvPr>
        </p:nvGraphicFramePr>
        <p:xfrm>
          <a:off x="-674915" y="222069"/>
          <a:ext cx="12109269" cy="6635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5157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93372" y="2345180"/>
            <a:ext cx="9144000" cy="3139321"/>
          </a:xfrm>
          <a:prstGeom prst="rect">
            <a:avLst/>
          </a:prstGeom>
        </p:spPr>
        <p:txBody>
          <a:bodyPr wrap="square">
            <a:spAutoFit/>
          </a:bodyPr>
          <a:lstStyle/>
          <a:p>
            <a:pPr algn="just"/>
            <a:r>
              <a:rPr lang="es-ES" b="0" i="0" dirty="0" smtClean="0">
                <a:effectLst/>
                <a:latin typeface="OpenSans-Regular"/>
              </a:rPr>
              <a:t>La llamada Reforma Educativa se caracteriza por centrarse en los criterios </a:t>
            </a:r>
            <a:r>
              <a:rPr lang="es-ES" b="1" i="0" u="sng" dirty="0" smtClean="0">
                <a:effectLst/>
                <a:latin typeface="OpenSans-Regular"/>
              </a:rPr>
              <a:t>de índole laboral más que educativos. </a:t>
            </a:r>
          </a:p>
          <a:p>
            <a:pPr algn="just"/>
            <a:endParaRPr lang="es-ES" b="1" i="0" u="sng" dirty="0" smtClean="0">
              <a:effectLst/>
              <a:latin typeface="OpenSans-Regular"/>
            </a:endParaRPr>
          </a:p>
          <a:p>
            <a:pPr algn="just"/>
            <a:r>
              <a:rPr lang="es-ES" b="0" i="0" dirty="0" smtClean="0">
                <a:effectLst/>
                <a:latin typeface="OpenSans-Regular"/>
              </a:rPr>
              <a:t>Lo que se pone en discusión </a:t>
            </a:r>
            <a:r>
              <a:rPr lang="es-ES" b="1" i="0" dirty="0" smtClean="0">
                <a:effectLst/>
                <a:latin typeface="OpenSans-Regular"/>
              </a:rPr>
              <a:t>no es el modelo educativo</a:t>
            </a:r>
            <a:r>
              <a:rPr lang="es-ES" b="0" i="0" dirty="0" smtClean="0">
                <a:effectLst/>
                <a:latin typeface="OpenSans-Regular"/>
              </a:rPr>
              <a:t>, la didáctica y preparación para obtener la calidad, las instalaciones y los instrumentos de trabajo, la cantidad de estudiantes en los planteles o las horas de trabajo en el aula. </a:t>
            </a:r>
          </a:p>
          <a:p>
            <a:pPr algn="just"/>
            <a:r>
              <a:rPr lang="es-ES" b="0" i="0" dirty="0" smtClean="0">
                <a:effectLst/>
                <a:latin typeface="OpenSans-Regular"/>
              </a:rPr>
              <a:t>Lo que se pone en cuestión son las características de la evaluación y permanencia de los docentes, el papel del magisterio y los nombramientos de los líderes gubernamentales y sindicales desde la parte administrativa. Es decir, el artículo 3º Constitucional tal como lo resuelven se ha convertido en una extensión o ley secundaria del artículo 123 Constitucional.</a:t>
            </a:r>
            <a:endParaRPr lang="es-ES" b="0" i="0" dirty="0">
              <a:effectLst/>
              <a:latin typeface="OpenSans-Regular"/>
            </a:endParaRPr>
          </a:p>
        </p:txBody>
      </p:sp>
      <p:sp>
        <p:nvSpPr>
          <p:cNvPr id="5" name="Rectángulo 4"/>
          <p:cNvSpPr/>
          <p:nvPr/>
        </p:nvSpPr>
        <p:spPr>
          <a:xfrm>
            <a:off x="703188" y="1115088"/>
            <a:ext cx="1563248" cy="523220"/>
          </a:xfrm>
          <a:prstGeom prst="rect">
            <a:avLst/>
          </a:prstGeom>
        </p:spPr>
        <p:txBody>
          <a:bodyPr wrap="none">
            <a:spAutoFit/>
          </a:bodyPr>
          <a:lstStyle/>
          <a:p>
            <a:pPr algn="just"/>
            <a:r>
              <a:rPr lang="es-ES" sz="2800" b="1" i="0" dirty="0" smtClean="0">
                <a:solidFill>
                  <a:schemeClr val="bg1"/>
                </a:solidFill>
                <a:effectLst/>
                <a:latin typeface="OpenSans-Regular"/>
              </a:rPr>
              <a:t>Análisis</a:t>
            </a:r>
          </a:p>
        </p:txBody>
      </p:sp>
      <p:pic>
        <p:nvPicPr>
          <p:cNvPr id="3" name="Imagen 2"/>
          <p:cNvPicPr>
            <a:picLocks noChangeAspect="1"/>
          </p:cNvPicPr>
          <p:nvPr/>
        </p:nvPicPr>
        <p:blipFill>
          <a:blip r:embed="rId2"/>
          <a:stretch>
            <a:fillRect/>
          </a:stretch>
        </p:blipFill>
        <p:spPr>
          <a:xfrm>
            <a:off x="459427" y="3108960"/>
            <a:ext cx="808078" cy="1092789"/>
          </a:xfrm>
          <a:prstGeom prst="rect">
            <a:avLst/>
          </a:prstGeom>
        </p:spPr>
      </p:pic>
    </p:spTree>
    <p:extLst>
      <p:ext uri="{BB962C8B-B14F-4D97-AF65-F5344CB8AC3E}">
        <p14:creationId xmlns:p14="http://schemas.microsoft.com/office/powerpoint/2010/main" val="3042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17962" y="2180719"/>
            <a:ext cx="10489475" cy="1754326"/>
          </a:xfrm>
          <a:prstGeom prst="rect">
            <a:avLst/>
          </a:prstGeom>
        </p:spPr>
        <p:txBody>
          <a:bodyPr wrap="square">
            <a:spAutoFit/>
          </a:bodyPr>
          <a:lstStyle/>
          <a:p>
            <a:r>
              <a:rPr lang="es-ES" i="0" dirty="0" smtClean="0">
                <a:effectLst/>
                <a:latin typeface="OpenSans-Regular"/>
              </a:rPr>
              <a:t>La propuesta de AMLO parece estar constituida como una calca de la Reforma Educativa de Enrique Peña Nieto, por ejemplo: durante el sexenio de este último se modificó el artículo 3º Constitucional con el conocido “Pacto por México” poniendo como designio a la evaluación. </a:t>
            </a:r>
          </a:p>
          <a:p>
            <a:r>
              <a:rPr lang="es-ES" i="0" dirty="0" smtClean="0">
                <a:effectLst/>
                <a:latin typeface="OpenSans-Regular"/>
              </a:rPr>
              <a:t>Entre las principales características de dicha reforma tenemos: la creación del INEE, la aplicación de una evaluación para obtener la plaza y otra para permanecer con dicho cargo. Se plantea en formalidad que la educación es obligatoria, gratuita y pública, y que cuenta con calidad y equidad.</a:t>
            </a:r>
            <a:endParaRPr lang="en-US" dirty="0"/>
          </a:p>
        </p:txBody>
      </p:sp>
      <p:sp>
        <p:nvSpPr>
          <p:cNvPr id="5" name="Rectángulo 4"/>
          <p:cNvSpPr/>
          <p:nvPr/>
        </p:nvSpPr>
        <p:spPr>
          <a:xfrm>
            <a:off x="1117962" y="4443273"/>
            <a:ext cx="10944500" cy="1477328"/>
          </a:xfrm>
          <a:prstGeom prst="rect">
            <a:avLst/>
          </a:prstGeom>
        </p:spPr>
        <p:txBody>
          <a:bodyPr wrap="square">
            <a:spAutoFit/>
          </a:bodyPr>
          <a:lstStyle/>
          <a:p>
            <a:r>
              <a:rPr lang="es-ES" i="0" dirty="0" smtClean="0">
                <a:effectLst/>
                <a:latin typeface="OpenSans-Regular"/>
              </a:rPr>
              <a:t>López Obrador, al igual que Peña Nieto, plantea en lo que llama la “Cuarta Transformación” modificar el artículo 3º Constitucional. Desaparecer el INEE para crear el Centro Nacional para la Revalorización del Magisterio y la Mejora Continua de la Educación, propone para obtener la plaza una evaluación que, además de ser parecida, ahora tendrá un curso obligatorio formativo con un costo de 1,200 pesos (Educación media superior) .</a:t>
            </a:r>
            <a:endParaRPr lang="en-US" dirty="0"/>
          </a:p>
        </p:txBody>
      </p:sp>
      <p:pic>
        <p:nvPicPr>
          <p:cNvPr id="2" name="Imagen 1"/>
          <p:cNvPicPr>
            <a:picLocks noChangeAspect="1"/>
          </p:cNvPicPr>
          <p:nvPr/>
        </p:nvPicPr>
        <p:blipFill>
          <a:blip r:embed="rId2"/>
          <a:stretch>
            <a:fillRect/>
          </a:stretch>
        </p:blipFill>
        <p:spPr>
          <a:xfrm>
            <a:off x="281531" y="4678199"/>
            <a:ext cx="744991" cy="1007475"/>
          </a:xfrm>
          <a:prstGeom prst="rect">
            <a:avLst/>
          </a:prstGeom>
        </p:spPr>
      </p:pic>
      <p:pic>
        <p:nvPicPr>
          <p:cNvPr id="6" name="Imagen 5"/>
          <p:cNvPicPr>
            <a:picLocks noChangeAspect="1"/>
          </p:cNvPicPr>
          <p:nvPr/>
        </p:nvPicPr>
        <p:blipFill>
          <a:blip r:embed="rId2"/>
          <a:stretch>
            <a:fillRect/>
          </a:stretch>
        </p:blipFill>
        <p:spPr>
          <a:xfrm>
            <a:off x="281531" y="2443130"/>
            <a:ext cx="744991" cy="1007475"/>
          </a:xfrm>
          <a:prstGeom prst="rect">
            <a:avLst/>
          </a:prstGeom>
        </p:spPr>
      </p:pic>
    </p:spTree>
    <p:extLst>
      <p:ext uri="{BB962C8B-B14F-4D97-AF65-F5344CB8AC3E}">
        <p14:creationId xmlns:p14="http://schemas.microsoft.com/office/powerpoint/2010/main" val="3534371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219200" y="2064647"/>
            <a:ext cx="9753600" cy="1477328"/>
          </a:xfrm>
          <a:prstGeom prst="rect">
            <a:avLst/>
          </a:prstGeom>
        </p:spPr>
        <p:txBody>
          <a:bodyPr wrap="square">
            <a:spAutoFit/>
          </a:bodyPr>
          <a:lstStyle/>
          <a:p>
            <a:r>
              <a:rPr lang="es-ES" b="0" i="0" dirty="0" smtClean="0">
                <a:effectLst/>
                <a:latin typeface="OpenSans-Regular"/>
              </a:rPr>
              <a:t>La evaluación de los maestros que cuentan con dicho cargo será de tipo formativa, no obligatoria y sin afectar el convenio laboral. También se hace énfasis en el aspecto de la inclusión, la igualdad y el derecho de la educación, para ello ha optado por proveer becas para que los jóvenes permanezcan en las escuelas, pero contradictoriamente la asistencia ya no será obligatoria.</a:t>
            </a:r>
            <a:endParaRPr lang="en-US" dirty="0"/>
          </a:p>
        </p:txBody>
      </p:sp>
      <p:sp>
        <p:nvSpPr>
          <p:cNvPr id="5" name="Rectángulo 4"/>
          <p:cNvSpPr/>
          <p:nvPr/>
        </p:nvSpPr>
        <p:spPr>
          <a:xfrm>
            <a:off x="1219200" y="4099671"/>
            <a:ext cx="10393679" cy="1754326"/>
          </a:xfrm>
          <a:prstGeom prst="rect">
            <a:avLst/>
          </a:prstGeom>
        </p:spPr>
        <p:txBody>
          <a:bodyPr wrap="square">
            <a:spAutoFit/>
          </a:bodyPr>
          <a:lstStyle/>
          <a:p>
            <a:r>
              <a:rPr lang="es-ES" b="0" i="0" dirty="0" smtClean="0">
                <a:effectLst/>
                <a:latin typeface="OpenSans-Regular"/>
              </a:rPr>
              <a:t>La propuesta de AMLO deroga el concepto de calidad y asume desde la postura empresarial el concepto de excelencia educativa para explicar que será mejor y, paradójicamente, sitúa la palabra crítica en dicha redacción. Se modifica el término educación especial por el de educación inclusiva. No obstante, en la educación que se imparte en las instituciones educativas regulares ya se pregona que es del tipo inclusivo, por lo tanto, no se esclarece la diferencia entre las particularidades de su aplicación.</a:t>
            </a:r>
            <a:endParaRPr lang="en-US" dirty="0"/>
          </a:p>
        </p:txBody>
      </p:sp>
      <p:pic>
        <p:nvPicPr>
          <p:cNvPr id="6" name="Imagen 5"/>
          <p:cNvPicPr>
            <a:picLocks noChangeAspect="1"/>
          </p:cNvPicPr>
          <p:nvPr/>
        </p:nvPicPr>
        <p:blipFill>
          <a:blip r:embed="rId2"/>
          <a:stretch>
            <a:fillRect/>
          </a:stretch>
        </p:blipFill>
        <p:spPr>
          <a:xfrm>
            <a:off x="195943" y="4354662"/>
            <a:ext cx="744991" cy="1007475"/>
          </a:xfrm>
          <a:prstGeom prst="rect">
            <a:avLst/>
          </a:prstGeom>
        </p:spPr>
      </p:pic>
      <p:pic>
        <p:nvPicPr>
          <p:cNvPr id="7" name="Imagen 6"/>
          <p:cNvPicPr>
            <a:picLocks noChangeAspect="1"/>
          </p:cNvPicPr>
          <p:nvPr/>
        </p:nvPicPr>
        <p:blipFill>
          <a:blip r:embed="rId2"/>
          <a:stretch>
            <a:fillRect/>
          </a:stretch>
        </p:blipFill>
        <p:spPr>
          <a:xfrm>
            <a:off x="304392" y="2168810"/>
            <a:ext cx="744991" cy="1007475"/>
          </a:xfrm>
          <a:prstGeom prst="rect">
            <a:avLst/>
          </a:prstGeom>
        </p:spPr>
      </p:pic>
    </p:spTree>
    <p:extLst>
      <p:ext uri="{BB962C8B-B14F-4D97-AF65-F5344CB8AC3E}">
        <p14:creationId xmlns:p14="http://schemas.microsoft.com/office/powerpoint/2010/main" val="159415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62297" y="2192889"/>
            <a:ext cx="10633165" cy="3416320"/>
          </a:xfrm>
          <a:prstGeom prst="rect">
            <a:avLst/>
          </a:prstGeom>
        </p:spPr>
        <p:txBody>
          <a:bodyPr wrap="square">
            <a:spAutoFit/>
          </a:bodyPr>
          <a:lstStyle/>
          <a:p>
            <a:r>
              <a:rPr lang="es-ES" b="0" i="0" dirty="0" smtClean="0">
                <a:effectLst/>
                <a:latin typeface="OpenSans-Regular"/>
              </a:rPr>
              <a:t>En el caso de los aspirantes de educación media superior, los elementos multifactoriales son similares, con la diferencia de que el curso de habilidades llamado “Curso taller de exploración de habilidades básicas para la docencia en media superior” tiene un costo de 1,200 pesos, es impartido por la Asociación Nacional de Universidades e Instituciones de Educación Superior (ANUIES) en modalidad en línea. </a:t>
            </a:r>
          </a:p>
          <a:p>
            <a:endParaRPr lang="es-ES" dirty="0">
              <a:latin typeface="OpenSans-Regular"/>
            </a:endParaRPr>
          </a:p>
          <a:p>
            <a:r>
              <a:rPr lang="es-ES" b="0" i="0" dirty="0" smtClean="0">
                <a:effectLst/>
                <a:latin typeface="OpenSans-Regular"/>
              </a:rPr>
              <a:t>En caso de que el curso no sea acreditado, el aspirante no podría participar en el proceso de registro, el problema no es que se pida un curso como requisito, el problema está en su cobro. Muchos de los aspirantes no poseen con lo necesario para sobrellevar su economía, otros tantos, los de las zonas alejadas y rurales no cuentan con una buena señal de internet o con el equipo de cómputo o celular para acceder a la plataforma y hacerlo, agregando que se solicitó también una constancia de manejo y dominio de una segunda lengua sin importar que la asignatura a concursar no sea lengua extranjera</a:t>
            </a:r>
            <a:endParaRPr lang="en-US" dirty="0"/>
          </a:p>
        </p:txBody>
      </p:sp>
      <p:sp>
        <p:nvSpPr>
          <p:cNvPr id="5" name="Rectángulo 4"/>
          <p:cNvSpPr/>
          <p:nvPr/>
        </p:nvSpPr>
        <p:spPr>
          <a:xfrm>
            <a:off x="6096000" y="6065376"/>
            <a:ext cx="6096000" cy="738664"/>
          </a:xfrm>
          <a:prstGeom prst="rect">
            <a:avLst/>
          </a:prstGeom>
        </p:spPr>
        <p:txBody>
          <a:bodyPr>
            <a:spAutoFit/>
          </a:bodyPr>
          <a:lstStyle/>
          <a:p>
            <a:r>
              <a:rPr lang="es-ES" sz="1400" b="0" i="0" dirty="0" smtClean="0">
                <a:solidFill>
                  <a:srgbClr val="222222"/>
                </a:solidFill>
                <a:effectLst/>
                <a:latin typeface="Arial" panose="020B0604020202020204" pitchFamily="34" charset="0"/>
              </a:rPr>
              <a:t>Valdés, J. A. R., y Jiménez, F. D. J. A. (2018). La Reforma Educativa, el paradigma mexicano 2017-2019. </a:t>
            </a:r>
            <a:r>
              <a:rPr lang="es-ES" sz="1400" b="0" i="1" dirty="0" smtClean="0">
                <a:solidFill>
                  <a:srgbClr val="222222"/>
                </a:solidFill>
                <a:effectLst/>
                <a:latin typeface="Arial" panose="020B0604020202020204" pitchFamily="34" charset="0"/>
              </a:rPr>
              <a:t>Reencuentro. Análisis de problemas universitarios</a:t>
            </a:r>
            <a:r>
              <a:rPr lang="es-ES" sz="1400" b="0" i="0" dirty="0" smtClean="0">
                <a:solidFill>
                  <a:srgbClr val="222222"/>
                </a:solidFill>
                <a:effectLst/>
                <a:latin typeface="Arial" panose="020B0604020202020204" pitchFamily="34" charset="0"/>
              </a:rPr>
              <a:t>, </a:t>
            </a:r>
            <a:r>
              <a:rPr lang="es-ES" sz="1400" b="0" i="1" dirty="0" smtClean="0">
                <a:solidFill>
                  <a:srgbClr val="222222"/>
                </a:solidFill>
                <a:effectLst/>
                <a:latin typeface="Arial" panose="020B0604020202020204" pitchFamily="34" charset="0"/>
              </a:rPr>
              <a:t>30</a:t>
            </a:r>
            <a:r>
              <a:rPr lang="es-ES" sz="1400" b="0" i="0" dirty="0" smtClean="0">
                <a:solidFill>
                  <a:srgbClr val="222222"/>
                </a:solidFill>
                <a:effectLst/>
                <a:latin typeface="Arial" panose="020B0604020202020204" pitchFamily="34" charset="0"/>
              </a:rPr>
              <a:t>(76), 83-100.</a:t>
            </a:r>
            <a:endParaRPr lang="en-US" sz="1400" dirty="0"/>
          </a:p>
        </p:txBody>
      </p:sp>
      <p:pic>
        <p:nvPicPr>
          <p:cNvPr id="6" name="Imagen 5"/>
          <p:cNvPicPr>
            <a:picLocks noChangeAspect="1"/>
          </p:cNvPicPr>
          <p:nvPr/>
        </p:nvPicPr>
        <p:blipFill>
          <a:blip r:embed="rId2"/>
          <a:stretch>
            <a:fillRect/>
          </a:stretch>
        </p:blipFill>
        <p:spPr>
          <a:xfrm>
            <a:off x="210978" y="4054216"/>
            <a:ext cx="744991" cy="1007475"/>
          </a:xfrm>
          <a:prstGeom prst="rect">
            <a:avLst/>
          </a:prstGeom>
        </p:spPr>
      </p:pic>
      <p:pic>
        <p:nvPicPr>
          <p:cNvPr id="7" name="Imagen 6"/>
          <p:cNvPicPr>
            <a:picLocks noChangeAspect="1"/>
          </p:cNvPicPr>
          <p:nvPr/>
        </p:nvPicPr>
        <p:blipFill>
          <a:blip r:embed="rId2"/>
          <a:stretch>
            <a:fillRect/>
          </a:stretch>
        </p:blipFill>
        <p:spPr>
          <a:xfrm>
            <a:off x="217306" y="2192889"/>
            <a:ext cx="744991" cy="1007475"/>
          </a:xfrm>
          <a:prstGeom prst="rect">
            <a:avLst/>
          </a:prstGeom>
        </p:spPr>
      </p:pic>
    </p:spTree>
    <p:extLst>
      <p:ext uri="{BB962C8B-B14F-4D97-AF65-F5344CB8AC3E}">
        <p14:creationId xmlns:p14="http://schemas.microsoft.com/office/powerpoint/2010/main" val="866980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649754" y="2224712"/>
            <a:ext cx="9686213" cy="2031325"/>
          </a:xfrm>
          <a:prstGeom prst="rect">
            <a:avLst/>
          </a:prstGeom>
        </p:spPr>
        <p:txBody>
          <a:bodyPr wrap="square">
            <a:spAutoFit/>
          </a:bodyPr>
          <a:lstStyle/>
          <a:p>
            <a:r>
              <a:rPr lang="es-ES" b="0" i="0" dirty="0" smtClean="0">
                <a:effectLst/>
                <a:latin typeface="OpenSans-Regular"/>
              </a:rPr>
              <a:t>Finalmente, ambas reformas (Enrique Peña y Andrés Manuel López) son reduccionistas, ya que han situado a los docentes como el problema y la solución de la educación. En otras palabras, ninguna reforma ha pensado un plan estratégico a largo plazo sobre el modelo educativo. Esto nos hace reflexionar sobre las diferencias por parte de nuestros políticos que pueden propiciar un desinterés en materia de calidad educativa y sólo se busque un plan estratégico para convencer a la parte afectada para su permanencia en el poder, es decir el voto.</a:t>
            </a:r>
            <a:endParaRPr lang="en-US" dirty="0"/>
          </a:p>
        </p:txBody>
      </p:sp>
      <p:sp>
        <p:nvSpPr>
          <p:cNvPr id="6" name="Rectángulo 5"/>
          <p:cNvSpPr/>
          <p:nvPr/>
        </p:nvSpPr>
        <p:spPr>
          <a:xfrm>
            <a:off x="1649754" y="4663493"/>
            <a:ext cx="9673150" cy="1200329"/>
          </a:xfrm>
          <a:prstGeom prst="rect">
            <a:avLst/>
          </a:prstGeom>
        </p:spPr>
        <p:txBody>
          <a:bodyPr wrap="square">
            <a:spAutoFit/>
          </a:bodyPr>
          <a:lstStyle/>
          <a:p>
            <a:r>
              <a:rPr lang="es-ES" b="0" i="0" dirty="0" smtClean="0">
                <a:effectLst/>
                <a:latin typeface="OpenSans-Regular"/>
              </a:rPr>
              <a:t>En esta llamada “Cuarta transformación” lo más significativo para López Obrador es restaurar los derechos del magisterio y la situación en el aspecto de designación de plazas y nombramientos de líderes sindicales, como el hecho de que desaparezcan las evaluaciones punitivas.</a:t>
            </a:r>
            <a:endParaRPr lang="en-US" dirty="0"/>
          </a:p>
        </p:txBody>
      </p:sp>
      <p:sp>
        <p:nvSpPr>
          <p:cNvPr id="7" name="CuadroTexto 6"/>
          <p:cNvSpPr txBox="1"/>
          <p:nvPr/>
        </p:nvSpPr>
        <p:spPr>
          <a:xfrm>
            <a:off x="581192" y="1162595"/>
            <a:ext cx="2137124" cy="523220"/>
          </a:xfrm>
          <a:prstGeom prst="rect">
            <a:avLst/>
          </a:prstGeom>
          <a:noFill/>
        </p:spPr>
        <p:txBody>
          <a:bodyPr wrap="none" rtlCol="0">
            <a:spAutoFit/>
          </a:bodyPr>
          <a:lstStyle/>
          <a:p>
            <a:r>
              <a:rPr lang="es-ES" sz="2800" dirty="0" smtClean="0">
                <a:solidFill>
                  <a:schemeClr val="bg1"/>
                </a:solidFill>
              </a:rPr>
              <a:t>Conclusiones</a:t>
            </a:r>
            <a:endParaRPr lang="en-US" sz="2800" dirty="0">
              <a:solidFill>
                <a:schemeClr val="bg1"/>
              </a:solidFill>
            </a:endParaRPr>
          </a:p>
        </p:txBody>
      </p:sp>
      <p:pic>
        <p:nvPicPr>
          <p:cNvPr id="2" name="Imagen 1"/>
          <p:cNvPicPr>
            <a:picLocks noChangeAspect="1"/>
          </p:cNvPicPr>
          <p:nvPr/>
        </p:nvPicPr>
        <p:blipFill>
          <a:blip r:embed="rId2"/>
          <a:stretch>
            <a:fillRect/>
          </a:stretch>
        </p:blipFill>
        <p:spPr>
          <a:xfrm>
            <a:off x="387223" y="2425998"/>
            <a:ext cx="1197836" cy="1192512"/>
          </a:xfrm>
          <a:prstGeom prst="rect">
            <a:avLst/>
          </a:prstGeom>
        </p:spPr>
      </p:pic>
      <p:pic>
        <p:nvPicPr>
          <p:cNvPr id="8" name="Imagen 7"/>
          <p:cNvPicPr>
            <a:picLocks noChangeAspect="1"/>
          </p:cNvPicPr>
          <p:nvPr/>
        </p:nvPicPr>
        <p:blipFill>
          <a:blip r:embed="rId2"/>
          <a:stretch>
            <a:fillRect/>
          </a:stretch>
        </p:blipFill>
        <p:spPr>
          <a:xfrm>
            <a:off x="451918" y="4511701"/>
            <a:ext cx="1197836" cy="1192512"/>
          </a:xfrm>
          <a:prstGeom prst="rect">
            <a:avLst/>
          </a:prstGeom>
        </p:spPr>
      </p:pic>
    </p:spTree>
    <p:extLst>
      <p:ext uri="{BB962C8B-B14F-4D97-AF65-F5344CB8AC3E}">
        <p14:creationId xmlns:p14="http://schemas.microsoft.com/office/powerpoint/2010/main" val="2054633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54926" y="2244617"/>
            <a:ext cx="9433454" cy="3416320"/>
          </a:xfrm>
          <a:prstGeom prst="rect">
            <a:avLst/>
          </a:prstGeom>
        </p:spPr>
        <p:txBody>
          <a:bodyPr wrap="square">
            <a:spAutoFit/>
          </a:bodyPr>
          <a:lstStyle/>
          <a:p>
            <a:r>
              <a:rPr lang="es-ES" dirty="0" smtClean="0">
                <a:latin typeface="Open Sans"/>
              </a:rPr>
              <a:t>L</a:t>
            </a:r>
            <a:r>
              <a:rPr lang="es-ES" b="0" i="0" dirty="0" smtClean="0">
                <a:effectLst/>
                <a:latin typeface="Open Sans"/>
              </a:rPr>
              <a:t>os cambios tan radicales de política pública en educación impiden madurar las reformas. </a:t>
            </a:r>
          </a:p>
          <a:p>
            <a:r>
              <a:rPr lang="es-ES" b="0" i="0" dirty="0" smtClean="0">
                <a:effectLst/>
                <a:latin typeface="Open Sans"/>
              </a:rPr>
              <a:t>Y ahora que viene el cambio de gobierno se prevé la derogación de la última reforma educativa, la cual ni siquiera tiene seis años, tiempo que tarda un niño en cursar la primaria, es de entender que México esté en los últimos lugares de desempeño escolar de la OCDE. </a:t>
            </a:r>
          </a:p>
          <a:p>
            <a:endParaRPr lang="es-ES" dirty="0">
              <a:latin typeface="Open Sans"/>
            </a:endParaRPr>
          </a:p>
          <a:p>
            <a:endParaRPr lang="es-ES" b="0" i="0" dirty="0" smtClean="0">
              <a:effectLst/>
              <a:latin typeface="Open Sans"/>
            </a:endParaRPr>
          </a:p>
          <a:p>
            <a:endParaRPr lang="es-ES" b="0" i="0" dirty="0" smtClean="0">
              <a:effectLst/>
              <a:latin typeface="Open Sans"/>
            </a:endParaRPr>
          </a:p>
          <a:p>
            <a:pPr algn="ctr"/>
            <a:r>
              <a:rPr lang="es-ES" b="0" i="0" dirty="0" smtClean="0">
                <a:effectLst/>
                <a:latin typeface="Open Sans"/>
              </a:rPr>
              <a:t>“Uno de los factores, no es el único, es que no damos tiempo a que las dinámicas de las aulas se modifiquen y se consoliden. Vamos a cambiar y no damos tiempo a que se consoliden, porque todo ello implica una formación de maestros y no damos tiempo a que eso se dé, y lo volvemos a modificar”. </a:t>
            </a:r>
            <a:r>
              <a:rPr lang="es-ES" dirty="0" smtClean="0">
                <a:latin typeface="Open Sans"/>
              </a:rPr>
              <a:t>Oliver (2020)</a:t>
            </a:r>
            <a:endParaRPr lang="en-US" dirty="0"/>
          </a:p>
        </p:txBody>
      </p:sp>
      <p:pic>
        <p:nvPicPr>
          <p:cNvPr id="3" name="Imagen 2"/>
          <p:cNvPicPr>
            <a:picLocks noChangeAspect="1"/>
          </p:cNvPicPr>
          <p:nvPr/>
        </p:nvPicPr>
        <p:blipFill>
          <a:blip r:embed="rId2"/>
          <a:stretch>
            <a:fillRect/>
          </a:stretch>
        </p:blipFill>
        <p:spPr>
          <a:xfrm>
            <a:off x="452537" y="3356521"/>
            <a:ext cx="1197836" cy="1192512"/>
          </a:xfrm>
          <a:prstGeom prst="rect">
            <a:avLst/>
          </a:prstGeom>
        </p:spPr>
      </p:pic>
    </p:spTree>
    <p:extLst>
      <p:ext uri="{BB962C8B-B14F-4D97-AF65-F5344CB8AC3E}">
        <p14:creationId xmlns:p14="http://schemas.microsoft.com/office/powerpoint/2010/main" val="2873572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1885" y="1993388"/>
            <a:ext cx="11299372" cy="4401205"/>
          </a:xfrm>
          <a:prstGeom prst="rect">
            <a:avLst/>
          </a:prstGeom>
        </p:spPr>
        <p:txBody>
          <a:bodyPr wrap="square">
            <a:spAutoFit/>
          </a:bodyPr>
          <a:lstStyle/>
          <a:p>
            <a:pPr algn="just"/>
            <a:r>
              <a:rPr lang="es-ES" sz="1400" b="0" i="0" dirty="0" smtClean="0">
                <a:effectLst/>
                <a:latin typeface="Calibri" panose="020F0502020204030204" pitchFamily="34" charset="0"/>
                <a:cs typeface="Calibri" panose="020F0502020204030204" pitchFamily="34" charset="0"/>
              </a:rPr>
              <a:t>Barba, J. B. (2010). Los valores de la educación, en A. </a:t>
            </a:r>
            <a:r>
              <a:rPr lang="es-ES" sz="1400" b="0" i="0" dirty="0" err="1" smtClean="0">
                <a:effectLst/>
                <a:latin typeface="Calibri" panose="020F0502020204030204" pitchFamily="34" charset="0"/>
                <a:cs typeface="Calibri" panose="020F0502020204030204" pitchFamily="34" charset="0"/>
              </a:rPr>
              <a:t>Arnaut</a:t>
            </a:r>
            <a:r>
              <a:rPr lang="es-ES" sz="1400" b="0" i="0" dirty="0" smtClean="0">
                <a:effectLst/>
                <a:latin typeface="Calibri" panose="020F0502020204030204" pitchFamily="34" charset="0"/>
                <a:cs typeface="Calibri" panose="020F0502020204030204" pitchFamily="34" charset="0"/>
              </a:rPr>
              <a:t> y S. </a:t>
            </a:r>
            <a:r>
              <a:rPr lang="es-ES" sz="1400" b="0" i="0" dirty="0" err="1" smtClean="0">
                <a:effectLst/>
                <a:latin typeface="Calibri" panose="020F0502020204030204" pitchFamily="34" charset="0"/>
                <a:cs typeface="Calibri" panose="020F0502020204030204" pitchFamily="34" charset="0"/>
              </a:rPr>
              <a:t>Giorguli</a:t>
            </a:r>
            <a:r>
              <a:rPr lang="es-ES" sz="1400" b="0" i="0" dirty="0" smtClean="0">
                <a:effectLst/>
                <a:latin typeface="Calibri" panose="020F0502020204030204" pitchFamily="34" charset="0"/>
                <a:cs typeface="Calibri" panose="020F0502020204030204" pitchFamily="34" charset="0"/>
              </a:rPr>
              <a:t> (</a:t>
            </a:r>
            <a:r>
              <a:rPr lang="es-ES" sz="1400" b="0" i="0" dirty="0" err="1" smtClean="0">
                <a:effectLst/>
                <a:latin typeface="Calibri" panose="020F0502020204030204" pitchFamily="34" charset="0"/>
                <a:cs typeface="Calibri" panose="020F0502020204030204" pitchFamily="34" charset="0"/>
              </a:rPr>
              <a:t>coords</a:t>
            </a:r>
            <a:r>
              <a:rPr lang="es-ES" sz="1400" b="0" i="0" dirty="0" smtClean="0">
                <a:effectLst/>
                <a:latin typeface="Calibri" panose="020F0502020204030204" pitchFamily="34" charset="0"/>
                <a:cs typeface="Calibri" panose="020F0502020204030204" pitchFamily="34" charset="0"/>
              </a:rPr>
              <a:t>.) Los grandes problemas de México, vol. 7, México: El Colegio de México.</a:t>
            </a:r>
          </a:p>
          <a:p>
            <a:pPr algn="just"/>
            <a:r>
              <a:rPr lang="es-ES" sz="1400" b="0" i="0" dirty="0" smtClean="0">
                <a:effectLst/>
                <a:latin typeface="Calibri" panose="020F0502020204030204" pitchFamily="34" charset="0"/>
                <a:cs typeface="Calibri" panose="020F0502020204030204" pitchFamily="34" charset="0"/>
              </a:rPr>
              <a:t>Barragán, E. [Maestro mx] (2020, junio 8). Maestro mx: Promoción Horizontal. Carrera de las maestras y maestros 8 de julio Secretario Educación [Archivo de video]. Recuperado de: </a:t>
            </a:r>
            <a:r>
              <a:rPr lang="es-ES" sz="1400" b="0" i="0" u="none" strike="noStrike" dirty="0" smtClean="0">
                <a:effectLst/>
                <a:latin typeface="Calibri" panose="020F0502020204030204" pitchFamily="34" charset="0"/>
                <a:cs typeface="Calibri" panose="020F0502020204030204" pitchFamily="34" charset="0"/>
                <a:hlinkClick r:id="rId2"/>
              </a:rPr>
              <a:t>https://www.youtube.com/watch?v=j6-pKPgh6wg</a:t>
            </a:r>
            <a:endParaRPr lang="es-ES" sz="1400" b="0" i="0" dirty="0" smtClean="0">
              <a:effectLst/>
              <a:latin typeface="Calibri" panose="020F0502020204030204" pitchFamily="34" charset="0"/>
              <a:cs typeface="Calibri" panose="020F0502020204030204" pitchFamily="34" charset="0"/>
            </a:endParaRPr>
          </a:p>
          <a:p>
            <a:pPr algn="just"/>
            <a:r>
              <a:rPr lang="es-ES" sz="1400" b="0" i="0" dirty="0" err="1" smtClean="0">
                <a:effectLst/>
                <a:latin typeface="Calibri" panose="020F0502020204030204" pitchFamily="34" charset="0"/>
                <a:cs typeface="Calibri" panose="020F0502020204030204" pitchFamily="34" charset="0"/>
              </a:rPr>
              <a:t>Dussel</a:t>
            </a:r>
            <a:r>
              <a:rPr lang="es-ES" sz="1400" b="0" i="0" dirty="0" smtClean="0">
                <a:effectLst/>
                <a:latin typeface="Calibri" panose="020F0502020204030204" pitchFamily="34" charset="0"/>
                <a:cs typeface="Calibri" panose="020F0502020204030204" pitchFamily="34" charset="0"/>
              </a:rPr>
              <a:t>, E. (2006). 20 Tesis de Política. México: Siglo XXI.</a:t>
            </a:r>
          </a:p>
          <a:p>
            <a:pPr algn="just"/>
            <a:r>
              <a:rPr lang="es-ES" sz="1400" b="0" i="0" dirty="0" err="1" smtClean="0">
                <a:effectLst/>
                <a:latin typeface="Calibri" panose="020F0502020204030204" pitchFamily="34" charset="0"/>
                <a:cs typeface="Calibri" panose="020F0502020204030204" pitchFamily="34" charset="0"/>
              </a:rPr>
              <a:t>Dussel</a:t>
            </a:r>
            <a:r>
              <a:rPr lang="es-ES" sz="1400" b="0" i="0" dirty="0" smtClean="0">
                <a:effectLst/>
                <a:latin typeface="Calibri" panose="020F0502020204030204" pitchFamily="34" charset="0"/>
                <a:cs typeface="Calibri" panose="020F0502020204030204" pitchFamily="34" charset="0"/>
              </a:rPr>
              <a:t>, E. (2014). 16 Tesis de Economía Política. Buenos Aires: Docencia. Recuperado de: https://enriquedussel.com/txt/Textos_Obras_Selectas/(F)28.16_Tesis_economia_politica.pdf</a:t>
            </a:r>
          </a:p>
          <a:p>
            <a:pPr algn="just"/>
            <a:r>
              <a:rPr lang="es-ES" sz="1400" b="0" i="0" dirty="0" err="1" smtClean="0">
                <a:effectLst/>
                <a:latin typeface="Calibri" panose="020F0502020204030204" pitchFamily="34" charset="0"/>
                <a:cs typeface="Calibri" panose="020F0502020204030204" pitchFamily="34" charset="0"/>
              </a:rPr>
              <a:t>Dussel</a:t>
            </a:r>
            <a:r>
              <a:rPr lang="es-ES" sz="1400" b="0" i="0" dirty="0" smtClean="0">
                <a:effectLst/>
                <a:latin typeface="Calibri" panose="020F0502020204030204" pitchFamily="34" charset="0"/>
                <a:cs typeface="Calibri" panose="020F0502020204030204" pitchFamily="34" charset="0"/>
              </a:rPr>
              <a:t>, E. (2016). 14 Tesis de Ética. México: </a:t>
            </a:r>
            <a:r>
              <a:rPr lang="es-ES" sz="1400" b="0" i="0" dirty="0" err="1" smtClean="0">
                <a:effectLst/>
                <a:latin typeface="Calibri" panose="020F0502020204030204" pitchFamily="34" charset="0"/>
                <a:cs typeface="Calibri" panose="020F0502020204030204" pitchFamily="34" charset="0"/>
              </a:rPr>
              <a:t>Trotta</a:t>
            </a:r>
            <a:r>
              <a:rPr lang="es-ES" sz="1400" b="0" i="0" dirty="0" smtClean="0">
                <a:effectLst/>
                <a:latin typeface="Calibri" panose="020F0502020204030204" pitchFamily="34" charset="0"/>
                <a:cs typeface="Calibri" panose="020F0502020204030204" pitchFamily="34" charset="0"/>
              </a:rPr>
              <a:t>.</a:t>
            </a:r>
          </a:p>
          <a:p>
            <a:pPr algn="just"/>
            <a:r>
              <a:rPr lang="es-ES" sz="1400" b="0" i="0" dirty="0" smtClean="0">
                <a:effectLst/>
                <a:latin typeface="Calibri" panose="020F0502020204030204" pitchFamily="34" charset="0"/>
                <a:cs typeface="Calibri" panose="020F0502020204030204" pitchFamily="34" charset="0"/>
              </a:rPr>
              <a:t>Forbes Staff (2016). Top 10 de los empleos más solicitados en México. Forbes México. Recuperado de: https://www.forbes.com.mx/top-10-de-los-empleos-mas-solicitados-en-mexico/</a:t>
            </a:r>
          </a:p>
          <a:p>
            <a:pPr algn="just"/>
            <a:r>
              <a:rPr lang="es-ES" sz="1400" b="0" i="0" dirty="0" smtClean="0">
                <a:effectLst/>
                <a:latin typeface="Calibri" panose="020F0502020204030204" pitchFamily="34" charset="0"/>
                <a:cs typeface="Calibri" panose="020F0502020204030204" pitchFamily="34" charset="0"/>
              </a:rPr>
              <a:t>Gil Antón, M. (2018). La Reforma Educativa. Revista Mexicana de Investigación Educativa, 23(76), pp. 303-321. Recuperado de: https://www.comie.org.mx/documentos/rmie/v23/n076/pdf/76012.pdf</a:t>
            </a:r>
          </a:p>
          <a:p>
            <a:pPr algn="just"/>
            <a:r>
              <a:rPr lang="es-ES" sz="1400" b="0" i="0" dirty="0" smtClean="0">
                <a:effectLst/>
                <a:latin typeface="Calibri" panose="020F0502020204030204" pitchFamily="34" charset="0"/>
                <a:cs typeface="Calibri" panose="020F0502020204030204" pitchFamily="34" charset="0"/>
              </a:rPr>
              <a:t>INEE (2005). Políticas y sistemas de evaluación educativa en México. Avances, logros y desafíos. Informe para la reunión ministerial del Grupo E-9. México: Instituto Nacional Para la Evaluación de la Educación. Recuperado de: https://www.inee.edu.mx/wp-content/uploads/2019/01/P1D206.pdf</a:t>
            </a:r>
          </a:p>
          <a:p>
            <a:pPr algn="just"/>
            <a:r>
              <a:rPr lang="es-ES" sz="1400" b="0" i="0" dirty="0" smtClean="0">
                <a:effectLst/>
                <a:latin typeface="Calibri" panose="020F0502020204030204" pitchFamily="34" charset="0"/>
                <a:cs typeface="Calibri" panose="020F0502020204030204" pitchFamily="34" charset="0"/>
              </a:rPr>
              <a:t>Kant, I. (2010). Crítica de la razón práctica. Madrid: Gredos.</a:t>
            </a:r>
          </a:p>
          <a:p>
            <a:pPr algn="just"/>
            <a:r>
              <a:rPr lang="es-ES" sz="1400" b="0" i="0" dirty="0" smtClean="0">
                <a:effectLst/>
                <a:latin typeface="Calibri" panose="020F0502020204030204" pitchFamily="34" charset="0"/>
                <a:cs typeface="Calibri" panose="020F0502020204030204" pitchFamily="34" charset="0"/>
              </a:rPr>
              <a:t>Marcuse, H. (2013). El Hombre Unidimensional. Ensayo sobre la ideología de la sociedad industrial avanzada. Barcelona: Ariel.</a:t>
            </a:r>
          </a:p>
          <a:p>
            <a:pPr algn="just"/>
            <a:r>
              <a:rPr lang="es-ES" sz="1400" b="0" i="0" dirty="0" err="1" smtClean="0">
                <a:effectLst/>
                <a:latin typeface="Calibri" panose="020F0502020204030204" pitchFamily="34" charset="0"/>
                <a:cs typeface="Calibri" panose="020F0502020204030204" pitchFamily="34" charset="0"/>
              </a:rPr>
              <a:t>Moy</a:t>
            </a:r>
            <a:r>
              <a:rPr lang="es-ES" sz="1400" b="0" i="0" dirty="0" smtClean="0">
                <a:effectLst/>
                <a:latin typeface="Calibri" panose="020F0502020204030204" pitchFamily="34" charset="0"/>
                <a:cs typeface="Calibri" panose="020F0502020204030204" pitchFamily="34" charset="0"/>
              </a:rPr>
              <a:t>, V. (2018, mayo 9). Lugar 102. El Financiero. Recuperado de: https://www.elfinanciero.com.mx/opinion/valeria-moy/lugar-102</a:t>
            </a:r>
          </a:p>
          <a:p>
            <a:pPr algn="just"/>
            <a:r>
              <a:rPr lang="es-ES" sz="1400" b="0" i="0" dirty="0" smtClean="0">
                <a:effectLst/>
                <a:latin typeface="Calibri" panose="020F0502020204030204" pitchFamily="34" charset="0"/>
                <a:cs typeface="Calibri" panose="020F0502020204030204" pitchFamily="34" charset="0"/>
              </a:rPr>
              <a:t>Ramírez, A. (2018). Desaparecen talleres, nacen los clubes en educación básica. Milenio. Recuperado de: https://www.milenio.com/politica/comunidad/desaparecen-talleres-nacen-clubes-educacion-basica</a:t>
            </a:r>
          </a:p>
          <a:p>
            <a:pPr algn="just"/>
            <a:r>
              <a:rPr lang="es-ES" sz="1400" b="0" i="0" dirty="0" smtClean="0">
                <a:effectLst/>
                <a:latin typeface="Calibri" panose="020F0502020204030204" pitchFamily="34" charset="0"/>
                <a:cs typeface="Calibri" panose="020F0502020204030204" pitchFamily="34" charset="0"/>
              </a:rPr>
              <a:t>UNESCO (2010). Desafíos de la Educación. Diez módulos destinados a los responsables de los procesos de transformación educativa. Buenos Aires: </a:t>
            </a:r>
            <a:r>
              <a:rPr lang="es-ES" sz="1400" b="0" i="0" dirty="0" err="1" smtClean="0">
                <a:effectLst/>
                <a:latin typeface="Calibri" panose="020F0502020204030204" pitchFamily="34" charset="0"/>
                <a:cs typeface="Calibri" panose="020F0502020204030204" pitchFamily="34" charset="0"/>
              </a:rPr>
              <a:t>iipe</a:t>
            </a:r>
            <a:r>
              <a:rPr lang="es-ES" sz="1400" b="0" i="0" dirty="0" smtClean="0">
                <a:effectLst/>
                <a:latin typeface="Calibri" panose="020F0502020204030204" pitchFamily="34" charset="0"/>
                <a:cs typeface="Calibri" panose="020F0502020204030204" pitchFamily="34" charset="0"/>
              </a:rPr>
              <a:t> B.A., </a:t>
            </a:r>
            <a:r>
              <a:rPr lang="es-ES" sz="1400" b="0" i="0" dirty="0" err="1" smtClean="0">
                <a:effectLst/>
                <a:latin typeface="Calibri" panose="020F0502020204030204" pitchFamily="34" charset="0"/>
                <a:cs typeface="Calibri" panose="020F0502020204030204" pitchFamily="34" charset="0"/>
              </a:rPr>
              <a:t>unesco</a:t>
            </a:r>
            <a:r>
              <a:rPr lang="es-ES" sz="1400" b="0" i="0" dirty="0" smtClean="0">
                <a:effectLst/>
                <a:latin typeface="Calibri" panose="020F0502020204030204" pitchFamily="34" charset="0"/>
                <a:cs typeface="Calibri" panose="020F0502020204030204" pitchFamily="34" charset="0"/>
              </a:rPr>
              <a:t>. Recuperado de: http://pilarpozner.com/biblioteca/modulo01.pdf</a:t>
            </a:r>
            <a:endParaRPr lang="es-ES" sz="1400" b="0" i="0" dirty="0">
              <a:effectLst/>
              <a:latin typeface="Calibri" panose="020F0502020204030204" pitchFamily="34" charset="0"/>
              <a:cs typeface="Calibri" panose="020F0502020204030204" pitchFamily="34" charset="0"/>
            </a:endParaRPr>
          </a:p>
        </p:txBody>
      </p:sp>
      <p:sp>
        <p:nvSpPr>
          <p:cNvPr id="6" name="CuadroTexto 5"/>
          <p:cNvSpPr txBox="1"/>
          <p:nvPr/>
        </p:nvSpPr>
        <p:spPr>
          <a:xfrm>
            <a:off x="483325" y="1227909"/>
            <a:ext cx="1608582" cy="461665"/>
          </a:xfrm>
          <a:prstGeom prst="rect">
            <a:avLst/>
          </a:prstGeom>
          <a:noFill/>
        </p:spPr>
        <p:txBody>
          <a:bodyPr wrap="none" rtlCol="0">
            <a:spAutoFit/>
          </a:bodyPr>
          <a:lstStyle/>
          <a:p>
            <a:r>
              <a:rPr lang="es-ES" sz="2400" dirty="0" smtClean="0">
                <a:solidFill>
                  <a:schemeClr val="bg1"/>
                </a:solidFill>
              </a:rPr>
              <a:t>Referencias</a:t>
            </a:r>
            <a:endParaRPr lang="en-US" sz="2400" dirty="0">
              <a:solidFill>
                <a:schemeClr val="bg1"/>
              </a:solidFill>
            </a:endParaRPr>
          </a:p>
        </p:txBody>
      </p:sp>
    </p:spTree>
    <p:extLst>
      <p:ext uri="{BB962C8B-B14F-4D97-AF65-F5344CB8AC3E}">
        <p14:creationId xmlns:p14="http://schemas.microsoft.com/office/powerpoint/2010/main" val="65500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78824" y="1128568"/>
            <a:ext cx="10763794" cy="3237809"/>
          </a:xfrm>
          <a:prstGeom prst="rect">
            <a:avLst/>
          </a:prstGeom>
        </p:spPr>
        <p:txBody>
          <a:bodyPr wrap="square">
            <a:spAutoFit/>
          </a:bodyPr>
          <a:lstStyle/>
          <a:p>
            <a:pPr marL="352425">
              <a:spcBef>
                <a:spcPts val="455"/>
              </a:spcBef>
              <a:spcAft>
                <a:spcPts val="0"/>
              </a:spcAft>
            </a:pPr>
            <a:r>
              <a:rPr lang="es-E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Propósito</a:t>
            </a:r>
            <a:r>
              <a:rPr lang="es-ES" sz="2800" b="1" kern="0" spc="-75"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r>
              <a:rPr lang="es-E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de</a:t>
            </a:r>
            <a:r>
              <a:rPr lang="es-ES" sz="2800" b="1" kern="0" spc="-75"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r>
              <a:rPr lang="es-E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la</a:t>
            </a:r>
            <a:r>
              <a:rPr lang="es-ES" sz="2800" b="1" kern="0" spc="-75"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r>
              <a:rPr lang="es-E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unidad</a:t>
            </a:r>
            <a:r>
              <a:rPr lang="es-ES" sz="2800" b="1" kern="0" spc="-75"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r>
              <a:rPr lang="es-E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de</a:t>
            </a:r>
            <a:r>
              <a:rPr lang="es-ES" sz="2800" b="1" kern="0" spc="-75"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r>
              <a:rPr lang="es-E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aprendizaje</a:t>
            </a:r>
            <a:endParaRPr lang="en-US" sz="2800" b="1" kern="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p>
            <a:pPr>
              <a:spcAft>
                <a:spcPts val="0"/>
              </a:spcAft>
            </a:pPr>
            <a:r>
              <a:rPr lang="es-ES" sz="3200" b="1" dirty="0" smtClean="0">
                <a:effectLst/>
                <a:latin typeface="Verdana" panose="020B0604030504040204" pitchFamily="34" charset="0"/>
                <a:ea typeface="Verdana" panose="020B0604030504040204" pitchFamily="34" charset="0"/>
                <a:cs typeface="Verdana" panose="020B0604030504040204" pitchFamily="34" charset="0"/>
              </a:rPr>
              <a:t> </a:t>
            </a:r>
            <a:endParaRPr lang="en-US" dirty="0">
              <a:latin typeface="Verdana" panose="020B0604030504040204" pitchFamily="34" charset="0"/>
              <a:ea typeface="Verdana" panose="020B0604030504040204" pitchFamily="34" charset="0"/>
              <a:cs typeface="Verdana" panose="020B0604030504040204" pitchFamily="34" charset="0"/>
            </a:endParaRPr>
          </a:p>
          <a:p>
            <a:pPr marL="352425" marR="162560" algn="just">
              <a:lnSpc>
                <a:spcPct val="120000"/>
              </a:lnSpc>
              <a:spcBef>
                <a:spcPts val="1195"/>
              </a:spcBef>
              <a:spcAft>
                <a:spcPts val="0"/>
              </a:spcAft>
            </a:pPr>
            <a:r>
              <a:rPr lang="es-ES" sz="1600" dirty="0">
                <a:latin typeface="Verdana" panose="020B0604030504040204" pitchFamily="34" charset="0"/>
                <a:ea typeface="Verdana" panose="020B0604030504040204" pitchFamily="34" charset="0"/>
                <a:cs typeface="Verdana" panose="020B0604030504040204" pitchFamily="34" charset="0"/>
              </a:rPr>
              <a:t>Durante la unidad de aprendizaje, las estudiantes reflexionarán acerca de los</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aspectos</a:t>
            </a:r>
            <a:r>
              <a:rPr lang="es-ES" sz="1600" spc="-5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que</a:t>
            </a:r>
            <a:r>
              <a:rPr lang="es-ES" sz="1600" spc="-4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se</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consideran</a:t>
            </a:r>
            <a:r>
              <a:rPr lang="es-ES" sz="1600" spc="-4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para</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el</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logro</a:t>
            </a:r>
            <a:r>
              <a:rPr lang="es-ES" sz="1600" spc="-4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de</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los</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fines</a:t>
            </a:r>
            <a:r>
              <a:rPr lang="es-ES" sz="1600" spc="-4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educativos</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que</a:t>
            </a:r>
            <a:r>
              <a:rPr lang="es-ES" sz="1600" spc="-5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a:t>
            </a:r>
            <a:r>
              <a:rPr lang="es-ES" sz="1600" spc="-4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sociedad</a:t>
            </a:r>
            <a:r>
              <a:rPr lang="es-ES" sz="1600" spc="-34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establece para transmitir los valores de su cultura y para formar a los sujetos que</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integran</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en</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un</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determinado</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contexto</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histórico</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y</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social.</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Analizarán</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los</a:t>
            </a:r>
            <a:r>
              <a:rPr lang="es-ES" sz="1600" spc="-34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fundamentos filosóficos, sociológicos, psicológicos, pedagógicos y políticos, de</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t>
            </a:r>
            <a:r>
              <a:rPr lang="es-ES" sz="1600" spc="10" dirty="0">
                <a:latin typeface="Verdana" panose="020B0604030504040204" pitchFamily="34" charset="0"/>
                <a:ea typeface="Verdana" panose="020B0604030504040204" pitchFamily="34" charset="0"/>
                <a:cs typeface="Verdana" panose="020B0604030504040204" pitchFamily="34" charset="0"/>
              </a:rPr>
              <a:t>o</a:t>
            </a:r>
            <a:r>
              <a:rPr lang="es-ES" sz="1600" dirty="0">
                <a:latin typeface="Verdana" panose="020B0604030504040204" pitchFamily="34" charset="0"/>
                <a:ea typeface="Verdana" panose="020B0604030504040204" pitchFamily="34" charset="0"/>
                <a:cs typeface="Verdana" panose="020B0604030504040204" pitchFamily="34" charset="0"/>
              </a:rPr>
              <a:t>s</a:t>
            </a:r>
            <a:r>
              <a:rPr lang="es-ES" sz="1600" spc="-110" dirty="0">
                <a:latin typeface="Verdana" panose="020B0604030504040204" pitchFamily="34" charset="0"/>
                <a:ea typeface="Verdana" panose="020B0604030504040204" pitchFamily="34" charset="0"/>
                <a:cs typeface="Verdana" panose="020B0604030504040204" pitchFamily="34" charset="0"/>
              </a:rPr>
              <a:t> </a:t>
            </a:r>
            <a:r>
              <a:rPr lang="es-ES" sz="1600" spc="10" dirty="0">
                <a:latin typeface="Verdana" panose="020B0604030504040204" pitchFamily="34" charset="0"/>
                <a:ea typeface="Verdana" panose="020B0604030504040204" pitchFamily="34" charset="0"/>
                <a:cs typeface="Verdana" panose="020B0604030504040204" pitchFamily="34" charset="0"/>
              </a:rPr>
              <a:t>p</a:t>
            </a:r>
            <a:r>
              <a:rPr lang="es-ES" sz="1600" spc="5" dirty="0">
                <a:latin typeface="Verdana" panose="020B0604030504040204" pitchFamily="34" charset="0"/>
                <a:ea typeface="Verdana" panose="020B0604030504040204" pitchFamily="34" charset="0"/>
                <a:cs typeface="Verdana" panose="020B0604030504040204" pitchFamily="34" charset="0"/>
              </a:rPr>
              <a:t>r</a:t>
            </a:r>
            <a:r>
              <a:rPr lang="es-ES" sz="1600" dirty="0">
                <a:latin typeface="Verdana" panose="020B0604030504040204" pitchFamily="34" charset="0"/>
                <a:ea typeface="Verdana" panose="020B0604030504040204" pitchFamily="34" charset="0"/>
                <a:cs typeface="Verdana" panose="020B0604030504040204" pitchFamily="34" charset="0"/>
              </a:rPr>
              <a:t>i</a:t>
            </a:r>
            <a:r>
              <a:rPr lang="es-ES" sz="1600" spc="10" dirty="0">
                <a:latin typeface="Verdana" panose="020B0604030504040204" pitchFamily="34" charset="0"/>
                <a:ea typeface="Verdana" panose="020B0604030504040204" pitchFamily="34" charset="0"/>
                <a:cs typeface="Verdana" panose="020B0604030504040204" pitchFamily="34" charset="0"/>
              </a:rPr>
              <a:t>n</a:t>
            </a:r>
            <a:r>
              <a:rPr lang="es-ES" sz="1600" spc="5" dirty="0">
                <a:latin typeface="Verdana" panose="020B0604030504040204" pitchFamily="34" charset="0"/>
                <a:ea typeface="Verdana" panose="020B0604030504040204" pitchFamily="34" charset="0"/>
                <a:cs typeface="Verdana" panose="020B0604030504040204" pitchFamily="34" charset="0"/>
              </a:rPr>
              <a:t>c</a:t>
            </a:r>
            <a:r>
              <a:rPr lang="es-ES" sz="1600" dirty="0">
                <a:latin typeface="Verdana" panose="020B0604030504040204" pitchFamily="34" charset="0"/>
                <a:ea typeface="Verdana" panose="020B0604030504040204" pitchFamily="34" charset="0"/>
                <a:cs typeface="Verdana" panose="020B0604030504040204" pitchFamily="34" charset="0"/>
              </a:rPr>
              <a:t>i</a:t>
            </a:r>
            <a:r>
              <a:rPr lang="es-ES" sz="1600" spc="10" dirty="0">
                <a:latin typeface="Verdana" panose="020B0604030504040204" pitchFamily="34" charset="0"/>
                <a:ea typeface="Verdana" panose="020B0604030504040204" pitchFamily="34" charset="0"/>
                <a:cs typeface="Verdana" panose="020B0604030504040204" pitchFamily="34" charset="0"/>
              </a:rPr>
              <a:t>p</a:t>
            </a:r>
            <a:r>
              <a:rPr lang="es-ES" sz="1600" spc="5" dirty="0">
                <a:latin typeface="Verdana" panose="020B0604030504040204" pitchFamily="34" charset="0"/>
                <a:ea typeface="Verdana" panose="020B0604030504040204" pitchFamily="34" charset="0"/>
                <a:cs typeface="Verdana" panose="020B0604030504040204" pitchFamily="34" charset="0"/>
              </a:rPr>
              <a:t>a</a:t>
            </a:r>
            <a:r>
              <a:rPr lang="es-ES" sz="1600" dirty="0">
                <a:latin typeface="Verdana" panose="020B0604030504040204" pitchFamily="34" charset="0"/>
                <a:ea typeface="Verdana" panose="020B0604030504040204" pitchFamily="34" charset="0"/>
                <a:cs typeface="Verdana" panose="020B0604030504040204" pitchFamily="34" charset="0"/>
              </a:rPr>
              <a:t>l</a:t>
            </a:r>
            <a:r>
              <a:rPr lang="es-ES" sz="1600" spc="5" dirty="0">
                <a:latin typeface="Verdana" panose="020B0604030504040204" pitchFamily="34" charset="0"/>
                <a:ea typeface="Verdana" panose="020B0604030504040204" pitchFamily="34" charset="0"/>
                <a:cs typeface="Verdana" panose="020B0604030504040204" pitchFamily="34" charset="0"/>
              </a:rPr>
              <a:t>e</a:t>
            </a:r>
            <a:r>
              <a:rPr lang="es-ES" sz="1600" dirty="0">
                <a:latin typeface="Verdana" panose="020B0604030504040204" pitchFamily="34" charset="0"/>
                <a:ea typeface="Verdana" panose="020B0604030504040204" pitchFamily="34" charset="0"/>
                <a:cs typeface="Verdana" panose="020B0604030504040204" pitchFamily="34" charset="0"/>
              </a:rPr>
              <a:t>s</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15" dirty="0">
                <a:latin typeface="Verdana" panose="020B0604030504040204" pitchFamily="34" charset="0"/>
                <a:ea typeface="Verdana" panose="020B0604030504040204" pitchFamily="34" charset="0"/>
                <a:cs typeface="Verdana" panose="020B0604030504040204" pitchFamily="34" charset="0"/>
              </a:rPr>
              <a:t>m</a:t>
            </a:r>
            <a:r>
              <a:rPr lang="es-ES" sz="1600" spc="5" dirty="0">
                <a:latin typeface="Verdana" panose="020B0604030504040204" pitchFamily="34" charset="0"/>
                <a:ea typeface="Verdana" panose="020B0604030504040204" pitchFamily="34" charset="0"/>
                <a:cs typeface="Verdana" panose="020B0604030504040204" pitchFamily="34" charset="0"/>
              </a:rPr>
              <a:t>o</a:t>
            </a:r>
            <a:r>
              <a:rPr lang="es-ES" sz="1600" spc="10" dirty="0">
                <a:latin typeface="Verdana" panose="020B0604030504040204" pitchFamily="34" charset="0"/>
                <a:ea typeface="Verdana" panose="020B0604030504040204" pitchFamily="34" charset="0"/>
                <a:cs typeface="Verdana" panose="020B0604030504040204" pitchFamily="34" charset="0"/>
              </a:rPr>
              <a:t>d</a:t>
            </a:r>
            <a:r>
              <a:rPr lang="es-ES" sz="1600" spc="5" dirty="0">
                <a:latin typeface="Verdana" panose="020B0604030504040204" pitchFamily="34" charset="0"/>
                <a:ea typeface="Verdana" panose="020B0604030504040204" pitchFamily="34" charset="0"/>
                <a:cs typeface="Verdana" panose="020B0604030504040204" pitchFamily="34" charset="0"/>
              </a:rPr>
              <a:t>e</a:t>
            </a:r>
            <a:r>
              <a:rPr lang="es-ES" sz="1600" dirty="0">
                <a:latin typeface="Verdana" panose="020B0604030504040204" pitchFamily="34" charset="0"/>
                <a:ea typeface="Verdana" panose="020B0604030504040204" pitchFamily="34" charset="0"/>
                <a:cs typeface="Verdana" panose="020B0604030504040204" pitchFamily="34" charset="0"/>
              </a:rPr>
              <a:t>l</a:t>
            </a:r>
            <a:r>
              <a:rPr lang="es-ES" sz="1600" spc="5" dirty="0">
                <a:latin typeface="Verdana" panose="020B0604030504040204" pitchFamily="34" charset="0"/>
                <a:ea typeface="Verdana" panose="020B0604030504040204" pitchFamily="34" charset="0"/>
                <a:cs typeface="Verdana" panose="020B0604030504040204" pitchFamily="34" charset="0"/>
              </a:rPr>
              <a:t>o</a:t>
            </a:r>
            <a:r>
              <a:rPr lang="es-ES" sz="1600" dirty="0">
                <a:latin typeface="Verdana" panose="020B0604030504040204" pitchFamily="34" charset="0"/>
                <a:ea typeface="Verdana" panose="020B0604030504040204" pitchFamily="34" charset="0"/>
                <a:cs typeface="Verdana" panose="020B0604030504040204" pitchFamily="34" charset="0"/>
              </a:rPr>
              <a:t>s</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10" dirty="0">
                <a:latin typeface="Verdana" panose="020B0604030504040204" pitchFamily="34" charset="0"/>
                <a:ea typeface="Verdana" panose="020B0604030504040204" pitchFamily="34" charset="0"/>
                <a:cs typeface="Verdana" panose="020B0604030504040204" pitchFamily="34" charset="0"/>
              </a:rPr>
              <a:t>qu</a:t>
            </a:r>
            <a:r>
              <a:rPr lang="es-ES" sz="1600" dirty="0">
                <a:latin typeface="Verdana" panose="020B0604030504040204" pitchFamily="34" charset="0"/>
                <a:ea typeface="Verdana" panose="020B0604030504040204" pitchFamily="34" charset="0"/>
                <a:cs typeface="Verdana" panose="020B0604030504040204" pitchFamily="34" charset="0"/>
              </a:rPr>
              <a:t>e</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10" dirty="0">
                <a:latin typeface="Verdana" panose="020B0604030504040204" pitchFamily="34" charset="0"/>
                <a:ea typeface="Verdana" panose="020B0604030504040204" pitchFamily="34" charset="0"/>
                <a:cs typeface="Verdana" panose="020B0604030504040204" pitchFamily="34" charset="0"/>
              </a:rPr>
              <a:t>h</a:t>
            </a:r>
            <a:r>
              <a:rPr lang="es-ES" sz="1600" spc="5" dirty="0">
                <a:latin typeface="Verdana" panose="020B0604030504040204" pitchFamily="34" charset="0"/>
                <a:ea typeface="Verdana" panose="020B0604030504040204" pitchFamily="34" charset="0"/>
                <a:cs typeface="Verdana" panose="020B0604030504040204" pitchFamily="34" charset="0"/>
              </a:rPr>
              <a:t>a</a:t>
            </a:r>
            <a:r>
              <a:rPr lang="es-ES" sz="1600" dirty="0">
                <a:latin typeface="Verdana" panose="020B0604030504040204" pitchFamily="34" charset="0"/>
                <a:ea typeface="Verdana" panose="020B0604030504040204" pitchFamily="34" charset="0"/>
                <a:cs typeface="Verdana" panose="020B0604030504040204" pitchFamily="34" charset="0"/>
              </a:rPr>
              <a:t>n</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10" dirty="0">
                <a:latin typeface="Verdana" panose="020B0604030504040204" pitchFamily="34" charset="0"/>
                <a:ea typeface="Verdana" panose="020B0604030504040204" pitchFamily="34" charset="0"/>
                <a:cs typeface="Verdana" panose="020B0604030504040204" pitchFamily="34" charset="0"/>
              </a:rPr>
              <a:t>p</a:t>
            </a:r>
            <a:r>
              <a:rPr lang="es-ES" sz="1600" spc="5" dirty="0">
                <a:latin typeface="Verdana" panose="020B0604030504040204" pitchFamily="34" charset="0"/>
                <a:ea typeface="Verdana" panose="020B0604030504040204" pitchFamily="34" charset="0"/>
                <a:cs typeface="Verdana" panose="020B0604030504040204" pitchFamily="34" charset="0"/>
              </a:rPr>
              <a:t>er</a:t>
            </a:r>
            <a:r>
              <a:rPr lang="es-ES" sz="1600" spc="15" dirty="0">
                <a:latin typeface="Verdana" panose="020B0604030504040204" pitchFamily="34" charset="0"/>
                <a:ea typeface="Verdana" panose="020B0604030504040204" pitchFamily="34" charset="0"/>
                <a:cs typeface="Verdana" panose="020B0604030504040204" pitchFamily="34" charset="0"/>
              </a:rPr>
              <a:t>m</a:t>
            </a:r>
            <a:r>
              <a:rPr lang="es-ES" sz="1600" spc="5" dirty="0">
                <a:latin typeface="Verdana" panose="020B0604030504040204" pitchFamily="34" charset="0"/>
                <a:ea typeface="Verdana" panose="020B0604030504040204" pitchFamily="34" charset="0"/>
                <a:cs typeface="Verdana" panose="020B0604030504040204" pitchFamily="34" charset="0"/>
              </a:rPr>
              <a:t>ea</a:t>
            </a:r>
            <a:r>
              <a:rPr lang="es-ES" sz="1600" spc="10" dirty="0">
                <a:latin typeface="Verdana" panose="020B0604030504040204" pitchFamily="34" charset="0"/>
                <a:ea typeface="Verdana" panose="020B0604030504040204" pitchFamily="34" charset="0"/>
                <a:cs typeface="Verdana" panose="020B0604030504040204" pitchFamily="34" charset="0"/>
              </a:rPr>
              <a:t>d</a:t>
            </a:r>
            <a:r>
              <a:rPr lang="es-ES" sz="1600" dirty="0">
                <a:latin typeface="Verdana" panose="020B0604030504040204" pitchFamily="34" charset="0"/>
                <a:ea typeface="Verdana" panose="020B0604030504040204" pitchFamily="34" charset="0"/>
                <a:cs typeface="Verdana" panose="020B0604030504040204" pitchFamily="34" charset="0"/>
              </a:rPr>
              <a:t>o</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t>
            </a:r>
            <a:r>
              <a:rPr lang="es-ES" sz="1600" spc="5" dirty="0">
                <a:latin typeface="Verdana" panose="020B0604030504040204" pitchFamily="34" charset="0"/>
                <a:ea typeface="Verdana" panose="020B0604030504040204" pitchFamily="34" charset="0"/>
                <a:cs typeface="Verdana" panose="020B0604030504040204" pitchFamily="34" charset="0"/>
              </a:rPr>
              <a:t>o</a:t>
            </a:r>
            <a:r>
              <a:rPr lang="es-ES" sz="1600" dirty="0">
                <a:latin typeface="Verdana" panose="020B0604030504040204" pitchFamily="34" charset="0"/>
                <a:ea typeface="Verdana" panose="020B0604030504040204" pitchFamily="34" charset="0"/>
                <a:cs typeface="Verdana" panose="020B0604030504040204" pitchFamily="34" charset="0"/>
              </a:rPr>
              <a:t>s</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5" dirty="0">
                <a:latin typeface="Verdana" panose="020B0604030504040204" pitchFamily="34" charset="0"/>
                <a:ea typeface="Verdana" panose="020B0604030504040204" pitchFamily="34" charset="0"/>
                <a:cs typeface="Verdana" panose="020B0604030504040204" pitchFamily="34" charset="0"/>
              </a:rPr>
              <a:t>s</a:t>
            </a:r>
            <a:r>
              <a:rPr lang="es-ES" sz="1600" dirty="0">
                <a:latin typeface="Verdana" panose="020B0604030504040204" pitchFamily="34" charset="0"/>
                <a:ea typeface="Verdana" panose="020B0604030504040204" pitchFamily="34" charset="0"/>
                <a:cs typeface="Verdana" panose="020B0604030504040204" pitchFamily="34" charset="0"/>
              </a:rPr>
              <a:t>i</a:t>
            </a:r>
            <a:r>
              <a:rPr lang="es-ES" sz="1600" spc="5" dirty="0">
                <a:latin typeface="Verdana" panose="020B0604030504040204" pitchFamily="34" charset="0"/>
                <a:ea typeface="Verdana" panose="020B0604030504040204" pitchFamily="34" charset="0"/>
                <a:cs typeface="Verdana" panose="020B0604030504040204" pitchFamily="34" charset="0"/>
              </a:rPr>
              <a:t>ste</a:t>
            </a:r>
            <a:r>
              <a:rPr lang="es-ES" sz="1600" spc="15" dirty="0">
                <a:latin typeface="Verdana" panose="020B0604030504040204" pitchFamily="34" charset="0"/>
                <a:ea typeface="Verdana" panose="020B0604030504040204" pitchFamily="34" charset="0"/>
                <a:cs typeface="Verdana" panose="020B0604030504040204" pitchFamily="34" charset="0"/>
              </a:rPr>
              <a:t>m</a:t>
            </a:r>
            <a:r>
              <a:rPr lang="es-ES" sz="1600" spc="5" dirty="0">
                <a:latin typeface="Verdana" panose="020B0604030504040204" pitchFamily="34" charset="0"/>
                <a:ea typeface="Verdana" panose="020B0604030504040204" pitchFamily="34" charset="0"/>
                <a:cs typeface="Verdana" panose="020B0604030504040204" pitchFamily="34" charset="0"/>
              </a:rPr>
              <a:t>a</a:t>
            </a:r>
            <a:r>
              <a:rPr lang="es-ES" sz="1600" dirty="0">
                <a:latin typeface="Verdana" panose="020B0604030504040204" pitchFamily="34" charset="0"/>
                <a:ea typeface="Verdana" panose="020B0604030504040204" pitchFamily="34" charset="0"/>
                <a:cs typeface="Verdana" panose="020B0604030504040204" pitchFamily="34" charset="0"/>
              </a:rPr>
              <a:t>s</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5" dirty="0">
                <a:latin typeface="Verdana" panose="020B0604030504040204" pitchFamily="34" charset="0"/>
                <a:ea typeface="Verdana" panose="020B0604030504040204" pitchFamily="34" charset="0"/>
                <a:cs typeface="Verdana" panose="020B0604030504040204" pitchFamily="34" charset="0"/>
              </a:rPr>
              <a:t>e</a:t>
            </a:r>
            <a:r>
              <a:rPr lang="es-ES" sz="1600" spc="10" dirty="0">
                <a:latin typeface="Verdana" panose="020B0604030504040204" pitchFamily="34" charset="0"/>
                <a:ea typeface="Verdana" panose="020B0604030504040204" pitchFamily="34" charset="0"/>
                <a:cs typeface="Verdana" panose="020B0604030504040204" pitchFamily="34" charset="0"/>
              </a:rPr>
              <a:t>du</a:t>
            </a:r>
            <a:r>
              <a:rPr lang="es-ES" sz="1600" spc="5" dirty="0">
                <a:latin typeface="Verdana" panose="020B0604030504040204" pitchFamily="34" charset="0"/>
                <a:ea typeface="Verdana" panose="020B0604030504040204" pitchFamily="34" charset="0"/>
                <a:cs typeface="Verdana" panose="020B0604030504040204" pitchFamily="34" charset="0"/>
              </a:rPr>
              <a:t>cat</a:t>
            </a:r>
            <a:r>
              <a:rPr lang="es-ES" sz="1600" dirty="0">
                <a:latin typeface="Verdana" panose="020B0604030504040204" pitchFamily="34" charset="0"/>
                <a:ea typeface="Verdana" panose="020B0604030504040204" pitchFamily="34" charset="0"/>
                <a:cs typeface="Verdana" panose="020B0604030504040204" pitchFamily="34" charset="0"/>
              </a:rPr>
              <a:t>i</a:t>
            </a:r>
            <a:r>
              <a:rPr lang="es-ES" sz="1600" spc="5" dirty="0">
                <a:latin typeface="Verdana" panose="020B0604030504040204" pitchFamily="34" charset="0"/>
                <a:ea typeface="Verdana" panose="020B0604030504040204" pitchFamily="34" charset="0"/>
                <a:cs typeface="Verdana" panose="020B0604030504040204" pitchFamily="34" charset="0"/>
              </a:rPr>
              <a:t>vos</a:t>
            </a:r>
            <a:r>
              <a:rPr lang="es-ES" sz="1600" dirty="0">
                <a:latin typeface="Verdana" panose="020B0604030504040204" pitchFamily="34" charset="0"/>
                <a:ea typeface="Verdana" panose="020B0604030504040204" pitchFamily="34" charset="0"/>
                <a:cs typeface="Verdana" panose="020B0604030504040204" pitchFamily="34" charset="0"/>
              </a:rPr>
              <a:t>;</a:t>
            </a:r>
            <a:r>
              <a:rPr lang="es-ES" sz="1600" spc="-1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y</a:t>
            </a:r>
            <a:r>
              <a:rPr lang="es-ES" sz="1600" spc="-105" dirty="0">
                <a:latin typeface="Verdana" panose="020B0604030504040204" pitchFamily="34" charset="0"/>
                <a:ea typeface="Verdana" panose="020B0604030504040204" pitchFamily="34" charset="0"/>
                <a:cs typeface="Verdana" panose="020B0604030504040204" pitchFamily="34" charset="0"/>
              </a:rPr>
              <a:t> </a:t>
            </a:r>
            <a:r>
              <a:rPr lang="es-ES" sz="1600" spc="5" dirty="0">
                <a:latin typeface="Verdana" panose="020B0604030504040204" pitchFamily="34" charset="0"/>
                <a:ea typeface="Verdana" panose="020B0604030504040204" pitchFamily="34" charset="0"/>
                <a:cs typeface="Verdana" panose="020B0604030504040204" pitchFamily="34" charset="0"/>
              </a:rPr>
              <a:t>est</a:t>
            </a:r>
            <a:r>
              <a:rPr lang="es-ES" sz="1600" spc="10" dirty="0">
                <a:latin typeface="Verdana" panose="020B0604030504040204" pitchFamily="34" charset="0"/>
                <a:ea typeface="Verdana" panose="020B0604030504040204" pitchFamily="34" charset="0"/>
                <a:cs typeface="Verdana" panose="020B0604030504040204" pitchFamily="34" charset="0"/>
              </a:rPr>
              <a:t>ud</a:t>
            </a:r>
            <a:r>
              <a:rPr lang="es-ES" sz="1600" dirty="0">
                <a:latin typeface="Verdana" panose="020B0604030504040204" pitchFamily="34" charset="0"/>
                <a:ea typeface="Verdana" panose="020B0604030504040204" pitchFamily="34" charset="0"/>
                <a:cs typeface="Verdana" panose="020B0604030504040204" pitchFamily="34" charset="0"/>
              </a:rPr>
              <a:t>i</a:t>
            </a:r>
            <a:r>
              <a:rPr lang="es-ES" sz="1600" spc="5" dirty="0">
                <a:latin typeface="Verdana" panose="020B0604030504040204" pitchFamily="34" charset="0"/>
                <a:ea typeface="Verdana" panose="020B0604030504040204" pitchFamily="34" charset="0"/>
                <a:cs typeface="Verdana" panose="020B0604030504040204" pitchFamily="34" charset="0"/>
              </a:rPr>
              <a:t>ará</a:t>
            </a:r>
            <a:r>
              <a:rPr lang="es-ES" sz="1600" dirty="0">
                <a:latin typeface="Verdana" panose="020B0604030504040204" pitchFamily="34" charset="0"/>
                <a:ea typeface="Verdana" panose="020B0604030504040204" pitchFamily="34" charset="0"/>
                <a:cs typeface="Verdana" panose="020B0604030504040204" pitchFamily="34" charset="0"/>
              </a:rPr>
              <a:t>n críticamente</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los</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postulados</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de</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escuela</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tradicional</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y</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las</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propuestas</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innovadoras</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que</a:t>
            </a:r>
            <a:r>
              <a:rPr lang="es-ES" sz="1600" spc="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tratan</a:t>
            </a:r>
            <a:r>
              <a:rPr lang="es-ES" sz="1600" spc="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de</a:t>
            </a:r>
            <a:r>
              <a:rPr lang="es-ES" sz="1600" spc="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cambiar o</a:t>
            </a:r>
            <a:r>
              <a:rPr lang="es-ES" sz="1600" spc="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transformar</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las</a:t>
            </a:r>
            <a:r>
              <a:rPr lang="es-ES" sz="1600" spc="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formas</a:t>
            </a:r>
            <a:r>
              <a:rPr lang="es-ES" sz="1600" spc="10"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de</a:t>
            </a:r>
            <a:r>
              <a:rPr lang="es-ES" sz="1600" spc="5" dirty="0">
                <a:latin typeface="Verdana" panose="020B0604030504040204" pitchFamily="34" charset="0"/>
                <a:ea typeface="Verdana" panose="020B0604030504040204" pitchFamily="34" charset="0"/>
                <a:cs typeface="Verdana" panose="020B0604030504040204" pitchFamily="34" charset="0"/>
              </a:rPr>
              <a:t> </a:t>
            </a:r>
            <a:r>
              <a:rPr lang="es-ES" sz="1600" dirty="0">
                <a:latin typeface="Verdana" panose="020B0604030504040204" pitchFamily="34" charset="0"/>
                <a:ea typeface="Verdana" panose="020B0604030504040204" pitchFamily="34" charset="0"/>
                <a:cs typeface="Verdana" panose="020B0604030504040204" pitchFamily="34" charset="0"/>
              </a:rPr>
              <a:t>enseñar.</a:t>
            </a: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4798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003946" y="971396"/>
            <a:ext cx="6268383" cy="523220"/>
          </a:xfrm>
          <a:prstGeom prst="rect">
            <a:avLst/>
          </a:prstGeom>
        </p:spPr>
        <p:txBody>
          <a:bodyPr wrap="none">
            <a:spAutoFit/>
          </a:bodyPr>
          <a:lstStyle/>
          <a:p>
            <a:r>
              <a:rPr lang="es-ES" sz="2800" dirty="0" smtClean="0">
                <a:solidFill>
                  <a:schemeClr val="bg1"/>
                </a:solidFill>
              </a:rPr>
              <a:t>¿QUÉ ES UNA REFORMA EDUCATIVA? </a:t>
            </a:r>
          </a:p>
        </p:txBody>
      </p:sp>
      <p:graphicFrame>
        <p:nvGraphicFramePr>
          <p:cNvPr id="7" name="Diagrama 6"/>
          <p:cNvGraphicFramePr/>
          <p:nvPr>
            <p:extLst>
              <p:ext uri="{D42A27DB-BD31-4B8C-83A1-F6EECF244321}">
                <p14:modId xmlns:p14="http://schemas.microsoft.com/office/powerpoint/2010/main" val="2259371238"/>
              </p:ext>
            </p:extLst>
          </p:nvPr>
        </p:nvGraphicFramePr>
        <p:xfrm>
          <a:off x="1799866" y="1632856"/>
          <a:ext cx="8676545" cy="52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121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386702791"/>
              </p:ext>
            </p:extLst>
          </p:nvPr>
        </p:nvGraphicFramePr>
        <p:xfrm>
          <a:off x="261258" y="859636"/>
          <a:ext cx="11708674" cy="6622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2823314" y="78377"/>
            <a:ext cx="6349430" cy="1200329"/>
          </a:xfrm>
          <a:prstGeom prst="rect">
            <a:avLst/>
          </a:prstGeom>
          <a:noFill/>
        </p:spPr>
        <p:txBody>
          <a:bodyPr wrap="none" rtlCol="0">
            <a:spAutoFit/>
          </a:bodyPr>
          <a:lstStyle/>
          <a:p>
            <a:pPr algn="ctr"/>
            <a:r>
              <a:rPr lang="es-ES" sz="2400" dirty="0" smtClean="0"/>
              <a:t>(PARADIGMA) Reformas Educativas (1988-2006)</a:t>
            </a:r>
          </a:p>
          <a:p>
            <a:pPr algn="ctr"/>
            <a:endParaRPr lang="es-ES" sz="2400" dirty="0" smtClean="0"/>
          </a:p>
          <a:p>
            <a:pPr algn="ctr"/>
            <a:r>
              <a:rPr lang="es-ES" sz="2400" dirty="0" smtClean="0">
                <a:solidFill>
                  <a:schemeClr val="bg1"/>
                </a:solidFill>
              </a:rPr>
              <a:t>LÍNEA DEL TIEMPO </a:t>
            </a:r>
            <a:endParaRPr lang="en-US" sz="2400" dirty="0">
              <a:solidFill>
                <a:schemeClr val="bg1"/>
              </a:solidFill>
            </a:endParaRPr>
          </a:p>
        </p:txBody>
      </p:sp>
    </p:spTree>
    <p:extLst>
      <p:ext uri="{BB962C8B-B14F-4D97-AF65-F5344CB8AC3E}">
        <p14:creationId xmlns:p14="http://schemas.microsoft.com/office/powerpoint/2010/main" val="118779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682743349"/>
              </p:ext>
            </p:extLst>
          </p:nvPr>
        </p:nvGraphicFramePr>
        <p:xfrm>
          <a:off x="169817" y="561703"/>
          <a:ext cx="11708674" cy="6622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524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22514" y="996631"/>
            <a:ext cx="7898573" cy="523220"/>
          </a:xfrm>
          <a:prstGeom prst="rect">
            <a:avLst/>
          </a:prstGeom>
          <a:noFill/>
        </p:spPr>
        <p:txBody>
          <a:bodyPr wrap="none" rtlCol="0">
            <a:spAutoFit/>
          </a:bodyPr>
          <a:lstStyle/>
          <a:p>
            <a:r>
              <a:rPr lang="es-ES" sz="2800" dirty="0" smtClean="0">
                <a:solidFill>
                  <a:schemeClr val="bg1"/>
                </a:solidFill>
              </a:rPr>
              <a:t>“Reforma Educativa” Andrés Manuel López Obrador </a:t>
            </a:r>
            <a:endParaRPr lang="en-US" sz="2800" dirty="0">
              <a:solidFill>
                <a:schemeClr val="bg1"/>
              </a:solidFill>
            </a:endParaRPr>
          </a:p>
        </p:txBody>
      </p:sp>
      <p:graphicFrame>
        <p:nvGraphicFramePr>
          <p:cNvPr id="8" name="Diagrama 7"/>
          <p:cNvGraphicFramePr/>
          <p:nvPr>
            <p:extLst>
              <p:ext uri="{D42A27DB-BD31-4B8C-83A1-F6EECF244321}">
                <p14:modId xmlns:p14="http://schemas.microsoft.com/office/powerpoint/2010/main" val="1053568433"/>
              </p:ext>
            </p:extLst>
          </p:nvPr>
        </p:nvGraphicFramePr>
        <p:xfrm>
          <a:off x="770709" y="457200"/>
          <a:ext cx="11891553" cy="6664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326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63889" y="644120"/>
            <a:ext cx="5970417" cy="523220"/>
          </a:xfrm>
          <a:prstGeom prst="rect">
            <a:avLst/>
          </a:prstGeom>
        </p:spPr>
        <p:txBody>
          <a:bodyPr wrap="none">
            <a:spAutoFit/>
          </a:bodyPr>
          <a:lstStyle/>
          <a:p>
            <a:r>
              <a:rPr lang="es-ES" sz="2800" dirty="0" smtClean="0">
                <a:solidFill>
                  <a:schemeClr val="bg1"/>
                </a:solidFill>
              </a:rPr>
              <a:t>Las tres metas de la Reforma Educativa </a:t>
            </a:r>
            <a:endParaRPr lang="en-US" sz="2800" dirty="0">
              <a:solidFill>
                <a:schemeClr val="bg1"/>
              </a:solidFill>
            </a:endParaRPr>
          </a:p>
        </p:txBody>
      </p:sp>
      <p:graphicFrame>
        <p:nvGraphicFramePr>
          <p:cNvPr id="7" name="Diagrama 6"/>
          <p:cNvGraphicFramePr/>
          <p:nvPr>
            <p:extLst>
              <p:ext uri="{D42A27DB-BD31-4B8C-83A1-F6EECF244321}">
                <p14:modId xmlns:p14="http://schemas.microsoft.com/office/powerpoint/2010/main" val="3089848100"/>
              </p:ext>
            </p:extLst>
          </p:nvPr>
        </p:nvGraphicFramePr>
        <p:xfrm>
          <a:off x="1836057" y="116734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51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280730129"/>
              </p:ext>
            </p:extLst>
          </p:nvPr>
        </p:nvGraphicFramePr>
        <p:xfrm>
          <a:off x="156754" y="300446"/>
          <a:ext cx="11665132" cy="6257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p:cNvSpPr/>
          <p:nvPr/>
        </p:nvSpPr>
        <p:spPr>
          <a:xfrm>
            <a:off x="448492" y="650019"/>
            <a:ext cx="2751908" cy="1077218"/>
          </a:xfrm>
          <a:prstGeom prst="rect">
            <a:avLst/>
          </a:prstGeom>
        </p:spPr>
        <p:txBody>
          <a:bodyPr wrap="square">
            <a:spAutoFit/>
          </a:bodyPr>
          <a:lstStyle/>
          <a:p>
            <a:r>
              <a:rPr lang="es-ES" sz="1600" b="0" i="0" dirty="0" smtClean="0">
                <a:solidFill>
                  <a:schemeClr val="bg1"/>
                </a:solidFill>
                <a:effectLst/>
                <a:latin typeface="OpenSans-Regular"/>
              </a:rPr>
              <a:t>*Unidad del Sistema para la Carrera de las Maestras y Maestros (USICAMM) UNIDAD COMPETENTE</a:t>
            </a:r>
            <a:endParaRPr lang="en-US" sz="1600" dirty="0">
              <a:solidFill>
                <a:schemeClr val="bg1"/>
              </a:solidFill>
            </a:endParaRPr>
          </a:p>
        </p:txBody>
      </p:sp>
    </p:spTree>
    <p:extLst>
      <p:ext uri="{BB962C8B-B14F-4D97-AF65-F5344CB8AC3E}">
        <p14:creationId xmlns:p14="http://schemas.microsoft.com/office/powerpoint/2010/main" val="4001496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1342125931"/>
              </p:ext>
            </p:extLst>
          </p:nvPr>
        </p:nvGraphicFramePr>
        <p:xfrm>
          <a:off x="326571" y="235131"/>
          <a:ext cx="11625943" cy="66228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3286490"/>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Dividendo</Template>
  <TotalTime>11914</TotalTime>
  <Words>2418</Words>
  <Application>Microsoft Office PowerPoint</Application>
  <PresentationFormat>Panorámica</PresentationFormat>
  <Paragraphs>96</Paragraphs>
  <Slides>18</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vt:i4>
      </vt:variant>
    </vt:vector>
  </HeadingPairs>
  <TitlesOfParts>
    <vt:vector size="27" baseType="lpstr">
      <vt:lpstr>Arial</vt:lpstr>
      <vt:lpstr>Calibri</vt:lpstr>
      <vt:lpstr>Gill Sans MT</vt:lpstr>
      <vt:lpstr>Open Sans</vt:lpstr>
      <vt:lpstr>OpenSans-Regular</vt:lpstr>
      <vt:lpstr>Symbol</vt:lpstr>
      <vt:lpstr>Verdana</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marlene muzquiz flores</dc:creator>
  <cp:lastModifiedBy>marlene muzquiz flores</cp:lastModifiedBy>
  <cp:revision>71</cp:revision>
  <dcterms:created xsi:type="dcterms:W3CDTF">2022-02-03T14:43:41Z</dcterms:created>
  <dcterms:modified xsi:type="dcterms:W3CDTF">2022-02-16T19:51:03Z</dcterms:modified>
</cp:coreProperties>
</file>