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0" r:id="rId1"/>
  </p:sldMasterIdLst>
  <p:notesMasterIdLst>
    <p:notesMasterId r:id="rId42"/>
  </p:notesMasterIdLst>
  <p:sldIdLst>
    <p:sldId id="256" r:id="rId2"/>
    <p:sldId id="259" r:id="rId3"/>
    <p:sldId id="257" r:id="rId4"/>
    <p:sldId id="304" r:id="rId5"/>
    <p:sldId id="258" r:id="rId6"/>
    <p:sldId id="260" r:id="rId7"/>
    <p:sldId id="261" r:id="rId8"/>
    <p:sldId id="305" r:id="rId9"/>
    <p:sldId id="275" r:id="rId10"/>
    <p:sldId id="262" r:id="rId11"/>
    <p:sldId id="306" r:id="rId12"/>
    <p:sldId id="307" r:id="rId13"/>
    <p:sldId id="308" r:id="rId14"/>
    <p:sldId id="309" r:id="rId15"/>
    <p:sldId id="265" r:id="rId16"/>
    <p:sldId id="310" r:id="rId17"/>
    <p:sldId id="311" r:id="rId18"/>
    <p:sldId id="312" r:id="rId19"/>
    <p:sldId id="313" r:id="rId20"/>
    <p:sldId id="264" r:id="rId21"/>
    <p:sldId id="269" r:id="rId22"/>
    <p:sldId id="271" r:id="rId23"/>
    <p:sldId id="273" r:id="rId24"/>
    <p:sldId id="276" r:id="rId25"/>
    <p:sldId id="314" r:id="rId26"/>
    <p:sldId id="278" r:id="rId27"/>
    <p:sldId id="285" r:id="rId28"/>
    <p:sldId id="315" r:id="rId29"/>
    <p:sldId id="316" r:id="rId30"/>
    <p:sldId id="317" r:id="rId31"/>
    <p:sldId id="318" r:id="rId32"/>
    <p:sldId id="319" r:id="rId33"/>
    <p:sldId id="320" r:id="rId34"/>
    <p:sldId id="321" r:id="rId35"/>
    <p:sldId id="322" r:id="rId36"/>
    <p:sldId id="323" r:id="rId37"/>
    <p:sldId id="324" r:id="rId38"/>
    <p:sldId id="325" r:id="rId39"/>
    <p:sldId id="326" r:id="rId40"/>
    <p:sldId id="327" r:id="rId4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254E898-64FC-47D7-8195-77C27D5DDE0F}" v="76" dt="2022-06-06T05:22:06.954"/>
  </p1510:revLst>
</p1510:revInfo>
</file>

<file path=ppt/tableStyles.xml><?xml version="1.0" encoding="utf-8"?>
<a:tblStyleLst xmlns:a="http://schemas.openxmlformats.org/drawingml/2006/main" def="{4DFBD2CD-5D94-49F8-9AFF-639688CC96C8}">
  <a:tblStyle styleId="{4DFBD2CD-5D94-49F8-9AFF-639688CC96C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2" d="100"/>
          <a:sy n="92" d="100"/>
        </p:scale>
        <p:origin x="756"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microsoft.com/office/2016/11/relationships/changesInfo" Target="changesInfos/changesInfo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presProps" Target="presProps.xml"/><Relationship Id="rId48" Type="http://schemas.microsoft.com/office/2015/10/relationships/revisionInfo" Target="revisionInfo.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victoria hernández" userId="f6337b144aa08de7" providerId="LiveId" clId="{6254E898-64FC-47D7-8195-77C27D5DDE0F}"/>
    <pc:docChg chg="undo custSel addSld delSld modSld sldOrd delMainMaster">
      <pc:chgData name="victoria hernández" userId="f6337b144aa08de7" providerId="LiveId" clId="{6254E898-64FC-47D7-8195-77C27D5DDE0F}" dt="2022-06-06T05:22:06.954" v="1063"/>
      <pc:docMkLst>
        <pc:docMk/>
      </pc:docMkLst>
      <pc:sldChg chg="del">
        <pc:chgData name="victoria hernández" userId="f6337b144aa08de7" providerId="LiveId" clId="{6254E898-64FC-47D7-8195-77C27D5DDE0F}" dt="2022-06-06T02:53:34.753" v="310" actId="47"/>
        <pc:sldMkLst>
          <pc:docMk/>
          <pc:sldMk cId="0" sldId="263"/>
        </pc:sldMkLst>
      </pc:sldChg>
      <pc:sldChg chg="modSp mod">
        <pc:chgData name="victoria hernández" userId="f6337b144aa08de7" providerId="LiveId" clId="{6254E898-64FC-47D7-8195-77C27D5DDE0F}" dt="2022-06-06T02:55:53.733" v="345" actId="113"/>
        <pc:sldMkLst>
          <pc:docMk/>
          <pc:sldMk cId="0" sldId="264"/>
        </pc:sldMkLst>
        <pc:spChg chg="mod">
          <ac:chgData name="victoria hernández" userId="f6337b144aa08de7" providerId="LiveId" clId="{6254E898-64FC-47D7-8195-77C27D5DDE0F}" dt="2022-06-06T02:55:53.733" v="345" actId="113"/>
          <ac:spMkLst>
            <pc:docMk/>
            <pc:sldMk cId="0" sldId="264"/>
            <ac:spMk id="2716" creationId="{00000000-0000-0000-0000-000000000000}"/>
          </ac:spMkLst>
        </pc:spChg>
      </pc:sldChg>
      <pc:sldChg chg="addSp delSp modSp mod ord modNotes">
        <pc:chgData name="victoria hernández" userId="f6337b144aa08de7" providerId="LiveId" clId="{6254E898-64FC-47D7-8195-77C27D5DDE0F}" dt="2022-06-06T02:25:48.806" v="75" actId="1076"/>
        <pc:sldMkLst>
          <pc:docMk/>
          <pc:sldMk cId="0" sldId="265"/>
        </pc:sldMkLst>
        <pc:spChg chg="add del mod">
          <ac:chgData name="victoria hernández" userId="f6337b144aa08de7" providerId="LiveId" clId="{6254E898-64FC-47D7-8195-77C27D5DDE0F}" dt="2022-06-06T02:22:02.670" v="18" actId="478"/>
          <ac:spMkLst>
            <pc:docMk/>
            <pc:sldMk cId="0" sldId="265"/>
            <ac:spMk id="3" creationId="{8993FF98-83A2-B15C-6AA2-6087DA050B68}"/>
          </ac:spMkLst>
        </pc:spChg>
        <pc:spChg chg="add mod">
          <ac:chgData name="victoria hernández" userId="f6337b144aa08de7" providerId="LiveId" clId="{6254E898-64FC-47D7-8195-77C27D5DDE0F}" dt="2022-06-06T02:25:14.648" v="66" actId="1076"/>
          <ac:spMkLst>
            <pc:docMk/>
            <pc:sldMk cId="0" sldId="265"/>
            <ac:spMk id="346" creationId="{5BA96A6C-39B5-CC17-6D4E-8E73EF913EE5}"/>
          </ac:spMkLst>
        </pc:spChg>
        <pc:spChg chg="add mod">
          <ac:chgData name="victoria hernández" userId="f6337b144aa08de7" providerId="LiveId" clId="{6254E898-64FC-47D7-8195-77C27D5DDE0F}" dt="2022-06-06T02:24:18.942" v="52" actId="1076"/>
          <ac:spMkLst>
            <pc:docMk/>
            <pc:sldMk cId="0" sldId="265"/>
            <ac:spMk id="348" creationId="{CE50012A-F84F-06BC-1A67-9847A406C600}"/>
          </ac:spMkLst>
        </pc:spChg>
        <pc:spChg chg="add mod">
          <ac:chgData name="victoria hernández" userId="f6337b144aa08de7" providerId="LiveId" clId="{6254E898-64FC-47D7-8195-77C27D5DDE0F}" dt="2022-06-06T02:25:29.329" v="70" actId="14100"/>
          <ac:spMkLst>
            <pc:docMk/>
            <pc:sldMk cId="0" sldId="265"/>
            <ac:spMk id="350" creationId="{0EDA7005-64E0-B440-FBF1-73D53EC8C979}"/>
          </ac:spMkLst>
        </pc:spChg>
        <pc:spChg chg="add mod">
          <ac:chgData name="victoria hernández" userId="f6337b144aa08de7" providerId="LiveId" clId="{6254E898-64FC-47D7-8195-77C27D5DDE0F}" dt="2022-06-06T02:25:43.067" v="74" actId="1076"/>
          <ac:spMkLst>
            <pc:docMk/>
            <pc:sldMk cId="0" sldId="265"/>
            <ac:spMk id="352" creationId="{04FCF698-8121-DEFA-B7B8-6EC127B8180B}"/>
          </ac:spMkLst>
        </pc:spChg>
        <pc:spChg chg="del">
          <ac:chgData name="victoria hernández" userId="f6337b144aa08de7" providerId="LiveId" clId="{6254E898-64FC-47D7-8195-77C27D5DDE0F}" dt="2022-06-06T02:22:01.413" v="17" actId="478"/>
          <ac:spMkLst>
            <pc:docMk/>
            <pc:sldMk cId="0" sldId="265"/>
            <ac:spMk id="2942" creationId="{00000000-0000-0000-0000-000000000000}"/>
          </ac:spMkLst>
        </pc:spChg>
        <pc:grpChg chg="mod">
          <ac:chgData name="victoria hernández" userId="f6337b144aa08de7" providerId="LiveId" clId="{6254E898-64FC-47D7-8195-77C27D5DDE0F}" dt="2022-06-06T02:25:33.154" v="71" actId="1076"/>
          <ac:grpSpMkLst>
            <pc:docMk/>
            <pc:sldMk cId="0" sldId="265"/>
            <ac:grpSpMk id="2943" creationId="{00000000-0000-0000-0000-000000000000}"/>
          </ac:grpSpMkLst>
        </pc:grpChg>
        <pc:grpChg chg="mod">
          <ac:chgData name="victoria hernández" userId="f6337b144aa08de7" providerId="LiveId" clId="{6254E898-64FC-47D7-8195-77C27D5DDE0F}" dt="2022-06-06T02:25:48.806" v="75" actId="1076"/>
          <ac:grpSpMkLst>
            <pc:docMk/>
            <pc:sldMk cId="0" sldId="265"/>
            <ac:grpSpMk id="3052" creationId="{00000000-0000-0000-0000-000000000000}"/>
          </ac:grpSpMkLst>
        </pc:grpChg>
        <pc:grpChg chg="mod">
          <ac:chgData name="victoria hernández" userId="f6337b144aa08de7" providerId="LiveId" clId="{6254E898-64FC-47D7-8195-77C27D5DDE0F}" dt="2022-06-06T02:25:36.504" v="72" actId="1076"/>
          <ac:grpSpMkLst>
            <pc:docMk/>
            <pc:sldMk cId="0" sldId="265"/>
            <ac:grpSpMk id="3161" creationId="{00000000-0000-0000-0000-000000000000}"/>
          </ac:grpSpMkLst>
        </pc:grpChg>
      </pc:sldChg>
      <pc:sldChg chg="del">
        <pc:chgData name="victoria hernández" userId="f6337b144aa08de7" providerId="LiveId" clId="{6254E898-64FC-47D7-8195-77C27D5DDE0F}" dt="2022-06-06T02:53:37.553" v="311" actId="47"/>
        <pc:sldMkLst>
          <pc:docMk/>
          <pc:sldMk cId="0" sldId="266"/>
        </pc:sldMkLst>
      </pc:sldChg>
      <pc:sldChg chg="addSp delSp modSp del mod">
        <pc:chgData name="victoria hernández" userId="f6337b144aa08de7" providerId="LiveId" clId="{6254E898-64FC-47D7-8195-77C27D5DDE0F}" dt="2022-06-06T02:56:36.089" v="350" actId="47"/>
        <pc:sldMkLst>
          <pc:docMk/>
          <pc:sldMk cId="0" sldId="267"/>
        </pc:sldMkLst>
        <pc:spChg chg="add del mod">
          <ac:chgData name="victoria hernández" userId="f6337b144aa08de7" providerId="LiveId" clId="{6254E898-64FC-47D7-8195-77C27D5DDE0F}" dt="2022-06-06T02:56:20.900" v="347" actId="478"/>
          <ac:spMkLst>
            <pc:docMk/>
            <pc:sldMk cId="0" sldId="267"/>
            <ac:spMk id="3" creationId="{C2750604-F2E6-614C-9D57-6E8528FD0198}"/>
          </ac:spMkLst>
        </pc:spChg>
        <pc:spChg chg="add del mod">
          <ac:chgData name="victoria hernández" userId="f6337b144aa08de7" providerId="LiveId" clId="{6254E898-64FC-47D7-8195-77C27D5DDE0F}" dt="2022-06-06T02:56:29.205" v="349" actId="478"/>
          <ac:spMkLst>
            <pc:docMk/>
            <pc:sldMk cId="0" sldId="267"/>
            <ac:spMk id="5" creationId="{94F02281-27FA-1C5A-91DF-E59195A7EFC1}"/>
          </ac:spMkLst>
        </pc:spChg>
        <pc:spChg chg="del">
          <ac:chgData name="victoria hernández" userId="f6337b144aa08de7" providerId="LiveId" clId="{6254E898-64FC-47D7-8195-77C27D5DDE0F}" dt="2022-06-06T02:56:24.477" v="348" actId="478"/>
          <ac:spMkLst>
            <pc:docMk/>
            <pc:sldMk cId="0" sldId="267"/>
            <ac:spMk id="3524" creationId="{00000000-0000-0000-0000-000000000000}"/>
          </ac:spMkLst>
        </pc:spChg>
        <pc:spChg chg="del">
          <ac:chgData name="victoria hernández" userId="f6337b144aa08de7" providerId="LiveId" clId="{6254E898-64FC-47D7-8195-77C27D5DDE0F}" dt="2022-06-06T02:56:17.196" v="346" actId="478"/>
          <ac:spMkLst>
            <pc:docMk/>
            <pc:sldMk cId="0" sldId="267"/>
            <ac:spMk id="3525" creationId="{00000000-0000-0000-0000-000000000000}"/>
          </ac:spMkLst>
        </pc:spChg>
      </pc:sldChg>
      <pc:sldChg chg="del">
        <pc:chgData name="victoria hernández" userId="f6337b144aa08de7" providerId="LiveId" clId="{6254E898-64FC-47D7-8195-77C27D5DDE0F}" dt="2022-06-06T02:53:40.117" v="312" actId="47"/>
        <pc:sldMkLst>
          <pc:docMk/>
          <pc:sldMk cId="0" sldId="268"/>
        </pc:sldMkLst>
      </pc:sldChg>
      <pc:sldChg chg="addSp delSp modSp mod">
        <pc:chgData name="victoria hernández" userId="f6337b144aa08de7" providerId="LiveId" clId="{6254E898-64FC-47D7-8195-77C27D5DDE0F}" dt="2022-06-06T02:58:15.831" v="382" actId="1076"/>
        <pc:sldMkLst>
          <pc:docMk/>
          <pc:sldMk cId="0" sldId="269"/>
        </pc:sldMkLst>
        <pc:spChg chg="add del mod">
          <ac:chgData name="victoria hernández" userId="f6337b144aa08de7" providerId="LiveId" clId="{6254E898-64FC-47D7-8195-77C27D5DDE0F}" dt="2022-06-06T02:56:47.874" v="353" actId="478"/>
          <ac:spMkLst>
            <pc:docMk/>
            <pc:sldMk cId="0" sldId="269"/>
            <ac:spMk id="3" creationId="{09E55B72-A68B-5907-9A2D-C5CBA7EACCC0}"/>
          </ac:spMkLst>
        </pc:spChg>
        <pc:spChg chg="add del mod">
          <ac:chgData name="victoria hernández" userId="f6337b144aa08de7" providerId="LiveId" clId="{6254E898-64FC-47D7-8195-77C27D5DDE0F}" dt="2022-06-06T02:56:55.972" v="355" actId="478"/>
          <ac:spMkLst>
            <pc:docMk/>
            <pc:sldMk cId="0" sldId="269"/>
            <ac:spMk id="5" creationId="{AD7C6974-6476-9871-CBE8-3E39202D4DE4}"/>
          </ac:spMkLst>
        </pc:spChg>
        <pc:spChg chg="add mod">
          <ac:chgData name="victoria hernández" userId="f6337b144aa08de7" providerId="LiveId" clId="{6254E898-64FC-47D7-8195-77C27D5DDE0F}" dt="2022-06-06T02:58:15.831" v="382" actId="1076"/>
          <ac:spMkLst>
            <pc:docMk/>
            <pc:sldMk cId="0" sldId="269"/>
            <ac:spMk id="333" creationId="{BCCDB225-A280-F82A-E3C7-D90037181167}"/>
          </ac:spMkLst>
        </pc:spChg>
        <pc:spChg chg="del">
          <ac:chgData name="victoria hernández" userId="f6337b144aa08de7" providerId="LiveId" clId="{6254E898-64FC-47D7-8195-77C27D5DDE0F}" dt="2022-06-06T02:56:52.873" v="354" actId="478"/>
          <ac:spMkLst>
            <pc:docMk/>
            <pc:sldMk cId="0" sldId="269"/>
            <ac:spMk id="3971" creationId="{00000000-0000-0000-0000-000000000000}"/>
          </ac:spMkLst>
        </pc:spChg>
        <pc:spChg chg="mod">
          <ac:chgData name="victoria hernández" userId="f6337b144aa08de7" providerId="LiveId" clId="{6254E898-64FC-47D7-8195-77C27D5DDE0F}" dt="2022-06-06T02:57:44.055" v="375" actId="14100"/>
          <ac:spMkLst>
            <pc:docMk/>
            <pc:sldMk cId="0" sldId="269"/>
            <ac:spMk id="3972" creationId="{00000000-0000-0000-0000-000000000000}"/>
          </ac:spMkLst>
        </pc:spChg>
        <pc:spChg chg="del">
          <ac:chgData name="victoria hernández" userId="f6337b144aa08de7" providerId="LiveId" clId="{6254E898-64FC-47D7-8195-77C27D5DDE0F}" dt="2022-06-06T02:56:43.647" v="352" actId="478"/>
          <ac:spMkLst>
            <pc:docMk/>
            <pc:sldMk cId="0" sldId="269"/>
            <ac:spMk id="3973" creationId="{00000000-0000-0000-0000-000000000000}"/>
          </ac:spMkLst>
        </pc:spChg>
        <pc:grpChg chg="mod">
          <ac:chgData name="victoria hernández" userId="f6337b144aa08de7" providerId="LiveId" clId="{6254E898-64FC-47D7-8195-77C27D5DDE0F}" dt="2022-06-06T02:56:41.288" v="351" actId="1076"/>
          <ac:grpSpMkLst>
            <pc:docMk/>
            <pc:sldMk cId="0" sldId="269"/>
            <ac:grpSpMk id="3974" creationId="{00000000-0000-0000-0000-000000000000}"/>
          </ac:grpSpMkLst>
        </pc:grpChg>
        <pc:grpChg chg="mod">
          <ac:chgData name="victoria hernández" userId="f6337b144aa08de7" providerId="LiveId" clId="{6254E898-64FC-47D7-8195-77C27D5DDE0F}" dt="2022-06-06T02:57:14.609" v="365" actId="1076"/>
          <ac:grpSpMkLst>
            <pc:docMk/>
            <pc:sldMk cId="0" sldId="269"/>
            <ac:grpSpMk id="4083" creationId="{00000000-0000-0000-0000-000000000000}"/>
          </ac:grpSpMkLst>
        </pc:grpChg>
      </pc:sldChg>
      <pc:sldChg chg="del">
        <pc:chgData name="victoria hernández" userId="f6337b144aa08de7" providerId="LiveId" clId="{6254E898-64FC-47D7-8195-77C27D5DDE0F}" dt="2022-06-06T02:58:21.506" v="383" actId="47"/>
        <pc:sldMkLst>
          <pc:docMk/>
          <pc:sldMk cId="0" sldId="270"/>
        </pc:sldMkLst>
      </pc:sldChg>
      <pc:sldChg chg="addSp delSp modSp mod">
        <pc:chgData name="victoria hernández" userId="f6337b144aa08de7" providerId="LiveId" clId="{6254E898-64FC-47D7-8195-77C27D5DDE0F}" dt="2022-06-06T03:00:21.050" v="420" actId="207"/>
        <pc:sldMkLst>
          <pc:docMk/>
          <pc:sldMk cId="0" sldId="271"/>
        </pc:sldMkLst>
        <pc:spChg chg="add del mod">
          <ac:chgData name="victoria hernández" userId="f6337b144aa08de7" providerId="LiveId" clId="{6254E898-64FC-47D7-8195-77C27D5DDE0F}" dt="2022-06-06T02:58:40.199" v="385" actId="478"/>
          <ac:spMkLst>
            <pc:docMk/>
            <pc:sldMk cId="0" sldId="271"/>
            <ac:spMk id="3" creationId="{3B61FFD3-3FEA-811B-85BB-988A16D2A55B}"/>
          </ac:spMkLst>
        </pc:spChg>
        <pc:spChg chg="add del mod">
          <ac:chgData name="victoria hernández" userId="f6337b144aa08de7" providerId="LiveId" clId="{6254E898-64FC-47D7-8195-77C27D5DDE0F}" dt="2022-06-06T02:58:44.525" v="387" actId="478"/>
          <ac:spMkLst>
            <pc:docMk/>
            <pc:sldMk cId="0" sldId="271"/>
            <ac:spMk id="5" creationId="{6F6802A1-C37B-7590-20A2-C01C5CF417AD}"/>
          </ac:spMkLst>
        </pc:spChg>
        <pc:spChg chg="add del">
          <ac:chgData name="victoria hernández" userId="f6337b144aa08de7" providerId="LiveId" clId="{6254E898-64FC-47D7-8195-77C27D5DDE0F}" dt="2022-06-06T02:58:57.406" v="392" actId="478"/>
          <ac:spMkLst>
            <pc:docMk/>
            <pc:sldMk cId="0" sldId="271"/>
            <ac:spMk id="332" creationId="{32F5A1B8-1754-1CBD-63B8-FED08831616F}"/>
          </ac:spMkLst>
        </pc:spChg>
        <pc:spChg chg="add mod">
          <ac:chgData name="victoria hernández" userId="f6337b144aa08de7" providerId="LiveId" clId="{6254E898-64FC-47D7-8195-77C27D5DDE0F}" dt="2022-06-06T03:00:21.050" v="420" actId="207"/>
          <ac:spMkLst>
            <pc:docMk/>
            <pc:sldMk cId="0" sldId="271"/>
            <ac:spMk id="334" creationId="{00AA4616-689F-A4C0-C768-61BD84439C35}"/>
          </ac:spMkLst>
        </pc:spChg>
        <pc:spChg chg="del">
          <ac:chgData name="victoria hernández" userId="f6337b144aa08de7" providerId="LiveId" clId="{6254E898-64FC-47D7-8195-77C27D5DDE0F}" dt="2022-06-06T02:58:38.393" v="384" actId="478"/>
          <ac:spMkLst>
            <pc:docMk/>
            <pc:sldMk cId="0" sldId="271"/>
            <ac:spMk id="4532" creationId="{00000000-0000-0000-0000-000000000000}"/>
          </ac:spMkLst>
        </pc:spChg>
        <pc:spChg chg="del">
          <ac:chgData name="victoria hernández" userId="f6337b144aa08de7" providerId="LiveId" clId="{6254E898-64FC-47D7-8195-77C27D5DDE0F}" dt="2022-06-06T02:58:43.304" v="386" actId="478"/>
          <ac:spMkLst>
            <pc:docMk/>
            <pc:sldMk cId="0" sldId="271"/>
            <ac:spMk id="4533" creationId="{00000000-0000-0000-0000-000000000000}"/>
          </ac:spMkLst>
        </pc:spChg>
        <pc:grpChg chg="mod">
          <ac:chgData name="victoria hernández" userId="f6337b144aa08de7" providerId="LiveId" clId="{6254E898-64FC-47D7-8195-77C27D5DDE0F}" dt="2022-06-06T03:00:08.409" v="417" actId="1076"/>
          <ac:grpSpMkLst>
            <pc:docMk/>
            <pc:sldMk cId="0" sldId="271"/>
            <ac:grpSpMk id="4534" creationId="{00000000-0000-0000-0000-000000000000}"/>
          </ac:grpSpMkLst>
        </pc:grpChg>
        <pc:grpChg chg="mod">
          <ac:chgData name="victoria hernández" userId="f6337b144aa08de7" providerId="LiveId" clId="{6254E898-64FC-47D7-8195-77C27D5DDE0F}" dt="2022-06-06T03:00:12.233" v="418" actId="1076"/>
          <ac:grpSpMkLst>
            <pc:docMk/>
            <pc:sldMk cId="0" sldId="271"/>
            <ac:grpSpMk id="4643" creationId="{00000000-0000-0000-0000-000000000000}"/>
          </ac:grpSpMkLst>
        </pc:grpChg>
        <pc:grpChg chg="mod">
          <ac:chgData name="victoria hernández" userId="f6337b144aa08de7" providerId="LiveId" clId="{6254E898-64FC-47D7-8195-77C27D5DDE0F}" dt="2022-06-06T03:00:03.658" v="416" actId="1076"/>
          <ac:grpSpMkLst>
            <pc:docMk/>
            <pc:sldMk cId="0" sldId="271"/>
            <ac:grpSpMk id="4746" creationId="{00000000-0000-0000-0000-000000000000}"/>
          </ac:grpSpMkLst>
        </pc:grpChg>
      </pc:sldChg>
      <pc:sldChg chg="del">
        <pc:chgData name="victoria hernández" userId="f6337b144aa08de7" providerId="LiveId" clId="{6254E898-64FC-47D7-8195-77C27D5DDE0F}" dt="2022-06-06T02:53:45.647" v="313" actId="47"/>
        <pc:sldMkLst>
          <pc:docMk/>
          <pc:sldMk cId="0" sldId="272"/>
        </pc:sldMkLst>
      </pc:sldChg>
      <pc:sldChg chg="addSp delSp modSp mod">
        <pc:chgData name="victoria hernández" userId="f6337b144aa08de7" providerId="LiveId" clId="{6254E898-64FC-47D7-8195-77C27D5DDE0F}" dt="2022-06-06T03:02:06.199" v="443" actId="1076"/>
        <pc:sldMkLst>
          <pc:docMk/>
          <pc:sldMk cId="0" sldId="273"/>
        </pc:sldMkLst>
        <pc:spChg chg="add del mod">
          <ac:chgData name="victoria hernández" userId="f6337b144aa08de7" providerId="LiveId" clId="{6254E898-64FC-47D7-8195-77C27D5DDE0F}" dt="2022-06-06T03:01:00.353" v="425" actId="478"/>
          <ac:spMkLst>
            <pc:docMk/>
            <pc:sldMk cId="0" sldId="273"/>
            <ac:spMk id="3" creationId="{20C23636-18F7-3E87-D6AB-9C6B53FF9D89}"/>
          </ac:spMkLst>
        </pc:spChg>
        <pc:spChg chg="add del mod">
          <ac:chgData name="victoria hernández" userId="f6337b144aa08de7" providerId="LiveId" clId="{6254E898-64FC-47D7-8195-77C27D5DDE0F}" dt="2022-06-06T03:01:06.447" v="427" actId="478"/>
          <ac:spMkLst>
            <pc:docMk/>
            <pc:sldMk cId="0" sldId="273"/>
            <ac:spMk id="5" creationId="{C2FA7EDD-B6FC-7A97-3F7A-E1F18275C41F}"/>
          </ac:spMkLst>
        </pc:spChg>
        <pc:spChg chg="add del mod">
          <ac:chgData name="victoria hernández" userId="f6337b144aa08de7" providerId="LiveId" clId="{6254E898-64FC-47D7-8195-77C27D5DDE0F}" dt="2022-06-06T03:01:12.837" v="429" actId="478"/>
          <ac:spMkLst>
            <pc:docMk/>
            <pc:sldMk cId="0" sldId="273"/>
            <ac:spMk id="7" creationId="{2761D75D-0E2E-63B1-8BCA-B8662E11D2E6}"/>
          </ac:spMkLst>
        </pc:spChg>
        <pc:spChg chg="add mod">
          <ac:chgData name="victoria hernández" userId="f6337b144aa08de7" providerId="LiveId" clId="{6254E898-64FC-47D7-8195-77C27D5DDE0F}" dt="2022-06-06T03:01:59.352" v="441" actId="1076"/>
          <ac:spMkLst>
            <pc:docMk/>
            <pc:sldMk cId="0" sldId="273"/>
            <ac:spMk id="337" creationId="{819FF87C-2397-FBEC-89ED-8ECB361F7CC0}"/>
          </ac:spMkLst>
        </pc:spChg>
        <pc:spChg chg="del">
          <ac:chgData name="victoria hernández" userId="f6337b144aa08de7" providerId="LiveId" clId="{6254E898-64FC-47D7-8195-77C27D5DDE0F}" dt="2022-06-06T03:00:59.027" v="424" actId="478"/>
          <ac:spMkLst>
            <pc:docMk/>
            <pc:sldMk cId="0" sldId="273"/>
            <ac:spMk id="5098" creationId="{00000000-0000-0000-0000-000000000000}"/>
          </ac:spMkLst>
        </pc:spChg>
        <pc:spChg chg="del">
          <ac:chgData name="victoria hernández" userId="f6337b144aa08de7" providerId="LiveId" clId="{6254E898-64FC-47D7-8195-77C27D5DDE0F}" dt="2022-06-06T03:01:03.161" v="426" actId="478"/>
          <ac:spMkLst>
            <pc:docMk/>
            <pc:sldMk cId="0" sldId="273"/>
            <ac:spMk id="5099" creationId="{00000000-0000-0000-0000-000000000000}"/>
          </ac:spMkLst>
        </pc:spChg>
        <pc:spChg chg="del">
          <ac:chgData name="victoria hernández" userId="f6337b144aa08de7" providerId="LiveId" clId="{6254E898-64FC-47D7-8195-77C27D5DDE0F}" dt="2022-06-06T03:01:09.871" v="428" actId="478"/>
          <ac:spMkLst>
            <pc:docMk/>
            <pc:sldMk cId="0" sldId="273"/>
            <ac:spMk id="5100" creationId="{00000000-0000-0000-0000-000000000000}"/>
          </ac:spMkLst>
        </pc:spChg>
        <pc:grpChg chg="mod">
          <ac:chgData name="victoria hernández" userId="f6337b144aa08de7" providerId="LiveId" clId="{6254E898-64FC-47D7-8195-77C27D5DDE0F}" dt="2022-06-06T03:01:55.384" v="440" actId="1076"/>
          <ac:grpSpMkLst>
            <pc:docMk/>
            <pc:sldMk cId="0" sldId="273"/>
            <ac:grpSpMk id="5101" creationId="{00000000-0000-0000-0000-000000000000}"/>
          </ac:grpSpMkLst>
        </pc:grpChg>
        <pc:grpChg chg="mod">
          <ac:chgData name="victoria hernández" userId="f6337b144aa08de7" providerId="LiveId" clId="{6254E898-64FC-47D7-8195-77C27D5DDE0F}" dt="2022-06-06T03:02:01.839" v="442" actId="1076"/>
          <ac:grpSpMkLst>
            <pc:docMk/>
            <pc:sldMk cId="0" sldId="273"/>
            <ac:grpSpMk id="5210" creationId="{00000000-0000-0000-0000-000000000000}"/>
          </ac:grpSpMkLst>
        </pc:grpChg>
        <pc:grpChg chg="mod">
          <ac:chgData name="victoria hernández" userId="f6337b144aa08de7" providerId="LiveId" clId="{6254E898-64FC-47D7-8195-77C27D5DDE0F}" dt="2022-06-06T03:02:06.199" v="443" actId="1076"/>
          <ac:grpSpMkLst>
            <pc:docMk/>
            <pc:sldMk cId="0" sldId="273"/>
            <ac:grpSpMk id="5319" creationId="{00000000-0000-0000-0000-000000000000}"/>
          </ac:grpSpMkLst>
        </pc:grpChg>
      </pc:sldChg>
      <pc:sldChg chg="del">
        <pc:chgData name="victoria hernández" userId="f6337b144aa08de7" providerId="LiveId" clId="{6254E898-64FC-47D7-8195-77C27D5DDE0F}" dt="2022-06-06T02:53:49.530" v="314" actId="47"/>
        <pc:sldMkLst>
          <pc:docMk/>
          <pc:sldMk cId="0" sldId="274"/>
        </pc:sldMkLst>
      </pc:sldChg>
      <pc:sldChg chg="addSp delSp modSp mod">
        <pc:chgData name="victoria hernández" userId="f6337b144aa08de7" providerId="LiveId" clId="{6254E898-64FC-47D7-8195-77C27D5DDE0F}" dt="2022-06-06T03:03:50.486" v="464" actId="207"/>
        <pc:sldMkLst>
          <pc:docMk/>
          <pc:sldMk cId="0" sldId="276"/>
        </pc:sldMkLst>
        <pc:spChg chg="add del mod">
          <ac:chgData name="victoria hernández" userId="f6337b144aa08de7" providerId="LiveId" clId="{6254E898-64FC-47D7-8195-77C27D5DDE0F}" dt="2022-06-06T03:02:31.559" v="445" actId="478"/>
          <ac:spMkLst>
            <pc:docMk/>
            <pc:sldMk cId="0" sldId="276"/>
            <ac:spMk id="3" creationId="{0ECDFB4A-5721-8ED2-E89A-95A0580FCEC8}"/>
          </ac:spMkLst>
        </pc:spChg>
        <pc:spChg chg="add del mod">
          <ac:chgData name="victoria hernández" userId="f6337b144aa08de7" providerId="LiveId" clId="{6254E898-64FC-47D7-8195-77C27D5DDE0F}" dt="2022-06-06T03:02:38.249" v="447" actId="478"/>
          <ac:spMkLst>
            <pc:docMk/>
            <pc:sldMk cId="0" sldId="276"/>
            <ac:spMk id="5" creationId="{0F8E346B-534F-B8D3-0835-D2DBD7C1375B}"/>
          </ac:spMkLst>
        </pc:spChg>
        <pc:spChg chg="add del mod">
          <ac:chgData name="victoria hernández" userId="f6337b144aa08de7" providerId="LiveId" clId="{6254E898-64FC-47D7-8195-77C27D5DDE0F}" dt="2022-06-06T03:02:43.539" v="449" actId="478"/>
          <ac:spMkLst>
            <pc:docMk/>
            <pc:sldMk cId="0" sldId="276"/>
            <ac:spMk id="7" creationId="{21294063-D926-A7E6-4BF7-36D62ED982A6}"/>
          </ac:spMkLst>
        </pc:spChg>
        <pc:spChg chg="add mod">
          <ac:chgData name="victoria hernández" userId="f6337b144aa08de7" providerId="LiveId" clId="{6254E898-64FC-47D7-8195-77C27D5DDE0F}" dt="2022-06-06T03:03:50.486" v="464" actId="207"/>
          <ac:spMkLst>
            <pc:docMk/>
            <pc:sldMk cId="0" sldId="276"/>
            <ac:spMk id="336" creationId="{C1B578B8-F7F4-F559-04CF-9C771C20ABAD}"/>
          </ac:spMkLst>
        </pc:spChg>
        <pc:spChg chg="del">
          <ac:chgData name="victoria hernández" userId="f6337b144aa08de7" providerId="LiveId" clId="{6254E898-64FC-47D7-8195-77C27D5DDE0F}" dt="2022-06-06T03:02:34.568" v="446" actId="478"/>
          <ac:spMkLst>
            <pc:docMk/>
            <pc:sldMk cId="0" sldId="276"/>
            <ac:spMk id="5999" creationId="{00000000-0000-0000-0000-000000000000}"/>
          </ac:spMkLst>
        </pc:spChg>
        <pc:spChg chg="del">
          <ac:chgData name="victoria hernández" userId="f6337b144aa08de7" providerId="LiveId" clId="{6254E898-64FC-47D7-8195-77C27D5DDE0F}" dt="2022-06-06T03:02:28.073" v="444" actId="478"/>
          <ac:spMkLst>
            <pc:docMk/>
            <pc:sldMk cId="0" sldId="276"/>
            <ac:spMk id="6000" creationId="{00000000-0000-0000-0000-000000000000}"/>
          </ac:spMkLst>
        </pc:spChg>
        <pc:spChg chg="del">
          <ac:chgData name="victoria hernández" userId="f6337b144aa08de7" providerId="LiveId" clId="{6254E898-64FC-47D7-8195-77C27D5DDE0F}" dt="2022-06-06T03:02:42.235" v="448" actId="478"/>
          <ac:spMkLst>
            <pc:docMk/>
            <pc:sldMk cId="0" sldId="276"/>
            <ac:spMk id="6001" creationId="{00000000-0000-0000-0000-000000000000}"/>
          </ac:spMkLst>
        </pc:spChg>
        <pc:grpChg chg="mod">
          <ac:chgData name="victoria hernández" userId="f6337b144aa08de7" providerId="LiveId" clId="{6254E898-64FC-47D7-8195-77C27D5DDE0F}" dt="2022-06-06T03:03:33.251" v="461" actId="1076"/>
          <ac:grpSpMkLst>
            <pc:docMk/>
            <pc:sldMk cId="0" sldId="276"/>
            <ac:grpSpMk id="6002" creationId="{00000000-0000-0000-0000-000000000000}"/>
          </ac:grpSpMkLst>
        </pc:grpChg>
        <pc:grpChg chg="mod">
          <ac:chgData name="victoria hernández" userId="f6337b144aa08de7" providerId="LiveId" clId="{6254E898-64FC-47D7-8195-77C27D5DDE0F}" dt="2022-06-06T03:02:50.592" v="451" actId="1076"/>
          <ac:grpSpMkLst>
            <pc:docMk/>
            <pc:sldMk cId="0" sldId="276"/>
            <ac:grpSpMk id="6111" creationId="{00000000-0000-0000-0000-000000000000}"/>
          </ac:grpSpMkLst>
        </pc:grpChg>
        <pc:grpChg chg="mod">
          <ac:chgData name="victoria hernández" userId="f6337b144aa08de7" providerId="LiveId" clId="{6254E898-64FC-47D7-8195-77C27D5DDE0F}" dt="2022-06-06T03:02:52.648" v="452" actId="1076"/>
          <ac:grpSpMkLst>
            <pc:docMk/>
            <pc:sldMk cId="0" sldId="276"/>
            <ac:grpSpMk id="6220" creationId="{00000000-0000-0000-0000-000000000000}"/>
          </ac:grpSpMkLst>
        </pc:grpChg>
      </pc:sldChg>
      <pc:sldChg chg="del">
        <pc:chgData name="victoria hernández" userId="f6337b144aa08de7" providerId="LiveId" clId="{6254E898-64FC-47D7-8195-77C27D5DDE0F}" dt="2022-06-06T02:53:51.392" v="315" actId="47"/>
        <pc:sldMkLst>
          <pc:docMk/>
          <pc:sldMk cId="0" sldId="277"/>
        </pc:sldMkLst>
      </pc:sldChg>
      <pc:sldChg chg="addSp delSp modSp mod">
        <pc:chgData name="victoria hernández" userId="f6337b144aa08de7" providerId="LiveId" clId="{6254E898-64FC-47D7-8195-77C27D5DDE0F}" dt="2022-06-06T03:06:08.033" v="492" actId="403"/>
        <pc:sldMkLst>
          <pc:docMk/>
          <pc:sldMk cId="0" sldId="278"/>
        </pc:sldMkLst>
        <pc:spChg chg="add del mod">
          <ac:chgData name="victoria hernández" userId="f6337b144aa08de7" providerId="LiveId" clId="{6254E898-64FC-47D7-8195-77C27D5DDE0F}" dt="2022-06-06T03:05:24.528" v="477" actId="478"/>
          <ac:spMkLst>
            <pc:docMk/>
            <pc:sldMk cId="0" sldId="278"/>
            <ac:spMk id="3" creationId="{AC96C7F9-2943-300F-6615-30E2F67956A3}"/>
          </ac:spMkLst>
        </pc:spChg>
        <pc:spChg chg="add del mod">
          <ac:chgData name="victoria hernández" userId="f6337b144aa08de7" providerId="LiveId" clId="{6254E898-64FC-47D7-8195-77C27D5DDE0F}" dt="2022-06-06T03:05:31.181" v="480" actId="478"/>
          <ac:spMkLst>
            <pc:docMk/>
            <pc:sldMk cId="0" sldId="278"/>
            <ac:spMk id="5" creationId="{B0DA033A-FAEA-67FD-DBA4-51A0CE30BD23}"/>
          </ac:spMkLst>
        </pc:spChg>
        <pc:spChg chg="add mod">
          <ac:chgData name="victoria hernández" userId="f6337b144aa08de7" providerId="LiveId" clId="{6254E898-64FC-47D7-8195-77C27D5DDE0F}" dt="2022-06-06T03:06:08.033" v="492" actId="403"/>
          <ac:spMkLst>
            <pc:docMk/>
            <pc:sldMk cId="0" sldId="278"/>
            <ac:spMk id="242" creationId="{D93D0C9C-EEDC-C1F1-80B7-7F2EC8A64451}"/>
          </ac:spMkLst>
        </pc:spChg>
        <pc:spChg chg="del">
          <ac:chgData name="victoria hernández" userId="f6337b144aa08de7" providerId="LiveId" clId="{6254E898-64FC-47D7-8195-77C27D5DDE0F}" dt="2022-06-06T03:05:21.074" v="476" actId="478"/>
          <ac:spMkLst>
            <pc:docMk/>
            <pc:sldMk cId="0" sldId="278"/>
            <ac:spMk id="6457" creationId="{00000000-0000-0000-0000-000000000000}"/>
          </ac:spMkLst>
        </pc:spChg>
        <pc:spChg chg="del mod">
          <ac:chgData name="victoria hernández" userId="f6337b144aa08de7" providerId="LiveId" clId="{6254E898-64FC-47D7-8195-77C27D5DDE0F}" dt="2022-06-06T03:05:27.364" v="479" actId="478"/>
          <ac:spMkLst>
            <pc:docMk/>
            <pc:sldMk cId="0" sldId="278"/>
            <ac:spMk id="6458" creationId="{00000000-0000-0000-0000-000000000000}"/>
          </ac:spMkLst>
        </pc:spChg>
        <pc:spChg chg="del">
          <ac:chgData name="victoria hernández" userId="f6337b144aa08de7" providerId="LiveId" clId="{6254E898-64FC-47D7-8195-77C27D5DDE0F}" dt="2022-06-06T03:05:16.844" v="475" actId="478"/>
          <ac:spMkLst>
            <pc:docMk/>
            <pc:sldMk cId="0" sldId="278"/>
            <ac:spMk id="6569" creationId="{00000000-0000-0000-0000-000000000000}"/>
          </ac:spMkLst>
        </pc:spChg>
        <pc:grpChg chg="mod">
          <ac:chgData name="victoria hernández" userId="f6337b144aa08de7" providerId="LiveId" clId="{6254E898-64FC-47D7-8195-77C27D5DDE0F}" dt="2022-06-06T03:05:15.269" v="474" actId="1076"/>
          <ac:grpSpMkLst>
            <pc:docMk/>
            <pc:sldMk cId="0" sldId="278"/>
            <ac:grpSpMk id="6459" creationId="{00000000-0000-0000-0000-000000000000}"/>
          </ac:grpSpMkLst>
        </pc:grpChg>
        <pc:grpChg chg="mod">
          <ac:chgData name="victoria hernández" userId="f6337b144aa08de7" providerId="LiveId" clId="{6254E898-64FC-47D7-8195-77C27D5DDE0F}" dt="2022-06-06T03:05:43.766" v="485" actId="1076"/>
          <ac:grpSpMkLst>
            <pc:docMk/>
            <pc:sldMk cId="0" sldId="278"/>
            <ac:grpSpMk id="6570" creationId="{00000000-0000-0000-0000-000000000000}"/>
          </ac:grpSpMkLst>
        </pc:grpChg>
      </pc:sldChg>
      <pc:sldChg chg="del">
        <pc:chgData name="victoria hernández" userId="f6337b144aa08de7" providerId="LiveId" clId="{6254E898-64FC-47D7-8195-77C27D5DDE0F}" dt="2022-06-06T02:54:03.150" v="316" actId="47"/>
        <pc:sldMkLst>
          <pc:docMk/>
          <pc:sldMk cId="0" sldId="279"/>
        </pc:sldMkLst>
      </pc:sldChg>
      <pc:sldChg chg="del">
        <pc:chgData name="victoria hernández" userId="f6337b144aa08de7" providerId="LiveId" clId="{6254E898-64FC-47D7-8195-77C27D5DDE0F}" dt="2022-06-06T02:54:06.049" v="317" actId="47"/>
        <pc:sldMkLst>
          <pc:docMk/>
          <pc:sldMk cId="0" sldId="280"/>
        </pc:sldMkLst>
      </pc:sldChg>
      <pc:sldChg chg="del">
        <pc:chgData name="victoria hernández" userId="f6337b144aa08de7" providerId="LiveId" clId="{6254E898-64FC-47D7-8195-77C27D5DDE0F}" dt="2022-06-06T02:54:08.873" v="318" actId="47"/>
        <pc:sldMkLst>
          <pc:docMk/>
          <pc:sldMk cId="0" sldId="281"/>
        </pc:sldMkLst>
      </pc:sldChg>
      <pc:sldChg chg="del">
        <pc:chgData name="victoria hernández" userId="f6337b144aa08de7" providerId="LiveId" clId="{6254E898-64FC-47D7-8195-77C27D5DDE0F}" dt="2022-06-06T02:54:10.278" v="319" actId="47"/>
        <pc:sldMkLst>
          <pc:docMk/>
          <pc:sldMk cId="0" sldId="282"/>
        </pc:sldMkLst>
      </pc:sldChg>
      <pc:sldChg chg="del">
        <pc:chgData name="victoria hernández" userId="f6337b144aa08de7" providerId="LiveId" clId="{6254E898-64FC-47D7-8195-77C27D5DDE0F}" dt="2022-06-06T02:54:12.153" v="320" actId="47"/>
        <pc:sldMkLst>
          <pc:docMk/>
          <pc:sldMk cId="0" sldId="283"/>
        </pc:sldMkLst>
      </pc:sldChg>
      <pc:sldChg chg="del">
        <pc:chgData name="victoria hernández" userId="f6337b144aa08de7" providerId="LiveId" clId="{6254E898-64FC-47D7-8195-77C27D5DDE0F}" dt="2022-06-06T02:54:13.996" v="321" actId="47"/>
        <pc:sldMkLst>
          <pc:docMk/>
          <pc:sldMk cId="0" sldId="284"/>
        </pc:sldMkLst>
      </pc:sldChg>
      <pc:sldChg chg="addSp delSp modSp mod">
        <pc:chgData name="victoria hernández" userId="f6337b144aa08de7" providerId="LiveId" clId="{6254E898-64FC-47D7-8195-77C27D5DDE0F}" dt="2022-06-06T03:09:13.582" v="520" actId="14100"/>
        <pc:sldMkLst>
          <pc:docMk/>
          <pc:sldMk cId="0" sldId="285"/>
        </pc:sldMkLst>
        <pc:spChg chg="add del mod">
          <ac:chgData name="victoria hernández" userId="f6337b144aa08de7" providerId="LiveId" clId="{6254E898-64FC-47D7-8195-77C27D5DDE0F}" dt="2022-06-06T03:07:59.826" v="496" actId="478"/>
          <ac:spMkLst>
            <pc:docMk/>
            <pc:sldMk cId="0" sldId="285"/>
            <ac:spMk id="3" creationId="{95ADF17D-0D79-3DDC-13B2-202F860A7B1A}"/>
          </ac:spMkLst>
        </pc:spChg>
        <pc:spChg chg="add del mod">
          <ac:chgData name="victoria hernández" userId="f6337b144aa08de7" providerId="LiveId" clId="{6254E898-64FC-47D7-8195-77C27D5DDE0F}" dt="2022-06-06T03:08:02.339" v="498" actId="478"/>
          <ac:spMkLst>
            <pc:docMk/>
            <pc:sldMk cId="0" sldId="285"/>
            <ac:spMk id="5" creationId="{4A7FD130-3B87-5364-AB41-F7737F30B4AE}"/>
          </ac:spMkLst>
        </pc:spChg>
        <pc:spChg chg="add mod">
          <ac:chgData name="victoria hernández" userId="f6337b144aa08de7" providerId="LiveId" clId="{6254E898-64FC-47D7-8195-77C27D5DDE0F}" dt="2022-06-06T03:09:13.582" v="520" actId="14100"/>
          <ac:spMkLst>
            <pc:docMk/>
            <pc:sldMk cId="0" sldId="285"/>
            <ac:spMk id="114" creationId="{1522E218-2853-8117-2927-86BE4F6AD276}"/>
          </ac:spMkLst>
        </pc:spChg>
        <pc:spChg chg="del">
          <ac:chgData name="victoria hernández" userId="f6337b144aa08de7" providerId="LiveId" clId="{6254E898-64FC-47D7-8195-77C27D5DDE0F}" dt="2022-06-06T03:07:51.220" v="493" actId="478"/>
          <ac:spMkLst>
            <pc:docMk/>
            <pc:sldMk cId="0" sldId="285"/>
            <ac:spMk id="8083" creationId="{00000000-0000-0000-0000-000000000000}"/>
          </ac:spMkLst>
        </pc:spChg>
        <pc:spChg chg="del">
          <ac:chgData name="victoria hernández" userId="f6337b144aa08de7" providerId="LiveId" clId="{6254E898-64FC-47D7-8195-77C27D5DDE0F}" dt="2022-06-06T03:07:53.383" v="494" actId="478"/>
          <ac:spMkLst>
            <pc:docMk/>
            <pc:sldMk cId="0" sldId="285"/>
            <ac:spMk id="8084" creationId="{00000000-0000-0000-0000-000000000000}"/>
          </ac:spMkLst>
        </pc:spChg>
        <pc:grpChg chg="mod">
          <ac:chgData name="victoria hernández" userId="f6337b144aa08de7" providerId="LiveId" clId="{6254E898-64FC-47D7-8195-77C27D5DDE0F}" dt="2022-06-06T03:09:09.812" v="519" actId="1076"/>
          <ac:grpSpMkLst>
            <pc:docMk/>
            <pc:sldMk cId="0" sldId="285"/>
            <ac:grpSpMk id="8085" creationId="{00000000-0000-0000-0000-000000000000}"/>
          </ac:grpSpMkLst>
        </pc:grpChg>
      </pc:sldChg>
      <pc:sldChg chg="del">
        <pc:chgData name="victoria hernández" userId="f6337b144aa08de7" providerId="LiveId" clId="{6254E898-64FC-47D7-8195-77C27D5DDE0F}" dt="2022-06-06T02:54:19.998" v="322" actId="47"/>
        <pc:sldMkLst>
          <pc:docMk/>
          <pc:sldMk cId="0" sldId="286"/>
        </pc:sldMkLst>
      </pc:sldChg>
      <pc:sldChg chg="del">
        <pc:chgData name="victoria hernández" userId="f6337b144aa08de7" providerId="LiveId" clId="{6254E898-64FC-47D7-8195-77C27D5DDE0F}" dt="2022-06-06T02:54:21.072" v="323" actId="47"/>
        <pc:sldMkLst>
          <pc:docMk/>
          <pc:sldMk cId="0" sldId="287"/>
        </pc:sldMkLst>
      </pc:sldChg>
      <pc:sldChg chg="del">
        <pc:chgData name="victoria hernández" userId="f6337b144aa08de7" providerId="LiveId" clId="{6254E898-64FC-47D7-8195-77C27D5DDE0F}" dt="2022-06-06T02:54:22.161" v="324" actId="47"/>
        <pc:sldMkLst>
          <pc:docMk/>
          <pc:sldMk cId="0" sldId="288"/>
        </pc:sldMkLst>
      </pc:sldChg>
      <pc:sldChg chg="del">
        <pc:chgData name="victoria hernández" userId="f6337b144aa08de7" providerId="LiveId" clId="{6254E898-64FC-47D7-8195-77C27D5DDE0F}" dt="2022-06-06T02:54:22.911" v="325" actId="47"/>
        <pc:sldMkLst>
          <pc:docMk/>
          <pc:sldMk cId="0" sldId="289"/>
        </pc:sldMkLst>
      </pc:sldChg>
      <pc:sldChg chg="del">
        <pc:chgData name="victoria hernández" userId="f6337b144aa08de7" providerId="LiveId" clId="{6254E898-64FC-47D7-8195-77C27D5DDE0F}" dt="2022-06-06T02:54:23.512" v="326" actId="47"/>
        <pc:sldMkLst>
          <pc:docMk/>
          <pc:sldMk cId="0" sldId="290"/>
        </pc:sldMkLst>
      </pc:sldChg>
      <pc:sldChg chg="del">
        <pc:chgData name="victoria hernández" userId="f6337b144aa08de7" providerId="LiveId" clId="{6254E898-64FC-47D7-8195-77C27D5DDE0F}" dt="2022-06-06T02:54:24.103" v="327" actId="47"/>
        <pc:sldMkLst>
          <pc:docMk/>
          <pc:sldMk cId="0" sldId="291"/>
        </pc:sldMkLst>
      </pc:sldChg>
      <pc:sldChg chg="del">
        <pc:chgData name="victoria hernández" userId="f6337b144aa08de7" providerId="LiveId" clId="{6254E898-64FC-47D7-8195-77C27D5DDE0F}" dt="2022-06-06T02:54:24.689" v="328" actId="47"/>
        <pc:sldMkLst>
          <pc:docMk/>
          <pc:sldMk cId="0" sldId="292"/>
        </pc:sldMkLst>
      </pc:sldChg>
      <pc:sldChg chg="del">
        <pc:chgData name="victoria hernández" userId="f6337b144aa08de7" providerId="LiveId" clId="{6254E898-64FC-47D7-8195-77C27D5DDE0F}" dt="2022-06-06T02:54:25.284" v="329" actId="47"/>
        <pc:sldMkLst>
          <pc:docMk/>
          <pc:sldMk cId="0" sldId="293"/>
        </pc:sldMkLst>
      </pc:sldChg>
      <pc:sldChg chg="del">
        <pc:chgData name="victoria hernández" userId="f6337b144aa08de7" providerId="LiveId" clId="{6254E898-64FC-47D7-8195-77C27D5DDE0F}" dt="2022-06-06T02:54:26.010" v="330" actId="47"/>
        <pc:sldMkLst>
          <pc:docMk/>
          <pc:sldMk cId="0" sldId="294"/>
        </pc:sldMkLst>
      </pc:sldChg>
      <pc:sldChg chg="del">
        <pc:chgData name="victoria hernández" userId="f6337b144aa08de7" providerId="LiveId" clId="{6254E898-64FC-47D7-8195-77C27D5DDE0F}" dt="2022-06-06T02:54:26.527" v="331" actId="47"/>
        <pc:sldMkLst>
          <pc:docMk/>
          <pc:sldMk cId="0" sldId="295"/>
        </pc:sldMkLst>
      </pc:sldChg>
      <pc:sldChg chg="del">
        <pc:chgData name="victoria hernández" userId="f6337b144aa08de7" providerId="LiveId" clId="{6254E898-64FC-47D7-8195-77C27D5DDE0F}" dt="2022-06-06T02:54:27.044" v="332" actId="47"/>
        <pc:sldMkLst>
          <pc:docMk/>
          <pc:sldMk cId="0" sldId="296"/>
        </pc:sldMkLst>
      </pc:sldChg>
      <pc:sldChg chg="del">
        <pc:chgData name="victoria hernández" userId="f6337b144aa08de7" providerId="LiveId" clId="{6254E898-64FC-47D7-8195-77C27D5DDE0F}" dt="2022-06-06T02:54:27.501" v="333" actId="47"/>
        <pc:sldMkLst>
          <pc:docMk/>
          <pc:sldMk cId="0" sldId="297"/>
        </pc:sldMkLst>
      </pc:sldChg>
      <pc:sldChg chg="del">
        <pc:chgData name="victoria hernández" userId="f6337b144aa08de7" providerId="LiveId" clId="{6254E898-64FC-47D7-8195-77C27D5DDE0F}" dt="2022-06-06T02:54:27.923" v="334" actId="47"/>
        <pc:sldMkLst>
          <pc:docMk/>
          <pc:sldMk cId="0" sldId="298"/>
        </pc:sldMkLst>
      </pc:sldChg>
      <pc:sldChg chg="del">
        <pc:chgData name="victoria hernández" userId="f6337b144aa08de7" providerId="LiveId" clId="{6254E898-64FC-47D7-8195-77C27D5DDE0F}" dt="2022-06-06T02:54:28.293" v="335" actId="47"/>
        <pc:sldMkLst>
          <pc:docMk/>
          <pc:sldMk cId="0" sldId="299"/>
        </pc:sldMkLst>
      </pc:sldChg>
      <pc:sldChg chg="del">
        <pc:chgData name="victoria hernández" userId="f6337b144aa08de7" providerId="LiveId" clId="{6254E898-64FC-47D7-8195-77C27D5DDE0F}" dt="2022-06-06T02:54:28.723" v="336" actId="47"/>
        <pc:sldMkLst>
          <pc:docMk/>
          <pc:sldMk cId="0" sldId="300"/>
        </pc:sldMkLst>
      </pc:sldChg>
      <pc:sldChg chg="del">
        <pc:chgData name="victoria hernández" userId="f6337b144aa08de7" providerId="LiveId" clId="{6254E898-64FC-47D7-8195-77C27D5DDE0F}" dt="2022-06-06T02:54:29.311" v="337" actId="47"/>
        <pc:sldMkLst>
          <pc:docMk/>
          <pc:sldMk cId="0" sldId="301"/>
        </pc:sldMkLst>
      </pc:sldChg>
      <pc:sldChg chg="del">
        <pc:chgData name="victoria hernández" userId="f6337b144aa08de7" providerId="LiveId" clId="{6254E898-64FC-47D7-8195-77C27D5DDE0F}" dt="2022-06-06T02:54:29.901" v="338" actId="47"/>
        <pc:sldMkLst>
          <pc:docMk/>
          <pc:sldMk cId="0" sldId="302"/>
        </pc:sldMkLst>
      </pc:sldChg>
      <pc:sldChg chg="del">
        <pc:chgData name="victoria hernández" userId="f6337b144aa08de7" providerId="LiveId" clId="{6254E898-64FC-47D7-8195-77C27D5DDE0F}" dt="2022-06-06T02:54:30.681" v="339" actId="47"/>
        <pc:sldMkLst>
          <pc:docMk/>
          <pc:sldMk cId="0" sldId="303"/>
        </pc:sldMkLst>
      </pc:sldChg>
      <pc:sldChg chg="addSp delSp modSp mod">
        <pc:chgData name="victoria hernández" userId="f6337b144aa08de7" providerId="LiveId" clId="{6254E898-64FC-47D7-8195-77C27D5DDE0F}" dt="2022-06-06T02:21:31.109" v="14" actId="1076"/>
        <pc:sldMkLst>
          <pc:docMk/>
          <pc:sldMk cId="1755946854" sldId="309"/>
        </pc:sldMkLst>
        <pc:spChg chg="mod">
          <ac:chgData name="victoria hernández" userId="f6337b144aa08de7" providerId="LiveId" clId="{6254E898-64FC-47D7-8195-77C27D5DDE0F}" dt="2022-06-06T02:20:25.143" v="1"/>
          <ac:spMkLst>
            <pc:docMk/>
            <pc:sldMk cId="1755946854" sldId="309"/>
            <ac:spMk id="222" creationId="{363EEF2A-A616-1C93-2385-54307D22A9B2}"/>
          </ac:spMkLst>
        </pc:spChg>
        <pc:spChg chg="del">
          <ac:chgData name="victoria hernández" userId="f6337b144aa08de7" providerId="LiveId" clId="{6254E898-64FC-47D7-8195-77C27D5DDE0F}" dt="2022-06-06T02:20:28.122" v="2" actId="478"/>
          <ac:spMkLst>
            <pc:docMk/>
            <pc:sldMk cId="1755946854" sldId="309"/>
            <ac:spMk id="225" creationId="{85358DB5-B407-8D0B-D867-F47BC8FC9130}"/>
          </ac:spMkLst>
        </pc:spChg>
        <pc:spChg chg="mod">
          <ac:chgData name="victoria hernández" userId="f6337b144aa08de7" providerId="LiveId" clId="{6254E898-64FC-47D7-8195-77C27D5DDE0F}" dt="2022-06-06T02:21:28.240" v="13" actId="1076"/>
          <ac:spMkLst>
            <pc:docMk/>
            <pc:sldMk cId="1755946854" sldId="309"/>
            <ac:spMk id="226" creationId="{BEBF289D-49B9-FFF8-D612-197F95F88E3E}"/>
          </ac:spMkLst>
        </pc:spChg>
        <pc:spChg chg="add mod">
          <ac:chgData name="victoria hernández" userId="f6337b144aa08de7" providerId="LiveId" clId="{6254E898-64FC-47D7-8195-77C27D5DDE0F}" dt="2022-06-06T02:21:03.860" v="10" actId="1076"/>
          <ac:spMkLst>
            <pc:docMk/>
            <pc:sldMk cId="1755946854" sldId="309"/>
            <ac:spMk id="234" creationId="{403EF1F0-421E-7202-7CDC-90F2EC0BBB95}"/>
          </ac:spMkLst>
        </pc:spChg>
        <pc:grpChg chg="mod">
          <ac:chgData name="victoria hernández" userId="f6337b144aa08de7" providerId="LiveId" clId="{6254E898-64FC-47D7-8195-77C27D5DDE0F}" dt="2022-06-06T02:21:31.109" v="14" actId="1076"/>
          <ac:grpSpMkLst>
            <pc:docMk/>
            <pc:sldMk cId="1755946854" sldId="309"/>
            <ac:grpSpMk id="112" creationId="{5221B193-FFF4-6C21-80A8-ECC4329FA925}"/>
          </ac:grpSpMkLst>
        </pc:grpChg>
      </pc:sldChg>
      <pc:sldChg chg="addSp modSp new mod">
        <pc:chgData name="victoria hernández" userId="f6337b144aa08de7" providerId="LiveId" clId="{6254E898-64FC-47D7-8195-77C27D5DDE0F}" dt="2022-06-06T02:29:58.424" v="106" actId="12"/>
        <pc:sldMkLst>
          <pc:docMk/>
          <pc:sldMk cId="378868639" sldId="310"/>
        </pc:sldMkLst>
        <pc:spChg chg="mod">
          <ac:chgData name="victoria hernández" userId="f6337b144aa08de7" providerId="LiveId" clId="{6254E898-64FC-47D7-8195-77C27D5DDE0F}" dt="2022-06-06T02:26:47.270" v="80" actId="113"/>
          <ac:spMkLst>
            <pc:docMk/>
            <pc:sldMk cId="378868639" sldId="310"/>
            <ac:spMk id="2" creationId="{2F3B9486-CB6F-199D-0559-888D0853DF2B}"/>
          </ac:spMkLst>
        </pc:spChg>
        <pc:spChg chg="add mod">
          <ac:chgData name="victoria hernández" userId="f6337b144aa08de7" providerId="LiveId" clId="{6254E898-64FC-47D7-8195-77C27D5DDE0F}" dt="2022-06-06T02:29:58.424" v="106" actId="12"/>
          <ac:spMkLst>
            <pc:docMk/>
            <pc:sldMk cId="378868639" sldId="310"/>
            <ac:spMk id="4" creationId="{1714DF16-FACD-5EFD-649A-2BA8B001F748}"/>
          </ac:spMkLst>
        </pc:spChg>
        <pc:spChg chg="add mod">
          <ac:chgData name="victoria hernández" userId="f6337b144aa08de7" providerId="LiveId" clId="{6254E898-64FC-47D7-8195-77C27D5DDE0F}" dt="2022-06-06T02:29:19.125" v="103" actId="403"/>
          <ac:spMkLst>
            <pc:docMk/>
            <pc:sldMk cId="378868639" sldId="310"/>
            <ac:spMk id="6" creationId="{740DA07F-775E-8A18-35C1-CE2BBA0A5213}"/>
          </ac:spMkLst>
        </pc:spChg>
        <pc:spChg chg="add mod">
          <ac:chgData name="victoria hernández" userId="f6337b144aa08de7" providerId="LiveId" clId="{6254E898-64FC-47D7-8195-77C27D5DDE0F}" dt="2022-06-06T02:29:13.341" v="101" actId="403"/>
          <ac:spMkLst>
            <pc:docMk/>
            <pc:sldMk cId="378868639" sldId="310"/>
            <ac:spMk id="8" creationId="{0254E829-77F7-0675-2046-6CBF8F04F48B}"/>
          </ac:spMkLst>
        </pc:spChg>
        <pc:spChg chg="add mod">
          <ac:chgData name="victoria hernández" userId="f6337b144aa08de7" providerId="LiveId" clId="{6254E898-64FC-47D7-8195-77C27D5DDE0F}" dt="2022-06-06T02:29:08.526" v="100" actId="403"/>
          <ac:spMkLst>
            <pc:docMk/>
            <pc:sldMk cId="378868639" sldId="310"/>
            <ac:spMk id="10" creationId="{21B3F7DC-0C4A-DA94-0836-E790A92D87B9}"/>
          </ac:spMkLst>
        </pc:spChg>
      </pc:sldChg>
      <pc:sldChg chg="addSp delSp modSp add mod ord">
        <pc:chgData name="victoria hernández" userId="f6337b144aa08de7" providerId="LiveId" clId="{6254E898-64FC-47D7-8195-77C27D5DDE0F}" dt="2022-06-06T02:39:09.494" v="221" actId="1076"/>
        <pc:sldMkLst>
          <pc:docMk/>
          <pc:sldMk cId="3994453020" sldId="311"/>
        </pc:sldMkLst>
        <pc:spChg chg="mod">
          <ac:chgData name="victoria hernández" userId="f6337b144aa08de7" providerId="LiveId" clId="{6254E898-64FC-47D7-8195-77C27D5DDE0F}" dt="2022-06-06T02:36:06.943" v="163" actId="1076"/>
          <ac:spMkLst>
            <pc:docMk/>
            <pc:sldMk cId="3994453020" sldId="311"/>
            <ac:spMk id="216" creationId="{75F90EB9-CF8A-0B69-0383-0648B359BAB5}"/>
          </ac:spMkLst>
        </pc:spChg>
        <pc:spChg chg="del mod">
          <ac:chgData name="victoria hernández" userId="f6337b144aa08de7" providerId="LiveId" clId="{6254E898-64FC-47D7-8195-77C27D5DDE0F}" dt="2022-06-06T02:35:25.663" v="148" actId="478"/>
          <ac:spMkLst>
            <pc:docMk/>
            <pc:sldMk cId="3994453020" sldId="311"/>
            <ac:spMk id="218" creationId="{C351A291-C4D6-AB0B-D49B-F298864401F5}"/>
          </ac:spMkLst>
        </pc:spChg>
        <pc:spChg chg="mod">
          <ac:chgData name="victoria hernández" userId="f6337b144aa08de7" providerId="LiveId" clId="{6254E898-64FC-47D7-8195-77C27D5DDE0F}" dt="2022-06-06T02:37:26.447" v="186" actId="1076"/>
          <ac:spMkLst>
            <pc:docMk/>
            <pc:sldMk cId="3994453020" sldId="311"/>
            <ac:spMk id="222" creationId="{363EEF2A-A616-1C93-2385-54307D22A9B2}"/>
          </ac:spMkLst>
        </pc:spChg>
        <pc:spChg chg="add del mod">
          <ac:chgData name="victoria hernández" userId="f6337b144aa08de7" providerId="LiveId" clId="{6254E898-64FC-47D7-8195-77C27D5DDE0F}" dt="2022-06-06T02:32:33.054" v="132"/>
          <ac:spMkLst>
            <pc:docMk/>
            <pc:sldMk cId="3994453020" sldId="311"/>
            <ac:spMk id="223" creationId="{0EFAA733-72C8-D684-46DA-924411545E06}"/>
          </ac:spMkLst>
        </pc:spChg>
        <pc:spChg chg="del mod">
          <ac:chgData name="victoria hernández" userId="f6337b144aa08de7" providerId="LiveId" clId="{6254E898-64FC-47D7-8195-77C27D5DDE0F}" dt="2022-06-06T02:36:45.749" v="171" actId="478"/>
          <ac:spMkLst>
            <pc:docMk/>
            <pc:sldMk cId="3994453020" sldId="311"/>
            <ac:spMk id="226" creationId="{BEBF289D-49B9-FFF8-D612-197F95F88E3E}"/>
          </ac:spMkLst>
        </pc:spChg>
        <pc:spChg chg="mod">
          <ac:chgData name="victoria hernández" userId="f6337b144aa08de7" providerId="LiveId" clId="{6254E898-64FC-47D7-8195-77C27D5DDE0F}" dt="2022-06-06T02:35:07.480" v="146" actId="122"/>
          <ac:spMkLst>
            <pc:docMk/>
            <pc:sldMk cId="3994453020" sldId="311"/>
            <ac:spMk id="228" creationId="{1120ECA2-2C35-9B4A-6C4F-570C55B4336B}"/>
          </ac:spMkLst>
        </pc:spChg>
        <pc:spChg chg="del mod">
          <ac:chgData name="victoria hernández" userId="f6337b144aa08de7" providerId="LiveId" clId="{6254E898-64FC-47D7-8195-77C27D5DDE0F}" dt="2022-06-06T02:35:23.429" v="147" actId="478"/>
          <ac:spMkLst>
            <pc:docMk/>
            <pc:sldMk cId="3994453020" sldId="311"/>
            <ac:spMk id="230" creationId="{D690FA04-6242-BB5E-1B2C-7677D32E7281}"/>
          </ac:spMkLst>
        </pc:spChg>
        <pc:spChg chg="add del mod">
          <ac:chgData name="victoria hernández" userId="f6337b144aa08de7" providerId="LiveId" clId="{6254E898-64FC-47D7-8195-77C27D5DDE0F}" dt="2022-06-06T02:36:43.429" v="169"/>
          <ac:spMkLst>
            <pc:docMk/>
            <pc:sldMk cId="3994453020" sldId="311"/>
            <ac:spMk id="232" creationId="{FD389D6F-BAFE-9CDD-6DC4-99DE5B925E66}"/>
          </ac:spMkLst>
        </pc:spChg>
        <pc:spChg chg="del mod">
          <ac:chgData name="victoria hernández" userId="f6337b144aa08de7" providerId="LiveId" clId="{6254E898-64FC-47D7-8195-77C27D5DDE0F}" dt="2022-06-06T02:36:48.756" v="173" actId="478"/>
          <ac:spMkLst>
            <pc:docMk/>
            <pc:sldMk cId="3994453020" sldId="311"/>
            <ac:spMk id="234" creationId="{403EF1F0-421E-7202-7CDC-90F2EC0BBB95}"/>
          </ac:spMkLst>
        </pc:spChg>
        <pc:picChg chg="add mod">
          <ac:chgData name="victoria hernández" userId="f6337b144aa08de7" providerId="LiveId" clId="{6254E898-64FC-47D7-8195-77C27D5DDE0F}" dt="2022-06-06T02:39:09.494" v="221" actId="1076"/>
          <ac:picMkLst>
            <pc:docMk/>
            <pc:sldMk cId="3994453020" sldId="311"/>
            <ac:picMk id="215" creationId="{06DF4585-8D12-7DB9-381B-EC75688E9313}"/>
          </ac:picMkLst>
        </pc:picChg>
        <pc:cxnChg chg="mod">
          <ac:chgData name="victoria hernández" userId="f6337b144aa08de7" providerId="LiveId" clId="{6254E898-64FC-47D7-8195-77C27D5DDE0F}" dt="2022-06-06T02:36:16.912" v="166" actId="14100"/>
          <ac:cxnSpMkLst>
            <pc:docMk/>
            <pc:sldMk cId="3994453020" sldId="311"/>
            <ac:cxnSpMk id="224" creationId="{BBED8279-5DCB-1E4E-5EF2-A071778893E0}"/>
          </ac:cxnSpMkLst>
        </pc:cxnChg>
      </pc:sldChg>
      <pc:sldChg chg="addSp modSp new mod">
        <pc:chgData name="victoria hernández" userId="f6337b144aa08de7" providerId="LiveId" clId="{6254E898-64FC-47D7-8195-77C27D5DDE0F}" dt="2022-06-06T02:45:12.342" v="259" actId="1076"/>
        <pc:sldMkLst>
          <pc:docMk/>
          <pc:sldMk cId="422777850" sldId="312"/>
        </pc:sldMkLst>
        <pc:spChg chg="mod">
          <ac:chgData name="victoria hernández" userId="f6337b144aa08de7" providerId="LiveId" clId="{6254E898-64FC-47D7-8195-77C27D5DDE0F}" dt="2022-06-06T02:42:58.801" v="227" actId="1076"/>
          <ac:spMkLst>
            <pc:docMk/>
            <pc:sldMk cId="422777850" sldId="312"/>
            <ac:spMk id="2" creationId="{0197F92C-E71A-2AA6-4173-A820EE01993E}"/>
          </ac:spMkLst>
        </pc:spChg>
        <pc:spChg chg="add mod">
          <ac:chgData name="victoria hernández" userId="f6337b144aa08de7" providerId="LiveId" clId="{6254E898-64FC-47D7-8195-77C27D5DDE0F}" dt="2022-06-06T02:43:53.036" v="238" actId="404"/>
          <ac:spMkLst>
            <pc:docMk/>
            <pc:sldMk cId="422777850" sldId="312"/>
            <ac:spMk id="5" creationId="{0DD9EA71-D51D-DDF3-8BDA-BF5CDD506DA7}"/>
          </ac:spMkLst>
        </pc:spChg>
        <pc:spChg chg="add mod">
          <ac:chgData name="victoria hernández" userId="f6337b144aa08de7" providerId="LiveId" clId="{6254E898-64FC-47D7-8195-77C27D5DDE0F}" dt="2022-06-06T02:44:23.655" v="246" actId="404"/>
          <ac:spMkLst>
            <pc:docMk/>
            <pc:sldMk cId="422777850" sldId="312"/>
            <ac:spMk id="7" creationId="{DDC36FE3-77B4-3529-6960-8971C3A1879C}"/>
          </ac:spMkLst>
        </pc:spChg>
        <pc:spChg chg="add mod">
          <ac:chgData name="victoria hernández" userId="f6337b144aa08de7" providerId="LiveId" clId="{6254E898-64FC-47D7-8195-77C27D5DDE0F}" dt="2022-06-06T02:45:12.342" v="259" actId="1076"/>
          <ac:spMkLst>
            <pc:docMk/>
            <pc:sldMk cId="422777850" sldId="312"/>
            <ac:spMk id="10" creationId="{C3A4EC43-97C2-465D-BF28-DE63BBBCA29D}"/>
          </ac:spMkLst>
        </pc:spChg>
        <pc:cxnChg chg="add mod">
          <ac:chgData name="victoria hernández" userId="f6337b144aa08de7" providerId="LiveId" clId="{6254E898-64FC-47D7-8195-77C27D5DDE0F}" dt="2022-06-06T02:43:39.761" v="233" actId="1076"/>
          <ac:cxnSpMkLst>
            <pc:docMk/>
            <pc:sldMk cId="422777850" sldId="312"/>
            <ac:cxnSpMk id="3" creationId="{F3FC076C-55DD-1E5D-9826-7F9E4DA6F138}"/>
          </ac:cxnSpMkLst>
        </pc:cxnChg>
        <pc:cxnChg chg="add mod">
          <ac:chgData name="victoria hernández" userId="f6337b144aa08de7" providerId="LiveId" clId="{6254E898-64FC-47D7-8195-77C27D5DDE0F}" dt="2022-06-06T02:44:33.998" v="248" actId="1076"/>
          <ac:cxnSpMkLst>
            <pc:docMk/>
            <pc:sldMk cId="422777850" sldId="312"/>
            <ac:cxnSpMk id="8" creationId="{B470086D-FEFF-65E3-8477-1D75BE4C2245}"/>
          </ac:cxnSpMkLst>
        </pc:cxnChg>
      </pc:sldChg>
      <pc:sldChg chg="addSp delSp modSp add mod ord">
        <pc:chgData name="victoria hernández" userId="f6337b144aa08de7" providerId="LiveId" clId="{6254E898-64FC-47D7-8195-77C27D5DDE0F}" dt="2022-06-06T02:49:16.977" v="309" actId="1076"/>
        <pc:sldMkLst>
          <pc:docMk/>
          <pc:sldMk cId="3568825287" sldId="313"/>
        </pc:sldMkLst>
        <pc:spChg chg="mod">
          <ac:chgData name="victoria hernández" userId="f6337b144aa08de7" providerId="LiveId" clId="{6254E898-64FC-47D7-8195-77C27D5DDE0F}" dt="2022-06-06T02:48:02.046" v="284" actId="1076"/>
          <ac:spMkLst>
            <pc:docMk/>
            <pc:sldMk cId="3568825287" sldId="313"/>
            <ac:spMk id="216" creationId="{75F90EB9-CF8A-0B69-0383-0648B359BAB5}"/>
          </ac:spMkLst>
        </pc:spChg>
        <pc:spChg chg="add mod">
          <ac:chgData name="victoria hernández" userId="f6337b144aa08de7" providerId="LiveId" clId="{6254E898-64FC-47D7-8195-77C27D5DDE0F}" dt="2022-06-06T02:47:56.182" v="283" actId="403"/>
          <ac:spMkLst>
            <pc:docMk/>
            <pc:sldMk cId="3568825287" sldId="313"/>
            <ac:spMk id="221" creationId="{E5F556D4-925F-237C-DC58-453C1FE3F003}"/>
          </ac:spMkLst>
        </pc:spChg>
        <pc:spChg chg="mod">
          <ac:chgData name="victoria hernández" userId="f6337b144aa08de7" providerId="LiveId" clId="{6254E898-64FC-47D7-8195-77C27D5DDE0F}" dt="2022-06-06T02:49:16.977" v="309" actId="1076"/>
          <ac:spMkLst>
            <pc:docMk/>
            <pc:sldMk cId="3568825287" sldId="313"/>
            <ac:spMk id="222" creationId="{363EEF2A-A616-1C93-2385-54307D22A9B2}"/>
          </ac:spMkLst>
        </pc:spChg>
        <pc:spChg chg="mod">
          <ac:chgData name="victoria hernández" userId="f6337b144aa08de7" providerId="LiveId" clId="{6254E898-64FC-47D7-8195-77C27D5DDE0F}" dt="2022-06-06T02:48:10.758" v="287" actId="1076"/>
          <ac:spMkLst>
            <pc:docMk/>
            <pc:sldMk cId="3568825287" sldId="313"/>
            <ac:spMk id="228" creationId="{1120ECA2-2C35-9B4A-6C4F-570C55B4336B}"/>
          </ac:spMkLst>
        </pc:spChg>
        <pc:spChg chg="mod">
          <ac:chgData name="victoria hernández" userId="f6337b144aa08de7" providerId="LiveId" clId="{6254E898-64FC-47D7-8195-77C27D5DDE0F}" dt="2022-06-06T02:48:51.741" v="304" actId="1076"/>
          <ac:spMkLst>
            <pc:docMk/>
            <pc:sldMk cId="3568825287" sldId="313"/>
            <ac:spMk id="232" creationId="{FD389D6F-BAFE-9CDD-6DC4-99DE5B925E66}"/>
          </ac:spMkLst>
        </pc:spChg>
        <pc:picChg chg="del">
          <ac:chgData name="victoria hernández" userId="f6337b144aa08de7" providerId="LiveId" clId="{6254E898-64FC-47D7-8195-77C27D5DDE0F}" dt="2022-06-06T02:46:31.736" v="267" actId="478"/>
          <ac:picMkLst>
            <pc:docMk/>
            <pc:sldMk cId="3568825287" sldId="313"/>
            <ac:picMk id="215" creationId="{06DF4585-8D12-7DB9-381B-EC75688E9313}"/>
          </ac:picMkLst>
        </pc:picChg>
        <pc:cxnChg chg="mod">
          <ac:chgData name="victoria hernández" userId="f6337b144aa08de7" providerId="LiveId" clId="{6254E898-64FC-47D7-8195-77C27D5DDE0F}" dt="2022-06-06T02:48:47.795" v="303" actId="1076"/>
          <ac:cxnSpMkLst>
            <pc:docMk/>
            <pc:sldMk cId="3568825287" sldId="313"/>
            <ac:cxnSpMk id="224" creationId="{BBED8279-5DCB-1E4E-5EF2-A071778893E0}"/>
          </ac:cxnSpMkLst>
        </pc:cxnChg>
      </pc:sldChg>
      <pc:sldChg chg="modSp add mod ord">
        <pc:chgData name="victoria hernández" userId="f6337b144aa08de7" providerId="LiveId" clId="{6254E898-64FC-47D7-8195-77C27D5DDE0F}" dt="2022-06-06T03:04:52.500" v="473" actId="1076"/>
        <pc:sldMkLst>
          <pc:docMk/>
          <pc:sldMk cId="2086413373" sldId="314"/>
        </pc:sldMkLst>
        <pc:spChg chg="mod">
          <ac:chgData name="victoria hernández" userId="f6337b144aa08de7" providerId="LiveId" clId="{6254E898-64FC-47D7-8195-77C27D5DDE0F}" dt="2022-06-06T03:04:36.635" v="470"/>
          <ac:spMkLst>
            <pc:docMk/>
            <pc:sldMk cId="2086413373" sldId="314"/>
            <ac:spMk id="2716" creationId="{00000000-0000-0000-0000-000000000000}"/>
          </ac:spMkLst>
        </pc:spChg>
        <pc:grpChg chg="mod">
          <ac:chgData name="victoria hernández" userId="f6337b144aa08de7" providerId="LiveId" clId="{6254E898-64FC-47D7-8195-77C27D5DDE0F}" dt="2022-06-06T03:04:52.500" v="473" actId="1076"/>
          <ac:grpSpMkLst>
            <pc:docMk/>
            <pc:sldMk cId="2086413373" sldId="314"/>
            <ac:grpSpMk id="2717" creationId="{00000000-0000-0000-0000-000000000000}"/>
          </ac:grpSpMkLst>
        </pc:grpChg>
        <pc:grpChg chg="mod">
          <ac:chgData name="victoria hernández" userId="f6337b144aa08de7" providerId="LiveId" clId="{6254E898-64FC-47D7-8195-77C27D5DDE0F}" dt="2022-06-06T03:04:44.913" v="472" actId="1076"/>
          <ac:grpSpMkLst>
            <pc:docMk/>
            <pc:sldMk cId="2086413373" sldId="314"/>
            <ac:grpSpMk id="2826" creationId="{00000000-0000-0000-0000-000000000000}"/>
          </ac:grpSpMkLst>
        </pc:grpChg>
      </pc:sldChg>
      <pc:sldChg chg="modSp add mod">
        <pc:chgData name="victoria hernández" userId="f6337b144aa08de7" providerId="LiveId" clId="{6254E898-64FC-47D7-8195-77C27D5DDE0F}" dt="2022-06-06T03:11:16.783" v="546" actId="688"/>
        <pc:sldMkLst>
          <pc:docMk/>
          <pc:sldMk cId="3468217692" sldId="315"/>
        </pc:sldMkLst>
        <pc:spChg chg="mod">
          <ac:chgData name="victoria hernández" userId="f6337b144aa08de7" providerId="LiveId" clId="{6254E898-64FC-47D7-8195-77C27D5DDE0F}" dt="2022-06-06T03:11:09.911" v="544" actId="5793"/>
          <ac:spMkLst>
            <pc:docMk/>
            <pc:sldMk cId="3468217692" sldId="315"/>
            <ac:spMk id="114" creationId="{1522E218-2853-8117-2927-86BE4F6AD276}"/>
          </ac:spMkLst>
        </pc:spChg>
        <pc:spChg chg="mod">
          <ac:chgData name="victoria hernández" userId="f6337b144aa08de7" providerId="LiveId" clId="{6254E898-64FC-47D7-8195-77C27D5DDE0F}" dt="2022-06-06T03:09:53.595" v="523" actId="196"/>
          <ac:spMkLst>
            <pc:docMk/>
            <pc:sldMk cId="3468217692" sldId="315"/>
            <ac:spMk id="8178" creationId="{00000000-0000-0000-0000-000000000000}"/>
          </ac:spMkLst>
        </pc:spChg>
        <pc:grpChg chg="mod">
          <ac:chgData name="victoria hernández" userId="f6337b144aa08de7" providerId="LiveId" clId="{6254E898-64FC-47D7-8195-77C27D5DDE0F}" dt="2022-06-06T03:11:16.783" v="546" actId="688"/>
          <ac:grpSpMkLst>
            <pc:docMk/>
            <pc:sldMk cId="3468217692" sldId="315"/>
            <ac:grpSpMk id="8085" creationId="{00000000-0000-0000-0000-000000000000}"/>
          </ac:grpSpMkLst>
        </pc:grpChg>
      </pc:sldChg>
      <pc:sldChg chg="addSp delSp modSp add mod ord">
        <pc:chgData name="victoria hernández" userId="f6337b144aa08de7" providerId="LiveId" clId="{6254E898-64FC-47D7-8195-77C27D5DDE0F}" dt="2022-06-06T03:29:44.955" v="622" actId="1076"/>
        <pc:sldMkLst>
          <pc:docMk/>
          <pc:sldMk cId="2881332835" sldId="316"/>
        </pc:sldMkLst>
        <pc:spChg chg="add mod">
          <ac:chgData name="victoria hernández" userId="f6337b144aa08de7" providerId="LiveId" clId="{6254E898-64FC-47D7-8195-77C27D5DDE0F}" dt="2022-06-06T03:29:21.286" v="618" actId="1076"/>
          <ac:spMkLst>
            <pc:docMk/>
            <pc:sldMk cId="2881332835" sldId="316"/>
            <ac:spMk id="328" creationId="{4EDEC00F-6B91-116E-38BB-A84220AD4092}"/>
          </ac:spMkLst>
        </pc:spChg>
        <pc:spChg chg="del">
          <ac:chgData name="victoria hernández" userId="f6337b144aa08de7" providerId="LiveId" clId="{6254E898-64FC-47D7-8195-77C27D5DDE0F}" dt="2022-06-06T03:20:26.682" v="550" actId="478"/>
          <ac:spMkLst>
            <pc:docMk/>
            <pc:sldMk cId="2881332835" sldId="316"/>
            <ac:spMk id="333" creationId="{BCCDB225-A280-F82A-E3C7-D90037181167}"/>
          </ac:spMkLst>
        </pc:spChg>
        <pc:spChg chg="add mod">
          <ac:chgData name="victoria hernández" userId="f6337b144aa08de7" providerId="LiveId" clId="{6254E898-64FC-47D7-8195-77C27D5DDE0F}" dt="2022-06-06T03:24:01.641" v="583" actId="1076"/>
          <ac:spMkLst>
            <pc:docMk/>
            <pc:sldMk cId="2881332835" sldId="316"/>
            <ac:spMk id="334" creationId="{C691FC12-DCD9-227C-0E2E-15B944E87AAA}"/>
          </ac:spMkLst>
        </pc:spChg>
        <pc:spChg chg="add mod">
          <ac:chgData name="victoria hernández" userId="f6337b144aa08de7" providerId="LiveId" clId="{6254E898-64FC-47D7-8195-77C27D5DDE0F}" dt="2022-06-06T03:28:25.345" v="607" actId="1076"/>
          <ac:spMkLst>
            <pc:docMk/>
            <pc:sldMk cId="2881332835" sldId="316"/>
            <ac:spMk id="337" creationId="{E00B1A88-E90B-43B8-74FA-530A1054F194}"/>
          </ac:spMkLst>
        </pc:spChg>
        <pc:spChg chg="add del">
          <ac:chgData name="victoria hernández" userId="f6337b144aa08de7" providerId="LiveId" clId="{6254E898-64FC-47D7-8195-77C27D5DDE0F}" dt="2022-06-06T03:27:17.605" v="595" actId="478"/>
          <ac:spMkLst>
            <pc:docMk/>
            <pc:sldMk cId="2881332835" sldId="316"/>
            <ac:spMk id="339" creationId="{CB42869E-3F4E-AA22-B325-027F9B5BD683}"/>
          </ac:spMkLst>
        </pc:spChg>
        <pc:spChg chg="add mod">
          <ac:chgData name="victoria hernández" userId="f6337b144aa08de7" providerId="LiveId" clId="{6254E898-64FC-47D7-8195-77C27D5DDE0F}" dt="2022-06-06T03:28:33.035" v="609" actId="1076"/>
          <ac:spMkLst>
            <pc:docMk/>
            <pc:sldMk cId="2881332835" sldId="316"/>
            <ac:spMk id="341" creationId="{BA8C1100-9864-A839-4C3D-FB349BD5AEA8}"/>
          </ac:spMkLst>
        </pc:spChg>
        <pc:spChg chg="mod">
          <ac:chgData name="victoria hernández" userId="f6337b144aa08de7" providerId="LiveId" clId="{6254E898-64FC-47D7-8195-77C27D5DDE0F}" dt="2022-06-06T03:23:46.290" v="580" actId="14100"/>
          <ac:spMkLst>
            <pc:docMk/>
            <pc:sldMk cId="2881332835" sldId="316"/>
            <ac:spMk id="3972" creationId="{00000000-0000-0000-0000-000000000000}"/>
          </ac:spMkLst>
        </pc:spChg>
        <pc:spChg chg="mod">
          <ac:chgData name="victoria hernández" userId="f6337b144aa08de7" providerId="LiveId" clId="{6254E898-64FC-47D7-8195-77C27D5DDE0F}" dt="2022-06-06T03:26:51.966" v="592" actId="1076"/>
          <ac:spMkLst>
            <pc:docMk/>
            <pc:sldMk cId="2881332835" sldId="316"/>
            <ac:spMk id="4296" creationId="{00000000-0000-0000-0000-000000000000}"/>
          </ac:spMkLst>
        </pc:spChg>
        <pc:grpChg chg="mod">
          <ac:chgData name="victoria hernández" userId="f6337b144aa08de7" providerId="LiveId" clId="{6254E898-64FC-47D7-8195-77C27D5DDE0F}" dt="2022-06-06T03:29:38.516" v="621" actId="1076"/>
          <ac:grpSpMkLst>
            <pc:docMk/>
            <pc:sldMk cId="2881332835" sldId="316"/>
            <ac:grpSpMk id="3974" creationId="{00000000-0000-0000-0000-000000000000}"/>
          </ac:grpSpMkLst>
        </pc:grpChg>
        <pc:grpChg chg="mod">
          <ac:chgData name="victoria hernández" userId="f6337b144aa08de7" providerId="LiveId" clId="{6254E898-64FC-47D7-8195-77C27D5DDE0F}" dt="2022-06-06T03:29:44.955" v="622" actId="1076"/>
          <ac:grpSpMkLst>
            <pc:docMk/>
            <pc:sldMk cId="2881332835" sldId="316"/>
            <ac:grpSpMk id="4083" creationId="{00000000-0000-0000-0000-000000000000}"/>
          </ac:grpSpMkLst>
        </pc:grpChg>
        <pc:grpChg chg="mod">
          <ac:chgData name="victoria hernández" userId="f6337b144aa08de7" providerId="LiveId" clId="{6254E898-64FC-47D7-8195-77C27D5DDE0F}" dt="2022-06-06T03:29:33.716" v="620" actId="1076"/>
          <ac:grpSpMkLst>
            <pc:docMk/>
            <pc:sldMk cId="2881332835" sldId="316"/>
            <ac:grpSpMk id="4186" creationId="{00000000-0000-0000-0000-000000000000}"/>
          </ac:grpSpMkLst>
        </pc:grpChg>
        <pc:cxnChg chg="add mod">
          <ac:chgData name="victoria hernández" userId="f6337b144aa08de7" providerId="LiveId" clId="{6254E898-64FC-47D7-8195-77C27D5DDE0F}" dt="2022-06-06T03:24:06.475" v="584" actId="14100"/>
          <ac:cxnSpMkLst>
            <pc:docMk/>
            <pc:sldMk cId="2881332835" sldId="316"/>
            <ac:cxnSpMk id="4" creationId="{29A67763-F2DE-7AF0-59BE-57E290011DE4}"/>
          </ac:cxnSpMkLst>
        </pc:cxnChg>
      </pc:sldChg>
      <pc:sldChg chg="addSp delSp modSp add mod">
        <pc:chgData name="victoria hernández" userId="f6337b144aa08de7" providerId="LiveId" clId="{6254E898-64FC-47D7-8195-77C27D5DDE0F}" dt="2022-06-06T03:36:26.348" v="692" actId="1076"/>
        <pc:sldMkLst>
          <pc:docMk/>
          <pc:sldMk cId="1823435623" sldId="317"/>
        </pc:sldMkLst>
        <pc:spChg chg="mod">
          <ac:chgData name="victoria hernández" userId="f6337b144aa08de7" providerId="LiveId" clId="{6254E898-64FC-47D7-8195-77C27D5DDE0F}" dt="2022-06-06T03:31:16.816" v="627" actId="14100"/>
          <ac:spMkLst>
            <pc:docMk/>
            <pc:sldMk cId="1823435623" sldId="317"/>
            <ac:spMk id="328" creationId="{4EDEC00F-6B91-116E-38BB-A84220AD4092}"/>
          </ac:spMkLst>
        </pc:spChg>
        <pc:spChg chg="add mod">
          <ac:chgData name="victoria hernández" userId="f6337b144aa08de7" providerId="LiveId" clId="{6254E898-64FC-47D7-8195-77C27D5DDE0F}" dt="2022-06-06T03:36:20.288" v="691" actId="207"/>
          <ac:spMkLst>
            <pc:docMk/>
            <pc:sldMk cId="1823435623" sldId="317"/>
            <ac:spMk id="332" creationId="{6D6777F8-7560-63CE-FB83-B222FDBBA3D4}"/>
          </ac:spMkLst>
        </pc:spChg>
        <pc:spChg chg="del">
          <ac:chgData name="victoria hernández" userId="f6337b144aa08de7" providerId="LiveId" clId="{6254E898-64FC-47D7-8195-77C27D5DDE0F}" dt="2022-06-06T03:31:36.016" v="629" actId="478"/>
          <ac:spMkLst>
            <pc:docMk/>
            <pc:sldMk cId="1823435623" sldId="317"/>
            <ac:spMk id="334" creationId="{C691FC12-DCD9-227C-0E2E-15B944E87AAA}"/>
          </ac:spMkLst>
        </pc:spChg>
        <pc:spChg chg="add mod">
          <ac:chgData name="victoria hernández" userId="f6337b144aa08de7" providerId="LiveId" clId="{6254E898-64FC-47D7-8195-77C27D5DDE0F}" dt="2022-06-06T03:35:42.058" v="682" actId="1076"/>
          <ac:spMkLst>
            <pc:docMk/>
            <pc:sldMk cId="1823435623" sldId="317"/>
            <ac:spMk id="335" creationId="{156602C1-6AD9-7C8F-4393-29DAD79D2724}"/>
          </ac:spMkLst>
        </pc:spChg>
        <pc:spChg chg="add mod">
          <ac:chgData name="victoria hernández" userId="f6337b144aa08de7" providerId="LiveId" clId="{6254E898-64FC-47D7-8195-77C27D5DDE0F}" dt="2022-06-06T03:35:33.968" v="680" actId="1076"/>
          <ac:spMkLst>
            <pc:docMk/>
            <pc:sldMk cId="1823435623" sldId="317"/>
            <ac:spMk id="336" creationId="{89EBFA2A-B04C-8665-08A7-D6E13B3022CE}"/>
          </ac:spMkLst>
        </pc:spChg>
        <pc:spChg chg="mod">
          <ac:chgData name="victoria hernández" userId="f6337b144aa08de7" providerId="LiveId" clId="{6254E898-64FC-47D7-8195-77C27D5DDE0F}" dt="2022-06-06T03:32:42.456" v="644" actId="1076"/>
          <ac:spMkLst>
            <pc:docMk/>
            <pc:sldMk cId="1823435623" sldId="317"/>
            <ac:spMk id="337" creationId="{E00B1A88-E90B-43B8-74FA-530A1054F194}"/>
          </ac:spMkLst>
        </pc:spChg>
        <pc:spChg chg="mod">
          <ac:chgData name="victoria hernández" userId="f6337b144aa08de7" providerId="LiveId" clId="{6254E898-64FC-47D7-8195-77C27D5DDE0F}" dt="2022-06-06T03:33:25.196" v="652" actId="14100"/>
          <ac:spMkLst>
            <pc:docMk/>
            <pc:sldMk cId="1823435623" sldId="317"/>
            <ac:spMk id="341" creationId="{BA8C1100-9864-A839-4C3D-FB349BD5AEA8}"/>
          </ac:spMkLst>
        </pc:spChg>
        <pc:spChg chg="mod">
          <ac:chgData name="victoria hernández" userId="f6337b144aa08de7" providerId="LiveId" clId="{6254E898-64FC-47D7-8195-77C27D5DDE0F}" dt="2022-06-06T03:32:07.326" v="641" actId="1076"/>
          <ac:spMkLst>
            <pc:docMk/>
            <pc:sldMk cId="1823435623" sldId="317"/>
            <ac:spMk id="3972" creationId="{00000000-0000-0000-0000-000000000000}"/>
          </ac:spMkLst>
        </pc:spChg>
        <pc:grpChg chg="mod">
          <ac:chgData name="victoria hernández" userId="f6337b144aa08de7" providerId="LiveId" clId="{6254E898-64FC-47D7-8195-77C27D5DDE0F}" dt="2022-06-06T03:33:32.714" v="654" actId="1076"/>
          <ac:grpSpMkLst>
            <pc:docMk/>
            <pc:sldMk cId="1823435623" sldId="317"/>
            <ac:grpSpMk id="3974" creationId="{00000000-0000-0000-0000-000000000000}"/>
          </ac:grpSpMkLst>
        </pc:grpChg>
        <pc:grpChg chg="del">
          <ac:chgData name="victoria hernández" userId="f6337b144aa08de7" providerId="LiveId" clId="{6254E898-64FC-47D7-8195-77C27D5DDE0F}" dt="2022-06-06T03:31:13.314" v="626" actId="478"/>
          <ac:grpSpMkLst>
            <pc:docMk/>
            <pc:sldMk cId="1823435623" sldId="317"/>
            <ac:grpSpMk id="4083" creationId="{00000000-0000-0000-0000-000000000000}"/>
          </ac:grpSpMkLst>
        </pc:grpChg>
        <pc:grpChg chg="mod">
          <ac:chgData name="victoria hernández" userId="f6337b144aa08de7" providerId="LiveId" clId="{6254E898-64FC-47D7-8195-77C27D5DDE0F}" dt="2022-06-06T03:36:26.348" v="692" actId="1076"/>
          <ac:grpSpMkLst>
            <pc:docMk/>
            <pc:sldMk cId="1823435623" sldId="317"/>
            <ac:grpSpMk id="4186" creationId="{00000000-0000-0000-0000-000000000000}"/>
          </ac:grpSpMkLst>
        </pc:grpChg>
        <pc:cxnChg chg="del mod">
          <ac:chgData name="victoria hernández" userId="f6337b144aa08de7" providerId="LiveId" clId="{6254E898-64FC-47D7-8195-77C27D5DDE0F}" dt="2022-06-06T03:31:32.881" v="628" actId="478"/>
          <ac:cxnSpMkLst>
            <pc:docMk/>
            <pc:sldMk cId="1823435623" sldId="317"/>
            <ac:cxnSpMk id="4" creationId="{29A67763-F2DE-7AF0-59BE-57E290011DE4}"/>
          </ac:cxnSpMkLst>
        </pc:cxnChg>
      </pc:sldChg>
      <pc:sldChg chg="addSp delSp modSp add mod ord">
        <pc:chgData name="victoria hernández" userId="f6337b144aa08de7" providerId="LiveId" clId="{6254E898-64FC-47D7-8195-77C27D5DDE0F}" dt="2022-06-06T03:47:42.034" v="736" actId="1076"/>
        <pc:sldMkLst>
          <pc:docMk/>
          <pc:sldMk cId="2573966393" sldId="318"/>
        </pc:sldMkLst>
        <pc:spChg chg="del">
          <ac:chgData name="victoria hernández" userId="f6337b144aa08de7" providerId="LiveId" clId="{6254E898-64FC-47D7-8195-77C27D5DDE0F}" dt="2022-06-06T03:44:43.285" v="696" actId="478"/>
          <ac:spMkLst>
            <pc:docMk/>
            <pc:sldMk cId="2573966393" sldId="318"/>
            <ac:spMk id="2" creationId="{C026CFAB-0C45-D948-471C-B5F84C72596B}"/>
          </ac:spMkLst>
        </pc:spChg>
        <pc:spChg chg="mod">
          <ac:chgData name="victoria hernández" userId="f6337b144aa08de7" providerId="LiveId" clId="{6254E898-64FC-47D7-8195-77C27D5DDE0F}" dt="2022-06-06T03:46:27.430" v="722" actId="1076"/>
          <ac:spMkLst>
            <pc:docMk/>
            <pc:sldMk cId="2573966393" sldId="318"/>
            <ac:spMk id="216" creationId="{75F90EB9-CF8A-0B69-0383-0648B359BAB5}"/>
          </ac:spMkLst>
        </pc:spChg>
        <pc:spChg chg="add del mod">
          <ac:chgData name="victoria hernández" userId="f6337b144aa08de7" providerId="LiveId" clId="{6254E898-64FC-47D7-8195-77C27D5DDE0F}" dt="2022-06-06T03:44:46.285" v="697" actId="478"/>
          <ac:spMkLst>
            <pc:docMk/>
            <pc:sldMk cId="2573966393" sldId="318"/>
            <ac:spMk id="217" creationId="{8E6E86CB-F77B-1F22-2D13-8B1B2C08AC6D}"/>
          </ac:spMkLst>
        </pc:spChg>
        <pc:spChg chg="del">
          <ac:chgData name="victoria hernández" userId="f6337b144aa08de7" providerId="LiveId" clId="{6254E898-64FC-47D7-8195-77C27D5DDE0F}" dt="2022-06-06T03:45:09.996" v="705" actId="478"/>
          <ac:spMkLst>
            <pc:docMk/>
            <pc:sldMk cId="2573966393" sldId="318"/>
            <ac:spMk id="218" creationId="{C351A291-C4D6-AB0B-D49B-F298864401F5}"/>
          </ac:spMkLst>
        </pc:spChg>
        <pc:spChg chg="del">
          <ac:chgData name="victoria hernández" userId="f6337b144aa08de7" providerId="LiveId" clId="{6254E898-64FC-47D7-8195-77C27D5DDE0F}" dt="2022-06-06T03:45:35.040" v="711" actId="478"/>
          <ac:spMkLst>
            <pc:docMk/>
            <pc:sldMk cId="2573966393" sldId="318"/>
            <ac:spMk id="220" creationId="{C03DE356-9DBB-2D8A-1FB9-5A85D5BBB581}"/>
          </ac:spMkLst>
        </pc:spChg>
        <pc:spChg chg="del mod">
          <ac:chgData name="victoria hernández" userId="f6337b144aa08de7" providerId="LiveId" clId="{6254E898-64FC-47D7-8195-77C27D5DDE0F}" dt="2022-06-06T03:45:06.820" v="704" actId="478"/>
          <ac:spMkLst>
            <pc:docMk/>
            <pc:sldMk cId="2573966393" sldId="318"/>
            <ac:spMk id="221" creationId="{A316A0DF-C0C9-83AB-CC8A-1C06FEC48482}"/>
          </ac:spMkLst>
        </pc:spChg>
        <pc:spChg chg="mod">
          <ac:chgData name="victoria hernández" userId="f6337b144aa08de7" providerId="LiveId" clId="{6254E898-64FC-47D7-8195-77C27D5DDE0F}" dt="2022-06-06T03:47:42.034" v="736" actId="1076"/>
          <ac:spMkLst>
            <pc:docMk/>
            <pc:sldMk cId="2573966393" sldId="318"/>
            <ac:spMk id="222" creationId="{363EEF2A-A616-1C93-2385-54307D22A9B2}"/>
          </ac:spMkLst>
        </pc:spChg>
        <pc:spChg chg="del">
          <ac:chgData name="victoria hernández" userId="f6337b144aa08de7" providerId="LiveId" clId="{6254E898-64FC-47D7-8195-77C27D5DDE0F}" dt="2022-06-06T03:44:59.345" v="701" actId="478"/>
          <ac:spMkLst>
            <pc:docMk/>
            <pc:sldMk cId="2573966393" sldId="318"/>
            <ac:spMk id="223" creationId="{B036A369-67B7-A425-1F8E-2D5BE52B1B12}"/>
          </ac:spMkLst>
        </pc:spChg>
        <pc:grpChg chg="mod">
          <ac:chgData name="victoria hernández" userId="f6337b144aa08de7" providerId="LiveId" clId="{6254E898-64FC-47D7-8195-77C27D5DDE0F}" dt="2022-06-06T03:46:15.823" v="719" actId="1076"/>
          <ac:grpSpMkLst>
            <pc:docMk/>
            <pc:sldMk cId="2573966393" sldId="318"/>
            <ac:grpSpMk id="3" creationId="{881E4B90-869E-C242-7D31-14969CDF2838}"/>
          </ac:grpSpMkLst>
        </pc:grpChg>
        <pc:grpChg chg="mod">
          <ac:chgData name="victoria hernández" userId="f6337b144aa08de7" providerId="LiveId" clId="{6254E898-64FC-47D7-8195-77C27D5DDE0F}" dt="2022-06-06T03:46:50.975" v="728" actId="1076"/>
          <ac:grpSpMkLst>
            <pc:docMk/>
            <pc:sldMk cId="2573966393" sldId="318"/>
            <ac:grpSpMk id="112" creationId="{5221B193-FFF4-6C21-80A8-ECC4329FA925}"/>
          </ac:grpSpMkLst>
        </pc:grpChg>
        <pc:cxnChg chg="mod">
          <ac:chgData name="victoria hernández" userId="f6337b144aa08de7" providerId="LiveId" clId="{6254E898-64FC-47D7-8195-77C27D5DDE0F}" dt="2022-06-06T03:47:18.434" v="732" actId="1076"/>
          <ac:cxnSpMkLst>
            <pc:docMk/>
            <pc:sldMk cId="2573966393" sldId="318"/>
            <ac:cxnSpMk id="224" creationId="{BBED8279-5DCB-1E4E-5EF2-A071778893E0}"/>
          </ac:cxnSpMkLst>
        </pc:cxnChg>
      </pc:sldChg>
      <pc:sldChg chg="addSp delSp modSp add mod">
        <pc:chgData name="victoria hernández" userId="f6337b144aa08de7" providerId="LiveId" clId="{6254E898-64FC-47D7-8195-77C27D5DDE0F}" dt="2022-06-06T03:50:48.639" v="778" actId="404"/>
        <pc:sldMkLst>
          <pc:docMk/>
          <pc:sldMk cId="1123972708" sldId="319"/>
        </pc:sldMkLst>
        <pc:spChg chg="mod">
          <ac:chgData name="victoria hernández" userId="f6337b144aa08de7" providerId="LiveId" clId="{6254E898-64FC-47D7-8195-77C27D5DDE0F}" dt="2022-06-06T03:50:48.639" v="778" actId="404"/>
          <ac:spMkLst>
            <pc:docMk/>
            <pc:sldMk cId="1123972708" sldId="319"/>
            <ac:spMk id="216" creationId="{75F90EB9-CF8A-0B69-0383-0648B359BAB5}"/>
          </ac:spMkLst>
        </pc:spChg>
        <pc:spChg chg="add mod">
          <ac:chgData name="victoria hernández" userId="f6337b144aa08de7" providerId="LiveId" clId="{6254E898-64FC-47D7-8195-77C27D5DDE0F}" dt="2022-06-06T03:49:04.255" v="757" actId="1076"/>
          <ac:spMkLst>
            <pc:docMk/>
            <pc:sldMk cId="1123972708" sldId="319"/>
            <ac:spMk id="218" creationId="{8017AFDA-0EEB-8840-675B-942CE63C6DC9}"/>
          </ac:spMkLst>
        </pc:spChg>
        <pc:spChg chg="mod">
          <ac:chgData name="victoria hernández" userId="f6337b144aa08de7" providerId="LiveId" clId="{6254E898-64FC-47D7-8195-77C27D5DDE0F}" dt="2022-06-06T03:50:36.194" v="774" actId="1076"/>
          <ac:spMkLst>
            <pc:docMk/>
            <pc:sldMk cId="1123972708" sldId="319"/>
            <ac:spMk id="222" creationId="{363EEF2A-A616-1C93-2385-54307D22A9B2}"/>
          </ac:spMkLst>
        </pc:spChg>
        <pc:grpChg chg="mod">
          <ac:chgData name="victoria hernández" userId="f6337b144aa08de7" providerId="LiveId" clId="{6254E898-64FC-47D7-8195-77C27D5DDE0F}" dt="2022-06-06T03:50:44.459" v="777" actId="1076"/>
          <ac:grpSpMkLst>
            <pc:docMk/>
            <pc:sldMk cId="1123972708" sldId="319"/>
            <ac:grpSpMk id="112" creationId="{5221B193-FFF4-6C21-80A8-ECC4329FA925}"/>
          </ac:grpSpMkLst>
        </pc:grpChg>
        <pc:cxnChg chg="del mod">
          <ac:chgData name="victoria hernández" userId="f6337b144aa08de7" providerId="LiveId" clId="{6254E898-64FC-47D7-8195-77C27D5DDE0F}" dt="2022-06-06T03:49:35.814" v="762" actId="478"/>
          <ac:cxnSpMkLst>
            <pc:docMk/>
            <pc:sldMk cId="1123972708" sldId="319"/>
            <ac:cxnSpMk id="224" creationId="{BBED8279-5DCB-1E4E-5EF2-A071778893E0}"/>
          </ac:cxnSpMkLst>
        </pc:cxnChg>
      </pc:sldChg>
      <pc:sldChg chg="addSp modSp new mod">
        <pc:chgData name="victoria hernández" userId="f6337b144aa08de7" providerId="LiveId" clId="{6254E898-64FC-47D7-8195-77C27D5DDE0F}" dt="2022-06-06T04:06:55.035" v="864" actId="122"/>
        <pc:sldMkLst>
          <pc:docMk/>
          <pc:sldMk cId="1812997950" sldId="320"/>
        </pc:sldMkLst>
        <pc:spChg chg="mod">
          <ac:chgData name="victoria hernández" userId="f6337b144aa08de7" providerId="LiveId" clId="{6254E898-64FC-47D7-8195-77C27D5DDE0F}" dt="2022-06-06T04:06:45.100" v="861" actId="403"/>
          <ac:spMkLst>
            <pc:docMk/>
            <pc:sldMk cId="1812997950" sldId="320"/>
            <ac:spMk id="2" creationId="{FB93429D-0B39-08F6-EEAD-8E085258B8D4}"/>
          </ac:spMkLst>
        </pc:spChg>
        <pc:spChg chg="mod">
          <ac:chgData name="victoria hernández" userId="f6337b144aa08de7" providerId="LiveId" clId="{6254E898-64FC-47D7-8195-77C27D5DDE0F}" dt="2022-06-06T04:06:55.035" v="864" actId="122"/>
          <ac:spMkLst>
            <pc:docMk/>
            <pc:sldMk cId="1812997950" sldId="320"/>
            <ac:spMk id="3" creationId="{699FA3FA-AF98-DC35-A849-625AE2A0FD25}"/>
          </ac:spMkLst>
        </pc:spChg>
        <pc:spChg chg="add mod">
          <ac:chgData name="victoria hernández" userId="f6337b144aa08de7" providerId="LiveId" clId="{6254E898-64FC-47D7-8195-77C27D5DDE0F}" dt="2022-06-06T04:06:40.285" v="860" actId="1076"/>
          <ac:spMkLst>
            <pc:docMk/>
            <pc:sldMk cId="1812997950" sldId="320"/>
            <ac:spMk id="5" creationId="{43B6145C-AB97-5B3D-1B62-EE0A9A3F1FA0}"/>
          </ac:spMkLst>
        </pc:spChg>
      </pc:sldChg>
      <pc:sldChg chg="addSp delSp modSp add mod ord">
        <pc:chgData name="victoria hernández" userId="f6337b144aa08de7" providerId="LiveId" clId="{6254E898-64FC-47D7-8195-77C27D5DDE0F}" dt="2022-06-06T04:45:48.585" v="924" actId="1076"/>
        <pc:sldMkLst>
          <pc:docMk/>
          <pc:sldMk cId="3365054144" sldId="321"/>
        </pc:sldMkLst>
        <pc:spChg chg="add mod">
          <ac:chgData name="victoria hernández" userId="f6337b144aa08de7" providerId="LiveId" clId="{6254E898-64FC-47D7-8195-77C27D5DDE0F}" dt="2022-06-06T04:09:19.234" v="878" actId="14100"/>
          <ac:spMkLst>
            <pc:docMk/>
            <pc:sldMk cId="3365054144" sldId="321"/>
            <ac:spMk id="328" creationId="{DCCCBA1E-878A-047D-B386-1DFF0DB1C29E}"/>
          </ac:spMkLst>
        </pc:spChg>
        <pc:spChg chg="add mod">
          <ac:chgData name="victoria hernández" userId="f6337b144aa08de7" providerId="LiveId" clId="{6254E898-64FC-47D7-8195-77C27D5DDE0F}" dt="2022-06-06T04:45:40.557" v="921" actId="1076"/>
          <ac:spMkLst>
            <pc:docMk/>
            <pc:sldMk cId="3365054144" sldId="321"/>
            <ac:spMk id="329" creationId="{74B73694-B3F1-2C59-4FA9-90B82A4EFB70}"/>
          </ac:spMkLst>
        </pc:spChg>
        <pc:spChg chg="del">
          <ac:chgData name="victoria hernández" userId="f6337b144aa08de7" providerId="LiveId" clId="{6254E898-64FC-47D7-8195-77C27D5DDE0F}" dt="2022-06-06T04:42:28.809" v="894" actId="478"/>
          <ac:spMkLst>
            <pc:docMk/>
            <pc:sldMk cId="3365054144" sldId="321"/>
            <ac:spMk id="333" creationId="{BCCDB225-A280-F82A-E3C7-D90037181167}"/>
          </ac:spMkLst>
        </pc:spChg>
        <pc:spChg chg="mod">
          <ac:chgData name="victoria hernández" userId="f6337b144aa08de7" providerId="LiveId" clId="{6254E898-64FC-47D7-8195-77C27D5DDE0F}" dt="2022-06-06T04:45:32.682" v="920" actId="1076"/>
          <ac:spMkLst>
            <pc:docMk/>
            <pc:sldMk cId="3365054144" sldId="321"/>
            <ac:spMk id="3972" creationId="{00000000-0000-0000-0000-000000000000}"/>
          </ac:spMkLst>
        </pc:spChg>
        <pc:spChg chg="mod">
          <ac:chgData name="victoria hernández" userId="f6337b144aa08de7" providerId="LiveId" clId="{6254E898-64FC-47D7-8195-77C27D5DDE0F}" dt="2022-06-06T04:43:48.759" v="895" actId="1076"/>
          <ac:spMkLst>
            <pc:docMk/>
            <pc:sldMk cId="3365054144" sldId="321"/>
            <ac:spMk id="4296" creationId="{00000000-0000-0000-0000-000000000000}"/>
          </ac:spMkLst>
        </pc:spChg>
        <pc:grpChg chg="mod">
          <ac:chgData name="victoria hernández" userId="f6337b144aa08de7" providerId="LiveId" clId="{6254E898-64FC-47D7-8195-77C27D5DDE0F}" dt="2022-06-06T04:45:42.937" v="922" actId="1076"/>
          <ac:grpSpMkLst>
            <pc:docMk/>
            <pc:sldMk cId="3365054144" sldId="321"/>
            <ac:grpSpMk id="3974" creationId="{00000000-0000-0000-0000-000000000000}"/>
          </ac:grpSpMkLst>
        </pc:grpChg>
        <pc:grpChg chg="mod">
          <ac:chgData name="victoria hernández" userId="f6337b144aa08de7" providerId="LiveId" clId="{6254E898-64FC-47D7-8195-77C27D5DDE0F}" dt="2022-06-06T04:45:48.585" v="924" actId="1076"/>
          <ac:grpSpMkLst>
            <pc:docMk/>
            <pc:sldMk cId="3365054144" sldId="321"/>
            <ac:grpSpMk id="4083" creationId="{00000000-0000-0000-0000-000000000000}"/>
          </ac:grpSpMkLst>
        </pc:grpChg>
        <pc:grpChg chg="mod">
          <ac:chgData name="victoria hernández" userId="f6337b144aa08de7" providerId="LiveId" clId="{6254E898-64FC-47D7-8195-77C27D5DDE0F}" dt="2022-06-06T04:45:45.515" v="923" actId="1076"/>
          <ac:grpSpMkLst>
            <pc:docMk/>
            <pc:sldMk cId="3365054144" sldId="321"/>
            <ac:grpSpMk id="4186" creationId="{00000000-0000-0000-0000-000000000000}"/>
          </ac:grpSpMkLst>
        </pc:grpChg>
      </pc:sldChg>
      <pc:sldChg chg="modSp add mod ord">
        <pc:chgData name="victoria hernández" userId="f6337b144aa08de7" providerId="LiveId" clId="{6254E898-64FC-47D7-8195-77C27D5DDE0F}" dt="2022-06-06T04:49:33.462" v="936" actId="1076"/>
        <pc:sldMkLst>
          <pc:docMk/>
          <pc:sldMk cId="3563543659" sldId="322"/>
        </pc:sldMkLst>
        <pc:spChg chg="mod">
          <ac:chgData name="victoria hernández" userId="f6337b144aa08de7" providerId="LiveId" clId="{6254E898-64FC-47D7-8195-77C27D5DDE0F}" dt="2022-06-06T04:49:33.462" v="936" actId="1076"/>
          <ac:spMkLst>
            <pc:docMk/>
            <pc:sldMk cId="3563543659" sldId="322"/>
            <ac:spMk id="225" creationId="{73D61429-9419-901A-FC0B-CD88F7DE630F}"/>
          </ac:spMkLst>
        </pc:spChg>
        <pc:grpChg chg="mod">
          <ac:chgData name="victoria hernández" userId="f6337b144aa08de7" providerId="LiveId" clId="{6254E898-64FC-47D7-8195-77C27D5DDE0F}" dt="2022-06-06T04:49:17.712" v="932" actId="1076"/>
          <ac:grpSpMkLst>
            <pc:docMk/>
            <pc:sldMk cId="3563543659" sldId="322"/>
            <ac:grpSpMk id="1706" creationId="{00000000-0000-0000-0000-000000000000}"/>
          </ac:grpSpMkLst>
        </pc:grpChg>
      </pc:sldChg>
      <pc:sldChg chg="modSp add mod ord">
        <pc:chgData name="victoria hernández" userId="f6337b144aa08de7" providerId="LiveId" clId="{6254E898-64FC-47D7-8195-77C27D5DDE0F}" dt="2022-06-06T05:04:09.086" v="946" actId="1076"/>
        <pc:sldMkLst>
          <pc:docMk/>
          <pc:sldMk cId="3180822277" sldId="323"/>
        </pc:sldMkLst>
        <pc:spChg chg="mod">
          <ac:chgData name="victoria hernández" userId="f6337b144aa08de7" providerId="LiveId" clId="{6254E898-64FC-47D7-8195-77C27D5DDE0F}" dt="2022-06-06T05:04:03.800" v="944"/>
          <ac:spMkLst>
            <pc:docMk/>
            <pc:sldMk cId="3180822277" sldId="323"/>
            <ac:spMk id="2716" creationId="{00000000-0000-0000-0000-000000000000}"/>
          </ac:spMkLst>
        </pc:spChg>
        <pc:grpChg chg="mod">
          <ac:chgData name="victoria hernández" userId="f6337b144aa08de7" providerId="LiveId" clId="{6254E898-64FC-47D7-8195-77C27D5DDE0F}" dt="2022-06-06T05:04:09.086" v="946" actId="1076"/>
          <ac:grpSpMkLst>
            <pc:docMk/>
            <pc:sldMk cId="3180822277" sldId="323"/>
            <ac:grpSpMk id="2717" creationId="{00000000-0000-0000-0000-000000000000}"/>
          </ac:grpSpMkLst>
        </pc:grpChg>
        <pc:grpChg chg="mod">
          <ac:chgData name="victoria hernández" userId="f6337b144aa08de7" providerId="LiveId" clId="{6254E898-64FC-47D7-8195-77C27D5DDE0F}" dt="2022-06-06T05:04:06.069" v="945" actId="1076"/>
          <ac:grpSpMkLst>
            <pc:docMk/>
            <pc:sldMk cId="3180822277" sldId="323"/>
            <ac:grpSpMk id="2826" creationId="{00000000-0000-0000-0000-000000000000}"/>
          </ac:grpSpMkLst>
        </pc:grpChg>
      </pc:sldChg>
      <pc:sldChg chg="addSp delSp modSp add mod ord">
        <pc:chgData name="victoria hernández" userId="f6337b144aa08de7" providerId="LiveId" clId="{6254E898-64FC-47D7-8195-77C27D5DDE0F}" dt="2022-06-06T05:10:29.414" v="998" actId="14100"/>
        <pc:sldMkLst>
          <pc:docMk/>
          <pc:sldMk cId="1287574283" sldId="324"/>
        </pc:sldMkLst>
        <pc:spChg chg="del">
          <ac:chgData name="victoria hernández" userId="f6337b144aa08de7" providerId="LiveId" clId="{6254E898-64FC-47D7-8195-77C27D5DDE0F}" dt="2022-06-06T05:04:50.655" v="950" actId="478"/>
          <ac:spMkLst>
            <pc:docMk/>
            <pc:sldMk cId="1287574283" sldId="324"/>
            <ac:spMk id="328" creationId="{DCCCBA1E-878A-047D-B386-1DFF0DB1C29E}"/>
          </ac:spMkLst>
        </pc:spChg>
        <pc:spChg chg="del">
          <ac:chgData name="victoria hernández" userId="f6337b144aa08de7" providerId="LiveId" clId="{6254E898-64FC-47D7-8195-77C27D5DDE0F}" dt="2022-06-06T05:05:45.867" v="958" actId="478"/>
          <ac:spMkLst>
            <pc:docMk/>
            <pc:sldMk cId="1287574283" sldId="324"/>
            <ac:spMk id="329" creationId="{74B73694-B3F1-2C59-4FA9-90B82A4EFB70}"/>
          </ac:spMkLst>
        </pc:spChg>
        <pc:spChg chg="mod">
          <ac:chgData name="victoria hernández" userId="f6337b144aa08de7" providerId="LiveId" clId="{6254E898-64FC-47D7-8195-77C27D5DDE0F}" dt="2022-06-06T05:08:50.477" v="992" actId="14100"/>
          <ac:spMkLst>
            <pc:docMk/>
            <pc:sldMk cId="1287574283" sldId="324"/>
            <ac:spMk id="3972" creationId="{00000000-0000-0000-0000-000000000000}"/>
          </ac:spMkLst>
        </pc:spChg>
        <pc:grpChg chg="del">
          <ac:chgData name="victoria hernández" userId="f6337b144aa08de7" providerId="LiveId" clId="{6254E898-64FC-47D7-8195-77C27D5DDE0F}" dt="2022-06-06T05:08:26.041" v="984" actId="478"/>
          <ac:grpSpMkLst>
            <pc:docMk/>
            <pc:sldMk cId="1287574283" sldId="324"/>
            <ac:grpSpMk id="3974" creationId="{00000000-0000-0000-0000-000000000000}"/>
          </ac:grpSpMkLst>
        </pc:grpChg>
        <pc:grpChg chg="del mod">
          <ac:chgData name="victoria hernández" userId="f6337b144aa08de7" providerId="LiveId" clId="{6254E898-64FC-47D7-8195-77C27D5DDE0F}" dt="2022-06-06T05:08:33.341" v="988" actId="478"/>
          <ac:grpSpMkLst>
            <pc:docMk/>
            <pc:sldMk cId="1287574283" sldId="324"/>
            <ac:grpSpMk id="4083" creationId="{00000000-0000-0000-0000-000000000000}"/>
          </ac:grpSpMkLst>
        </pc:grpChg>
        <pc:grpChg chg="del mod">
          <ac:chgData name="victoria hernández" userId="f6337b144aa08de7" providerId="LiveId" clId="{6254E898-64FC-47D7-8195-77C27D5DDE0F}" dt="2022-06-06T05:08:30.632" v="987" actId="478"/>
          <ac:grpSpMkLst>
            <pc:docMk/>
            <pc:sldMk cId="1287574283" sldId="324"/>
            <ac:grpSpMk id="4186" creationId="{00000000-0000-0000-0000-000000000000}"/>
          </ac:grpSpMkLst>
        </pc:grpChg>
        <pc:picChg chg="add mod modCrop">
          <ac:chgData name="victoria hernández" userId="f6337b144aa08de7" providerId="LiveId" clId="{6254E898-64FC-47D7-8195-77C27D5DDE0F}" dt="2022-06-06T05:10:29.414" v="998" actId="14100"/>
          <ac:picMkLst>
            <pc:docMk/>
            <pc:sldMk cId="1287574283" sldId="324"/>
            <ac:picMk id="3" creationId="{9E875DD2-9396-9A8E-FBF4-6CF7B3AEF547}"/>
          </ac:picMkLst>
        </pc:picChg>
      </pc:sldChg>
      <pc:sldChg chg="addSp delSp modSp add mod">
        <pc:chgData name="victoria hernández" userId="f6337b144aa08de7" providerId="LiveId" clId="{6254E898-64FC-47D7-8195-77C27D5DDE0F}" dt="2022-06-06T05:19:33.630" v="1025" actId="14100"/>
        <pc:sldMkLst>
          <pc:docMk/>
          <pc:sldMk cId="3427897268" sldId="325"/>
        </pc:sldMkLst>
        <pc:spChg chg="mod">
          <ac:chgData name="victoria hernández" userId="f6337b144aa08de7" providerId="LiveId" clId="{6254E898-64FC-47D7-8195-77C27D5DDE0F}" dt="2022-06-06T05:19:33.630" v="1025" actId="14100"/>
          <ac:spMkLst>
            <pc:docMk/>
            <pc:sldMk cId="3427897268" sldId="325"/>
            <ac:spMk id="3972" creationId="{00000000-0000-0000-0000-000000000000}"/>
          </ac:spMkLst>
        </pc:spChg>
        <pc:picChg chg="add mod">
          <ac:chgData name="victoria hernández" userId="f6337b144aa08de7" providerId="LiveId" clId="{6254E898-64FC-47D7-8195-77C27D5DDE0F}" dt="2022-06-06T05:19:28.463" v="1024" actId="1076"/>
          <ac:picMkLst>
            <pc:docMk/>
            <pc:sldMk cId="3427897268" sldId="325"/>
            <ac:picMk id="2" creationId="{2CD5A81E-1912-98FC-7259-9EA1F37C7626}"/>
          </ac:picMkLst>
        </pc:picChg>
        <pc:picChg chg="del">
          <ac:chgData name="victoria hernández" userId="f6337b144aa08de7" providerId="LiveId" clId="{6254E898-64FC-47D7-8195-77C27D5DDE0F}" dt="2022-06-06T05:11:23.837" v="1000" actId="478"/>
          <ac:picMkLst>
            <pc:docMk/>
            <pc:sldMk cId="3427897268" sldId="325"/>
            <ac:picMk id="3" creationId="{9E875DD2-9396-9A8E-FBF4-6CF7B3AEF547}"/>
          </ac:picMkLst>
        </pc:picChg>
      </pc:sldChg>
      <pc:sldChg chg="addSp modSp new mod">
        <pc:chgData name="victoria hernández" userId="f6337b144aa08de7" providerId="LiveId" clId="{6254E898-64FC-47D7-8195-77C27D5DDE0F}" dt="2022-06-06T05:21:16.129" v="1060" actId="1076"/>
        <pc:sldMkLst>
          <pc:docMk/>
          <pc:sldMk cId="590950009" sldId="326"/>
        </pc:sldMkLst>
        <pc:spChg chg="add mod">
          <ac:chgData name="victoria hernández" userId="f6337b144aa08de7" providerId="LiveId" clId="{6254E898-64FC-47D7-8195-77C27D5DDE0F}" dt="2022-06-06T05:20:47.193" v="1056" actId="1076"/>
          <ac:spMkLst>
            <pc:docMk/>
            <pc:sldMk cId="590950009" sldId="326"/>
            <ac:spMk id="3" creationId="{7691D162-CB8C-1CB2-C821-8C5583D7779F}"/>
          </ac:spMkLst>
        </pc:spChg>
        <pc:picChg chg="add mod">
          <ac:chgData name="victoria hernández" userId="f6337b144aa08de7" providerId="LiveId" clId="{6254E898-64FC-47D7-8195-77C27D5DDE0F}" dt="2022-06-06T05:20:04.246" v="1029" actId="1076"/>
          <ac:picMkLst>
            <pc:docMk/>
            <pc:sldMk cId="590950009" sldId="326"/>
            <ac:picMk id="2" creationId="{09D9532E-3B3C-0AB7-36FE-0A1C27A21B76}"/>
          </ac:picMkLst>
        </pc:picChg>
        <pc:picChg chg="add mod">
          <ac:chgData name="victoria hernández" userId="f6337b144aa08de7" providerId="LiveId" clId="{6254E898-64FC-47D7-8195-77C27D5DDE0F}" dt="2022-06-06T05:21:01.895" v="1058" actId="1076"/>
          <ac:picMkLst>
            <pc:docMk/>
            <pc:sldMk cId="590950009" sldId="326"/>
            <ac:picMk id="4" creationId="{6D67C165-4C64-8325-5CA8-B663C400527E}"/>
          </ac:picMkLst>
        </pc:picChg>
        <pc:picChg chg="add mod">
          <ac:chgData name="victoria hernández" userId="f6337b144aa08de7" providerId="LiveId" clId="{6254E898-64FC-47D7-8195-77C27D5DDE0F}" dt="2022-06-06T05:21:16.129" v="1060" actId="1076"/>
          <ac:picMkLst>
            <pc:docMk/>
            <pc:sldMk cId="590950009" sldId="326"/>
            <ac:picMk id="5" creationId="{D9BA6C78-E837-2175-CB27-7DA70A33AE72}"/>
          </ac:picMkLst>
        </pc:picChg>
      </pc:sldChg>
      <pc:sldChg chg="addSp delSp new mod">
        <pc:chgData name="victoria hernández" userId="f6337b144aa08de7" providerId="LiveId" clId="{6254E898-64FC-47D7-8195-77C27D5DDE0F}" dt="2022-06-06T05:22:06.954" v="1063"/>
        <pc:sldMkLst>
          <pc:docMk/>
          <pc:sldMk cId="762713816" sldId="327"/>
        </pc:sldMkLst>
        <pc:spChg chg="del">
          <ac:chgData name="victoria hernández" userId="f6337b144aa08de7" providerId="LiveId" clId="{6254E898-64FC-47D7-8195-77C27D5DDE0F}" dt="2022-06-06T05:22:03.734" v="1062" actId="478"/>
          <ac:spMkLst>
            <pc:docMk/>
            <pc:sldMk cId="762713816" sldId="327"/>
            <ac:spMk id="2" creationId="{945C8C6B-283A-EDA1-957B-F4DF7AE4CDF8}"/>
          </ac:spMkLst>
        </pc:spChg>
        <pc:picChg chg="add">
          <ac:chgData name="victoria hernández" userId="f6337b144aa08de7" providerId="LiveId" clId="{6254E898-64FC-47D7-8195-77C27D5DDE0F}" dt="2022-06-06T05:22:06.954" v="1063"/>
          <ac:picMkLst>
            <pc:docMk/>
            <pc:sldMk cId="762713816" sldId="327"/>
            <ac:picMk id="3" creationId="{6FF1F243-5001-E884-C35F-E4C654977C54}"/>
          </ac:picMkLst>
        </pc:picChg>
      </pc:sldChg>
      <pc:sldMasterChg chg="delSldLayout">
        <pc:chgData name="victoria hernández" userId="f6337b144aa08de7" providerId="LiveId" clId="{6254E898-64FC-47D7-8195-77C27D5DDE0F}" dt="2022-06-06T02:58:21.506" v="383" actId="47"/>
        <pc:sldMasterMkLst>
          <pc:docMk/>
          <pc:sldMasterMk cId="0" sldId="2147483680"/>
        </pc:sldMasterMkLst>
        <pc:sldLayoutChg chg="del">
          <pc:chgData name="victoria hernández" userId="f6337b144aa08de7" providerId="LiveId" clId="{6254E898-64FC-47D7-8195-77C27D5DDE0F}" dt="2022-06-06T02:53:45.647" v="313" actId="47"/>
          <pc:sldLayoutMkLst>
            <pc:docMk/>
            <pc:sldMasterMk cId="0" sldId="2147483680"/>
            <pc:sldLayoutMk cId="0" sldId="2147483651"/>
          </pc:sldLayoutMkLst>
        </pc:sldLayoutChg>
        <pc:sldLayoutChg chg="del">
          <pc:chgData name="victoria hernández" userId="f6337b144aa08de7" providerId="LiveId" clId="{6254E898-64FC-47D7-8195-77C27D5DDE0F}" dt="2022-06-06T02:53:37.553" v="311" actId="47"/>
          <pc:sldLayoutMkLst>
            <pc:docMk/>
            <pc:sldMasterMk cId="0" sldId="2147483680"/>
            <pc:sldLayoutMk cId="0" sldId="2147483665"/>
          </pc:sldLayoutMkLst>
        </pc:sldLayoutChg>
        <pc:sldLayoutChg chg="del">
          <pc:chgData name="victoria hernández" userId="f6337b144aa08de7" providerId="LiveId" clId="{6254E898-64FC-47D7-8195-77C27D5DDE0F}" dt="2022-06-06T02:54:08.873" v="318" actId="47"/>
          <pc:sldLayoutMkLst>
            <pc:docMk/>
            <pc:sldMasterMk cId="0" sldId="2147483680"/>
            <pc:sldLayoutMk cId="0" sldId="2147483668"/>
          </pc:sldLayoutMkLst>
        </pc:sldLayoutChg>
        <pc:sldLayoutChg chg="del">
          <pc:chgData name="victoria hernández" userId="f6337b144aa08de7" providerId="LiveId" clId="{6254E898-64FC-47D7-8195-77C27D5DDE0F}" dt="2022-06-06T02:54:13.996" v="321" actId="47"/>
          <pc:sldLayoutMkLst>
            <pc:docMk/>
            <pc:sldMasterMk cId="0" sldId="2147483680"/>
            <pc:sldLayoutMk cId="0" sldId="2147483669"/>
          </pc:sldLayoutMkLst>
        </pc:sldLayoutChg>
        <pc:sldLayoutChg chg="del">
          <pc:chgData name="victoria hernández" userId="f6337b144aa08de7" providerId="LiveId" clId="{6254E898-64FC-47D7-8195-77C27D5DDE0F}" dt="2022-06-06T02:53:49.530" v="314" actId="47"/>
          <pc:sldLayoutMkLst>
            <pc:docMk/>
            <pc:sldMasterMk cId="0" sldId="2147483680"/>
            <pc:sldLayoutMk cId="0" sldId="2147483671"/>
          </pc:sldLayoutMkLst>
        </pc:sldLayoutChg>
        <pc:sldLayoutChg chg="del">
          <pc:chgData name="victoria hernández" userId="f6337b144aa08de7" providerId="LiveId" clId="{6254E898-64FC-47D7-8195-77C27D5DDE0F}" dt="2022-06-06T02:54:03.150" v="316" actId="47"/>
          <pc:sldLayoutMkLst>
            <pc:docMk/>
            <pc:sldMasterMk cId="0" sldId="2147483680"/>
            <pc:sldLayoutMk cId="0" sldId="2147483672"/>
          </pc:sldLayoutMkLst>
        </pc:sldLayoutChg>
        <pc:sldLayoutChg chg="del">
          <pc:chgData name="victoria hernández" userId="f6337b144aa08de7" providerId="LiveId" clId="{6254E898-64FC-47D7-8195-77C27D5DDE0F}" dt="2022-06-06T02:56:36.089" v="350" actId="47"/>
          <pc:sldLayoutMkLst>
            <pc:docMk/>
            <pc:sldMasterMk cId="0" sldId="2147483680"/>
            <pc:sldLayoutMk cId="0" sldId="2147483673"/>
          </pc:sldLayoutMkLst>
        </pc:sldLayoutChg>
        <pc:sldLayoutChg chg="del">
          <pc:chgData name="victoria hernández" userId="f6337b144aa08de7" providerId="LiveId" clId="{6254E898-64FC-47D7-8195-77C27D5DDE0F}" dt="2022-06-06T02:58:21.506" v="383" actId="47"/>
          <pc:sldLayoutMkLst>
            <pc:docMk/>
            <pc:sldMasterMk cId="0" sldId="2147483680"/>
            <pc:sldLayoutMk cId="0" sldId="2147483674"/>
          </pc:sldLayoutMkLst>
        </pc:sldLayoutChg>
        <pc:sldLayoutChg chg="del">
          <pc:chgData name="victoria hernández" userId="f6337b144aa08de7" providerId="LiveId" clId="{6254E898-64FC-47D7-8195-77C27D5DDE0F}" dt="2022-06-06T02:54:10.278" v="319" actId="47"/>
          <pc:sldLayoutMkLst>
            <pc:docMk/>
            <pc:sldMasterMk cId="0" sldId="2147483680"/>
            <pc:sldLayoutMk cId="0" sldId="2147483675"/>
          </pc:sldLayoutMkLst>
        </pc:sldLayoutChg>
      </pc:sldMasterChg>
      <pc:sldMasterChg chg="del delSldLayout">
        <pc:chgData name="victoria hernández" userId="f6337b144aa08de7" providerId="LiveId" clId="{6254E898-64FC-47D7-8195-77C27D5DDE0F}" dt="2022-06-06T02:54:30.681" v="339" actId="47"/>
        <pc:sldMasterMkLst>
          <pc:docMk/>
          <pc:sldMasterMk cId="0" sldId="2147483681"/>
        </pc:sldMasterMkLst>
        <pc:sldLayoutChg chg="del">
          <pc:chgData name="victoria hernández" userId="f6337b144aa08de7" providerId="LiveId" clId="{6254E898-64FC-47D7-8195-77C27D5DDE0F}" dt="2022-06-06T02:54:30.681" v="339" actId="47"/>
          <pc:sldLayoutMkLst>
            <pc:docMk/>
            <pc:sldMasterMk cId="0" sldId="2147483681"/>
            <pc:sldLayoutMk cId="0" sldId="2147483678"/>
          </pc:sldLayoutMkLst>
        </pc:sldLayoutChg>
        <pc:sldLayoutChg chg="del">
          <pc:chgData name="victoria hernández" userId="f6337b144aa08de7" providerId="LiveId" clId="{6254E898-64FC-47D7-8195-77C27D5DDE0F}" dt="2022-06-06T02:54:27.044" v="332" actId="47"/>
          <pc:sldLayoutMkLst>
            <pc:docMk/>
            <pc:sldMasterMk cId="0" sldId="2147483681"/>
            <pc:sldLayoutMk cId="0" sldId="2147483679"/>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Google Shape;510;g10752515c7f_1_3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 name="Google Shape;511;g10752515c7f_1_3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3"/>
        <p:cNvGrpSpPr/>
        <p:nvPr/>
      </p:nvGrpSpPr>
      <p:grpSpPr>
        <a:xfrm>
          <a:off x="0" y="0"/>
          <a:ext cx="0" cy="0"/>
          <a:chOff x="0" y="0"/>
          <a:chExt cx="0" cy="0"/>
        </a:xfrm>
      </p:grpSpPr>
      <p:sp>
        <p:nvSpPr>
          <p:cNvPr id="2144" name="Google Shape;2144;g10834ae9b4f_0_15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5" name="Google Shape;2145;g10834ae9b4f_0_15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9"/>
        <p:cNvGrpSpPr/>
        <p:nvPr/>
      </p:nvGrpSpPr>
      <p:grpSpPr>
        <a:xfrm>
          <a:off x="0" y="0"/>
          <a:ext cx="0" cy="0"/>
          <a:chOff x="0" y="0"/>
          <a:chExt cx="0" cy="0"/>
        </a:xfrm>
      </p:grpSpPr>
      <p:sp>
        <p:nvSpPr>
          <p:cNvPr id="5770" name="Google Shape;5770;g10834ae9b4f_0_18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1" name="Google Shape;5771;g10834ae9b4f_0_18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465524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8"/>
        <p:cNvGrpSpPr/>
        <p:nvPr/>
      </p:nvGrpSpPr>
      <p:grpSpPr>
        <a:xfrm>
          <a:off x="0" y="0"/>
          <a:ext cx="0" cy="0"/>
          <a:chOff x="0" y="0"/>
          <a:chExt cx="0" cy="0"/>
        </a:xfrm>
      </p:grpSpPr>
      <p:sp>
        <p:nvSpPr>
          <p:cNvPr id="2939" name="Google Shape;2939;g10834ae9b4f_0_15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0" name="Google Shape;2940;g10834ae9b4f_0_15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2"/>
        <p:cNvGrpSpPr/>
        <p:nvPr/>
      </p:nvGrpSpPr>
      <p:grpSpPr>
        <a:xfrm>
          <a:off x="0" y="0"/>
          <a:ext cx="0" cy="0"/>
          <a:chOff x="0" y="0"/>
          <a:chExt cx="0" cy="0"/>
        </a:xfrm>
      </p:grpSpPr>
      <p:sp>
        <p:nvSpPr>
          <p:cNvPr id="2713" name="Google Shape;2713;g10834ae9b4f_0_15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 name="Google Shape;2714;g10834ae9b4f_0_15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7"/>
        <p:cNvGrpSpPr/>
        <p:nvPr/>
      </p:nvGrpSpPr>
      <p:grpSpPr>
        <a:xfrm>
          <a:off x="0" y="0"/>
          <a:ext cx="0" cy="0"/>
          <a:chOff x="0" y="0"/>
          <a:chExt cx="0" cy="0"/>
        </a:xfrm>
      </p:grpSpPr>
      <p:sp>
        <p:nvSpPr>
          <p:cNvPr id="3968" name="Google Shape;3968;g10834ae9b4f_0_16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9" name="Google Shape;3969;g10834ae9b4f_0_16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8"/>
        <p:cNvGrpSpPr/>
        <p:nvPr/>
      </p:nvGrpSpPr>
      <p:grpSpPr>
        <a:xfrm>
          <a:off x="0" y="0"/>
          <a:ext cx="0" cy="0"/>
          <a:chOff x="0" y="0"/>
          <a:chExt cx="0" cy="0"/>
        </a:xfrm>
      </p:grpSpPr>
      <p:sp>
        <p:nvSpPr>
          <p:cNvPr id="4529" name="Google Shape;4529;g10834ae9b4f_0_17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30" name="Google Shape;4530;g10834ae9b4f_0_17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4"/>
        <p:cNvGrpSpPr/>
        <p:nvPr/>
      </p:nvGrpSpPr>
      <p:grpSpPr>
        <a:xfrm>
          <a:off x="0" y="0"/>
          <a:ext cx="0" cy="0"/>
          <a:chOff x="0" y="0"/>
          <a:chExt cx="0" cy="0"/>
        </a:xfrm>
      </p:grpSpPr>
      <p:sp>
        <p:nvSpPr>
          <p:cNvPr id="5095" name="Google Shape;5095;g10834ae9b4f_0_179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6" name="Google Shape;5096;g10834ae9b4f_0_179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5"/>
        <p:cNvGrpSpPr/>
        <p:nvPr/>
      </p:nvGrpSpPr>
      <p:grpSpPr>
        <a:xfrm>
          <a:off x="0" y="0"/>
          <a:ext cx="0" cy="0"/>
          <a:chOff x="0" y="0"/>
          <a:chExt cx="0" cy="0"/>
        </a:xfrm>
      </p:grpSpPr>
      <p:sp>
        <p:nvSpPr>
          <p:cNvPr id="5996" name="Google Shape;5996;g10834ae9b4f_0_187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97" name="Google Shape;5997;g10834ae9b4f_0_187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2"/>
        <p:cNvGrpSpPr/>
        <p:nvPr/>
      </p:nvGrpSpPr>
      <p:grpSpPr>
        <a:xfrm>
          <a:off x="0" y="0"/>
          <a:ext cx="0" cy="0"/>
          <a:chOff x="0" y="0"/>
          <a:chExt cx="0" cy="0"/>
        </a:xfrm>
      </p:grpSpPr>
      <p:sp>
        <p:nvSpPr>
          <p:cNvPr id="2713" name="Google Shape;2713;g10834ae9b4f_0_15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 name="Google Shape;2714;g10834ae9b4f_0_15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88483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53"/>
        <p:cNvGrpSpPr/>
        <p:nvPr/>
      </p:nvGrpSpPr>
      <p:grpSpPr>
        <a:xfrm>
          <a:off x="0" y="0"/>
          <a:ext cx="0" cy="0"/>
          <a:chOff x="0" y="0"/>
          <a:chExt cx="0" cy="0"/>
        </a:xfrm>
      </p:grpSpPr>
      <p:sp>
        <p:nvSpPr>
          <p:cNvPr id="6454" name="Google Shape;6454;g10834ae9b4f_0_197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5" name="Google Shape;6455;g10834ae9b4f_0_197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10752515c7f_0_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10752515c7f_0_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9"/>
        <p:cNvGrpSpPr/>
        <p:nvPr/>
      </p:nvGrpSpPr>
      <p:grpSpPr>
        <a:xfrm>
          <a:off x="0" y="0"/>
          <a:ext cx="0" cy="0"/>
          <a:chOff x="0" y="0"/>
          <a:chExt cx="0" cy="0"/>
        </a:xfrm>
      </p:grpSpPr>
      <p:sp>
        <p:nvSpPr>
          <p:cNvPr id="8080" name="Google Shape;8080;g10834ae9b4f_0_150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1" name="Google Shape;8081;g10834ae9b4f_0_15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9"/>
        <p:cNvGrpSpPr/>
        <p:nvPr/>
      </p:nvGrpSpPr>
      <p:grpSpPr>
        <a:xfrm>
          <a:off x="0" y="0"/>
          <a:ext cx="0" cy="0"/>
          <a:chOff x="0" y="0"/>
          <a:chExt cx="0" cy="0"/>
        </a:xfrm>
      </p:grpSpPr>
      <p:sp>
        <p:nvSpPr>
          <p:cNvPr id="8080" name="Google Shape;8080;g10834ae9b4f_0_150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1" name="Google Shape;8081;g10834ae9b4f_0_15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204599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7"/>
        <p:cNvGrpSpPr/>
        <p:nvPr/>
      </p:nvGrpSpPr>
      <p:grpSpPr>
        <a:xfrm>
          <a:off x="0" y="0"/>
          <a:ext cx="0" cy="0"/>
          <a:chOff x="0" y="0"/>
          <a:chExt cx="0" cy="0"/>
        </a:xfrm>
      </p:grpSpPr>
      <p:sp>
        <p:nvSpPr>
          <p:cNvPr id="3968" name="Google Shape;3968;g10834ae9b4f_0_16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9" name="Google Shape;3969;g10834ae9b4f_0_16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92971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7"/>
        <p:cNvGrpSpPr/>
        <p:nvPr/>
      </p:nvGrpSpPr>
      <p:grpSpPr>
        <a:xfrm>
          <a:off x="0" y="0"/>
          <a:ext cx="0" cy="0"/>
          <a:chOff x="0" y="0"/>
          <a:chExt cx="0" cy="0"/>
        </a:xfrm>
      </p:grpSpPr>
      <p:sp>
        <p:nvSpPr>
          <p:cNvPr id="3968" name="Google Shape;3968;g10834ae9b4f_0_16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9" name="Google Shape;3969;g10834ae9b4f_0_16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727780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7"/>
        <p:cNvGrpSpPr/>
        <p:nvPr/>
      </p:nvGrpSpPr>
      <p:grpSpPr>
        <a:xfrm>
          <a:off x="0" y="0"/>
          <a:ext cx="0" cy="0"/>
          <a:chOff x="0" y="0"/>
          <a:chExt cx="0" cy="0"/>
        </a:xfrm>
      </p:grpSpPr>
      <p:sp>
        <p:nvSpPr>
          <p:cNvPr id="3968" name="Google Shape;3968;g10834ae9b4f_0_16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9" name="Google Shape;3969;g10834ae9b4f_0_16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59537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0"/>
        <p:cNvGrpSpPr/>
        <p:nvPr/>
      </p:nvGrpSpPr>
      <p:grpSpPr>
        <a:xfrm>
          <a:off x="0" y="0"/>
          <a:ext cx="0" cy="0"/>
          <a:chOff x="0" y="0"/>
          <a:chExt cx="0" cy="0"/>
        </a:xfrm>
      </p:grpSpPr>
      <p:sp>
        <p:nvSpPr>
          <p:cNvPr id="1701" name="Google Shape;1701;g10752515c7f_0_1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2" name="Google Shape;1702;g10752515c7f_0_1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47500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2"/>
        <p:cNvGrpSpPr/>
        <p:nvPr/>
      </p:nvGrpSpPr>
      <p:grpSpPr>
        <a:xfrm>
          <a:off x="0" y="0"/>
          <a:ext cx="0" cy="0"/>
          <a:chOff x="0" y="0"/>
          <a:chExt cx="0" cy="0"/>
        </a:xfrm>
      </p:grpSpPr>
      <p:sp>
        <p:nvSpPr>
          <p:cNvPr id="2713" name="Google Shape;2713;g10834ae9b4f_0_15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 name="Google Shape;2714;g10834ae9b4f_0_15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71281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7"/>
        <p:cNvGrpSpPr/>
        <p:nvPr/>
      </p:nvGrpSpPr>
      <p:grpSpPr>
        <a:xfrm>
          <a:off x="0" y="0"/>
          <a:ext cx="0" cy="0"/>
          <a:chOff x="0" y="0"/>
          <a:chExt cx="0" cy="0"/>
        </a:xfrm>
      </p:grpSpPr>
      <p:sp>
        <p:nvSpPr>
          <p:cNvPr id="3968" name="Google Shape;3968;g10834ae9b4f_0_16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9" name="Google Shape;3969;g10834ae9b4f_0_16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8030518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7"/>
        <p:cNvGrpSpPr/>
        <p:nvPr/>
      </p:nvGrpSpPr>
      <p:grpSpPr>
        <a:xfrm>
          <a:off x="0" y="0"/>
          <a:ext cx="0" cy="0"/>
          <a:chOff x="0" y="0"/>
          <a:chExt cx="0" cy="0"/>
        </a:xfrm>
      </p:grpSpPr>
      <p:sp>
        <p:nvSpPr>
          <p:cNvPr id="3968" name="Google Shape;3968;g10834ae9b4f_0_167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69" name="Google Shape;3969;g10834ae9b4f_0_16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179511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10834ae9b4f_0_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10834ae9b4f_0_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10752515c7f_0_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10752515c7f_0_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49458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6"/>
        <p:cNvGrpSpPr/>
        <p:nvPr/>
      </p:nvGrpSpPr>
      <p:grpSpPr>
        <a:xfrm>
          <a:off x="0" y="0"/>
          <a:ext cx="0" cy="0"/>
          <a:chOff x="0" y="0"/>
          <a:chExt cx="0" cy="0"/>
        </a:xfrm>
      </p:grpSpPr>
      <p:sp>
        <p:nvSpPr>
          <p:cNvPr id="1147" name="Google Shape;1147;g10752515c7f_0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8" name="Google Shape;1148;g10752515c7f_0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0"/>
        <p:cNvGrpSpPr/>
        <p:nvPr/>
      </p:nvGrpSpPr>
      <p:grpSpPr>
        <a:xfrm>
          <a:off x="0" y="0"/>
          <a:ext cx="0" cy="0"/>
          <a:chOff x="0" y="0"/>
          <a:chExt cx="0" cy="0"/>
        </a:xfrm>
      </p:grpSpPr>
      <p:sp>
        <p:nvSpPr>
          <p:cNvPr id="1701" name="Google Shape;1701;g10752515c7f_0_1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2" name="Google Shape;1702;g10752515c7f_0_1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10752515c7f_0_14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10752515c7f_0_1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10752515c7f_0_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10752515c7f_0_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06284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9"/>
        <p:cNvGrpSpPr/>
        <p:nvPr/>
      </p:nvGrpSpPr>
      <p:grpSpPr>
        <a:xfrm>
          <a:off x="0" y="0"/>
          <a:ext cx="0" cy="0"/>
          <a:chOff x="0" y="0"/>
          <a:chExt cx="0" cy="0"/>
        </a:xfrm>
      </p:grpSpPr>
      <p:sp>
        <p:nvSpPr>
          <p:cNvPr id="5770" name="Google Shape;5770;g10834ae9b4f_0_18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71" name="Google Shape;5771;g10834ae9b4f_0_18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2190000" y="1432427"/>
            <a:ext cx="4764000" cy="20175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dk2"/>
              </a:buClr>
              <a:buSzPts val="5200"/>
              <a:buNone/>
              <a:defRPr sz="5400" b="0">
                <a:solidFill>
                  <a:srgbClr val="F7F0FF"/>
                </a:solidFill>
              </a:defRPr>
            </a:lvl1pPr>
            <a:lvl2pPr lvl="1" algn="ctr">
              <a:spcBef>
                <a:spcPts val="0"/>
              </a:spcBef>
              <a:spcAft>
                <a:spcPts val="0"/>
              </a:spcAft>
              <a:buClr>
                <a:schemeClr val="dk2"/>
              </a:buClr>
              <a:buSzPts val="5200"/>
              <a:buNone/>
              <a:defRPr sz="5200">
                <a:solidFill>
                  <a:schemeClr val="dk2"/>
                </a:solidFill>
              </a:defRPr>
            </a:lvl2pPr>
            <a:lvl3pPr lvl="2" algn="ctr">
              <a:spcBef>
                <a:spcPts val="0"/>
              </a:spcBef>
              <a:spcAft>
                <a:spcPts val="0"/>
              </a:spcAft>
              <a:buClr>
                <a:schemeClr val="dk2"/>
              </a:buClr>
              <a:buSzPts val="5200"/>
              <a:buNone/>
              <a:defRPr sz="5200">
                <a:solidFill>
                  <a:schemeClr val="dk2"/>
                </a:solidFill>
              </a:defRPr>
            </a:lvl3pPr>
            <a:lvl4pPr lvl="3" algn="ctr">
              <a:spcBef>
                <a:spcPts val="0"/>
              </a:spcBef>
              <a:spcAft>
                <a:spcPts val="0"/>
              </a:spcAft>
              <a:buClr>
                <a:schemeClr val="dk2"/>
              </a:buClr>
              <a:buSzPts val="5200"/>
              <a:buNone/>
              <a:defRPr sz="5200">
                <a:solidFill>
                  <a:schemeClr val="dk2"/>
                </a:solidFill>
              </a:defRPr>
            </a:lvl4pPr>
            <a:lvl5pPr lvl="4" algn="ctr">
              <a:spcBef>
                <a:spcPts val="0"/>
              </a:spcBef>
              <a:spcAft>
                <a:spcPts val="0"/>
              </a:spcAft>
              <a:buClr>
                <a:schemeClr val="dk2"/>
              </a:buClr>
              <a:buSzPts val="5200"/>
              <a:buNone/>
              <a:defRPr sz="5200">
                <a:solidFill>
                  <a:schemeClr val="dk2"/>
                </a:solidFill>
              </a:defRPr>
            </a:lvl5pPr>
            <a:lvl6pPr lvl="5" algn="ctr">
              <a:spcBef>
                <a:spcPts val="0"/>
              </a:spcBef>
              <a:spcAft>
                <a:spcPts val="0"/>
              </a:spcAft>
              <a:buClr>
                <a:schemeClr val="dk2"/>
              </a:buClr>
              <a:buSzPts val="5200"/>
              <a:buNone/>
              <a:defRPr sz="5200">
                <a:solidFill>
                  <a:schemeClr val="dk2"/>
                </a:solidFill>
              </a:defRPr>
            </a:lvl6pPr>
            <a:lvl7pPr lvl="6" algn="ctr">
              <a:spcBef>
                <a:spcPts val="0"/>
              </a:spcBef>
              <a:spcAft>
                <a:spcPts val="0"/>
              </a:spcAft>
              <a:buClr>
                <a:schemeClr val="dk2"/>
              </a:buClr>
              <a:buSzPts val="5200"/>
              <a:buNone/>
              <a:defRPr sz="5200">
                <a:solidFill>
                  <a:schemeClr val="dk2"/>
                </a:solidFill>
              </a:defRPr>
            </a:lvl7pPr>
            <a:lvl8pPr lvl="7" algn="ctr">
              <a:spcBef>
                <a:spcPts val="0"/>
              </a:spcBef>
              <a:spcAft>
                <a:spcPts val="0"/>
              </a:spcAft>
              <a:buClr>
                <a:schemeClr val="dk2"/>
              </a:buClr>
              <a:buSzPts val="5200"/>
              <a:buNone/>
              <a:defRPr sz="5200">
                <a:solidFill>
                  <a:schemeClr val="dk2"/>
                </a:solidFill>
              </a:defRPr>
            </a:lvl8pPr>
            <a:lvl9pPr lvl="8" algn="ctr">
              <a:spcBef>
                <a:spcPts val="0"/>
              </a:spcBef>
              <a:spcAft>
                <a:spcPts val="0"/>
              </a:spcAft>
              <a:buClr>
                <a:schemeClr val="dk2"/>
              </a:buClr>
              <a:buSzPts val="5200"/>
              <a:buNone/>
              <a:defRPr sz="5200">
                <a:solidFill>
                  <a:schemeClr val="dk2"/>
                </a:solidFill>
              </a:defRPr>
            </a:lvl9pPr>
          </a:lstStyle>
          <a:p>
            <a:endParaRPr/>
          </a:p>
        </p:txBody>
      </p:sp>
      <p:sp>
        <p:nvSpPr>
          <p:cNvPr id="11" name="Google Shape;11;p2"/>
          <p:cNvSpPr txBox="1">
            <a:spLocks noGrp="1"/>
          </p:cNvSpPr>
          <p:nvPr>
            <p:ph type="subTitle" idx="1"/>
          </p:nvPr>
        </p:nvSpPr>
        <p:spPr>
          <a:xfrm>
            <a:off x="2190000" y="3419825"/>
            <a:ext cx="4764000" cy="44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2800"/>
              <a:buNone/>
              <a:defRPr>
                <a:solidFill>
                  <a:schemeClr val="lt1"/>
                </a:solidFill>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2" name="Google Shape;12;p2"/>
          <p:cNvSpPr/>
          <p:nvPr/>
        </p:nvSpPr>
        <p:spPr>
          <a:xfrm>
            <a:off x="517900" y="35654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296850" y="43145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63200" y="45674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133350" y="46618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813125" y="386709"/>
            <a:ext cx="102102" cy="102102"/>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533200" y="40664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476025" y="34668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017475" y="46618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673225" y="6676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133350" y="2033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13225" y="29319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371975" y="451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47725" y="39913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742775" y="47731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575413" y="45674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900700" y="42527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125925" y="47029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920200" y="48675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413600" y="31683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235025" y="3751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1"/>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152"/>
        <p:cNvGrpSpPr/>
        <p:nvPr/>
      </p:nvGrpSpPr>
      <p:grpSpPr>
        <a:xfrm>
          <a:off x="0" y="0"/>
          <a:ext cx="0" cy="0"/>
          <a:chOff x="0" y="0"/>
          <a:chExt cx="0" cy="0"/>
        </a:xfrm>
      </p:grpSpPr>
      <p:sp>
        <p:nvSpPr>
          <p:cNvPr id="153" name="Google Shape;153;p13"/>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txBox="1">
            <a:spLocks noGrp="1"/>
          </p:cNvSpPr>
          <p:nvPr>
            <p:ph type="subTitle" idx="1"/>
          </p:nvPr>
        </p:nvSpPr>
        <p:spPr>
          <a:xfrm>
            <a:off x="1568950" y="1376600"/>
            <a:ext cx="4579800" cy="33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Font typeface="Actor"/>
              <a:buNone/>
              <a:defRPr sz="1600">
                <a:solidFill>
                  <a:schemeClr val="lt1"/>
                </a:solidFill>
              </a:defRPr>
            </a:lvl1pPr>
            <a:lvl2pPr lvl="1"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2pPr>
            <a:lvl3pPr lvl="2"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3pPr>
            <a:lvl4pPr lvl="3"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4pPr>
            <a:lvl5pPr lvl="4" algn="r" rtl="0">
              <a:spcBef>
                <a:spcPts val="0"/>
              </a:spcBef>
              <a:spcAft>
                <a:spcPts val="0"/>
              </a:spcAft>
              <a:buClr>
                <a:schemeClr val="dk1"/>
              </a:buClr>
              <a:buSzPts val="1600"/>
              <a:buNone/>
              <a:defRPr sz="1600">
                <a:solidFill>
                  <a:schemeClr val="dk1"/>
                </a:solidFill>
              </a:defRPr>
            </a:lvl5pPr>
            <a:lvl6pPr lvl="5"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6pPr>
            <a:lvl7pPr lvl="6"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7pPr>
            <a:lvl8pPr lvl="7"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8pPr>
            <a:lvl9pPr lvl="8"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9pPr>
          </a:lstStyle>
          <a:p>
            <a:endParaRPr/>
          </a:p>
        </p:txBody>
      </p:sp>
      <p:sp>
        <p:nvSpPr>
          <p:cNvPr id="155" name="Google Shape;155;p13"/>
          <p:cNvSpPr txBox="1">
            <a:spLocks noGrp="1"/>
          </p:cNvSpPr>
          <p:nvPr>
            <p:ph type="subTitle" idx="2"/>
          </p:nvPr>
        </p:nvSpPr>
        <p:spPr>
          <a:xfrm>
            <a:off x="1568950" y="1062838"/>
            <a:ext cx="45798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200"/>
              <a:buFont typeface="Cantata One"/>
              <a:buNone/>
              <a:defRPr sz="2400">
                <a:solidFill>
                  <a:schemeClr val="dk2"/>
                </a:solidFill>
                <a:latin typeface="Vidaloka"/>
                <a:ea typeface="Vidaloka"/>
                <a:cs typeface="Vidaloka"/>
                <a:sym typeface="Vidaloka"/>
              </a:defRPr>
            </a:lvl1pPr>
            <a:lvl2pPr lvl="1"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2pPr>
            <a:lvl3pPr lvl="2"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3pPr>
            <a:lvl4pPr lvl="3"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4pPr>
            <a:lvl5pPr lvl="4"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5pPr>
            <a:lvl6pPr lvl="5"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6pPr>
            <a:lvl7pPr lvl="6"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7pPr>
            <a:lvl8pPr lvl="7"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8pPr>
            <a:lvl9pPr lvl="8"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9pPr>
          </a:lstStyle>
          <a:p>
            <a:endParaRPr/>
          </a:p>
        </p:txBody>
      </p:sp>
      <p:sp>
        <p:nvSpPr>
          <p:cNvPr id="156" name="Google Shape;156;p13"/>
          <p:cNvSpPr txBox="1">
            <a:spLocks noGrp="1"/>
          </p:cNvSpPr>
          <p:nvPr>
            <p:ph type="subTitle" idx="3"/>
          </p:nvPr>
        </p:nvSpPr>
        <p:spPr>
          <a:xfrm>
            <a:off x="1568950" y="2819875"/>
            <a:ext cx="4579800" cy="33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Font typeface="Actor"/>
              <a:buNone/>
              <a:defRPr sz="1600">
                <a:solidFill>
                  <a:schemeClr val="lt1"/>
                </a:solidFill>
              </a:defRPr>
            </a:lvl1pPr>
            <a:lvl2pPr lvl="1"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2pPr>
            <a:lvl3pPr lvl="2"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3pPr>
            <a:lvl4pPr lvl="3"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6pPr>
            <a:lvl7pPr lvl="6"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7pPr>
            <a:lvl8pPr lvl="7"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8pPr>
            <a:lvl9pPr lvl="8"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9pPr>
          </a:lstStyle>
          <a:p>
            <a:endParaRPr/>
          </a:p>
        </p:txBody>
      </p:sp>
      <p:sp>
        <p:nvSpPr>
          <p:cNvPr id="157" name="Google Shape;157;p13"/>
          <p:cNvSpPr txBox="1">
            <a:spLocks noGrp="1"/>
          </p:cNvSpPr>
          <p:nvPr>
            <p:ph type="subTitle" idx="4"/>
          </p:nvPr>
        </p:nvSpPr>
        <p:spPr>
          <a:xfrm>
            <a:off x="1568950" y="2506112"/>
            <a:ext cx="45798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200"/>
              <a:buFont typeface="Cantata One"/>
              <a:buNone/>
              <a:defRPr sz="2400">
                <a:solidFill>
                  <a:schemeClr val="dk2"/>
                </a:solidFill>
                <a:latin typeface="Vidaloka"/>
                <a:ea typeface="Vidaloka"/>
                <a:cs typeface="Vidaloka"/>
                <a:sym typeface="Vidaloka"/>
              </a:defRPr>
            </a:lvl1pPr>
            <a:lvl2pPr lvl="1"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2pPr>
            <a:lvl3pPr lvl="2"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3pPr>
            <a:lvl4pPr lvl="3"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4pPr>
            <a:lvl5pPr lvl="4"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5pPr>
            <a:lvl6pPr lvl="5"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6pPr>
            <a:lvl7pPr lvl="6"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7pPr>
            <a:lvl8pPr lvl="7"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8pPr>
            <a:lvl9pPr lvl="8"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9pPr>
          </a:lstStyle>
          <a:p>
            <a:endParaRPr/>
          </a:p>
        </p:txBody>
      </p:sp>
      <p:sp>
        <p:nvSpPr>
          <p:cNvPr id="158" name="Google Shape;158;p13"/>
          <p:cNvSpPr txBox="1">
            <a:spLocks noGrp="1"/>
          </p:cNvSpPr>
          <p:nvPr>
            <p:ph type="subTitle" idx="5"/>
          </p:nvPr>
        </p:nvSpPr>
        <p:spPr>
          <a:xfrm>
            <a:off x="1568950" y="2097012"/>
            <a:ext cx="4579800" cy="33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Font typeface="Actor"/>
              <a:buNone/>
              <a:defRPr sz="1600">
                <a:solidFill>
                  <a:schemeClr val="lt1"/>
                </a:solidFill>
              </a:defRPr>
            </a:lvl1pPr>
            <a:lvl2pPr lvl="1"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2pPr>
            <a:lvl3pPr lvl="2"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3pPr>
            <a:lvl4pPr lvl="3"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4pPr>
            <a:lvl5pPr lvl="4" algn="r" rtl="0">
              <a:spcBef>
                <a:spcPts val="0"/>
              </a:spcBef>
              <a:spcAft>
                <a:spcPts val="0"/>
              </a:spcAft>
              <a:buClr>
                <a:schemeClr val="dk1"/>
              </a:buClr>
              <a:buSzPts val="1600"/>
              <a:buNone/>
              <a:defRPr sz="1600">
                <a:solidFill>
                  <a:schemeClr val="dk1"/>
                </a:solidFill>
              </a:defRPr>
            </a:lvl5pPr>
            <a:lvl6pPr lvl="5"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6pPr>
            <a:lvl7pPr lvl="6"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7pPr>
            <a:lvl8pPr lvl="7"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8pPr>
            <a:lvl9pPr lvl="8" algn="r"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9pPr>
          </a:lstStyle>
          <a:p>
            <a:endParaRPr/>
          </a:p>
        </p:txBody>
      </p:sp>
      <p:sp>
        <p:nvSpPr>
          <p:cNvPr id="159" name="Google Shape;159;p13"/>
          <p:cNvSpPr txBox="1">
            <a:spLocks noGrp="1"/>
          </p:cNvSpPr>
          <p:nvPr>
            <p:ph type="subTitle" idx="6"/>
          </p:nvPr>
        </p:nvSpPr>
        <p:spPr>
          <a:xfrm>
            <a:off x="1568950" y="1783250"/>
            <a:ext cx="45798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200"/>
              <a:buFont typeface="Cantata One"/>
              <a:buNone/>
              <a:defRPr sz="2400">
                <a:solidFill>
                  <a:schemeClr val="dk2"/>
                </a:solidFill>
                <a:latin typeface="Vidaloka"/>
                <a:ea typeface="Vidaloka"/>
                <a:cs typeface="Vidaloka"/>
                <a:sym typeface="Vidaloka"/>
              </a:defRPr>
            </a:lvl1pPr>
            <a:lvl2pPr lvl="1"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2pPr>
            <a:lvl3pPr lvl="2"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3pPr>
            <a:lvl4pPr lvl="3"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4pPr>
            <a:lvl5pPr lvl="4"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5pPr>
            <a:lvl6pPr lvl="5"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6pPr>
            <a:lvl7pPr lvl="6"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7pPr>
            <a:lvl8pPr lvl="7"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8pPr>
            <a:lvl9pPr lvl="8" algn="r"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9pPr>
          </a:lstStyle>
          <a:p>
            <a:endParaRPr/>
          </a:p>
        </p:txBody>
      </p:sp>
      <p:sp>
        <p:nvSpPr>
          <p:cNvPr id="160" name="Google Shape;160;p13"/>
          <p:cNvSpPr txBox="1">
            <a:spLocks noGrp="1"/>
          </p:cNvSpPr>
          <p:nvPr>
            <p:ph type="subTitle" idx="7"/>
          </p:nvPr>
        </p:nvSpPr>
        <p:spPr>
          <a:xfrm>
            <a:off x="1568950" y="3545087"/>
            <a:ext cx="4579800" cy="33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Font typeface="Actor"/>
              <a:buNone/>
              <a:defRPr sz="1600">
                <a:solidFill>
                  <a:schemeClr val="lt1"/>
                </a:solidFill>
              </a:defRPr>
            </a:lvl1pPr>
            <a:lvl2pPr lvl="1"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2pPr>
            <a:lvl3pPr lvl="2"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3pPr>
            <a:lvl4pPr lvl="3"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6pPr>
            <a:lvl7pPr lvl="6"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7pPr>
            <a:lvl8pPr lvl="7"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8pPr>
            <a:lvl9pPr lvl="8"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9pPr>
          </a:lstStyle>
          <a:p>
            <a:endParaRPr/>
          </a:p>
        </p:txBody>
      </p:sp>
      <p:sp>
        <p:nvSpPr>
          <p:cNvPr id="161" name="Google Shape;161;p13"/>
          <p:cNvSpPr txBox="1">
            <a:spLocks noGrp="1"/>
          </p:cNvSpPr>
          <p:nvPr>
            <p:ph type="subTitle" idx="8"/>
          </p:nvPr>
        </p:nvSpPr>
        <p:spPr>
          <a:xfrm>
            <a:off x="1568950" y="3231325"/>
            <a:ext cx="45798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200"/>
              <a:buFont typeface="Cantata One"/>
              <a:buNone/>
              <a:defRPr sz="2400">
                <a:solidFill>
                  <a:schemeClr val="dk2"/>
                </a:solidFill>
                <a:latin typeface="Vidaloka"/>
                <a:ea typeface="Vidaloka"/>
                <a:cs typeface="Vidaloka"/>
                <a:sym typeface="Vidaloka"/>
              </a:defRPr>
            </a:lvl1pPr>
            <a:lvl2pPr lvl="1"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2pPr>
            <a:lvl3pPr lvl="2"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3pPr>
            <a:lvl4pPr lvl="3"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4pPr>
            <a:lvl5pPr lvl="4"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5pPr>
            <a:lvl6pPr lvl="5"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6pPr>
            <a:lvl7pPr lvl="6"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7pPr>
            <a:lvl8pPr lvl="7"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8pPr>
            <a:lvl9pPr lvl="8"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9pPr>
          </a:lstStyle>
          <a:p>
            <a:endParaRPr/>
          </a:p>
        </p:txBody>
      </p:sp>
      <p:sp>
        <p:nvSpPr>
          <p:cNvPr id="162" name="Google Shape;162;p13"/>
          <p:cNvSpPr txBox="1">
            <a:spLocks noGrp="1"/>
          </p:cNvSpPr>
          <p:nvPr>
            <p:ph type="subTitle" idx="9"/>
          </p:nvPr>
        </p:nvSpPr>
        <p:spPr>
          <a:xfrm>
            <a:off x="1568950" y="4265600"/>
            <a:ext cx="4579800" cy="33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600"/>
              <a:buFont typeface="Actor"/>
              <a:buNone/>
              <a:defRPr sz="1600">
                <a:solidFill>
                  <a:schemeClr val="lt1"/>
                </a:solidFill>
              </a:defRPr>
            </a:lvl1pPr>
            <a:lvl2pPr lvl="1"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2pPr>
            <a:lvl3pPr lvl="2"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3pPr>
            <a:lvl4pPr lvl="3"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6pPr>
            <a:lvl7pPr lvl="6"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7pPr>
            <a:lvl8pPr lvl="7"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8pPr>
            <a:lvl9pPr lvl="8" rtl="0">
              <a:spcBef>
                <a:spcPts val="0"/>
              </a:spcBef>
              <a:spcAft>
                <a:spcPts val="0"/>
              </a:spcAft>
              <a:buClr>
                <a:schemeClr val="dk1"/>
              </a:buClr>
              <a:buSzPts val="1600"/>
              <a:buFont typeface="Actor"/>
              <a:buNone/>
              <a:defRPr sz="1600">
                <a:solidFill>
                  <a:schemeClr val="dk1"/>
                </a:solidFill>
                <a:latin typeface="Actor"/>
                <a:ea typeface="Actor"/>
                <a:cs typeface="Actor"/>
                <a:sym typeface="Actor"/>
              </a:defRPr>
            </a:lvl9pPr>
          </a:lstStyle>
          <a:p>
            <a:endParaRPr/>
          </a:p>
        </p:txBody>
      </p:sp>
      <p:sp>
        <p:nvSpPr>
          <p:cNvPr id="163" name="Google Shape;163;p13"/>
          <p:cNvSpPr txBox="1">
            <a:spLocks noGrp="1"/>
          </p:cNvSpPr>
          <p:nvPr>
            <p:ph type="subTitle" idx="13"/>
          </p:nvPr>
        </p:nvSpPr>
        <p:spPr>
          <a:xfrm>
            <a:off x="1568950" y="3951837"/>
            <a:ext cx="4579800" cy="338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200"/>
              <a:buFont typeface="Cantata One"/>
              <a:buNone/>
              <a:defRPr sz="2400">
                <a:solidFill>
                  <a:schemeClr val="dk2"/>
                </a:solidFill>
                <a:latin typeface="Vidaloka"/>
                <a:ea typeface="Vidaloka"/>
                <a:cs typeface="Vidaloka"/>
                <a:sym typeface="Vidaloka"/>
              </a:defRPr>
            </a:lvl1pPr>
            <a:lvl2pPr lvl="1"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2pPr>
            <a:lvl3pPr lvl="2"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3pPr>
            <a:lvl4pPr lvl="3"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4pPr>
            <a:lvl5pPr lvl="4"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5pPr>
            <a:lvl6pPr lvl="5"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6pPr>
            <a:lvl7pPr lvl="6"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7pPr>
            <a:lvl8pPr lvl="7"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8pPr>
            <a:lvl9pPr lvl="8" rtl="0">
              <a:spcBef>
                <a:spcPts val="0"/>
              </a:spcBef>
              <a:spcAft>
                <a:spcPts val="0"/>
              </a:spcAft>
              <a:buClr>
                <a:schemeClr val="dk1"/>
              </a:buClr>
              <a:buSzPts val="2200"/>
              <a:buFont typeface="Cantata One"/>
              <a:buNone/>
              <a:defRPr sz="2200" b="1">
                <a:solidFill>
                  <a:schemeClr val="dk1"/>
                </a:solidFill>
                <a:latin typeface="Cantata One"/>
                <a:ea typeface="Cantata One"/>
                <a:cs typeface="Cantata One"/>
                <a:sym typeface="Cantata One"/>
              </a:defRPr>
            </a:lvl9pPr>
          </a:lstStyle>
          <a:p>
            <a:endParaRPr/>
          </a:p>
        </p:txBody>
      </p:sp>
      <p:sp>
        <p:nvSpPr>
          <p:cNvPr id="164" name="Google Shape;164;p13"/>
          <p:cNvSpPr txBox="1">
            <a:spLocks noGrp="1"/>
          </p:cNvSpPr>
          <p:nvPr>
            <p:ph type="title"/>
          </p:nvPr>
        </p:nvSpPr>
        <p:spPr>
          <a:xfrm flipH="1">
            <a:off x="710246" y="368825"/>
            <a:ext cx="7723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3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5" name="Google Shape;165;p13"/>
          <p:cNvSpPr txBox="1">
            <a:spLocks noGrp="1"/>
          </p:cNvSpPr>
          <p:nvPr>
            <p:ph type="title" idx="14" hasCustomPrompt="1"/>
          </p:nvPr>
        </p:nvSpPr>
        <p:spPr>
          <a:xfrm>
            <a:off x="713224" y="1100125"/>
            <a:ext cx="783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900">
                <a:solidFill>
                  <a:schemeClr val="accen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r>
              <a:t>xx%</a:t>
            </a:r>
          </a:p>
        </p:txBody>
      </p:sp>
      <p:sp>
        <p:nvSpPr>
          <p:cNvPr id="166" name="Google Shape;166;p13"/>
          <p:cNvSpPr txBox="1">
            <a:spLocks noGrp="1"/>
          </p:cNvSpPr>
          <p:nvPr>
            <p:ph type="title" idx="15" hasCustomPrompt="1"/>
          </p:nvPr>
        </p:nvSpPr>
        <p:spPr>
          <a:xfrm>
            <a:off x="713224" y="1823769"/>
            <a:ext cx="783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900">
                <a:solidFill>
                  <a:schemeClr val="accen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r>
              <a:t>xx%</a:t>
            </a:r>
          </a:p>
        </p:txBody>
      </p:sp>
      <p:sp>
        <p:nvSpPr>
          <p:cNvPr id="167" name="Google Shape;167;p13"/>
          <p:cNvSpPr txBox="1">
            <a:spLocks noGrp="1"/>
          </p:cNvSpPr>
          <p:nvPr>
            <p:ph type="title" idx="16" hasCustomPrompt="1"/>
          </p:nvPr>
        </p:nvSpPr>
        <p:spPr>
          <a:xfrm>
            <a:off x="713224" y="2547413"/>
            <a:ext cx="783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900">
                <a:solidFill>
                  <a:schemeClr val="accen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r>
              <a:t>xx%</a:t>
            </a:r>
          </a:p>
        </p:txBody>
      </p:sp>
      <p:sp>
        <p:nvSpPr>
          <p:cNvPr id="168" name="Google Shape;168;p13"/>
          <p:cNvSpPr txBox="1">
            <a:spLocks noGrp="1"/>
          </p:cNvSpPr>
          <p:nvPr>
            <p:ph type="title" idx="17" hasCustomPrompt="1"/>
          </p:nvPr>
        </p:nvSpPr>
        <p:spPr>
          <a:xfrm>
            <a:off x="713224" y="3271057"/>
            <a:ext cx="783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900">
                <a:solidFill>
                  <a:schemeClr val="accen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r>
              <a:t>xx%</a:t>
            </a:r>
          </a:p>
        </p:txBody>
      </p:sp>
      <p:sp>
        <p:nvSpPr>
          <p:cNvPr id="169" name="Google Shape;169;p13"/>
          <p:cNvSpPr txBox="1">
            <a:spLocks noGrp="1"/>
          </p:cNvSpPr>
          <p:nvPr>
            <p:ph type="title" idx="18" hasCustomPrompt="1"/>
          </p:nvPr>
        </p:nvSpPr>
        <p:spPr>
          <a:xfrm>
            <a:off x="713224" y="3994700"/>
            <a:ext cx="7836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900">
                <a:solidFill>
                  <a:schemeClr val="accent1"/>
                </a:solidFill>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r>
              <a:t>xx%</a:t>
            </a:r>
          </a:p>
        </p:txBody>
      </p:sp>
      <p:sp>
        <p:nvSpPr>
          <p:cNvPr id="170" name="Google Shape;170;p13"/>
          <p:cNvSpPr/>
          <p:nvPr/>
        </p:nvSpPr>
        <p:spPr>
          <a:xfrm>
            <a:off x="249425" y="426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3"/>
          <p:cNvSpPr/>
          <p:nvPr/>
        </p:nvSpPr>
        <p:spPr>
          <a:xfrm>
            <a:off x="8257163" y="1125913"/>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3"/>
          <p:cNvSpPr/>
          <p:nvPr/>
        </p:nvSpPr>
        <p:spPr>
          <a:xfrm>
            <a:off x="5140700" y="1323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3"/>
          <p:cNvSpPr/>
          <p:nvPr/>
        </p:nvSpPr>
        <p:spPr>
          <a:xfrm>
            <a:off x="4752425" y="501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3"/>
          <p:cNvSpPr/>
          <p:nvPr/>
        </p:nvSpPr>
        <p:spPr>
          <a:xfrm>
            <a:off x="5601300" y="8565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3"/>
          <p:cNvSpPr/>
          <p:nvPr/>
        </p:nvSpPr>
        <p:spPr>
          <a:xfrm>
            <a:off x="6392150" y="368812"/>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3"/>
          <p:cNvSpPr/>
          <p:nvPr/>
        </p:nvSpPr>
        <p:spPr>
          <a:xfrm>
            <a:off x="7427675" y="9092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3"/>
          <p:cNvSpPr/>
          <p:nvPr/>
        </p:nvSpPr>
        <p:spPr>
          <a:xfrm>
            <a:off x="7666475" y="426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3"/>
          <p:cNvSpPr/>
          <p:nvPr/>
        </p:nvSpPr>
        <p:spPr>
          <a:xfrm>
            <a:off x="7741300" y="16324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3"/>
          <p:cNvSpPr/>
          <p:nvPr/>
        </p:nvSpPr>
        <p:spPr>
          <a:xfrm>
            <a:off x="477150" y="218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1">
    <p:bg>
      <p:bgPr>
        <a:blipFill>
          <a:blip r:embed="rId2">
            <a:alphaModFix/>
          </a:blip>
          <a:stretch>
            <a:fillRect/>
          </a:stretch>
        </a:blipFill>
        <a:effectLst/>
      </p:bgPr>
    </p:bg>
    <p:spTree>
      <p:nvGrpSpPr>
        <p:cNvPr id="1" name="Shape 180"/>
        <p:cNvGrpSpPr/>
        <p:nvPr/>
      </p:nvGrpSpPr>
      <p:grpSpPr>
        <a:xfrm>
          <a:off x="0" y="0"/>
          <a:ext cx="0" cy="0"/>
          <a:chOff x="0" y="0"/>
          <a:chExt cx="0" cy="0"/>
        </a:xfrm>
      </p:grpSpPr>
      <p:sp>
        <p:nvSpPr>
          <p:cNvPr id="181" name="Google Shape;181;p14"/>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4"/>
          <p:cNvSpPr txBox="1">
            <a:spLocks noGrp="1"/>
          </p:cNvSpPr>
          <p:nvPr>
            <p:ph type="title"/>
          </p:nvPr>
        </p:nvSpPr>
        <p:spPr>
          <a:xfrm>
            <a:off x="713225" y="3002538"/>
            <a:ext cx="4450200" cy="49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2500"/>
              <a:buNone/>
              <a:defRPr sz="2400">
                <a:solidFill>
                  <a:schemeClr val="dk2"/>
                </a:solidFill>
              </a:defRPr>
            </a:lvl1pPr>
            <a:lvl2pPr lvl="1" rtl="0">
              <a:spcBef>
                <a:spcPts val="0"/>
              </a:spcBef>
              <a:spcAft>
                <a:spcPts val="0"/>
              </a:spcAft>
              <a:buClr>
                <a:schemeClr val="dk2"/>
              </a:buClr>
              <a:buSzPts val="2500"/>
              <a:buNone/>
              <a:defRPr sz="2500">
                <a:solidFill>
                  <a:schemeClr val="dk2"/>
                </a:solidFill>
              </a:defRPr>
            </a:lvl2pPr>
            <a:lvl3pPr lvl="2" rtl="0">
              <a:spcBef>
                <a:spcPts val="0"/>
              </a:spcBef>
              <a:spcAft>
                <a:spcPts val="0"/>
              </a:spcAft>
              <a:buClr>
                <a:schemeClr val="dk2"/>
              </a:buClr>
              <a:buSzPts val="2500"/>
              <a:buNone/>
              <a:defRPr sz="2500">
                <a:solidFill>
                  <a:schemeClr val="dk2"/>
                </a:solidFill>
              </a:defRPr>
            </a:lvl3pPr>
            <a:lvl4pPr lvl="3" rtl="0">
              <a:spcBef>
                <a:spcPts val="0"/>
              </a:spcBef>
              <a:spcAft>
                <a:spcPts val="0"/>
              </a:spcAft>
              <a:buClr>
                <a:schemeClr val="dk2"/>
              </a:buClr>
              <a:buSzPts val="2500"/>
              <a:buNone/>
              <a:defRPr sz="2500">
                <a:solidFill>
                  <a:schemeClr val="dk2"/>
                </a:solidFill>
              </a:defRPr>
            </a:lvl4pPr>
            <a:lvl5pPr lvl="4" rtl="0">
              <a:spcBef>
                <a:spcPts val="0"/>
              </a:spcBef>
              <a:spcAft>
                <a:spcPts val="0"/>
              </a:spcAft>
              <a:buClr>
                <a:schemeClr val="dk2"/>
              </a:buClr>
              <a:buSzPts val="2500"/>
              <a:buNone/>
              <a:defRPr sz="2500">
                <a:solidFill>
                  <a:schemeClr val="dk2"/>
                </a:solidFill>
              </a:defRPr>
            </a:lvl5pPr>
            <a:lvl6pPr lvl="5" rtl="0">
              <a:spcBef>
                <a:spcPts val="0"/>
              </a:spcBef>
              <a:spcAft>
                <a:spcPts val="0"/>
              </a:spcAft>
              <a:buClr>
                <a:schemeClr val="dk2"/>
              </a:buClr>
              <a:buSzPts val="2500"/>
              <a:buNone/>
              <a:defRPr sz="2500">
                <a:solidFill>
                  <a:schemeClr val="dk2"/>
                </a:solidFill>
              </a:defRPr>
            </a:lvl6pPr>
            <a:lvl7pPr lvl="6" rtl="0">
              <a:spcBef>
                <a:spcPts val="0"/>
              </a:spcBef>
              <a:spcAft>
                <a:spcPts val="0"/>
              </a:spcAft>
              <a:buClr>
                <a:schemeClr val="dk2"/>
              </a:buClr>
              <a:buSzPts val="2500"/>
              <a:buNone/>
              <a:defRPr sz="2500">
                <a:solidFill>
                  <a:schemeClr val="dk2"/>
                </a:solidFill>
              </a:defRPr>
            </a:lvl7pPr>
            <a:lvl8pPr lvl="7" rtl="0">
              <a:spcBef>
                <a:spcPts val="0"/>
              </a:spcBef>
              <a:spcAft>
                <a:spcPts val="0"/>
              </a:spcAft>
              <a:buClr>
                <a:schemeClr val="dk2"/>
              </a:buClr>
              <a:buSzPts val="2500"/>
              <a:buNone/>
              <a:defRPr sz="2500">
                <a:solidFill>
                  <a:schemeClr val="dk2"/>
                </a:solidFill>
              </a:defRPr>
            </a:lvl8pPr>
            <a:lvl9pPr lvl="8" rtl="0">
              <a:spcBef>
                <a:spcPts val="0"/>
              </a:spcBef>
              <a:spcAft>
                <a:spcPts val="0"/>
              </a:spcAft>
              <a:buClr>
                <a:schemeClr val="dk2"/>
              </a:buClr>
              <a:buSzPts val="2500"/>
              <a:buNone/>
              <a:defRPr sz="2500">
                <a:solidFill>
                  <a:schemeClr val="dk2"/>
                </a:solidFill>
              </a:defRPr>
            </a:lvl9pPr>
          </a:lstStyle>
          <a:p>
            <a:endParaRPr/>
          </a:p>
        </p:txBody>
      </p:sp>
      <p:sp>
        <p:nvSpPr>
          <p:cNvPr id="183" name="Google Shape;183;p14"/>
          <p:cNvSpPr txBox="1">
            <a:spLocks noGrp="1"/>
          </p:cNvSpPr>
          <p:nvPr>
            <p:ph type="subTitle" idx="1"/>
          </p:nvPr>
        </p:nvSpPr>
        <p:spPr>
          <a:xfrm>
            <a:off x="713225" y="1646550"/>
            <a:ext cx="5645400" cy="1356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800"/>
              <a:buNone/>
              <a:defRPr sz="2615">
                <a:solidFill>
                  <a:schemeClr val="lt1"/>
                </a:solidFill>
              </a:defRPr>
            </a:lvl1pPr>
            <a:lvl2pPr lvl="1" rtl="0">
              <a:spcBef>
                <a:spcPts val="0"/>
              </a:spcBef>
              <a:spcAft>
                <a:spcPts val="0"/>
              </a:spcAft>
              <a:buClr>
                <a:schemeClr val="lt1"/>
              </a:buClr>
              <a:buSzPts val="1400"/>
              <a:buNone/>
              <a:defRPr>
                <a:solidFill>
                  <a:schemeClr val="lt1"/>
                </a:solidFill>
              </a:defRPr>
            </a:lvl2pPr>
            <a:lvl3pPr lvl="2" rtl="0">
              <a:spcBef>
                <a:spcPts val="0"/>
              </a:spcBef>
              <a:spcAft>
                <a:spcPts val="0"/>
              </a:spcAft>
              <a:buClr>
                <a:schemeClr val="lt1"/>
              </a:buClr>
              <a:buSzPts val="14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a:endParaRPr/>
          </a:p>
        </p:txBody>
      </p:sp>
      <p:sp>
        <p:nvSpPr>
          <p:cNvPr id="184" name="Google Shape;184;p14"/>
          <p:cNvSpPr/>
          <p:nvPr/>
        </p:nvSpPr>
        <p:spPr>
          <a:xfrm>
            <a:off x="7241413" y="3234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4"/>
          <p:cNvSpPr/>
          <p:nvPr/>
        </p:nvSpPr>
        <p:spPr>
          <a:xfrm>
            <a:off x="8641825" y="1658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4"/>
          <p:cNvSpPr/>
          <p:nvPr/>
        </p:nvSpPr>
        <p:spPr>
          <a:xfrm>
            <a:off x="7956500" y="2896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4"/>
          <p:cNvSpPr/>
          <p:nvPr/>
        </p:nvSpPr>
        <p:spPr>
          <a:xfrm>
            <a:off x="5899950" y="7046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4"/>
          <p:cNvSpPr/>
          <p:nvPr/>
        </p:nvSpPr>
        <p:spPr>
          <a:xfrm>
            <a:off x="7956500" y="19711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4"/>
          <p:cNvSpPr/>
          <p:nvPr/>
        </p:nvSpPr>
        <p:spPr>
          <a:xfrm>
            <a:off x="7283200" y="15006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p:nvPr/>
        </p:nvSpPr>
        <p:spPr>
          <a:xfrm>
            <a:off x="7890875" y="12237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4"/>
          <p:cNvSpPr/>
          <p:nvPr/>
        </p:nvSpPr>
        <p:spPr>
          <a:xfrm>
            <a:off x="6554375" y="3612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4"/>
          <p:cNvSpPr/>
          <p:nvPr/>
        </p:nvSpPr>
        <p:spPr>
          <a:xfrm>
            <a:off x="7066975" y="45432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4"/>
          <p:cNvSpPr/>
          <p:nvPr/>
        </p:nvSpPr>
        <p:spPr>
          <a:xfrm>
            <a:off x="7433225" y="48352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4"/>
          <p:cNvSpPr/>
          <p:nvPr/>
        </p:nvSpPr>
        <p:spPr>
          <a:xfrm>
            <a:off x="6735575" y="37180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4"/>
          <p:cNvSpPr/>
          <p:nvPr/>
        </p:nvSpPr>
        <p:spPr>
          <a:xfrm>
            <a:off x="6885600" y="33572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3">
    <p:bg>
      <p:bgPr>
        <a:blipFill>
          <a:blip r:embed="rId2">
            <a:alphaModFix/>
          </a:blip>
          <a:stretch>
            <a:fillRect/>
          </a:stretch>
        </a:blipFill>
        <a:effectLst/>
      </p:bgPr>
    </p:bg>
    <p:spTree>
      <p:nvGrpSpPr>
        <p:cNvPr id="1" name="Shape 196"/>
        <p:cNvGrpSpPr/>
        <p:nvPr/>
      </p:nvGrpSpPr>
      <p:grpSpPr>
        <a:xfrm>
          <a:off x="0" y="0"/>
          <a:ext cx="0" cy="0"/>
          <a:chOff x="0" y="0"/>
          <a:chExt cx="0" cy="0"/>
        </a:xfrm>
      </p:grpSpPr>
      <p:sp>
        <p:nvSpPr>
          <p:cNvPr id="197" name="Google Shape;197;p15"/>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5"/>
          <p:cNvSpPr txBox="1">
            <a:spLocks noGrp="1"/>
          </p:cNvSpPr>
          <p:nvPr>
            <p:ph type="title" hasCustomPrompt="1"/>
          </p:nvPr>
        </p:nvSpPr>
        <p:spPr>
          <a:xfrm flipH="1">
            <a:off x="6855475" y="1181564"/>
            <a:ext cx="1575300" cy="12135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2500"/>
              <a:buNone/>
              <a:defRPr sz="8700">
                <a:solidFill>
                  <a:schemeClr val="accent1"/>
                </a:solidFill>
              </a:defRPr>
            </a:lvl1pPr>
            <a:lvl2pPr lvl="1" algn="r" rtl="0">
              <a:spcBef>
                <a:spcPts val="0"/>
              </a:spcBef>
              <a:spcAft>
                <a:spcPts val="0"/>
              </a:spcAft>
              <a:buClr>
                <a:schemeClr val="lt2"/>
              </a:buClr>
              <a:buSzPts val="2500"/>
              <a:buNone/>
              <a:defRPr sz="2500">
                <a:solidFill>
                  <a:schemeClr val="lt2"/>
                </a:solidFill>
              </a:defRPr>
            </a:lvl2pPr>
            <a:lvl3pPr lvl="2" algn="r" rtl="0">
              <a:spcBef>
                <a:spcPts val="0"/>
              </a:spcBef>
              <a:spcAft>
                <a:spcPts val="0"/>
              </a:spcAft>
              <a:buClr>
                <a:schemeClr val="lt2"/>
              </a:buClr>
              <a:buSzPts val="2500"/>
              <a:buNone/>
              <a:defRPr sz="2500">
                <a:solidFill>
                  <a:schemeClr val="lt2"/>
                </a:solidFill>
              </a:defRPr>
            </a:lvl3pPr>
            <a:lvl4pPr lvl="3" algn="r" rtl="0">
              <a:spcBef>
                <a:spcPts val="0"/>
              </a:spcBef>
              <a:spcAft>
                <a:spcPts val="0"/>
              </a:spcAft>
              <a:buClr>
                <a:schemeClr val="lt2"/>
              </a:buClr>
              <a:buSzPts val="2500"/>
              <a:buNone/>
              <a:defRPr sz="2500">
                <a:solidFill>
                  <a:schemeClr val="lt2"/>
                </a:solidFill>
              </a:defRPr>
            </a:lvl4pPr>
            <a:lvl5pPr lvl="4" algn="r" rtl="0">
              <a:spcBef>
                <a:spcPts val="0"/>
              </a:spcBef>
              <a:spcAft>
                <a:spcPts val="0"/>
              </a:spcAft>
              <a:buClr>
                <a:schemeClr val="lt2"/>
              </a:buClr>
              <a:buSzPts val="2500"/>
              <a:buNone/>
              <a:defRPr sz="2500">
                <a:solidFill>
                  <a:schemeClr val="lt2"/>
                </a:solidFill>
              </a:defRPr>
            </a:lvl5pPr>
            <a:lvl6pPr lvl="5" algn="r" rtl="0">
              <a:spcBef>
                <a:spcPts val="0"/>
              </a:spcBef>
              <a:spcAft>
                <a:spcPts val="0"/>
              </a:spcAft>
              <a:buClr>
                <a:schemeClr val="lt2"/>
              </a:buClr>
              <a:buSzPts val="2500"/>
              <a:buNone/>
              <a:defRPr sz="2500">
                <a:solidFill>
                  <a:schemeClr val="lt2"/>
                </a:solidFill>
              </a:defRPr>
            </a:lvl6pPr>
            <a:lvl7pPr lvl="6" algn="r" rtl="0">
              <a:spcBef>
                <a:spcPts val="0"/>
              </a:spcBef>
              <a:spcAft>
                <a:spcPts val="0"/>
              </a:spcAft>
              <a:buClr>
                <a:schemeClr val="lt2"/>
              </a:buClr>
              <a:buSzPts val="2500"/>
              <a:buNone/>
              <a:defRPr sz="2500">
                <a:solidFill>
                  <a:schemeClr val="lt2"/>
                </a:solidFill>
              </a:defRPr>
            </a:lvl7pPr>
            <a:lvl8pPr lvl="7" algn="r" rtl="0">
              <a:spcBef>
                <a:spcPts val="0"/>
              </a:spcBef>
              <a:spcAft>
                <a:spcPts val="0"/>
              </a:spcAft>
              <a:buClr>
                <a:schemeClr val="lt2"/>
              </a:buClr>
              <a:buSzPts val="2500"/>
              <a:buNone/>
              <a:defRPr sz="2500">
                <a:solidFill>
                  <a:schemeClr val="lt2"/>
                </a:solidFill>
              </a:defRPr>
            </a:lvl8pPr>
            <a:lvl9pPr lvl="8" algn="r" rtl="0">
              <a:spcBef>
                <a:spcPts val="0"/>
              </a:spcBef>
              <a:spcAft>
                <a:spcPts val="0"/>
              </a:spcAft>
              <a:buClr>
                <a:schemeClr val="lt2"/>
              </a:buClr>
              <a:buSzPts val="2500"/>
              <a:buNone/>
              <a:defRPr sz="2500">
                <a:solidFill>
                  <a:schemeClr val="lt2"/>
                </a:solidFill>
              </a:defRPr>
            </a:lvl9pPr>
          </a:lstStyle>
          <a:p>
            <a:r>
              <a:t>xx%</a:t>
            </a:r>
          </a:p>
        </p:txBody>
      </p:sp>
      <p:sp>
        <p:nvSpPr>
          <p:cNvPr id="199" name="Google Shape;199;p15"/>
          <p:cNvSpPr txBox="1">
            <a:spLocks noGrp="1"/>
          </p:cNvSpPr>
          <p:nvPr>
            <p:ph type="title" idx="2"/>
          </p:nvPr>
        </p:nvSpPr>
        <p:spPr>
          <a:xfrm>
            <a:off x="3341875" y="2283063"/>
            <a:ext cx="5088900" cy="797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6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0" name="Google Shape;200;p15"/>
          <p:cNvSpPr txBox="1">
            <a:spLocks noGrp="1"/>
          </p:cNvSpPr>
          <p:nvPr>
            <p:ph type="subTitle" idx="1"/>
          </p:nvPr>
        </p:nvSpPr>
        <p:spPr>
          <a:xfrm>
            <a:off x="3341875" y="3192738"/>
            <a:ext cx="5088900" cy="464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dk1"/>
              </a:buClr>
              <a:buSzPts val="1800"/>
              <a:buNone/>
              <a:defRPr sz="1600">
                <a:solidFill>
                  <a:schemeClr val="lt1"/>
                </a:solidFill>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201" name="Google Shape;201;p15"/>
          <p:cNvSpPr/>
          <p:nvPr/>
        </p:nvSpPr>
        <p:spPr>
          <a:xfrm>
            <a:off x="618825" y="44392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5"/>
          <p:cNvSpPr/>
          <p:nvPr/>
        </p:nvSpPr>
        <p:spPr>
          <a:xfrm>
            <a:off x="498213" y="40818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5"/>
          <p:cNvSpPr/>
          <p:nvPr/>
        </p:nvSpPr>
        <p:spPr>
          <a:xfrm>
            <a:off x="1202013" y="39318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5"/>
          <p:cNvSpPr/>
          <p:nvPr/>
        </p:nvSpPr>
        <p:spPr>
          <a:xfrm>
            <a:off x="2441013" y="48849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5"/>
          <p:cNvSpPr/>
          <p:nvPr/>
        </p:nvSpPr>
        <p:spPr>
          <a:xfrm>
            <a:off x="7873963" y="41945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5"/>
          <p:cNvSpPr/>
          <p:nvPr/>
        </p:nvSpPr>
        <p:spPr>
          <a:xfrm>
            <a:off x="8581463" y="45378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5"/>
          <p:cNvSpPr/>
          <p:nvPr/>
        </p:nvSpPr>
        <p:spPr>
          <a:xfrm>
            <a:off x="8211513" y="10997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5"/>
          <p:cNvSpPr/>
          <p:nvPr/>
        </p:nvSpPr>
        <p:spPr>
          <a:xfrm>
            <a:off x="8155238" y="48154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5"/>
          <p:cNvSpPr/>
          <p:nvPr/>
        </p:nvSpPr>
        <p:spPr>
          <a:xfrm>
            <a:off x="1461463" y="4636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5"/>
          <p:cNvSpPr/>
          <p:nvPr/>
        </p:nvSpPr>
        <p:spPr>
          <a:xfrm>
            <a:off x="1897413" y="41945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7">
    <p:bg>
      <p:bgPr>
        <a:blipFill>
          <a:blip r:embed="rId2">
            <a:alphaModFix/>
          </a:blip>
          <a:stretch>
            <a:fillRect/>
          </a:stretch>
        </a:blipFill>
        <a:effectLst/>
      </p:bgPr>
    </p:bg>
    <p:spTree>
      <p:nvGrpSpPr>
        <p:cNvPr id="1" name="Shape 211"/>
        <p:cNvGrpSpPr/>
        <p:nvPr/>
      </p:nvGrpSpPr>
      <p:grpSpPr>
        <a:xfrm>
          <a:off x="0" y="0"/>
          <a:ext cx="0" cy="0"/>
          <a:chOff x="0" y="0"/>
          <a:chExt cx="0" cy="0"/>
        </a:xfrm>
      </p:grpSpPr>
      <p:sp>
        <p:nvSpPr>
          <p:cNvPr id="212" name="Google Shape;212;p16"/>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6"/>
          <p:cNvSpPr txBox="1">
            <a:spLocks noGrp="1"/>
          </p:cNvSpPr>
          <p:nvPr>
            <p:ph type="title" hasCustomPrompt="1"/>
          </p:nvPr>
        </p:nvSpPr>
        <p:spPr>
          <a:xfrm flipH="1">
            <a:off x="713225" y="1181564"/>
            <a:ext cx="1575300" cy="121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2500"/>
              <a:buNone/>
              <a:defRPr sz="8700" b="1">
                <a:solidFill>
                  <a:schemeClr val="accent1"/>
                </a:solidFill>
              </a:defRPr>
            </a:lvl1pPr>
            <a:lvl2pPr lvl="1" rtl="0">
              <a:spcBef>
                <a:spcPts val="0"/>
              </a:spcBef>
              <a:spcAft>
                <a:spcPts val="0"/>
              </a:spcAft>
              <a:buClr>
                <a:schemeClr val="lt2"/>
              </a:buClr>
              <a:buSzPts val="2500"/>
              <a:buNone/>
              <a:defRPr sz="2500">
                <a:solidFill>
                  <a:schemeClr val="lt2"/>
                </a:solidFill>
              </a:defRPr>
            </a:lvl2pPr>
            <a:lvl3pPr lvl="2" rtl="0">
              <a:spcBef>
                <a:spcPts val="0"/>
              </a:spcBef>
              <a:spcAft>
                <a:spcPts val="0"/>
              </a:spcAft>
              <a:buClr>
                <a:schemeClr val="lt2"/>
              </a:buClr>
              <a:buSzPts val="2500"/>
              <a:buNone/>
              <a:defRPr sz="2500">
                <a:solidFill>
                  <a:schemeClr val="lt2"/>
                </a:solidFill>
              </a:defRPr>
            </a:lvl3pPr>
            <a:lvl4pPr lvl="3" rtl="0">
              <a:spcBef>
                <a:spcPts val="0"/>
              </a:spcBef>
              <a:spcAft>
                <a:spcPts val="0"/>
              </a:spcAft>
              <a:buClr>
                <a:schemeClr val="lt2"/>
              </a:buClr>
              <a:buSzPts val="2500"/>
              <a:buNone/>
              <a:defRPr sz="2500">
                <a:solidFill>
                  <a:schemeClr val="lt2"/>
                </a:solidFill>
              </a:defRPr>
            </a:lvl4pPr>
            <a:lvl5pPr lvl="4" rtl="0">
              <a:spcBef>
                <a:spcPts val="0"/>
              </a:spcBef>
              <a:spcAft>
                <a:spcPts val="0"/>
              </a:spcAft>
              <a:buClr>
                <a:schemeClr val="lt2"/>
              </a:buClr>
              <a:buSzPts val="2500"/>
              <a:buNone/>
              <a:defRPr sz="2500">
                <a:solidFill>
                  <a:schemeClr val="lt2"/>
                </a:solidFill>
              </a:defRPr>
            </a:lvl5pPr>
            <a:lvl6pPr lvl="5" rtl="0">
              <a:spcBef>
                <a:spcPts val="0"/>
              </a:spcBef>
              <a:spcAft>
                <a:spcPts val="0"/>
              </a:spcAft>
              <a:buClr>
                <a:schemeClr val="lt2"/>
              </a:buClr>
              <a:buSzPts val="2500"/>
              <a:buNone/>
              <a:defRPr sz="2500">
                <a:solidFill>
                  <a:schemeClr val="lt2"/>
                </a:solidFill>
              </a:defRPr>
            </a:lvl6pPr>
            <a:lvl7pPr lvl="6" rtl="0">
              <a:spcBef>
                <a:spcPts val="0"/>
              </a:spcBef>
              <a:spcAft>
                <a:spcPts val="0"/>
              </a:spcAft>
              <a:buClr>
                <a:schemeClr val="lt2"/>
              </a:buClr>
              <a:buSzPts val="2500"/>
              <a:buNone/>
              <a:defRPr sz="2500">
                <a:solidFill>
                  <a:schemeClr val="lt2"/>
                </a:solidFill>
              </a:defRPr>
            </a:lvl7pPr>
            <a:lvl8pPr lvl="7" rtl="0">
              <a:spcBef>
                <a:spcPts val="0"/>
              </a:spcBef>
              <a:spcAft>
                <a:spcPts val="0"/>
              </a:spcAft>
              <a:buClr>
                <a:schemeClr val="lt2"/>
              </a:buClr>
              <a:buSzPts val="2500"/>
              <a:buNone/>
              <a:defRPr sz="2500">
                <a:solidFill>
                  <a:schemeClr val="lt2"/>
                </a:solidFill>
              </a:defRPr>
            </a:lvl8pPr>
            <a:lvl9pPr lvl="8" rtl="0">
              <a:spcBef>
                <a:spcPts val="0"/>
              </a:spcBef>
              <a:spcAft>
                <a:spcPts val="0"/>
              </a:spcAft>
              <a:buClr>
                <a:schemeClr val="lt2"/>
              </a:buClr>
              <a:buSzPts val="2500"/>
              <a:buNone/>
              <a:defRPr sz="2500">
                <a:solidFill>
                  <a:schemeClr val="lt2"/>
                </a:solidFill>
              </a:defRPr>
            </a:lvl9pPr>
          </a:lstStyle>
          <a:p>
            <a:r>
              <a:t>xx%</a:t>
            </a:r>
          </a:p>
        </p:txBody>
      </p:sp>
      <p:sp>
        <p:nvSpPr>
          <p:cNvPr id="214" name="Google Shape;214;p16"/>
          <p:cNvSpPr txBox="1">
            <a:spLocks noGrp="1"/>
          </p:cNvSpPr>
          <p:nvPr>
            <p:ph type="title" idx="2"/>
          </p:nvPr>
        </p:nvSpPr>
        <p:spPr>
          <a:xfrm>
            <a:off x="713225" y="2283063"/>
            <a:ext cx="5088900" cy="7977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600" b="1">
                <a:solidFill>
                  <a:schemeClr val="dk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215" name="Google Shape;215;p16"/>
          <p:cNvSpPr txBox="1">
            <a:spLocks noGrp="1"/>
          </p:cNvSpPr>
          <p:nvPr>
            <p:ph type="subTitle" idx="1"/>
          </p:nvPr>
        </p:nvSpPr>
        <p:spPr>
          <a:xfrm>
            <a:off x="713225" y="3192738"/>
            <a:ext cx="5088900" cy="46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800"/>
              <a:buNone/>
              <a:defRPr sz="1600">
                <a:solidFill>
                  <a:schemeClr val="lt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216" name="Google Shape;216;p16"/>
          <p:cNvSpPr/>
          <p:nvPr/>
        </p:nvSpPr>
        <p:spPr>
          <a:xfrm>
            <a:off x="4778338" y="41601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6"/>
          <p:cNvSpPr/>
          <p:nvPr/>
        </p:nvSpPr>
        <p:spPr>
          <a:xfrm>
            <a:off x="5595825" y="48338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6"/>
          <p:cNvSpPr/>
          <p:nvPr/>
        </p:nvSpPr>
        <p:spPr>
          <a:xfrm>
            <a:off x="4496988" y="40101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6"/>
          <p:cNvSpPr/>
          <p:nvPr/>
        </p:nvSpPr>
        <p:spPr>
          <a:xfrm>
            <a:off x="5086600" y="38336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6"/>
          <p:cNvSpPr/>
          <p:nvPr/>
        </p:nvSpPr>
        <p:spPr>
          <a:xfrm>
            <a:off x="5018425" y="46838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6"/>
          <p:cNvSpPr/>
          <p:nvPr/>
        </p:nvSpPr>
        <p:spPr>
          <a:xfrm>
            <a:off x="7585238" y="9034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6"/>
          <p:cNvSpPr/>
          <p:nvPr/>
        </p:nvSpPr>
        <p:spPr>
          <a:xfrm>
            <a:off x="7435225" y="1414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6"/>
          <p:cNvSpPr/>
          <p:nvPr/>
        </p:nvSpPr>
        <p:spPr>
          <a:xfrm>
            <a:off x="8070525" y="373912"/>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6"/>
          <p:cNvSpPr/>
          <p:nvPr/>
        </p:nvSpPr>
        <p:spPr>
          <a:xfrm>
            <a:off x="8482300" y="13043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6"/>
          <p:cNvSpPr/>
          <p:nvPr/>
        </p:nvSpPr>
        <p:spPr>
          <a:xfrm>
            <a:off x="6969250" y="7566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6"/>
          <p:cNvSpPr/>
          <p:nvPr/>
        </p:nvSpPr>
        <p:spPr>
          <a:xfrm>
            <a:off x="7240800" y="2826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6"/>
          <p:cNvSpPr/>
          <p:nvPr/>
        </p:nvSpPr>
        <p:spPr>
          <a:xfrm>
            <a:off x="8184750" y="18924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3">
  <p:cSld name="CUSTOM_9">
    <p:bg>
      <p:bgPr>
        <a:blipFill>
          <a:blip r:embed="rId2">
            <a:alphaModFix/>
          </a:blip>
          <a:stretch>
            <a:fillRect/>
          </a:stretch>
        </a:blipFill>
        <a:effectLst/>
      </p:bgPr>
    </p:bg>
    <p:spTree>
      <p:nvGrpSpPr>
        <p:cNvPr id="1" name="Shape 228"/>
        <p:cNvGrpSpPr/>
        <p:nvPr/>
      </p:nvGrpSpPr>
      <p:grpSpPr>
        <a:xfrm>
          <a:off x="0" y="0"/>
          <a:ext cx="0" cy="0"/>
          <a:chOff x="0" y="0"/>
          <a:chExt cx="0" cy="0"/>
        </a:xfrm>
      </p:grpSpPr>
      <p:sp>
        <p:nvSpPr>
          <p:cNvPr id="229" name="Google Shape;229;p17"/>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30" name="Google Shape;230;p17"/>
          <p:cNvSpPr txBox="1">
            <a:spLocks noGrp="1"/>
          </p:cNvSpPr>
          <p:nvPr>
            <p:ph type="title" hasCustomPrompt="1"/>
          </p:nvPr>
        </p:nvSpPr>
        <p:spPr>
          <a:xfrm flipH="1">
            <a:off x="5359150" y="1181564"/>
            <a:ext cx="1575300" cy="121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2500"/>
              <a:buNone/>
              <a:defRPr sz="8700">
                <a:solidFill>
                  <a:schemeClr val="accent1"/>
                </a:solidFill>
              </a:defRPr>
            </a:lvl1pPr>
            <a:lvl2pPr lvl="1" algn="ctr" rtl="0">
              <a:spcBef>
                <a:spcPts val="0"/>
              </a:spcBef>
              <a:spcAft>
                <a:spcPts val="0"/>
              </a:spcAft>
              <a:buClr>
                <a:schemeClr val="lt2"/>
              </a:buClr>
              <a:buSzPts val="2500"/>
              <a:buNone/>
              <a:defRPr sz="2500">
                <a:solidFill>
                  <a:schemeClr val="lt2"/>
                </a:solidFill>
              </a:defRPr>
            </a:lvl2pPr>
            <a:lvl3pPr lvl="2" algn="ctr" rtl="0">
              <a:spcBef>
                <a:spcPts val="0"/>
              </a:spcBef>
              <a:spcAft>
                <a:spcPts val="0"/>
              </a:spcAft>
              <a:buClr>
                <a:schemeClr val="lt2"/>
              </a:buClr>
              <a:buSzPts val="2500"/>
              <a:buNone/>
              <a:defRPr sz="2500">
                <a:solidFill>
                  <a:schemeClr val="lt2"/>
                </a:solidFill>
              </a:defRPr>
            </a:lvl3pPr>
            <a:lvl4pPr lvl="3" algn="ctr" rtl="0">
              <a:spcBef>
                <a:spcPts val="0"/>
              </a:spcBef>
              <a:spcAft>
                <a:spcPts val="0"/>
              </a:spcAft>
              <a:buClr>
                <a:schemeClr val="lt2"/>
              </a:buClr>
              <a:buSzPts val="2500"/>
              <a:buNone/>
              <a:defRPr sz="2500">
                <a:solidFill>
                  <a:schemeClr val="lt2"/>
                </a:solidFill>
              </a:defRPr>
            </a:lvl4pPr>
            <a:lvl5pPr lvl="4" algn="ctr" rtl="0">
              <a:spcBef>
                <a:spcPts val="0"/>
              </a:spcBef>
              <a:spcAft>
                <a:spcPts val="0"/>
              </a:spcAft>
              <a:buClr>
                <a:schemeClr val="lt2"/>
              </a:buClr>
              <a:buSzPts val="2500"/>
              <a:buNone/>
              <a:defRPr sz="2500">
                <a:solidFill>
                  <a:schemeClr val="lt2"/>
                </a:solidFill>
              </a:defRPr>
            </a:lvl5pPr>
            <a:lvl6pPr lvl="5" algn="ctr" rtl="0">
              <a:spcBef>
                <a:spcPts val="0"/>
              </a:spcBef>
              <a:spcAft>
                <a:spcPts val="0"/>
              </a:spcAft>
              <a:buClr>
                <a:schemeClr val="lt2"/>
              </a:buClr>
              <a:buSzPts val="2500"/>
              <a:buNone/>
              <a:defRPr sz="2500">
                <a:solidFill>
                  <a:schemeClr val="lt2"/>
                </a:solidFill>
              </a:defRPr>
            </a:lvl6pPr>
            <a:lvl7pPr lvl="6" algn="ctr" rtl="0">
              <a:spcBef>
                <a:spcPts val="0"/>
              </a:spcBef>
              <a:spcAft>
                <a:spcPts val="0"/>
              </a:spcAft>
              <a:buClr>
                <a:schemeClr val="lt2"/>
              </a:buClr>
              <a:buSzPts val="2500"/>
              <a:buNone/>
              <a:defRPr sz="2500">
                <a:solidFill>
                  <a:schemeClr val="lt2"/>
                </a:solidFill>
              </a:defRPr>
            </a:lvl7pPr>
            <a:lvl8pPr lvl="7" algn="ctr" rtl="0">
              <a:spcBef>
                <a:spcPts val="0"/>
              </a:spcBef>
              <a:spcAft>
                <a:spcPts val="0"/>
              </a:spcAft>
              <a:buClr>
                <a:schemeClr val="lt2"/>
              </a:buClr>
              <a:buSzPts val="2500"/>
              <a:buNone/>
              <a:defRPr sz="2500">
                <a:solidFill>
                  <a:schemeClr val="lt2"/>
                </a:solidFill>
              </a:defRPr>
            </a:lvl8pPr>
            <a:lvl9pPr lvl="8" algn="ctr" rtl="0">
              <a:spcBef>
                <a:spcPts val="0"/>
              </a:spcBef>
              <a:spcAft>
                <a:spcPts val="0"/>
              </a:spcAft>
              <a:buClr>
                <a:schemeClr val="lt2"/>
              </a:buClr>
              <a:buSzPts val="2500"/>
              <a:buNone/>
              <a:defRPr sz="2500">
                <a:solidFill>
                  <a:schemeClr val="lt2"/>
                </a:solidFill>
              </a:defRPr>
            </a:lvl9pPr>
          </a:lstStyle>
          <a:p>
            <a:r>
              <a:t>xx%</a:t>
            </a:r>
          </a:p>
        </p:txBody>
      </p:sp>
      <p:sp>
        <p:nvSpPr>
          <p:cNvPr id="231" name="Google Shape;231;p17"/>
          <p:cNvSpPr txBox="1">
            <a:spLocks noGrp="1"/>
          </p:cNvSpPr>
          <p:nvPr>
            <p:ph type="title" idx="2"/>
          </p:nvPr>
        </p:nvSpPr>
        <p:spPr>
          <a:xfrm>
            <a:off x="3862900" y="2283075"/>
            <a:ext cx="4567800" cy="79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6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2" name="Google Shape;232;p17"/>
          <p:cNvSpPr txBox="1">
            <a:spLocks noGrp="1"/>
          </p:cNvSpPr>
          <p:nvPr>
            <p:ph type="subTitle" idx="1"/>
          </p:nvPr>
        </p:nvSpPr>
        <p:spPr>
          <a:xfrm>
            <a:off x="3862900" y="3192750"/>
            <a:ext cx="4567800" cy="46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None/>
              <a:defRPr sz="1600">
                <a:solidFill>
                  <a:schemeClr val="lt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33" name="Google Shape;233;p17"/>
          <p:cNvSpPr/>
          <p:nvPr/>
        </p:nvSpPr>
        <p:spPr>
          <a:xfrm>
            <a:off x="342362" y="32252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7"/>
          <p:cNvSpPr/>
          <p:nvPr/>
        </p:nvSpPr>
        <p:spPr>
          <a:xfrm>
            <a:off x="1170525" y="40674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7"/>
          <p:cNvSpPr/>
          <p:nvPr/>
        </p:nvSpPr>
        <p:spPr>
          <a:xfrm>
            <a:off x="976075" y="35724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7"/>
          <p:cNvSpPr/>
          <p:nvPr/>
        </p:nvSpPr>
        <p:spPr>
          <a:xfrm>
            <a:off x="300900" y="3917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7"/>
          <p:cNvSpPr/>
          <p:nvPr/>
        </p:nvSpPr>
        <p:spPr>
          <a:xfrm>
            <a:off x="600975" y="43400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7"/>
          <p:cNvSpPr/>
          <p:nvPr/>
        </p:nvSpPr>
        <p:spPr>
          <a:xfrm>
            <a:off x="1701550" y="35724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7"/>
          <p:cNvSpPr/>
          <p:nvPr/>
        </p:nvSpPr>
        <p:spPr>
          <a:xfrm>
            <a:off x="1247225" y="47855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7"/>
          <p:cNvSpPr/>
          <p:nvPr/>
        </p:nvSpPr>
        <p:spPr>
          <a:xfrm>
            <a:off x="2333350" y="40057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7"/>
          <p:cNvSpPr/>
          <p:nvPr/>
        </p:nvSpPr>
        <p:spPr>
          <a:xfrm>
            <a:off x="8153738" y="43400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7"/>
          <p:cNvSpPr/>
          <p:nvPr/>
        </p:nvSpPr>
        <p:spPr>
          <a:xfrm>
            <a:off x="7806025" y="47855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7"/>
          <p:cNvSpPr/>
          <p:nvPr/>
        </p:nvSpPr>
        <p:spPr>
          <a:xfrm>
            <a:off x="7618950" y="42572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7"/>
          <p:cNvSpPr/>
          <p:nvPr/>
        </p:nvSpPr>
        <p:spPr>
          <a:xfrm>
            <a:off x="8683250" y="4687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7"/>
          <p:cNvSpPr/>
          <p:nvPr/>
        </p:nvSpPr>
        <p:spPr>
          <a:xfrm>
            <a:off x="8624300" y="40674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7"/>
          <p:cNvSpPr/>
          <p:nvPr/>
        </p:nvSpPr>
        <p:spPr>
          <a:xfrm>
            <a:off x="8077538" y="2407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7"/>
          <p:cNvSpPr/>
          <p:nvPr/>
        </p:nvSpPr>
        <p:spPr>
          <a:xfrm>
            <a:off x="7768963" y="390762"/>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4">
  <p:cSld name="CUSTOM_12">
    <p:bg>
      <p:bgPr>
        <a:blipFill>
          <a:blip r:embed="rId2">
            <a:alphaModFix/>
          </a:blip>
          <a:stretch>
            <a:fillRect/>
          </a:stretch>
        </a:blipFill>
        <a:effectLst/>
      </p:bgPr>
    </p:bg>
    <p:spTree>
      <p:nvGrpSpPr>
        <p:cNvPr id="1" name="Shape 248"/>
        <p:cNvGrpSpPr/>
        <p:nvPr/>
      </p:nvGrpSpPr>
      <p:grpSpPr>
        <a:xfrm>
          <a:off x="0" y="0"/>
          <a:ext cx="0" cy="0"/>
          <a:chOff x="0" y="0"/>
          <a:chExt cx="0" cy="0"/>
        </a:xfrm>
      </p:grpSpPr>
      <p:sp>
        <p:nvSpPr>
          <p:cNvPr id="249" name="Google Shape;249;p18"/>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50" name="Google Shape;250;p18"/>
          <p:cNvSpPr txBox="1">
            <a:spLocks noGrp="1"/>
          </p:cNvSpPr>
          <p:nvPr>
            <p:ph type="title" hasCustomPrompt="1"/>
          </p:nvPr>
        </p:nvSpPr>
        <p:spPr>
          <a:xfrm flipH="1">
            <a:off x="2209475" y="1181564"/>
            <a:ext cx="1575300" cy="121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2500"/>
              <a:buNone/>
              <a:defRPr sz="8700">
                <a:solidFill>
                  <a:schemeClr val="accent1"/>
                </a:solidFill>
              </a:defRPr>
            </a:lvl1pPr>
            <a:lvl2pPr lvl="1" algn="ctr" rtl="0">
              <a:spcBef>
                <a:spcPts val="0"/>
              </a:spcBef>
              <a:spcAft>
                <a:spcPts val="0"/>
              </a:spcAft>
              <a:buClr>
                <a:schemeClr val="lt2"/>
              </a:buClr>
              <a:buSzPts val="2500"/>
              <a:buNone/>
              <a:defRPr sz="2500">
                <a:solidFill>
                  <a:schemeClr val="lt2"/>
                </a:solidFill>
              </a:defRPr>
            </a:lvl2pPr>
            <a:lvl3pPr lvl="2" algn="ctr" rtl="0">
              <a:spcBef>
                <a:spcPts val="0"/>
              </a:spcBef>
              <a:spcAft>
                <a:spcPts val="0"/>
              </a:spcAft>
              <a:buClr>
                <a:schemeClr val="lt2"/>
              </a:buClr>
              <a:buSzPts val="2500"/>
              <a:buNone/>
              <a:defRPr sz="2500">
                <a:solidFill>
                  <a:schemeClr val="lt2"/>
                </a:solidFill>
              </a:defRPr>
            </a:lvl3pPr>
            <a:lvl4pPr lvl="3" algn="ctr" rtl="0">
              <a:spcBef>
                <a:spcPts val="0"/>
              </a:spcBef>
              <a:spcAft>
                <a:spcPts val="0"/>
              </a:spcAft>
              <a:buClr>
                <a:schemeClr val="lt2"/>
              </a:buClr>
              <a:buSzPts val="2500"/>
              <a:buNone/>
              <a:defRPr sz="2500">
                <a:solidFill>
                  <a:schemeClr val="lt2"/>
                </a:solidFill>
              </a:defRPr>
            </a:lvl4pPr>
            <a:lvl5pPr lvl="4" algn="ctr" rtl="0">
              <a:spcBef>
                <a:spcPts val="0"/>
              </a:spcBef>
              <a:spcAft>
                <a:spcPts val="0"/>
              </a:spcAft>
              <a:buClr>
                <a:schemeClr val="lt2"/>
              </a:buClr>
              <a:buSzPts val="2500"/>
              <a:buNone/>
              <a:defRPr sz="2500">
                <a:solidFill>
                  <a:schemeClr val="lt2"/>
                </a:solidFill>
              </a:defRPr>
            </a:lvl5pPr>
            <a:lvl6pPr lvl="5" algn="ctr" rtl="0">
              <a:spcBef>
                <a:spcPts val="0"/>
              </a:spcBef>
              <a:spcAft>
                <a:spcPts val="0"/>
              </a:spcAft>
              <a:buClr>
                <a:schemeClr val="lt2"/>
              </a:buClr>
              <a:buSzPts val="2500"/>
              <a:buNone/>
              <a:defRPr sz="2500">
                <a:solidFill>
                  <a:schemeClr val="lt2"/>
                </a:solidFill>
              </a:defRPr>
            </a:lvl6pPr>
            <a:lvl7pPr lvl="6" algn="ctr" rtl="0">
              <a:spcBef>
                <a:spcPts val="0"/>
              </a:spcBef>
              <a:spcAft>
                <a:spcPts val="0"/>
              </a:spcAft>
              <a:buClr>
                <a:schemeClr val="lt2"/>
              </a:buClr>
              <a:buSzPts val="2500"/>
              <a:buNone/>
              <a:defRPr sz="2500">
                <a:solidFill>
                  <a:schemeClr val="lt2"/>
                </a:solidFill>
              </a:defRPr>
            </a:lvl7pPr>
            <a:lvl8pPr lvl="7" algn="ctr" rtl="0">
              <a:spcBef>
                <a:spcPts val="0"/>
              </a:spcBef>
              <a:spcAft>
                <a:spcPts val="0"/>
              </a:spcAft>
              <a:buClr>
                <a:schemeClr val="lt2"/>
              </a:buClr>
              <a:buSzPts val="2500"/>
              <a:buNone/>
              <a:defRPr sz="2500">
                <a:solidFill>
                  <a:schemeClr val="lt2"/>
                </a:solidFill>
              </a:defRPr>
            </a:lvl8pPr>
            <a:lvl9pPr lvl="8" algn="ctr" rtl="0">
              <a:spcBef>
                <a:spcPts val="0"/>
              </a:spcBef>
              <a:spcAft>
                <a:spcPts val="0"/>
              </a:spcAft>
              <a:buClr>
                <a:schemeClr val="lt2"/>
              </a:buClr>
              <a:buSzPts val="2500"/>
              <a:buNone/>
              <a:defRPr sz="2500">
                <a:solidFill>
                  <a:schemeClr val="lt2"/>
                </a:solidFill>
              </a:defRPr>
            </a:lvl9pPr>
          </a:lstStyle>
          <a:p>
            <a:r>
              <a:t>xx%</a:t>
            </a:r>
          </a:p>
        </p:txBody>
      </p:sp>
      <p:sp>
        <p:nvSpPr>
          <p:cNvPr id="251" name="Google Shape;251;p18"/>
          <p:cNvSpPr txBox="1">
            <a:spLocks noGrp="1"/>
          </p:cNvSpPr>
          <p:nvPr>
            <p:ph type="title" idx="2"/>
          </p:nvPr>
        </p:nvSpPr>
        <p:spPr>
          <a:xfrm>
            <a:off x="713225" y="2283075"/>
            <a:ext cx="4567800" cy="79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6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2" name="Google Shape;252;p18"/>
          <p:cNvSpPr txBox="1">
            <a:spLocks noGrp="1"/>
          </p:cNvSpPr>
          <p:nvPr>
            <p:ph type="subTitle" idx="1"/>
          </p:nvPr>
        </p:nvSpPr>
        <p:spPr>
          <a:xfrm>
            <a:off x="713225" y="3192750"/>
            <a:ext cx="4567800" cy="46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None/>
              <a:defRPr sz="1600">
                <a:solidFill>
                  <a:schemeClr val="lt1"/>
                </a:solidFill>
              </a:defRPr>
            </a:lvl1pPr>
            <a:lvl2pPr lvl="1" algn="ctr" rtl="0">
              <a:spcBef>
                <a:spcPts val="0"/>
              </a:spcBef>
              <a:spcAft>
                <a:spcPts val="0"/>
              </a:spcAft>
              <a:buClr>
                <a:schemeClr val="dk1"/>
              </a:buClr>
              <a:buSzPts val="1400"/>
              <a:buNone/>
              <a:defRPr>
                <a:solidFill>
                  <a:schemeClr val="dk1"/>
                </a:solidFill>
              </a:defRPr>
            </a:lvl2pPr>
            <a:lvl3pPr lvl="2" algn="ctr" rtl="0">
              <a:spcBef>
                <a:spcPts val="0"/>
              </a:spcBef>
              <a:spcAft>
                <a:spcPts val="0"/>
              </a:spcAft>
              <a:buClr>
                <a:schemeClr val="dk1"/>
              </a:buClr>
              <a:buSzPts val="1400"/>
              <a:buNone/>
              <a:defRPr>
                <a:solidFill>
                  <a:schemeClr val="dk1"/>
                </a:solidFill>
              </a:defRPr>
            </a:lvl3pPr>
            <a:lvl4pPr lvl="3" algn="ctr" rtl="0">
              <a:spcBef>
                <a:spcPts val="0"/>
              </a:spcBef>
              <a:spcAft>
                <a:spcPts val="0"/>
              </a:spcAft>
              <a:buClr>
                <a:schemeClr val="dk1"/>
              </a:buClr>
              <a:buSzPts val="1400"/>
              <a:buNone/>
              <a:defRPr>
                <a:solidFill>
                  <a:schemeClr val="dk1"/>
                </a:solidFill>
              </a:defRPr>
            </a:lvl4pPr>
            <a:lvl5pPr lvl="4" algn="ctr" rtl="0">
              <a:spcBef>
                <a:spcPts val="0"/>
              </a:spcBef>
              <a:spcAft>
                <a:spcPts val="0"/>
              </a:spcAft>
              <a:buClr>
                <a:schemeClr val="dk1"/>
              </a:buClr>
              <a:buSzPts val="1400"/>
              <a:buNone/>
              <a:defRPr>
                <a:solidFill>
                  <a:schemeClr val="dk1"/>
                </a:solidFill>
              </a:defRPr>
            </a:lvl5pPr>
            <a:lvl6pPr lvl="5" algn="ctr" rtl="0">
              <a:spcBef>
                <a:spcPts val="0"/>
              </a:spcBef>
              <a:spcAft>
                <a:spcPts val="0"/>
              </a:spcAft>
              <a:buClr>
                <a:schemeClr val="dk1"/>
              </a:buClr>
              <a:buSzPts val="1400"/>
              <a:buNone/>
              <a:defRPr>
                <a:solidFill>
                  <a:schemeClr val="dk1"/>
                </a:solidFill>
              </a:defRPr>
            </a:lvl6pPr>
            <a:lvl7pPr lvl="6" algn="ctr" rtl="0">
              <a:spcBef>
                <a:spcPts val="0"/>
              </a:spcBef>
              <a:spcAft>
                <a:spcPts val="0"/>
              </a:spcAft>
              <a:buClr>
                <a:schemeClr val="dk1"/>
              </a:buClr>
              <a:buSzPts val="1400"/>
              <a:buNone/>
              <a:defRPr>
                <a:solidFill>
                  <a:schemeClr val="dk1"/>
                </a:solidFill>
              </a:defRPr>
            </a:lvl7pPr>
            <a:lvl8pPr lvl="7" algn="ctr" rtl="0">
              <a:spcBef>
                <a:spcPts val="0"/>
              </a:spcBef>
              <a:spcAft>
                <a:spcPts val="0"/>
              </a:spcAft>
              <a:buClr>
                <a:schemeClr val="dk1"/>
              </a:buClr>
              <a:buSzPts val="1400"/>
              <a:buNone/>
              <a:defRPr>
                <a:solidFill>
                  <a:schemeClr val="dk1"/>
                </a:solidFill>
              </a:defRPr>
            </a:lvl8pPr>
            <a:lvl9pPr lvl="8" algn="ctr" rtl="0">
              <a:spcBef>
                <a:spcPts val="0"/>
              </a:spcBef>
              <a:spcAft>
                <a:spcPts val="0"/>
              </a:spcAft>
              <a:buClr>
                <a:schemeClr val="dk1"/>
              </a:buClr>
              <a:buSzPts val="1400"/>
              <a:buNone/>
              <a:defRPr>
                <a:solidFill>
                  <a:schemeClr val="dk1"/>
                </a:solidFill>
              </a:defRPr>
            </a:lvl9pPr>
          </a:lstStyle>
          <a:p>
            <a:endParaRPr/>
          </a:p>
        </p:txBody>
      </p:sp>
      <p:sp>
        <p:nvSpPr>
          <p:cNvPr id="253" name="Google Shape;253;p18"/>
          <p:cNvSpPr/>
          <p:nvPr/>
        </p:nvSpPr>
        <p:spPr>
          <a:xfrm>
            <a:off x="297112" y="39531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8"/>
          <p:cNvSpPr/>
          <p:nvPr/>
        </p:nvSpPr>
        <p:spPr>
          <a:xfrm>
            <a:off x="1022875" y="46390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8"/>
          <p:cNvSpPr/>
          <p:nvPr/>
        </p:nvSpPr>
        <p:spPr>
          <a:xfrm>
            <a:off x="1984075" y="41749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8"/>
          <p:cNvSpPr/>
          <p:nvPr/>
        </p:nvSpPr>
        <p:spPr>
          <a:xfrm>
            <a:off x="1984075" y="48427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8"/>
          <p:cNvSpPr/>
          <p:nvPr/>
        </p:nvSpPr>
        <p:spPr>
          <a:xfrm>
            <a:off x="3880250" y="46099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8"/>
          <p:cNvSpPr/>
          <p:nvPr/>
        </p:nvSpPr>
        <p:spPr>
          <a:xfrm>
            <a:off x="1093800" y="37197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8"/>
          <p:cNvSpPr/>
          <p:nvPr/>
        </p:nvSpPr>
        <p:spPr>
          <a:xfrm>
            <a:off x="2739125" y="44924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8"/>
          <p:cNvSpPr/>
          <p:nvPr/>
        </p:nvSpPr>
        <p:spPr>
          <a:xfrm>
            <a:off x="7850075" y="44924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8"/>
          <p:cNvSpPr/>
          <p:nvPr/>
        </p:nvSpPr>
        <p:spPr>
          <a:xfrm>
            <a:off x="8188638" y="39531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8"/>
          <p:cNvSpPr/>
          <p:nvPr/>
        </p:nvSpPr>
        <p:spPr>
          <a:xfrm>
            <a:off x="8652875" y="47223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8"/>
          <p:cNvSpPr/>
          <p:nvPr/>
        </p:nvSpPr>
        <p:spPr>
          <a:xfrm>
            <a:off x="8652875" y="32912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8"/>
          <p:cNvSpPr/>
          <p:nvPr/>
        </p:nvSpPr>
        <p:spPr>
          <a:xfrm>
            <a:off x="7963925" y="29307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8"/>
          <p:cNvSpPr/>
          <p:nvPr/>
        </p:nvSpPr>
        <p:spPr>
          <a:xfrm>
            <a:off x="8730950" y="27453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266" name="Google Shape;266;p18"/>
          <p:cNvSpPr/>
          <p:nvPr/>
        </p:nvSpPr>
        <p:spPr>
          <a:xfrm>
            <a:off x="7636250" y="19046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8"/>
          <p:cNvSpPr/>
          <p:nvPr/>
        </p:nvSpPr>
        <p:spPr>
          <a:xfrm>
            <a:off x="8000100" y="13588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8"/>
          <p:cNvSpPr/>
          <p:nvPr/>
        </p:nvSpPr>
        <p:spPr>
          <a:xfrm>
            <a:off x="8188650" y="18591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8"/>
          <p:cNvSpPr/>
          <p:nvPr/>
        </p:nvSpPr>
        <p:spPr>
          <a:xfrm>
            <a:off x="8652875" y="11354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8"/>
          <p:cNvSpPr/>
          <p:nvPr/>
        </p:nvSpPr>
        <p:spPr>
          <a:xfrm>
            <a:off x="7934100" y="8343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
  <p:cSld name="CUSTOM_1">
    <p:bg>
      <p:bgPr>
        <a:blipFill>
          <a:blip r:embed="rId2">
            <a:alphaModFix/>
          </a:blip>
          <a:stretch>
            <a:fillRect/>
          </a:stretch>
        </a:blipFill>
        <a:effectLst/>
      </p:bgPr>
    </p:bg>
    <p:spTree>
      <p:nvGrpSpPr>
        <p:cNvPr id="1" name="Shape 294"/>
        <p:cNvGrpSpPr/>
        <p:nvPr/>
      </p:nvGrpSpPr>
      <p:grpSpPr>
        <a:xfrm>
          <a:off x="0" y="0"/>
          <a:ext cx="0" cy="0"/>
          <a:chOff x="0" y="0"/>
          <a:chExt cx="0" cy="0"/>
        </a:xfrm>
      </p:grpSpPr>
      <p:sp>
        <p:nvSpPr>
          <p:cNvPr id="295" name="Google Shape;295;p20"/>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0"/>
          <p:cNvSpPr txBox="1">
            <a:spLocks noGrp="1"/>
          </p:cNvSpPr>
          <p:nvPr>
            <p:ph type="title"/>
          </p:nvPr>
        </p:nvSpPr>
        <p:spPr>
          <a:xfrm flipH="1">
            <a:off x="710246" y="368825"/>
            <a:ext cx="7723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3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7" name="Google Shape;297;p20"/>
          <p:cNvSpPr txBox="1">
            <a:spLocks noGrp="1"/>
          </p:cNvSpPr>
          <p:nvPr>
            <p:ph type="subTitle" idx="1"/>
          </p:nvPr>
        </p:nvSpPr>
        <p:spPr>
          <a:xfrm>
            <a:off x="710250" y="1406950"/>
            <a:ext cx="4098600" cy="25131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1"/>
              </a:buClr>
              <a:buSzPts val="1400"/>
              <a:buFont typeface="Montserrat"/>
              <a:buChar char="●"/>
              <a:defRPr sz="1600">
                <a:solidFill>
                  <a:schemeClr val="lt1"/>
                </a:solidFill>
              </a:defRPr>
            </a:lvl1pPr>
            <a:lvl2pPr lvl="1">
              <a:spcBef>
                <a:spcPts val="0"/>
              </a:spcBef>
              <a:spcAft>
                <a:spcPts val="0"/>
              </a:spcAft>
              <a:buClr>
                <a:schemeClr val="lt1"/>
              </a:buClr>
              <a:buSzPts val="1400"/>
              <a:buFont typeface="Montserrat"/>
              <a:buChar char="○"/>
              <a:defRPr>
                <a:solidFill>
                  <a:schemeClr val="lt1"/>
                </a:solidFill>
              </a:defRPr>
            </a:lvl2pPr>
            <a:lvl3pPr lvl="2">
              <a:spcBef>
                <a:spcPts val="0"/>
              </a:spcBef>
              <a:spcAft>
                <a:spcPts val="0"/>
              </a:spcAft>
              <a:buClr>
                <a:schemeClr val="lt1"/>
              </a:buClr>
              <a:buSzPts val="1400"/>
              <a:buFont typeface="Montserrat"/>
              <a:buChar char="■"/>
              <a:defRPr>
                <a:solidFill>
                  <a:schemeClr val="lt1"/>
                </a:solidFill>
              </a:defRPr>
            </a:lvl3pPr>
            <a:lvl4pPr lvl="3">
              <a:spcBef>
                <a:spcPts val="0"/>
              </a:spcBef>
              <a:spcAft>
                <a:spcPts val="0"/>
              </a:spcAft>
              <a:buClr>
                <a:schemeClr val="lt1"/>
              </a:buClr>
              <a:buSzPts val="1400"/>
              <a:buFont typeface="Montserrat"/>
              <a:buChar char="●"/>
              <a:defRPr>
                <a:solidFill>
                  <a:schemeClr val="lt1"/>
                </a:solidFill>
              </a:defRPr>
            </a:lvl4pPr>
            <a:lvl5pPr lvl="4">
              <a:spcBef>
                <a:spcPts val="0"/>
              </a:spcBef>
              <a:spcAft>
                <a:spcPts val="0"/>
              </a:spcAft>
              <a:buClr>
                <a:schemeClr val="lt1"/>
              </a:buClr>
              <a:buSzPts val="1400"/>
              <a:buFont typeface="Montserrat"/>
              <a:buChar char="○"/>
              <a:defRPr>
                <a:solidFill>
                  <a:schemeClr val="lt1"/>
                </a:solidFill>
              </a:defRPr>
            </a:lvl5pPr>
            <a:lvl6pPr lvl="5">
              <a:spcBef>
                <a:spcPts val="0"/>
              </a:spcBef>
              <a:spcAft>
                <a:spcPts val="0"/>
              </a:spcAft>
              <a:buClr>
                <a:schemeClr val="lt1"/>
              </a:buClr>
              <a:buSzPts val="1400"/>
              <a:buFont typeface="Montserrat"/>
              <a:buChar char="■"/>
              <a:defRPr>
                <a:solidFill>
                  <a:schemeClr val="lt1"/>
                </a:solidFill>
              </a:defRPr>
            </a:lvl6pPr>
            <a:lvl7pPr lvl="6">
              <a:spcBef>
                <a:spcPts val="0"/>
              </a:spcBef>
              <a:spcAft>
                <a:spcPts val="0"/>
              </a:spcAft>
              <a:buClr>
                <a:schemeClr val="lt1"/>
              </a:buClr>
              <a:buSzPts val="1400"/>
              <a:buFont typeface="Montserrat"/>
              <a:buChar char="●"/>
              <a:defRPr>
                <a:solidFill>
                  <a:schemeClr val="lt1"/>
                </a:solidFill>
              </a:defRPr>
            </a:lvl7pPr>
            <a:lvl8pPr lvl="7">
              <a:spcBef>
                <a:spcPts val="0"/>
              </a:spcBef>
              <a:spcAft>
                <a:spcPts val="0"/>
              </a:spcAft>
              <a:buClr>
                <a:schemeClr val="lt1"/>
              </a:buClr>
              <a:buSzPts val="1400"/>
              <a:buFont typeface="Montserrat"/>
              <a:buChar char="○"/>
              <a:defRPr>
                <a:solidFill>
                  <a:schemeClr val="lt1"/>
                </a:solidFill>
              </a:defRPr>
            </a:lvl8pPr>
            <a:lvl9pPr lvl="8">
              <a:spcBef>
                <a:spcPts val="0"/>
              </a:spcBef>
              <a:spcAft>
                <a:spcPts val="0"/>
              </a:spcAft>
              <a:buClr>
                <a:schemeClr val="lt1"/>
              </a:buClr>
              <a:buSzPts val="1400"/>
              <a:buFont typeface="Montserrat"/>
              <a:buChar char="■"/>
              <a:defRPr>
                <a:solidFill>
                  <a:schemeClr val="lt1"/>
                </a:solidFill>
              </a:defRPr>
            </a:lvl9pPr>
          </a:lstStyle>
          <a:p>
            <a:endParaRPr/>
          </a:p>
        </p:txBody>
      </p:sp>
      <p:sp>
        <p:nvSpPr>
          <p:cNvPr id="298" name="Google Shape;298;p20"/>
          <p:cNvSpPr/>
          <p:nvPr/>
        </p:nvSpPr>
        <p:spPr>
          <a:xfrm>
            <a:off x="7045000" y="362008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0"/>
          <p:cNvSpPr/>
          <p:nvPr/>
        </p:nvSpPr>
        <p:spPr>
          <a:xfrm>
            <a:off x="7642825" y="3353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0"/>
          <p:cNvSpPr/>
          <p:nvPr/>
        </p:nvSpPr>
        <p:spPr>
          <a:xfrm>
            <a:off x="7876400" y="39200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0"/>
          <p:cNvSpPr/>
          <p:nvPr/>
        </p:nvSpPr>
        <p:spPr>
          <a:xfrm>
            <a:off x="8355763" y="37187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0"/>
          <p:cNvSpPr/>
          <p:nvPr/>
        </p:nvSpPr>
        <p:spPr>
          <a:xfrm>
            <a:off x="8026425" y="45215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0"/>
          <p:cNvSpPr/>
          <p:nvPr/>
        </p:nvSpPr>
        <p:spPr>
          <a:xfrm>
            <a:off x="1391550" y="452148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0"/>
          <p:cNvSpPr/>
          <p:nvPr/>
        </p:nvSpPr>
        <p:spPr>
          <a:xfrm>
            <a:off x="2086938" y="43400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0"/>
          <p:cNvSpPr/>
          <p:nvPr/>
        </p:nvSpPr>
        <p:spPr>
          <a:xfrm>
            <a:off x="2680888" y="47109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0"/>
          <p:cNvSpPr/>
          <p:nvPr/>
        </p:nvSpPr>
        <p:spPr>
          <a:xfrm>
            <a:off x="3297938" y="43400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CUSTOM_2">
    <p:bg>
      <p:bgPr>
        <a:blipFill>
          <a:blip r:embed="rId2">
            <a:alphaModFix/>
          </a:blip>
          <a:stretch>
            <a:fillRect/>
          </a:stretch>
        </a:blipFill>
        <a:effectLst/>
      </p:bgPr>
    </p:bg>
    <p:spTree>
      <p:nvGrpSpPr>
        <p:cNvPr id="1" name="Shape 307"/>
        <p:cNvGrpSpPr/>
        <p:nvPr/>
      </p:nvGrpSpPr>
      <p:grpSpPr>
        <a:xfrm>
          <a:off x="0" y="0"/>
          <a:ext cx="0" cy="0"/>
          <a:chOff x="0" y="0"/>
          <a:chExt cx="0" cy="0"/>
        </a:xfrm>
      </p:grpSpPr>
      <p:sp>
        <p:nvSpPr>
          <p:cNvPr id="308" name="Google Shape;308;p21"/>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1"/>
          <p:cNvSpPr txBox="1">
            <a:spLocks noGrp="1"/>
          </p:cNvSpPr>
          <p:nvPr>
            <p:ph type="title"/>
          </p:nvPr>
        </p:nvSpPr>
        <p:spPr>
          <a:xfrm flipH="1">
            <a:off x="710246" y="368825"/>
            <a:ext cx="7723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3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0" name="Google Shape;310;p21"/>
          <p:cNvSpPr txBox="1">
            <a:spLocks noGrp="1"/>
          </p:cNvSpPr>
          <p:nvPr>
            <p:ph type="subTitle" idx="1"/>
          </p:nvPr>
        </p:nvSpPr>
        <p:spPr>
          <a:xfrm>
            <a:off x="710250" y="1020475"/>
            <a:ext cx="7723500" cy="35835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1600"/>
              <a:buFont typeface="Montserrat"/>
              <a:buChar char="●"/>
              <a:defRPr sz="1600">
                <a:solidFill>
                  <a:schemeClr val="lt1"/>
                </a:solidFill>
              </a:defRPr>
            </a:lvl1pPr>
            <a:lvl2pPr lvl="1" rtl="0">
              <a:spcBef>
                <a:spcPts val="0"/>
              </a:spcBef>
              <a:spcAft>
                <a:spcPts val="0"/>
              </a:spcAft>
              <a:buClr>
                <a:schemeClr val="lt1"/>
              </a:buClr>
              <a:buSzPts val="1400"/>
              <a:buFont typeface="Montserrat"/>
              <a:buChar char="○"/>
              <a:defRPr>
                <a:solidFill>
                  <a:schemeClr val="lt1"/>
                </a:solidFill>
              </a:defRPr>
            </a:lvl2pPr>
            <a:lvl3pPr lvl="2" rtl="0">
              <a:spcBef>
                <a:spcPts val="0"/>
              </a:spcBef>
              <a:spcAft>
                <a:spcPts val="0"/>
              </a:spcAft>
              <a:buClr>
                <a:schemeClr val="lt1"/>
              </a:buClr>
              <a:buSzPts val="1400"/>
              <a:buFont typeface="Montserrat"/>
              <a:buChar char="■"/>
              <a:defRPr>
                <a:solidFill>
                  <a:schemeClr val="lt1"/>
                </a:solidFill>
              </a:defRPr>
            </a:lvl3pPr>
            <a:lvl4pPr lvl="3" rtl="0">
              <a:spcBef>
                <a:spcPts val="0"/>
              </a:spcBef>
              <a:spcAft>
                <a:spcPts val="0"/>
              </a:spcAft>
              <a:buClr>
                <a:schemeClr val="lt1"/>
              </a:buClr>
              <a:buSzPts val="1400"/>
              <a:buFont typeface="Montserrat"/>
              <a:buChar char="●"/>
              <a:defRPr>
                <a:solidFill>
                  <a:schemeClr val="lt1"/>
                </a:solidFill>
              </a:defRPr>
            </a:lvl4pPr>
            <a:lvl5pPr lvl="4" rtl="0">
              <a:spcBef>
                <a:spcPts val="0"/>
              </a:spcBef>
              <a:spcAft>
                <a:spcPts val="0"/>
              </a:spcAft>
              <a:buClr>
                <a:schemeClr val="lt1"/>
              </a:buClr>
              <a:buSzPts val="1400"/>
              <a:buFont typeface="Montserrat"/>
              <a:buChar char="○"/>
              <a:defRPr>
                <a:solidFill>
                  <a:schemeClr val="lt1"/>
                </a:solidFill>
              </a:defRPr>
            </a:lvl5pPr>
            <a:lvl6pPr lvl="5" rtl="0">
              <a:spcBef>
                <a:spcPts val="0"/>
              </a:spcBef>
              <a:spcAft>
                <a:spcPts val="0"/>
              </a:spcAft>
              <a:buClr>
                <a:schemeClr val="lt1"/>
              </a:buClr>
              <a:buSzPts val="1400"/>
              <a:buFont typeface="Montserrat"/>
              <a:buChar char="■"/>
              <a:defRPr>
                <a:solidFill>
                  <a:schemeClr val="lt1"/>
                </a:solidFill>
              </a:defRPr>
            </a:lvl6pPr>
            <a:lvl7pPr lvl="6" rtl="0">
              <a:spcBef>
                <a:spcPts val="0"/>
              </a:spcBef>
              <a:spcAft>
                <a:spcPts val="0"/>
              </a:spcAft>
              <a:buClr>
                <a:schemeClr val="lt1"/>
              </a:buClr>
              <a:buSzPts val="1400"/>
              <a:buFont typeface="Montserrat"/>
              <a:buChar char="●"/>
              <a:defRPr>
                <a:solidFill>
                  <a:schemeClr val="lt1"/>
                </a:solidFill>
              </a:defRPr>
            </a:lvl7pPr>
            <a:lvl8pPr lvl="7" rtl="0">
              <a:spcBef>
                <a:spcPts val="0"/>
              </a:spcBef>
              <a:spcAft>
                <a:spcPts val="0"/>
              </a:spcAft>
              <a:buClr>
                <a:schemeClr val="lt1"/>
              </a:buClr>
              <a:buSzPts val="1400"/>
              <a:buFont typeface="Montserrat"/>
              <a:buChar char="○"/>
              <a:defRPr>
                <a:solidFill>
                  <a:schemeClr val="lt1"/>
                </a:solidFill>
              </a:defRPr>
            </a:lvl8pPr>
            <a:lvl9pPr lvl="8" rtl="0">
              <a:spcBef>
                <a:spcPts val="0"/>
              </a:spcBef>
              <a:spcAft>
                <a:spcPts val="0"/>
              </a:spcAft>
              <a:buClr>
                <a:schemeClr val="lt1"/>
              </a:buClr>
              <a:buSzPts val="1400"/>
              <a:buFont typeface="Montserrat"/>
              <a:buChar char="■"/>
              <a:defRPr>
                <a:solidFill>
                  <a:schemeClr val="lt1"/>
                </a:solidFill>
              </a:defRPr>
            </a:lvl9pPr>
          </a:lstStyle>
          <a:p>
            <a:endParaRPr/>
          </a:p>
        </p:txBody>
      </p:sp>
      <p:sp>
        <p:nvSpPr>
          <p:cNvPr id="311" name="Google Shape;311;p21"/>
          <p:cNvSpPr/>
          <p:nvPr/>
        </p:nvSpPr>
        <p:spPr>
          <a:xfrm>
            <a:off x="217388" y="45788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1"/>
          <p:cNvSpPr/>
          <p:nvPr/>
        </p:nvSpPr>
        <p:spPr>
          <a:xfrm>
            <a:off x="713225" y="48561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1"/>
          <p:cNvSpPr/>
          <p:nvPr/>
        </p:nvSpPr>
        <p:spPr>
          <a:xfrm>
            <a:off x="1859238" y="2232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1"/>
          <p:cNvSpPr/>
          <p:nvPr/>
        </p:nvSpPr>
        <p:spPr>
          <a:xfrm>
            <a:off x="1130425" y="1497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1"/>
          <p:cNvSpPr/>
          <p:nvPr/>
        </p:nvSpPr>
        <p:spPr>
          <a:xfrm>
            <a:off x="375925" y="426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1"/>
          <p:cNvSpPr/>
          <p:nvPr/>
        </p:nvSpPr>
        <p:spPr>
          <a:xfrm>
            <a:off x="2160125" y="758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1"/>
          <p:cNvSpPr/>
          <p:nvPr/>
        </p:nvSpPr>
        <p:spPr>
          <a:xfrm>
            <a:off x="2815600" y="223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1"/>
          <p:cNvSpPr/>
          <p:nvPr/>
        </p:nvSpPr>
        <p:spPr>
          <a:xfrm>
            <a:off x="6244750" y="223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1"/>
          <p:cNvSpPr/>
          <p:nvPr/>
        </p:nvSpPr>
        <p:spPr>
          <a:xfrm>
            <a:off x="7246850" y="501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1"/>
          <p:cNvSpPr/>
          <p:nvPr/>
        </p:nvSpPr>
        <p:spPr>
          <a:xfrm>
            <a:off x="6562650" y="7947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1"/>
          <p:cNvSpPr/>
          <p:nvPr/>
        </p:nvSpPr>
        <p:spPr>
          <a:xfrm>
            <a:off x="7701375" y="1257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1"/>
          <p:cNvSpPr/>
          <p:nvPr/>
        </p:nvSpPr>
        <p:spPr>
          <a:xfrm>
            <a:off x="7738875" y="223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1"/>
          <p:cNvSpPr/>
          <p:nvPr/>
        </p:nvSpPr>
        <p:spPr>
          <a:xfrm>
            <a:off x="8105325" y="758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1"/>
          <p:cNvSpPr/>
          <p:nvPr/>
        </p:nvSpPr>
        <p:spPr>
          <a:xfrm>
            <a:off x="8776150" y="984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1">
  <p:cSld name="CUSTOM_6">
    <p:bg>
      <p:bgPr>
        <a:blipFill>
          <a:blip r:embed="rId2">
            <a:alphaModFix/>
          </a:blip>
          <a:stretch>
            <a:fillRect/>
          </a:stretch>
        </a:blipFill>
        <a:effectLst/>
      </p:bgPr>
    </p:bg>
    <p:spTree>
      <p:nvGrpSpPr>
        <p:cNvPr id="1" name="Shape 355"/>
        <p:cNvGrpSpPr/>
        <p:nvPr/>
      </p:nvGrpSpPr>
      <p:grpSpPr>
        <a:xfrm>
          <a:off x="0" y="0"/>
          <a:ext cx="0" cy="0"/>
          <a:chOff x="0" y="0"/>
          <a:chExt cx="0" cy="0"/>
        </a:xfrm>
      </p:grpSpPr>
      <p:sp>
        <p:nvSpPr>
          <p:cNvPr id="356" name="Google Shape;356;p24"/>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4"/>
          <p:cNvSpPr txBox="1">
            <a:spLocks noGrp="1"/>
          </p:cNvSpPr>
          <p:nvPr>
            <p:ph type="title"/>
          </p:nvPr>
        </p:nvSpPr>
        <p:spPr>
          <a:xfrm flipH="1">
            <a:off x="710246" y="368825"/>
            <a:ext cx="7723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3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58" name="Google Shape;358;p24"/>
          <p:cNvSpPr/>
          <p:nvPr/>
        </p:nvSpPr>
        <p:spPr>
          <a:xfrm>
            <a:off x="415963" y="46240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4"/>
          <p:cNvSpPr/>
          <p:nvPr/>
        </p:nvSpPr>
        <p:spPr>
          <a:xfrm>
            <a:off x="996750" y="48212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4"/>
          <p:cNvSpPr/>
          <p:nvPr/>
        </p:nvSpPr>
        <p:spPr>
          <a:xfrm>
            <a:off x="1546325" y="4218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4"/>
          <p:cNvSpPr/>
          <p:nvPr/>
        </p:nvSpPr>
        <p:spPr>
          <a:xfrm>
            <a:off x="1652375" y="46559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4"/>
          <p:cNvSpPr/>
          <p:nvPr/>
        </p:nvSpPr>
        <p:spPr>
          <a:xfrm>
            <a:off x="2230375" y="43176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4"/>
          <p:cNvSpPr/>
          <p:nvPr/>
        </p:nvSpPr>
        <p:spPr>
          <a:xfrm>
            <a:off x="6996088" y="417178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4"/>
          <p:cNvSpPr/>
          <p:nvPr/>
        </p:nvSpPr>
        <p:spPr>
          <a:xfrm>
            <a:off x="2725075" y="48212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4"/>
          <p:cNvSpPr/>
          <p:nvPr/>
        </p:nvSpPr>
        <p:spPr>
          <a:xfrm>
            <a:off x="8585400" y="42704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4"/>
          <p:cNvSpPr/>
          <p:nvPr/>
        </p:nvSpPr>
        <p:spPr>
          <a:xfrm>
            <a:off x="8095725" y="44924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4"/>
          <p:cNvSpPr/>
          <p:nvPr/>
        </p:nvSpPr>
        <p:spPr>
          <a:xfrm>
            <a:off x="7484575" y="47226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4"/>
          <p:cNvSpPr/>
          <p:nvPr/>
        </p:nvSpPr>
        <p:spPr>
          <a:xfrm>
            <a:off x="6680100" y="45674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32"/>
        <p:cNvGrpSpPr/>
        <p:nvPr/>
      </p:nvGrpSpPr>
      <p:grpSpPr>
        <a:xfrm>
          <a:off x="0" y="0"/>
          <a:ext cx="0" cy="0"/>
          <a:chOff x="0" y="0"/>
          <a:chExt cx="0" cy="0"/>
        </a:xfrm>
      </p:grpSpPr>
      <p:sp>
        <p:nvSpPr>
          <p:cNvPr id="33" name="Google Shape;33;p3"/>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txBox="1">
            <a:spLocks noGrp="1"/>
          </p:cNvSpPr>
          <p:nvPr>
            <p:ph type="title" hasCustomPrompt="1"/>
          </p:nvPr>
        </p:nvSpPr>
        <p:spPr>
          <a:xfrm>
            <a:off x="3784350" y="1181564"/>
            <a:ext cx="1575300" cy="12135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2"/>
              </a:buClr>
              <a:buSzPts val="2500"/>
              <a:buNone/>
              <a:defRPr sz="8700">
                <a:solidFill>
                  <a:schemeClr val="accent1"/>
                </a:solidFill>
              </a:defRPr>
            </a:lvl1pPr>
            <a:lvl2pPr lvl="1" algn="r" rtl="0">
              <a:spcBef>
                <a:spcPts val="0"/>
              </a:spcBef>
              <a:spcAft>
                <a:spcPts val="0"/>
              </a:spcAft>
              <a:buClr>
                <a:schemeClr val="lt2"/>
              </a:buClr>
              <a:buSzPts val="2500"/>
              <a:buNone/>
              <a:defRPr sz="2500">
                <a:solidFill>
                  <a:schemeClr val="lt2"/>
                </a:solidFill>
              </a:defRPr>
            </a:lvl2pPr>
            <a:lvl3pPr lvl="2" algn="r" rtl="0">
              <a:spcBef>
                <a:spcPts val="0"/>
              </a:spcBef>
              <a:spcAft>
                <a:spcPts val="0"/>
              </a:spcAft>
              <a:buClr>
                <a:schemeClr val="lt2"/>
              </a:buClr>
              <a:buSzPts val="2500"/>
              <a:buNone/>
              <a:defRPr sz="2500">
                <a:solidFill>
                  <a:schemeClr val="lt2"/>
                </a:solidFill>
              </a:defRPr>
            </a:lvl3pPr>
            <a:lvl4pPr lvl="3" algn="r" rtl="0">
              <a:spcBef>
                <a:spcPts val="0"/>
              </a:spcBef>
              <a:spcAft>
                <a:spcPts val="0"/>
              </a:spcAft>
              <a:buClr>
                <a:schemeClr val="lt2"/>
              </a:buClr>
              <a:buSzPts val="2500"/>
              <a:buNone/>
              <a:defRPr sz="2500">
                <a:solidFill>
                  <a:schemeClr val="lt2"/>
                </a:solidFill>
              </a:defRPr>
            </a:lvl4pPr>
            <a:lvl5pPr lvl="4" algn="r" rtl="0">
              <a:spcBef>
                <a:spcPts val="0"/>
              </a:spcBef>
              <a:spcAft>
                <a:spcPts val="0"/>
              </a:spcAft>
              <a:buClr>
                <a:schemeClr val="lt2"/>
              </a:buClr>
              <a:buSzPts val="2500"/>
              <a:buNone/>
              <a:defRPr sz="2500">
                <a:solidFill>
                  <a:schemeClr val="lt2"/>
                </a:solidFill>
              </a:defRPr>
            </a:lvl5pPr>
            <a:lvl6pPr lvl="5" algn="r" rtl="0">
              <a:spcBef>
                <a:spcPts val="0"/>
              </a:spcBef>
              <a:spcAft>
                <a:spcPts val="0"/>
              </a:spcAft>
              <a:buClr>
                <a:schemeClr val="lt2"/>
              </a:buClr>
              <a:buSzPts val="2500"/>
              <a:buNone/>
              <a:defRPr sz="2500">
                <a:solidFill>
                  <a:schemeClr val="lt2"/>
                </a:solidFill>
              </a:defRPr>
            </a:lvl6pPr>
            <a:lvl7pPr lvl="6" algn="r" rtl="0">
              <a:spcBef>
                <a:spcPts val="0"/>
              </a:spcBef>
              <a:spcAft>
                <a:spcPts val="0"/>
              </a:spcAft>
              <a:buClr>
                <a:schemeClr val="lt2"/>
              </a:buClr>
              <a:buSzPts val="2500"/>
              <a:buNone/>
              <a:defRPr sz="2500">
                <a:solidFill>
                  <a:schemeClr val="lt2"/>
                </a:solidFill>
              </a:defRPr>
            </a:lvl7pPr>
            <a:lvl8pPr lvl="7" algn="r" rtl="0">
              <a:spcBef>
                <a:spcPts val="0"/>
              </a:spcBef>
              <a:spcAft>
                <a:spcPts val="0"/>
              </a:spcAft>
              <a:buClr>
                <a:schemeClr val="lt2"/>
              </a:buClr>
              <a:buSzPts val="2500"/>
              <a:buNone/>
              <a:defRPr sz="2500">
                <a:solidFill>
                  <a:schemeClr val="lt2"/>
                </a:solidFill>
              </a:defRPr>
            </a:lvl8pPr>
            <a:lvl9pPr lvl="8" algn="r" rtl="0">
              <a:spcBef>
                <a:spcPts val="0"/>
              </a:spcBef>
              <a:spcAft>
                <a:spcPts val="0"/>
              </a:spcAft>
              <a:buClr>
                <a:schemeClr val="lt2"/>
              </a:buClr>
              <a:buSzPts val="2500"/>
              <a:buNone/>
              <a:defRPr sz="2500">
                <a:solidFill>
                  <a:schemeClr val="lt2"/>
                </a:solidFill>
              </a:defRPr>
            </a:lvl9pPr>
          </a:lstStyle>
          <a:p>
            <a:r>
              <a:t>xx%</a:t>
            </a:r>
          </a:p>
        </p:txBody>
      </p:sp>
      <p:sp>
        <p:nvSpPr>
          <p:cNvPr id="35" name="Google Shape;35;p3"/>
          <p:cNvSpPr txBox="1">
            <a:spLocks noGrp="1"/>
          </p:cNvSpPr>
          <p:nvPr>
            <p:ph type="title" idx="2"/>
          </p:nvPr>
        </p:nvSpPr>
        <p:spPr>
          <a:xfrm flipH="1">
            <a:off x="2027550" y="2283063"/>
            <a:ext cx="5088900" cy="79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6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6" name="Google Shape;36;p3"/>
          <p:cNvSpPr txBox="1">
            <a:spLocks noGrp="1"/>
          </p:cNvSpPr>
          <p:nvPr>
            <p:ph type="subTitle" idx="1"/>
          </p:nvPr>
        </p:nvSpPr>
        <p:spPr>
          <a:xfrm flipH="1">
            <a:off x="2027550" y="3192738"/>
            <a:ext cx="5088900" cy="46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800"/>
              <a:buNone/>
              <a:defRPr sz="1600">
                <a:solidFill>
                  <a:schemeClr val="lt1"/>
                </a:solidFill>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37" name="Google Shape;37;p3"/>
          <p:cNvSpPr/>
          <p:nvPr/>
        </p:nvSpPr>
        <p:spPr>
          <a:xfrm>
            <a:off x="7803775" y="17133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1187150" y="23422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862200" y="26379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6861713" y="97093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7748025" y="501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7472350" y="20177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645500" y="6510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8510300" y="20609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8239025" y="10695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8571725" y="456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1389600" y="27879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17">
    <p:bg>
      <p:bgPr>
        <a:blipFill>
          <a:blip r:embed="rId2">
            <a:alphaModFix/>
          </a:blip>
          <a:stretch>
            <a:fillRect/>
          </a:stretch>
        </a:blipFill>
        <a:effectLst/>
      </p:bgPr>
    </p:bg>
    <p:spTree>
      <p:nvGrpSpPr>
        <p:cNvPr id="1" name="Shape 465"/>
        <p:cNvGrpSpPr/>
        <p:nvPr/>
      </p:nvGrpSpPr>
      <p:grpSpPr>
        <a:xfrm>
          <a:off x="0" y="0"/>
          <a:ext cx="0" cy="0"/>
          <a:chOff x="0" y="0"/>
          <a:chExt cx="0" cy="0"/>
        </a:xfrm>
      </p:grpSpPr>
      <p:sp>
        <p:nvSpPr>
          <p:cNvPr id="466" name="Google Shape;466;p30"/>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0"/>
          <p:cNvSpPr/>
          <p:nvPr/>
        </p:nvSpPr>
        <p:spPr>
          <a:xfrm>
            <a:off x="1859238" y="2232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0"/>
          <p:cNvSpPr/>
          <p:nvPr/>
        </p:nvSpPr>
        <p:spPr>
          <a:xfrm>
            <a:off x="1130425" y="1497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0"/>
          <p:cNvSpPr/>
          <p:nvPr/>
        </p:nvSpPr>
        <p:spPr>
          <a:xfrm>
            <a:off x="375925" y="426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0"/>
          <p:cNvSpPr/>
          <p:nvPr/>
        </p:nvSpPr>
        <p:spPr>
          <a:xfrm>
            <a:off x="2456500" y="834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0"/>
          <p:cNvSpPr/>
          <p:nvPr/>
        </p:nvSpPr>
        <p:spPr>
          <a:xfrm>
            <a:off x="2815600" y="223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0"/>
          <p:cNvSpPr/>
          <p:nvPr/>
        </p:nvSpPr>
        <p:spPr>
          <a:xfrm>
            <a:off x="6244750" y="223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0"/>
          <p:cNvSpPr/>
          <p:nvPr/>
        </p:nvSpPr>
        <p:spPr>
          <a:xfrm>
            <a:off x="7246850" y="501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0"/>
          <p:cNvSpPr/>
          <p:nvPr/>
        </p:nvSpPr>
        <p:spPr>
          <a:xfrm>
            <a:off x="6562650" y="7947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0"/>
          <p:cNvSpPr/>
          <p:nvPr/>
        </p:nvSpPr>
        <p:spPr>
          <a:xfrm>
            <a:off x="7701375" y="1257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0"/>
          <p:cNvSpPr/>
          <p:nvPr/>
        </p:nvSpPr>
        <p:spPr>
          <a:xfrm>
            <a:off x="7738875" y="223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0"/>
          <p:cNvSpPr/>
          <p:nvPr/>
        </p:nvSpPr>
        <p:spPr>
          <a:xfrm>
            <a:off x="8105325" y="758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0"/>
          <p:cNvSpPr/>
          <p:nvPr/>
        </p:nvSpPr>
        <p:spPr>
          <a:xfrm>
            <a:off x="8776150" y="984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0"/>
          <p:cNvSpPr/>
          <p:nvPr/>
        </p:nvSpPr>
        <p:spPr>
          <a:xfrm>
            <a:off x="3468150" y="6510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0"/>
          <p:cNvSpPr/>
          <p:nvPr/>
        </p:nvSpPr>
        <p:spPr>
          <a:xfrm>
            <a:off x="4065125" y="1860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0"/>
          <p:cNvSpPr/>
          <p:nvPr/>
        </p:nvSpPr>
        <p:spPr>
          <a:xfrm>
            <a:off x="4297775" y="9085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0"/>
          <p:cNvSpPr/>
          <p:nvPr/>
        </p:nvSpPr>
        <p:spPr>
          <a:xfrm>
            <a:off x="4888575" y="5760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0"/>
          <p:cNvSpPr/>
          <p:nvPr/>
        </p:nvSpPr>
        <p:spPr>
          <a:xfrm>
            <a:off x="5413888" y="1021713"/>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0"/>
          <p:cNvSpPr/>
          <p:nvPr/>
        </p:nvSpPr>
        <p:spPr>
          <a:xfrm>
            <a:off x="324275" y="44693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0"/>
          <p:cNvSpPr/>
          <p:nvPr/>
        </p:nvSpPr>
        <p:spPr>
          <a:xfrm>
            <a:off x="291425" y="48131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17_1">
    <p:bg>
      <p:bgPr>
        <a:blipFill>
          <a:blip r:embed="rId2">
            <a:alphaModFix/>
          </a:blip>
          <a:stretch>
            <a:fillRect/>
          </a:stretch>
        </a:blipFill>
        <a:effectLst/>
      </p:bgPr>
    </p:bg>
    <p:spTree>
      <p:nvGrpSpPr>
        <p:cNvPr id="1" name="Shape 486"/>
        <p:cNvGrpSpPr/>
        <p:nvPr/>
      </p:nvGrpSpPr>
      <p:grpSpPr>
        <a:xfrm>
          <a:off x="0" y="0"/>
          <a:ext cx="0" cy="0"/>
          <a:chOff x="0" y="0"/>
          <a:chExt cx="0" cy="0"/>
        </a:xfrm>
      </p:grpSpPr>
      <p:sp>
        <p:nvSpPr>
          <p:cNvPr id="487" name="Google Shape;487;p31"/>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1"/>
          <p:cNvSpPr/>
          <p:nvPr/>
        </p:nvSpPr>
        <p:spPr>
          <a:xfrm>
            <a:off x="7803775" y="17133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1"/>
          <p:cNvSpPr/>
          <p:nvPr/>
        </p:nvSpPr>
        <p:spPr>
          <a:xfrm>
            <a:off x="1187150" y="23422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1"/>
          <p:cNvSpPr/>
          <p:nvPr/>
        </p:nvSpPr>
        <p:spPr>
          <a:xfrm>
            <a:off x="862200" y="26379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1"/>
          <p:cNvSpPr/>
          <p:nvPr/>
        </p:nvSpPr>
        <p:spPr>
          <a:xfrm>
            <a:off x="7026513" y="7023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1"/>
          <p:cNvSpPr/>
          <p:nvPr/>
        </p:nvSpPr>
        <p:spPr>
          <a:xfrm>
            <a:off x="7433125" y="3343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1"/>
          <p:cNvSpPr/>
          <p:nvPr/>
        </p:nvSpPr>
        <p:spPr>
          <a:xfrm>
            <a:off x="7125125" y="22109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1"/>
          <p:cNvSpPr/>
          <p:nvPr/>
        </p:nvSpPr>
        <p:spPr>
          <a:xfrm>
            <a:off x="6417050" y="5522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1"/>
          <p:cNvSpPr/>
          <p:nvPr/>
        </p:nvSpPr>
        <p:spPr>
          <a:xfrm>
            <a:off x="8510300" y="20609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1"/>
          <p:cNvSpPr/>
          <p:nvPr/>
        </p:nvSpPr>
        <p:spPr>
          <a:xfrm>
            <a:off x="8029075" y="10695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1"/>
          <p:cNvSpPr/>
          <p:nvPr/>
        </p:nvSpPr>
        <p:spPr>
          <a:xfrm>
            <a:off x="8571725" y="456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1"/>
          <p:cNvSpPr/>
          <p:nvPr/>
        </p:nvSpPr>
        <p:spPr>
          <a:xfrm>
            <a:off x="1389600" y="27879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1"/>
          <p:cNvSpPr/>
          <p:nvPr/>
        </p:nvSpPr>
        <p:spPr>
          <a:xfrm>
            <a:off x="313250" y="28847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1"/>
          <p:cNvSpPr/>
          <p:nvPr/>
        </p:nvSpPr>
        <p:spPr>
          <a:xfrm>
            <a:off x="1694400" y="30927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1"/>
          <p:cNvSpPr/>
          <p:nvPr/>
        </p:nvSpPr>
        <p:spPr>
          <a:xfrm>
            <a:off x="8787125" y="29379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1"/>
          <p:cNvSpPr/>
          <p:nvPr/>
        </p:nvSpPr>
        <p:spPr>
          <a:xfrm>
            <a:off x="5975700" y="12195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48"/>
        <p:cNvGrpSpPr/>
        <p:nvPr/>
      </p:nvGrpSpPr>
      <p:grpSpPr>
        <a:xfrm>
          <a:off x="0" y="0"/>
          <a:ext cx="0" cy="0"/>
          <a:chOff x="0" y="0"/>
          <a:chExt cx="0" cy="0"/>
        </a:xfrm>
      </p:grpSpPr>
      <p:sp>
        <p:nvSpPr>
          <p:cNvPr id="49" name="Google Shape;49;p4"/>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txBox="1">
            <a:spLocks noGrp="1"/>
          </p:cNvSpPr>
          <p:nvPr>
            <p:ph type="body" idx="1"/>
          </p:nvPr>
        </p:nvSpPr>
        <p:spPr>
          <a:xfrm>
            <a:off x="713225" y="1076275"/>
            <a:ext cx="7723500" cy="3416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accent1"/>
              </a:buClr>
              <a:buSzPts val="1200"/>
              <a:buAutoNum type="arabicPeriod"/>
              <a:defRPr sz="1200">
                <a:solidFill>
                  <a:schemeClr val="lt1"/>
                </a:solidFill>
              </a:defRPr>
            </a:lvl1pPr>
            <a:lvl2pPr marL="914400" lvl="1" indent="-304800">
              <a:spcBef>
                <a:spcPts val="0"/>
              </a:spcBef>
              <a:spcAft>
                <a:spcPts val="0"/>
              </a:spcAft>
              <a:buClr>
                <a:schemeClr val="lt1"/>
              </a:buClr>
              <a:buSzPts val="1200"/>
              <a:buFont typeface="Roboto Condensed Light"/>
              <a:buAutoNum type="alphaLcPeriod"/>
              <a:defRPr>
                <a:solidFill>
                  <a:schemeClr val="lt1"/>
                </a:solidFill>
              </a:defRPr>
            </a:lvl2pPr>
            <a:lvl3pPr marL="1371600" lvl="2" indent="-304800">
              <a:spcBef>
                <a:spcPts val="0"/>
              </a:spcBef>
              <a:spcAft>
                <a:spcPts val="0"/>
              </a:spcAft>
              <a:buClr>
                <a:schemeClr val="lt1"/>
              </a:buClr>
              <a:buSzPts val="1200"/>
              <a:buFont typeface="Roboto Condensed Light"/>
              <a:buAutoNum type="romanLcPeriod"/>
              <a:defRPr>
                <a:solidFill>
                  <a:schemeClr val="lt1"/>
                </a:solidFill>
              </a:defRPr>
            </a:lvl3pPr>
            <a:lvl4pPr marL="1828800" lvl="3" indent="-304800">
              <a:spcBef>
                <a:spcPts val="0"/>
              </a:spcBef>
              <a:spcAft>
                <a:spcPts val="0"/>
              </a:spcAft>
              <a:buClr>
                <a:schemeClr val="lt1"/>
              </a:buClr>
              <a:buSzPts val="1200"/>
              <a:buFont typeface="Roboto Condensed Light"/>
              <a:buAutoNum type="arabicPeriod"/>
              <a:defRPr>
                <a:solidFill>
                  <a:schemeClr val="lt1"/>
                </a:solidFill>
              </a:defRPr>
            </a:lvl4pPr>
            <a:lvl5pPr marL="2286000" lvl="4" indent="-304800">
              <a:spcBef>
                <a:spcPts val="0"/>
              </a:spcBef>
              <a:spcAft>
                <a:spcPts val="0"/>
              </a:spcAft>
              <a:buClr>
                <a:schemeClr val="lt1"/>
              </a:buClr>
              <a:buSzPts val="1200"/>
              <a:buFont typeface="Roboto Condensed Light"/>
              <a:buAutoNum type="alphaLcPeriod"/>
              <a:defRPr>
                <a:solidFill>
                  <a:schemeClr val="lt1"/>
                </a:solidFill>
              </a:defRPr>
            </a:lvl5pPr>
            <a:lvl6pPr marL="2743200" lvl="5" indent="-304800">
              <a:spcBef>
                <a:spcPts val="0"/>
              </a:spcBef>
              <a:spcAft>
                <a:spcPts val="0"/>
              </a:spcAft>
              <a:buClr>
                <a:schemeClr val="lt1"/>
              </a:buClr>
              <a:buSzPts val="1200"/>
              <a:buFont typeface="Roboto Condensed Light"/>
              <a:buAutoNum type="romanLcPeriod"/>
              <a:defRPr>
                <a:solidFill>
                  <a:schemeClr val="lt1"/>
                </a:solidFill>
              </a:defRPr>
            </a:lvl6pPr>
            <a:lvl7pPr marL="3200400" lvl="6" indent="-304800">
              <a:spcBef>
                <a:spcPts val="0"/>
              </a:spcBef>
              <a:spcAft>
                <a:spcPts val="0"/>
              </a:spcAft>
              <a:buClr>
                <a:schemeClr val="lt1"/>
              </a:buClr>
              <a:buSzPts val="1200"/>
              <a:buFont typeface="Roboto Condensed Light"/>
              <a:buAutoNum type="arabicPeriod"/>
              <a:defRPr>
                <a:solidFill>
                  <a:schemeClr val="lt1"/>
                </a:solidFill>
              </a:defRPr>
            </a:lvl7pPr>
            <a:lvl8pPr marL="3657600" lvl="7" indent="-304800">
              <a:spcBef>
                <a:spcPts val="0"/>
              </a:spcBef>
              <a:spcAft>
                <a:spcPts val="0"/>
              </a:spcAft>
              <a:buClr>
                <a:schemeClr val="lt1"/>
              </a:buClr>
              <a:buSzPts val="1200"/>
              <a:buFont typeface="Roboto Condensed Light"/>
              <a:buAutoNum type="alphaLcPeriod"/>
              <a:defRPr>
                <a:solidFill>
                  <a:schemeClr val="lt1"/>
                </a:solidFill>
              </a:defRPr>
            </a:lvl8pPr>
            <a:lvl9pPr marL="4114800" lvl="8" indent="-304800">
              <a:spcBef>
                <a:spcPts val="0"/>
              </a:spcBef>
              <a:spcAft>
                <a:spcPts val="0"/>
              </a:spcAft>
              <a:buClr>
                <a:schemeClr val="lt1"/>
              </a:buClr>
              <a:buSzPts val="1200"/>
              <a:buFont typeface="Roboto Condensed Light"/>
              <a:buAutoNum type="romanLcPeriod"/>
              <a:defRPr>
                <a:solidFill>
                  <a:schemeClr val="lt1"/>
                </a:solidFill>
              </a:defRPr>
            </a:lvl9pPr>
          </a:lstStyle>
          <a:p>
            <a:endParaRPr/>
          </a:p>
        </p:txBody>
      </p:sp>
      <p:sp>
        <p:nvSpPr>
          <p:cNvPr id="51" name="Google Shape;51;p4"/>
          <p:cNvSpPr txBox="1">
            <a:spLocks noGrp="1"/>
          </p:cNvSpPr>
          <p:nvPr>
            <p:ph type="title"/>
          </p:nvPr>
        </p:nvSpPr>
        <p:spPr>
          <a:xfrm flipH="1">
            <a:off x="710246" y="368825"/>
            <a:ext cx="7723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3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2" name="Google Shape;52;p4"/>
          <p:cNvSpPr/>
          <p:nvPr/>
        </p:nvSpPr>
        <p:spPr>
          <a:xfrm>
            <a:off x="420850" y="1716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195225" y="665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305850" y="10762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5482425" y="2441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6"/>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txBox="1">
            <a:spLocks noGrp="1"/>
          </p:cNvSpPr>
          <p:nvPr>
            <p:ph type="title"/>
          </p:nvPr>
        </p:nvSpPr>
        <p:spPr>
          <a:xfrm flipH="1">
            <a:off x="710246" y="368825"/>
            <a:ext cx="7723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3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8" name="Google Shape;78;p6"/>
          <p:cNvSpPr/>
          <p:nvPr/>
        </p:nvSpPr>
        <p:spPr>
          <a:xfrm>
            <a:off x="1657075" y="1311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6840950" y="5548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384837" y="45674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2004288" y="653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926688" y="1311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6017313" y="2000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7217188" y="1311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85"/>
        <p:cNvGrpSpPr/>
        <p:nvPr/>
      </p:nvGrpSpPr>
      <p:grpSpPr>
        <a:xfrm>
          <a:off x="0" y="0"/>
          <a:ext cx="0" cy="0"/>
          <a:chOff x="0" y="0"/>
          <a:chExt cx="0" cy="0"/>
        </a:xfrm>
      </p:grpSpPr>
      <p:sp>
        <p:nvSpPr>
          <p:cNvPr id="86" name="Google Shape;86;p7"/>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txBox="1">
            <a:spLocks noGrp="1"/>
          </p:cNvSpPr>
          <p:nvPr>
            <p:ph type="title"/>
          </p:nvPr>
        </p:nvSpPr>
        <p:spPr>
          <a:xfrm>
            <a:off x="713225" y="1421250"/>
            <a:ext cx="3657900" cy="15945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1"/>
              </a:buClr>
              <a:buSzPts val="2400"/>
              <a:buNone/>
              <a:defRPr sz="3300">
                <a:solidFill>
                  <a:schemeClr val="lt1"/>
                </a:solidFill>
              </a:defRPr>
            </a:lvl1pPr>
            <a:lvl2pPr lvl="1">
              <a:spcBef>
                <a:spcPts val="0"/>
              </a:spcBef>
              <a:spcAft>
                <a:spcPts val="0"/>
              </a:spcAft>
              <a:buClr>
                <a:schemeClr val="lt1"/>
              </a:buClr>
              <a:buSzPts val="2400"/>
              <a:buNone/>
              <a:defRPr sz="2400">
                <a:solidFill>
                  <a:schemeClr val="lt1"/>
                </a:solidFill>
              </a:defRPr>
            </a:lvl2pPr>
            <a:lvl3pPr lvl="2">
              <a:spcBef>
                <a:spcPts val="0"/>
              </a:spcBef>
              <a:spcAft>
                <a:spcPts val="0"/>
              </a:spcAft>
              <a:buClr>
                <a:schemeClr val="lt1"/>
              </a:buClr>
              <a:buSzPts val="2400"/>
              <a:buNone/>
              <a:defRPr sz="2400">
                <a:solidFill>
                  <a:schemeClr val="lt1"/>
                </a:solidFill>
              </a:defRPr>
            </a:lvl3pPr>
            <a:lvl4pPr lvl="3">
              <a:spcBef>
                <a:spcPts val="0"/>
              </a:spcBef>
              <a:spcAft>
                <a:spcPts val="0"/>
              </a:spcAft>
              <a:buClr>
                <a:schemeClr val="lt1"/>
              </a:buClr>
              <a:buSzPts val="2400"/>
              <a:buNone/>
              <a:defRPr sz="2400">
                <a:solidFill>
                  <a:schemeClr val="lt1"/>
                </a:solidFill>
              </a:defRPr>
            </a:lvl4pPr>
            <a:lvl5pPr lvl="4">
              <a:spcBef>
                <a:spcPts val="0"/>
              </a:spcBef>
              <a:spcAft>
                <a:spcPts val="0"/>
              </a:spcAft>
              <a:buClr>
                <a:schemeClr val="lt1"/>
              </a:buClr>
              <a:buSzPts val="2400"/>
              <a:buNone/>
              <a:defRPr sz="2400">
                <a:solidFill>
                  <a:schemeClr val="lt1"/>
                </a:solidFill>
              </a:defRPr>
            </a:lvl5pPr>
            <a:lvl6pPr lvl="5">
              <a:spcBef>
                <a:spcPts val="0"/>
              </a:spcBef>
              <a:spcAft>
                <a:spcPts val="0"/>
              </a:spcAft>
              <a:buClr>
                <a:schemeClr val="lt1"/>
              </a:buClr>
              <a:buSzPts val="2400"/>
              <a:buNone/>
              <a:defRPr sz="2400">
                <a:solidFill>
                  <a:schemeClr val="lt1"/>
                </a:solidFill>
              </a:defRPr>
            </a:lvl6pPr>
            <a:lvl7pPr lvl="6">
              <a:spcBef>
                <a:spcPts val="0"/>
              </a:spcBef>
              <a:spcAft>
                <a:spcPts val="0"/>
              </a:spcAft>
              <a:buClr>
                <a:schemeClr val="lt1"/>
              </a:buClr>
              <a:buSzPts val="2400"/>
              <a:buNone/>
              <a:defRPr sz="2400">
                <a:solidFill>
                  <a:schemeClr val="lt1"/>
                </a:solidFill>
              </a:defRPr>
            </a:lvl7pPr>
            <a:lvl8pPr lvl="7">
              <a:spcBef>
                <a:spcPts val="0"/>
              </a:spcBef>
              <a:spcAft>
                <a:spcPts val="0"/>
              </a:spcAft>
              <a:buClr>
                <a:schemeClr val="lt1"/>
              </a:buClr>
              <a:buSzPts val="2400"/>
              <a:buNone/>
              <a:defRPr sz="2400">
                <a:solidFill>
                  <a:schemeClr val="lt1"/>
                </a:solidFill>
              </a:defRPr>
            </a:lvl8pPr>
            <a:lvl9pPr lvl="8">
              <a:spcBef>
                <a:spcPts val="0"/>
              </a:spcBef>
              <a:spcAft>
                <a:spcPts val="0"/>
              </a:spcAft>
              <a:buClr>
                <a:schemeClr val="lt1"/>
              </a:buClr>
              <a:buSzPts val="2400"/>
              <a:buNone/>
              <a:defRPr sz="2400">
                <a:solidFill>
                  <a:schemeClr val="lt1"/>
                </a:solidFill>
              </a:defRPr>
            </a:lvl9pPr>
          </a:lstStyle>
          <a:p>
            <a:endParaRPr/>
          </a:p>
        </p:txBody>
      </p:sp>
      <p:sp>
        <p:nvSpPr>
          <p:cNvPr id="88" name="Google Shape;88;p7"/>
          <p:cNvSpPr txBox="1">
            <a:spLocks noGrp="1"/>
          </p:cNvSpPr>
          <p:nvPr>
            <p:ph type="subTitle" idx="1"/>
          </p:nvPr>
        </p:nvSpPr>
        <p:spPr>
          <a:xfrm>
            <a:off x="713225" y="3015750"/>
            <a:ext cx="4558800" cy="706500"/>
          </a:xfrm>
          <a:prstGeom prst="rect">
            <a:avLst/>
          </a:prstGeom>
        </p:spPr>
        <p:txBody>
          <a:bodyPr spcFirstLastPara="1" wrap="square" lIns="91425" tIns="91425" rIns="91425" bIns="91425" anchor="ctr" anchorCtr="0">
            <a:noAutofit/>
          </a:bodyPr>
          <a:lstStyle>
            <a:lvl1pPr lvl="0">
              <a:spcBef>
                <a:spcPts val="0"/>
              </a:spcBef>
              <a:spcAft>
                <a:spcPts val="0"/>
              </a:spcAft>
              <a:buClr>
                <a:schemeClr val="lt1"/>
              </a:buClr>
              <a:buSzPts val="1600"/>
              <a:buNone/>
              <a:defRPr sz="1600">
                <a:solidFill>
                  <a:schemeClr val="lt1"/>
                </a:solidFill>
              </a:defRPr>
            </a:lvl1pPr>
            <a:lvl2pPr lvl="1">
              <a:spcBef>
                <a:spcPts val="0"/>
              </a:spcBef>
              <a:spcAft>
                <a:spcPts val="0"/>
              </a:spcAft>
              <a:buClr>
                <a:schemeClr val="lt1"/>
              </a:buClr>
              <a:buSzPts val="1400"/>
              <a:buNone/>
              <a:defRPr>
                <a:solidFill>
                  <a:schemeClr val="lt1"/>
                </a:solidFill>
              </a:defRPr>
            </a:lvl2pPr>
            <a:lvl3pPr lvl="2">
              <a:spcBef>
                <a:spcPts val="0"/>
              </a:spcBef>
              <a:spcAft>
                <a:spcPts val="0"/>
              </a:spcAft>
              <a:buClr>
                <a:schemeClr val="lt1"/>
              </a:buClr>
              <a:buSzPts val="1400"/>
              <a:buNone/>
              <a:defRPr>
                <a:solidFill>
                  <a:schemeClr val="lt1"/>
                </a:solidFill>
              </a:defRPr>
            </a:lvl3pPr>
            <a:lvl4pPr lvl="3">
              <a:spcBef>
                <a:spcPts val="0"/>
              </a:spcBef>
              <a:spcAft>
                <a:spcPts val="0"/>
              </a:spcAft>
              <a:buClr>
                <a:schemeClr val="lt1"/>
              </a:buClr>
              <a:buSzPts val="1400"/>
              <a:buNone/>
              <a:defRPr>
                <a:solidFill>
                  <a:schemeClr val="lt1"/>
                </a:solidFill>
              </a:defRPr>
            </a:lvl4pPr>
            <a:lvl5pPr lvl="4">
              <a:spcBef>
                <a:spcPts val="0"/>
              </a:spcBef>
              <a:spcAft>
                <a:spcPts val="0"/>
              </a:spcAft>
              <a:buClr>
                <a:schemeClr val="lt1"/>
              </a:buClr>
              <a:buSzPts val="1400"/>
              <a:buNone/>
              <a:defRPr>
                <a:solidFill>
                  <a:schemeClr val="lt1"/>
                </a:solidFill>
              </a:defRPr>
            </a:lvl5pPr>
            <a:lvl6pPr lvl="5">
              <a:spcBef>
                <a:spcPts val="0"/>
              </a:spcBef>
              <a:spcAft>
                <a:spcPts val="0"/>
              </a:spcAft>
              <a:buClr>
                <a:schemeClr val="lt1"/>
              </a:buClr>
              <a:buSzPts val="1400"/>
              <a:buNone/>
              <a:defRPr>
                <a:solidFill>
                  <a:schemeClr val="lt1"/>
                </a:solidFill>
              </a:defRPr>
            </a:lvl6pPr>
            <a:lvl7pPr lvl="6">
              <a:spcBef>
                <a:spcPts val="0"/>
              </a:spcBef>
              <a:spcAft>
                <a:spcPts val="0"/>
              </a:spcAft>
              <a:buClr>
                <a:schemeClr val="lt1"/>
              </a:buClr>
              <a:buSzPts val="1400"/>
              <a:buNone/>
              <a:defRPr>
                <a:solidFill>
                  <a:schemeClr val="lt1"/>
                </a:solidFill>
              </a:defRPr>
            </a:lvl7pPr>
            <a:lvl8pPr lvl="7">
              <a:spcBef>
                <a:spcPts val="0"/>
              </a:spcBef>
              <a:spcAft>
                <a:spcPts val="0"/>
              </a:spcAft>
              <a:buClr>
                <a:schemeClr val="lt1"/>
              </a:buClr>
              <a:buSzPts val="1400"/>
              <a:buNone/>
              <a:defRPr>
                <a:solidFill>
                  <a:schemeClr val="lt1"/>
                </a:solidFill>
              </a:defRPr>
            </a:lvl8pPr>
            <a:lvl9pPr lvl="8">
              <a:spcBef>
                <a:spcPts val="0"/>
              </a:spcBef>
              <a:spcAft>
                <a:spcPts val="0"/>
              </a:spcAft>
              <a:buClr>
                <a:schemeClr val="lt1"/>
              </a:buClr>
              <a:buSzPts val="1400"/>
              <a:buNone/>
              <a:defRPr>
                <a:solidFill>
                  <a:schemeClr val="lt1"/>
                </a:solidFill>
              </a:defRPr>
            </a:lvl9pPr>
          </a:lstStyle>
          <a:p>
            <a:endParaRPr/>
          </a:p>
        </p:txBody>
      </p:sp>
      <p:sp>
        <p:nvSpPr>
          <p:cNvPr id="89" name="Google Shape;89;p7"/>
          <p:cNvSpPr/>
          <p:nvPr/>
        </p:nvSpPr>
        <p:spPr>
          <a:xfrm>
            <a:off x="1575713" y="46459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1772925" y="41336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2885450" y="38969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2366225" y="43864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826050" y="48431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3203350" y="46459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3878550" y="42016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7"/>
          <p:cNvSpPr/>
          <p:nvPr/>
        </p:nvSpPr>
        <p:spPr>
          <a:xfrm>
            <a:off x="7910913" y="38544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7"/>
          <p:cNvSpPr/>
          <p:nvPr/>
        </p:nvSpPr>
        <p:spPr>
          <a:xfrm>
            <a:off x="7559225" y="43516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7"/>
          <p:cNvSpPr/>
          <p:nvPr/>
        </p:nvSpPr>
        <p:spPr>
          <a:xfrm>
            <a:off x="8499375" y="46931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99"/>
        <p:cNvGrpSpPr/>
        <p:nvPr/>
      </p:nvGrpSpPr>
      <p:grpSpPr>
        <a:xfrm>
          <a:off x="0" y="0"/>
          <a:ext cx="0" cy="0"/>
          <a:chOff x="0" y="0"/>
          <a:chExt cx="0" cy="0"/>
        </a:xfrm>
      </p:grpSpPr>
      <p:sp>
        <p:nvSpPr>
          <p:cNvPr id="100" name="Google Shape;100;p8"/>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txBox="1">
            <a:spLocks noGrp="1"/>
          </p:cNvSpPr>
          <p:nvPr>
            <p:ph type="title"/>
          </p:nvPr>
        </p:nvSpPr>
        <p:spPr>
          <a:xfrm>
            <a:off x="1808250" y="1314300"/>
            <a:ext cx="5527500" cy="251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200">
                <a:solidFill>
                  <a:schemeClr val="dk2"/>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02" name="Google Shape;102;p8"/>
          <p:cNvSpPr/>
          <p:nvPr/>
        </p:nvSpPr>
        <p:spPr>
          <a:xfrm>
            <a:off x="961838" y="20432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1396575" y="25717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6042913" y="69618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6728250" y="529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7139288" y="985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7292375" y="3275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7820700" y="7368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7704600" y="17064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8"/>
          <p:cNvSpPr/>
          <p:nvPr/>
        </p:nvSpPr>
        <p:spPr>
          <a:xfrm>
            <a:off x="8113575" y="1969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8"/>
          <p:cNvSpPr/>
          <p:nvPr/>
        </p:nvSpPr>
        <p:spPr>
          <a:xfrm>
            <a:off x="7257550" y="22057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2182925" y="27579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113"/>
        <p:cNvGrpSpPr/>
        <p:nvPr/>
      </p:nvGrpSpPr>
      <p:grpSpPr>
        <a:xfrm>
          <a:off x="0" y="0"/>
          <a:ext cx="0" cy="0"/>
          <a:chOff x="0" y="0"/>
          <a:chExt cx="0" cy="0"/>
        </a:xfrm>
      </p:grpSpPr>
      <p:sp>
        <p:nvSpPr>
          <p:cNvPr id="114" name="Google Shape;114;p9"/>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txBox="1">
            <a:spLocks noGrp="1"/>
          </p:cNvSpPr>
          <p:nvPr>
            <p:ph type="title"/>
          </p:nvPr>
        </p:nvSpPr>
        <p:spPr>
          <a:xfrm>
            <a:off x="2058450" y="1616938"/>
            <a:ext cx="5027100" cy="6399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4700">
                <a:solidFill>
                  <a:schemeClr val="dk2"/>
                </a:solidFill>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6" name="Google Shape;116;p9"/>
          <p:cNvSpPr txBox="1">
            <a:spLocks noGrp="1"/>
          </p:cNvSpPr>
          <p:nvPr>
            <p:ph type="subTitle" idx="1"/>
          </p:nvPr>
        </p:nvSpPr>
        <p:spPr>
          <a:xfrm>
            <a:off x="2058450" y="2291463"/>
            <a:ext cx="50271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600">
                <a:solidFill>
                  <a:schemeClr val="lt1"/>
                </a:solidFill>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17" name="Google Shape;117;p9"/>
          <p:cNvSpPr/>
          <p:nvPr/>
        </p:nvSpPr>
        <p:spPr>
          <a:xfrm>
            <a:off x="464588" y="4393813"/>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9"/>
          <p:cNvSpPr/>
          <p:nvPr/>
        </p:nvSpPr>
        <p:spPr>
          <a:xfrm>
            <a:off x="7684125" y="426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9"/>
          <p:cNvSpPr/>
          <p:nvPr/>
        </p:nvSpPr>
        <p:spPr>
          <a:xfrm>
            <a:off x="8609775" y="4243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a:off x="8067800" y="43938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a:off x="8580800" y="47410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9"/>
          <p:cNvSpPr/>
          <p:nvPr/>
        </p:nvSpPr>
        <p:spPr>
          <a:xfrm>
            <a:off x="7285300" y="48956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9"/>
          <p:cNvSpPr/>
          <p:nvPr/>
        </p:nvSpPr>
        <p:spPr>
          <a:xfrm>
            <a:off x="1186525" y="45070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9"/>
          <p:cNvSpPr/>
          <p:nvPr/>
        </p:nvSpPr>
        <p:spPr>
          <a:xfrm>
            <a:off x="434525" y="37362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9"/>
          <p:cNvSpPr/>
          <p:nvPr/>
        </p:nvSpPr>
        <p:spPr>
          <a:xfrm>
            <a:off x="1336538" y="39279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9"/>
          <p:cNvSpPr/>
          <p:nvPr/>
        </p:nvSpPr>
        <p:spPr>
          <a:xfrm>
            <a:off x="1140475" y="33160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9"/>
          <p:cNvSpPr/>
          <p:nvPr/>
        </p:nvSpPr>
        <p:spPr>
          <a:xfrm>
            <a:off x="2306600" y="38324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p:nvPr/>
        </p:nvSpPr>
        <p:spPr>
          <a:xfrm>
            <a:off x="2033600" y="46571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9"/>
          <p:cNvSpPr/>
          <p:nvPr/>
        </p:nvSpPr>
        <p:spPr>
          <a:xfrm>
            <a:off x="8250225" y="2760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0"/>
        <p:cNvGrpSpPr/>
        <p:nvPr/>
      </p:nvGrpSpPr>
      <p:grpSpPr>
        <a:xfrm>
          <a:off x="0" y="0"/>
          <a:ext cx="0" cy="0"/>
          <a:chOff x="0" y="0"/>
          <a:chExt cx="0" cy="0"/>
        </a:xfrm>
      </p:grpSpPr>
      <p:sp>
        <p:nvSpPr>
          <p:cNvPr id="131" name="Google Shape;131;p10"/>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0"/>
          <p:cNvSpPr txBox="1">
            <a:spLocks noGrp="1"/>
          </p:cNvSpPr>
          <p:nvPr>
            <p:ph type="title"/>
          </p:nvPr>
        </p:nvSpPr>
        <p:spPr>
          <a:xfrm>
            <a:off x="4849975" y="1929000"/>
            <a:ext cx="3580800" cy="1358100"/>
          </a:xfrm>
          <a:prstGeom prst="rect">
            <a:avLst/>
          </a:prstGeom>
        </p:spPr>
        <p:txBody>
          <a:bodyPr spcFirstLastPara="1" wrap="square" lIns="91425" tIns="91425" rIns="91425" bIns="91425" anchor="t" anchorCtr="0">
            <a:noAutofit/>
          </a:bodyPr>
          <a:lstStyle>
            <a:lvl1pPr lvl="0" algn="r">
              <a:spcBef>
                <a:spcPts val="0"/>
              </a:spcBef>
              <a:spcAft>
                <a:spcPts val="0"/>
              </a:spcAft>
              <a:buSzPts val="3000"/>
              <a:buNone/>
              <a:defRPr sz="3300">
                <a:solidFill>
                  <a:schemeClr val="dk2"/>
                </a:solidFill>
              </a:defRPr>
            </a:lvl1pPr>
            <a:lvl2pPr lvl="1">
              <a:spcBef>
                <a:spcPts val="0"/>
              </a:spcBef>
              <a:spcAft>
                <a:spcPts val="0"/>
              </a:spcAft>
              <a:buSzPts val="3000"/>
              <a:buNone/>
              <a:defRPr>
                <a:latin typeface="Arimo"/>
                <a:ea typeface="Arimo"/>
                <a:cs typeface="Arimo"/>
                <a:sym typeface="Arimo"/>
              </a:defRPr>
            </a:lvl2pPr>
            <a:lvl3pPr lvl="2">
              <a:spcBef>
                <a:spcPts val="0"/>
              </a:spcBef>
              <a:spcAft>
                <a:spcPts val="0"/>
              </a:spcAft>
              <a:buSzPts val="3000"/>
              <a:buNone/>
              <a:defRPr>
                <a:latin typeface="Arimo"/>
                <a:ea typeface="Arimo"/>
                <a:cs typeface="Arimo"/>
                <a:sym typeface="Arimo"/>
              </a:defRPr>
            </a:lvl3pPr>
            <a:lvl4pPr lvl="3">
              <a:spcBef>
                <a:spcPts val="0"/>
              </a:spcBef>
              <a:spcAft>
                <a:spcPts val="0"/>
              </a:spcAft>
              <a:buSzPts val="3000"/>
              <a:buNone/>
              <a:defRPr>
                <a:latin typeface="Arimo"/>
                <a:ea typeface="Arimo"/>
                <a:cs typeface="Arimo"/>
                <a:sym typeface="Arimo"/>
              </a:defRPr>
            </a:lvl4pPr>
            <a:lvl5pPr lvl="4">
              <a:spcBef>
                <a:spcPts val="0"/>
              </a:spcBef>
              <a:spcAft>
                <a:spcPts val="0"/>
              </a:spcAft>
              <a:buSzPts val="3000"/>
              <a:buNone/>
              <a:defRPr>
                <a:latin typeface="Arimo"/>
                <a:ea typeface="Arimo"/>
                <a:cs typeface="Arimo"/>
                <a:sym typeface="Arimo"/>
              </a:defRPr>
            </a:lvl5pPr>
            <a:lvl6pPr lvl="5">
              <a:spcBef>
                <a:spcPts val="0"/>
              </a:spcBef>
              <a:spcAft>
                <a:spcPts val="0"/>
              </a:spcAft>
              <a:buSzPts val="3000"/>
              <a:buNone/>
              <a:defRPr>
                <a:latin typeface="Arimo"/>
                <a:ea typeface="Arimo"/>
                <a:cs typeface="Arimo"/>
                <a:sym typeface="Arimo"/>
              </a:defRPr>
            </a:lvl6pPr>
            <a:lvl7pPr lvl="6">
              <a:spcBef>
                <a:spcPts val="0"/>
              </a:spcBef>
              <a:spcAft>
                <a:spcPts val="0"/>
              </a:spcAft>
              <a:buSzPts val="3000"/>
              <a:buNone/>
              <a:defRPr>
                <a:latin typeface="Arimo"/>
                <a:ea typeface="Arimo"/>
                <a:cs typeface="Arimo"/>
                <a:sym typeface="Arimo"/>
              </a:defRPr>
            </a:lvl7pPr>
            <a:lvl8pPr lvl="7">
              <a:spcBef>
                <a:spcPts val="0"/>
              </a:spcBef>
              <a:spcAft>
                <a:spcPts val="0"/>
              </a:spcAft>
              <a:buSzPts val="3000"/>
              <a:buNone/>
              <a:defRPr>
                <a:latin typeface="Arimo"/>
                <a:ea typeface="Arimo"/>
                <a:cs typeface="Arimo"/>
                <a:sym typeface="Arimo"/>
              </a:defRPr>
            </a:lvl8pPr>
            <a:lvl9pPr lvl="8">
              <a:spcBef>
                <a:spcPts val="0"/>
              </a:spcBef>
              <a:spcAft>
                <a:spcPts val="0"/>
              </a:spcAft>
              <a:buSzPts val="3000"/>
              <a:buNone/>
              <a:defRPr>
                <a:latin typeface="Arimo"/>
                <a:ea typeface="Arimo"/>
                <a:cs typeface="Arimo"/>
                <a:sym typeface="Arimo"/>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133"/>
        <p:cNvGrpSpPr/>
        <p:nvPr/>
      </p:nvGrpSpPr>
      <p:grpSpPr>
        <a:xfrm>
          <a:off x="0" y="0"/>
          <a:ext cx="0" cy="0"/>
          <a:chOff x="0" y="0"/>
          <a:chExt cx="0" cy="0"/>
        </a:xfrm>
      </p:grpSpPr>
      <p:sp>
        <p:nvSpPr>
          <p:cNvPr id="134" name="Google Shape;134;p11"/>
          <p:cNvSpPr/>
          <p:nvPr/>
        </p:nvSpPr>
        <p:spPr>
          <a:xfrm>
            <a:off x="0" y="-13725"/>
            <a:ext cx="9144000" cy="5143500"/>
          </a:xfrm>
          <a:prstGeom prst="rect">
            <a:avLst/>
          </a:prstGeom>
          <a:solidFill>
            <a:srgbClr val="C5A4FF">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1"/>
          <p:cNvSpPr txBox="1">
            <a:spLocks noGrp="1"/>
          </p:cNvSpPr>
          <p:nvPr>
            <p:ph type="title" hasCustomPrompt="1"/>
          </p:nvPr>
        </p:nvSpPr>
        <p:spPr>
          <a:xfrm>
            <a:off x="1990350" y="1436425"/>
            <a:ext cx="5163300" cy="15297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8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36" name="Google Shape;136;p11"/>
          <p:cNvSpPr txBox="1">
            <a:spLocks noGrp="1"/>
          </p:cNvSpPr>
          <p:nvPr>
            <p:ph type="subTitle" idx="1"/>
          </p:nvPr>
        </p:nvSpPr>
        <p:spPr>
          <a:xfrm>
            <a:off x="2965050" y="2966075"/>
            <a:ext cx="3213900" cy="7410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sz="16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 name="Google Shape;137;p11"/>
          <p:cNvSpPr/>
          <p:nvPr/>
        </p:nvSpPr>
        <p:spPr>
          <a:xfrm>
            <a:off x="8015288" y="8306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1"/>
          <p:cNvSpPr/>
          <p:nvPr/>
        </p:nvSpPr>
        <p:spPr>
          <a:xfrm>
            <a:off x="7015888" y="1754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1"/>
          <p:cNvSpPr/>
          <p:nvPr/>
        </p:nvSpPr>
        <p:spPr>
          <a:xfrm>
            <a:off x="8015300" y="1754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1"/>
          <p:cNvSpPr/>
          <p:nvPr/>
        </p:nvSpPr>
        <p:spPr>
          <a:xfrm>
            <a:off x="7683700" y="23098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1"/>
          <p:cNvSpPr/>
          <p:nvPr/>
        </p:nvSpPr>
        <p:spPr>
          <a:xfrm>
            <a:off x="1213500" y="45301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1"/>
          <p:cNvSpPr/>
          <p:nvPr/>
        </p:nvSpPr>
        <p:spPr>
          <a:xfrm>
            <a:off x="866263" y="39204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1"/>
          <p:cNvSpPr/>
          <p:nvPr/>
        </p:nvSpPr>
        <p:spPr>
          <a:xfrm>
            <a:off x="2066025" y="47936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1"/>
          <p:cNvSpPr/>
          <p:nvPr/>
        </p:nvSpPr>
        <p:spPr>
          <a:xfrm>
            <a:off x="1790825" y="41604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1"/>
          <p:cNvSpPr/>
          <p:nvPr/>
        </p:nvSpPr>
        <p:spPr>
          <a:xfrm>
            <a:off x="7509463" y="1383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1"/>
          <p:cNvSpPr/>
          <p:nvPr/>
        </p:nvSpPr>
        <p:spPr>
          <a:xfrm>
            <a:off x="8430775" y="4302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1"/>
          <p:cNvSpPr/>
          <p:nvPr/>
        </p:nvSpPr>
        <p:spPr>
          <a:xfrm>
            <a:off x="7585100" y="6253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1"/>
          <p:cNvSpPr/>
          <p:nvPr/>
        </p:nvSpPr>
        <p:spPr>
          <a:xfrm>
            <a:off x="253150" y="40190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1"/>
          <p:cNvSpPr/>
          <p:nvPr/>
        </p:nvSpPr>
        <p:spPr>
          <a:xfrm>
            <a:off x="469000" y="46436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1"/>
          <p:cNvSpPr/>
          <p:nvPr/>
        </p:nvSpPr>
        <p:spPr>
          <a:xfrm>
            <a:off x="8493525" y="12592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1pPr>
            <a:lvl2pPr lvl="1">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2pPr>
            <a:lvl3pPr lvl="2">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3pPr>
            <a:lvl4pPr lvl="3">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4pPr>
            <a:lvl5pPr lvl="4">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5pPr>
            <a:lvl6pPr lvl="5">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6pPr>
            <a:lvl7pPr lvl="6">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7pPr>
            <a:lvl8pPr lvl="7">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8pPr>
            <a:lvl9pPr lvl="8">
              <a:spcBef>
                <a:spcPts val="0"/>
              </a:spcBef>
              <a:spcAft>
                <a:spcPts val="0"/>
              </a:spcAft>
              <a:buClr>
                <a:schemeClr val="dk1"/>
              </a:buClr>
              <a:buSzPts val="3000"/>
              <a:buFont typeface="Vidaloka"/>
              <a:buNone/>
              <a:defRPr sz="3000">
                <a:solidFill>
                  <a:schemeClr val="dk1"/>
                </a:solidFill>
                <a:latin typeface="Vidaloka"/>
                <a:ea typeface="Vidaloka"/>
                <a:cs typeface="Vidaloka"/>
                <a:sym typeface="Vidaloka"/>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Arimo"/>
              <a:buChar char="●"/>
              <a:defRPr sz="1800">
                <a:solidFill>
                  <a:schemeClr val="dk1"/>
                </a:solidFill>
                <a:latin typeface="Arimo"/>
                <a:ea typeface="Arimo"/>
                <a:cs typeface="Arimo"/>
                <a:sym typeface="Arimo"/>
              </a:defRPr>
            </a:lvl1pPr>
            <a:lvl2pPr marL="914400" lvl="1"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2pPr>
            <a:lvl3pPr marL="1371600" lvl="2"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3pPr>
            <a:lvl4pPr marL="1828800" lvl="3"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4pPr>
            <a:lvl5pPr marL="2286000" lvl="4"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5pPr>
            <a:lvl6pPr marL="2743200" lvl="5"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6pPr>
            <a:lvl7pPr marL="3200400" lvl="6"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7pPr>
            <a:lvl8pPr marL="3657600" lvl="7"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8pPr>
            <a:lvl9pPr marL="4114800" lvl="8" indent="-3175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6" r:id="rId17"/>
    <p:sldLayoutId id="2147483667" r:id="rId18"/>
    <p:sldLayoutId id="2147483670" r:id="rId19"/>
    <p:sldLayoutId id="2147483676" r:id="rId20"/>
    <p:sldLayoutId id="2147483677"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7.xml"/><Relationship Id="rId1" Type="http://schemas.openxmlformats.org/officeDocument/2006/relationships/slideLayout" Target="../slideLayouts/slideLayout14.xml"/><Relationship Id="rId4" Type="http://schemas.microsoft.com/office/2007/relationships/hdphoto" Target="../media/hdphoto2.wdp"/></Relationships>
</file>

<file path=ppt/slides/_rels/slide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0.xml"/><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2"/>
        <p:cNvGrpSpPr/>
        <p:nvPr/>
      </p:nvGrpSpPr>
      <p:grpSpPr>
        <a:xfrm>
          <a:off x="0" y="0"/>
          <a:ext cx="0" cy="0"/>
          <a:chOff x="0" y="0"/>
          <a:chExt cx="0" cy="0"/>
        </a:xfrm>
      </p:grpSpPr>
      <p:sp>
        <p:nvSpPr>
          <p:cNvPr id="513" name="Google Shape;513;p35"/>
          <p:cNvSpPr txBox="1">
            <a:spLocks noGrp="1"/>
          </p:cNvSpPr>
          <p:nvPr>
            <p:ph type="ctrTitle"/>
          </p:nvPr>
        </p:nvSpPr>
        <p:spPr>
          <a:xfrm>
            <a:off x="1726112" y="1394933"/>
            <a:ext cx="6081925" cy="2017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ES" sz="6000" dirty="0">
                <a:latin typeface="Stencil" panose="040409050D0802020404" pitchFamily="82" charset="0"/>
              </a:rPr>
              <a:t>EL CURRÍCULO DE LA EDUCACIÓN BÁSICA</a:t>
            </a:r>
            <a:endParaRPr sz="6000" dirty="0">
              <a:latin typeface="Stencil" panose="040409050D0802020404" pitchFamily="82" charset="0"/>
            </a:endParaRPr>
          </a:p>
        </p:txBody>
      </p:sp>
      <p:sp>
        <p:nvSpPr>
          <p:cNvPr id="514" name="Google Shape;514;p35"/>
          <p:cNvSpPr txBox="1">
            <a:spLocks noGrp="1"/>
          </p:cNvSpPr>
          <p:nvPr>
            <p:ph type="subTitle" idx="1"/>
          </p:nvPr>
        </p:nvSpPr>
        <p:spPr>
          <a:xfrm>
            <a:off x="2481315" y="3480725"/>
            <a:ext cx="4764000" cy="1385580"/>
          </a:xfrm>
          <a:prstGeom prst="rect">
            <a:avLst/>
          </a:prstGeom>
        </p:spPr>
        <p:txBody>
          <a:bodyPr spcFirstLastPara="1" wrap="square" lIns="91425" tIns="91425" rIns="91425" bIns="91425" anchor="t" anchorCtr="0">
            <a:noAutofit/>
          </a:bodyPr>
          <a:lstStyle/>
          <a:p>
            <a:pPr marL="0" lvl="0" indent="0" rtl="0">
              <a:spcBef>
                <a:spcPts val="0"/>
              </a:spcBef>
              <a:spcAft>
                <a:spcPts val="0"/>
              </a:spcAft>
              <a:buClr>
                <a:schemeClr val="dk1"/>
              </a:buClr>
              <a:buSzPts val="1100"/>
            </a:pPr>
            <a:r>
              <a:rPr lang="en" sz="1400" dirty="0">
                <a:latin typeface="Gungsuh" panose="02030600000101010101" pitchFamily="18" charset="-127"/>
                <a:ea typeface="Gungsuh" panose="02030600000101010101" pitchFamily="18" charset="-127"/>
              </a:rPr>
              <a:t>ÁVALOS FLORES MARÍA XIMENA</a:t>
            </a:r>
          </a:p>
          <a:p>
            <a:pPr marL="0" lvl="0" indent="0" rtl="0">
              <a:spcBef>
                <a:spcPts val="0"/>
              </a:spcBef>
              <a:spcAft>
                <a:spcPts val="0"/>
              </a:spcAft>
              <a:buClr>
                <a:schemeClr val="dk1"/>
              </a:buClr>
              <a:buSzPts val="1100"/>
            </a:pPr>
            <a:r>
              <a:rPr lang="en" sz="1400" dirty="0">
                <a:latin typeface="Gungsuh" panose="02030600000101010101" pitchFamily="18" charset="-127"/>
                <a:ea typeface="Gungsuh" panose="02030600000101010101" pitchFamily="18" charset="-127"/>
              </a:rPr>
              <a:t>BUENO MORENO SAMANTHA</a:t>
            </a:r>
          </a:p>
          <a:p>
            <a:pPr marL="0" lvl="0" indent="0" rtl="0">
              <a:spcBef>
                <a:spcPts val="0"/>
              </a:spcBef>
              <a:spcAft>
                <a:spcPts val="0"/>
              </a:spcAft>
              <a:buClr>
                <a:schemeClr val="dk1"/>
              </a:buClr>
              <a:buSzPts val="1100"/>
            </a:pPr>
            <a:r>
              <a:rPr lang="en" sz="1400" dirty="0">
                <a:latin typeface="Gungsuh" panose="02030600000101010101" pitchFamily="18" charset="-127"/>
                <a:ea typeface="Gungsuh" panose="02030600000101010101" pitchFamily="18" charset="-127"/>
              </a:rPr>
              <a:t>HERNÁNDEZ GONZALES DIANA CRISTINA</a:t>
            </a:r>
          </a:p>
          <a:p>
            <a:pPr marL="0" lvl="0" indent="0" rtl="0">
              <a:spcBef>
                <a:spcPts val="0"/>
              </a:spcBef>
              <a:spcAft>
                <a:spcPts val="0"/>
              </a:spcAft>
              <a:buClr>
                <a:schemeClr val="dk1"/>
              </a:buClr>
              <a:buSzPts val="1100"/>
            </a:pPr>
            <a:r>
              <a:rPr lang="es-ES" sz="1400" dirty="0">
                <a:latin typeface="Gungsuh" panose="02030600000101010101" pitchFamily="18" charset="-127"/>
                <a:ea typeface="Gungsuh" panose="02030600000101010101" pitchFamily="18" charset="-127"/>
              </a:rPr>
              <a:t>HERNÁNDEZ HERRERA VICTORIA</a:t>
            </a:r>
          </a:p>
          <a:p>
            <a:pPr marL="0" lvl="0" indent="0" rtl="0">
              <a:spcBef>
                <a:spcPts val="0"/>
              </a:spcBef>
              <a:spcAft>
                <a:spcPts val="0"/>
              </a:spcAft>
              <a:buClr>
                <a:schemeClr val="dk1"/>
              </a:buClr>
              <a:buSzPts val="1100"/>
            </a:pPr>
            <a:r>
              <a:rPr lang="es-MX" sz="1400" dirty="0">
                <a:latin typeface="Gungsuh" panose="02030600000101010101" pitchFamily="18" charset="-127"/>
                <a:ea typeface="Gungsuh" panose="02030600000101010101" pitchFamily="18" charset="-127"/>
              </a:rPr>
              <a:t>MACHORRO GARCIA AIDE PATRICIA</a:t>
            </a:r>
            <a:endParaRPr sz="1400" dirty="0">
              <a:latin typeface="Gungsuh" panose="02030600000101010101" pitchFamily="18" charset="-127"/>
              <a:ea typeface="Gungsuh" panose="02030600000101010101" pitchFamily="18" charset="-127"/>
            </a:endParaRPr>
          </a:p>
        </p:txBody>
      </p:sp>
      <p:grpSp>
        <p:nvGrpSpPr>
          <p:cNvPr id="515" name="Google Shape;515;p35"/>
          <p:cNvGrpSpPr/>
          <p:nvPr/>
        </p:nvGrpSpPr>
        <p:grpSpPr>
          <a:xfrm>
            <a:off x="7088713" y="742496"/>
            <a:ext cx="1004209" cy="884685"/>
            <a:chOff x="4947275" y="561075"/>
            <a:chExt cx="1029325" cy="906625"/>
          </a:xfrm>
        </p:grpSpPr>
        <p:sp>
          <p:nvSpPr>
            <p:cNvPr id="516" name="Google Shape;516;p35"/>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 name="Google Shape;619;p35"/>
          <p:cNvGrpSpPr/>
          <p:nvPr/>
        </p:nvGrpSpPr>
        <p:grpSpPr>
          <a:xfrm rot="10800000">
            <a:off x="6457441" y="2952182"/>
            <a:ext cx="1151675" cy="1128275"/>
            <a:chOff x="-543550" y="1288913"/>
            <a:chExt cx="1151675" cy="1128275"/>
          </a:xfrm>
        </p:grpSpPr>
        <p:sp>
          <p:nvSpPr>
            <p:cNvPr id="620" name="Google Shape;620;p35"/>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35"/>
          <p:cNvGrpSpPr/>
          <p:nvPr/>
        </p:nvGrpSpPr>
        <p:grpSpPr>
          <a:xfrm rot="10800000" flipH="1">
            <a:off x="1153191" y="799712"/>
            <a:ext cx="1151675" cy="1128275"/>
            <a:chOff x="-543550" y="1288913"/>
            <a:chExt cx="1151675" cy="1128275"/>
          </a:xfrm>
        </p:grpSpPr>
        <p:sp>
          <p:nvSpPr>
            <p:cNvPr id="723" name="Google Shape;723;p35"/>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 name="Google Shape;825;p35"/>
          <p:cNvSpPr/>
          <p:nvPr/>
        </p:nvSpPr>
        <p:spPr>
          <a:xfrm>
            <a:off x="5975064" y="2745429"/>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2520139" y="1375354"/>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5"/>
          <p:cNvGrpSpPr/>
          <p:nvPr/>
        </p:nvGrpSpPr>
        <p:grpSpPr>
          <a:xfrm flipH="1">
            <a:off x="2011657" y="4035294"/>
            <a:ext cx="1004209" cy="884685"/>
            <a:chOff x="4947275" y="561075"/>
            <a:chExt cx="1029325" cy="906625"/>
          </a:xfrm>
        </p:grpSpPr>
        <p:sp>
          <p:nvSpPr>
            <p:cNvPr id="828" name="Google Shape;828;p35"/>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46"/>
        <p:cNvGrpSpPr/>
        <p:nvPr/>
      </p:nvGrpSpPr>
      <p:grpSpPr>
        <a:xfrm>
          <a:off x="0" y="0"/>
          <a:ext cx="0" cy="0"/>
          <a:chOff x="0" y="0"/>
          <a:chExt cx="0" cy="0"/>
        </a:xfrm>
      </p:grpSpPr>
      <p:grpSp>
        <p:nvGrpSpPr>
          <p:cNvPr id="2150" name="Google Shape;2150;p41"/>
          <p:cNvGrpSpPr/>
          <p:nvPr/>
        </p:nvGrpSpPr>
        <p:grpSpPr>
          <a:xfrm flipH="1">
            <a:off x="7749495" y="-29523"/>
            <a:ext cx="981662" cy="884470"/>
            <a:chOff x="2602650" y="2020875"/>
            <a:chExt cx="1170875" cy="1054950"/>
          </a:xfrm>
        </p:grpSpPr>
        <p:sp>
          <p:nvSpPr>
            <p:cNvPr id="2151" name="Google Shape;2151;p41"/>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1"/>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1"/>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1"/>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1"/>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1"/>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1"/>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1"/>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1"/>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1"/>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1"/>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1"/>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1"/>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1"/>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1"/>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1"/>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1"/>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1"/>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1"/>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1"/>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1"/>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1"/>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1"/>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1"/>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1"/>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1"/>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1"/>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1"/>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1"/>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1"/>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1"/>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1"/>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1"/>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1"/>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1"/>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1"/>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1"/>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1"/>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1"/>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1"/>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1"/>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1"/>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1"/>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1"/>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5" name="Google Shape;2195;p41"/>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1"/>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1"/>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1"/>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1"/>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1"/>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1"/>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1"/>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1"/>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1"/>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1"/>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1"/>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1"/>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1"/>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1"/>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1"/>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1"/>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1"/>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1"/>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1"/>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1"/>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1"/>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1"/>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1"/>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1"/>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1"/>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1"/>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1"/>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1"/>
            <p:cNvSpPr/>
            <p:nvPr/>
          </p:nvSpPr>
          <p:spPr>
            <a:xfrm>
              <a:off x="3305714" y="2263788"/>
              <a:ext cx="191649" cy="299651"/>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1"/>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1"/>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1"/>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1"/>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1"/>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1"/>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1"/>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1"/>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1"/>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1"/>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1"/>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1"/>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1"/>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1"/>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1"/>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1"/>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1"/>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1"/>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1"/>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1"/>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1"/>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1"/>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1"/>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1"/>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1"/>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1"/>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1"/>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1"/>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1"/>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1"/>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1"/>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1"/>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1"/>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1"/>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1"/>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41"/>
          <p:cNvGrpSpPr/>
          <p:nvPr/>
        </p:nvGrpSpPr>
        <p:grpSpPr>
          <a:xfrm rot="14725532" flipH="1">
            <a:off x="176676" y="149501"/>
            <a:ext cx="1151664" cy="1128264"/>
            <a:chOff x="-543550" y="1288913"/>
            <a:chExt cx="1151675" cy="1128275"/>
          </a:xfrm>
        </p:grpSpPr>
        <p:sp>
          <p:nvSpPr>
            <p:cNvPr id="2260" name="Google Shape;2260;p41"/>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1"/>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1"/>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1"/>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1"/>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1"/>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1"/>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1"/>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1"/>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1"/>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1"/>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1"/>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1"/>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1"/>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1"/>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1"/>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1"/>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1"/>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1"/>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1"/>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1"/>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1"/>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1"/>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1"/>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1"/>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1"/>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1"/>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1"/>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1"/>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1"/>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1"/>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1"/>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1"/>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1"/>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1"/>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1"/>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1"/>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1"/>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1"/>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1"/>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1"/>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1"/>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1"/>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1"/>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1"/>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1"/>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1"/>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1"/>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1"/>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1"/>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1"/>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1"/>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1"/>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1"/>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1"/>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1"/>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1"/>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1"/>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1"/>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1"/>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1"/>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1"/>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1"/>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1"/>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1"/>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1"/>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1"/>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1"/>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1"/>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1"/>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1"/>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1"/>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1"/>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1"/>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1"/>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1"/>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1"/>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1"/>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1"/>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1"/>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1"/>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1"/>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1"/>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1"/>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1"/>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1"/>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1"/>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1"/>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1"/>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1"/>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1"/>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1"/>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1"/>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1"/>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1"/>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1"/>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1"/>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1"/>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1"/>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1"/>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1"/>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1"/>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 name="Google Shape;2362;p41"/>
          <p:cNvGrpSpPr/>
          <p:nvPr/>
        </p:nvGrpSpPr>
        <p:grpSpPr>
          <a:xfrm rot="2700000">
            <a:off x="4544137" y="4334219"/>
            <a:ext cx="1112032" cy="839505"/>
            <a:chOff x="-1672325" y="2744238"/>
            <a:chExt cx="1710425" cy="1129000"/>
          </a:xfrm>
        </p:grpSpPr>
        <p:sp>
          <p:nvSpPr>
            <p:cNvPr id="2363" name="Google Shape;2363;p41"/>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1"/>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1"/>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1"/>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1"/>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1"/>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1"/>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1"/>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1"/>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1"/>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1"/>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1"/>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1"/>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1"/>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1"/>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1"/>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1"/>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1"/>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1"/>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1"/>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1"/>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1"/>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1"/>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1"/>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1"/>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1"/>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1"/>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1"/>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1"/>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1"/>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1"/>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1"/>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1"/>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1"/>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1"/>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1"/>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1"/>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1"/>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1"/>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1"/>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1"/>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1"/>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1"/>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1"/>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1"/>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1"/>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1"/>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1"/>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1"/>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1"/>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1"/>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1"/>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1"/>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1"/>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1"/>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1"/>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1"/>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1"/>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1"/>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1"/>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1"/>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1"/>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1"/>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1"/>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1"/>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1"/>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1"/>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1"/>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1"/>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1"/>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1"/>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1"/>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1"/>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1"/>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1"/>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1"/>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1"/>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1"/>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1"/>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1"/>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1"/>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1"/>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1"/>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1"/>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1"/>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1"/>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1"/>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1"/>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1"/>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1"/>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1"/>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1"/>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1"/>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1"/>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1"/>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1"/>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1"/>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1"/>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1"/>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1"/>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1"/>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1"/>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1"/>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1"/>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1"/>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1"/>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1"/>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1"/>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1" name="Google Shape;2471;p41"/>
          <p:cNvSpPr/>
          <p:nvPr/>
        </p:nvSpPr>
        <p:spPr>
          <a:xfrm>
            <a:off x="6929550" y="15529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1"/>
          <p:cNvSpPr/>
          <p:nvPr/>
        </p:nvSpPr>
        <p:spPr>
          <a:xfrm>
            <a:off x="6956175" y="23728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CuadroTexto 328">
            <a:extLst>
              <a:ext uri="{FF2B5EF4-FFF2-40B4-BE49-F238E27FC236}">
                <a16:creationId xmlns:a16="http://schemas.microsoft.com/office/drawing/2014/main" id="{9CC2C207-0594-FCF1-781B-1190EEB7CF7D}"/>
              </a:ext>
            </a:extLst>
          </p:cNvPr>
          <p:cNvSpPr txBox="1"/>
          <p:nvPr/>
        </p:nvSpPr>
        <p:spPr>
          <a:xfrm>
            <a:off x="713377" y="712249"/>
            <a:ext cx="7655177" cy="4154984"/>
          </a:xfrm>
          <a:prstGeom prst="rect">
            <a:avLst/>
          </a:prstGeom>
          <a:noFill/>
        </p:spPr>
        <p:txBody>
          <a:bodyPr wrap="square">
            <a:spAutoFit/>
          </a:bodyPr>
          <a:lstStyle/>
          <a:p>
            <a:r>
              <a:rPr lang="es-MX" sz="2400" dirty="0">
                <a:solidFill>
                  <a:schemeClr val="bg1"/>
                </a:solidFill>
                <a:latin typeface="Abril Fatface" panose="02000503000000020003" pitchFamily="2" charset="0"/>
                <a:cs typeface="Arial" panose="020B0604020202020204" pitchFamily="34" charset="0"/>
              </a:rPr>
              <a:t>Aspectos que se tuvieron en cuenta para el diseño del currículo.</a:t>
            </a:r>
          </a:p>
          <a:p>
            <a:r>
              <a:rPr lang="es-MX" sz="2400" b="1" dirty="0">
                <a:solidFill>
                  <a:schemeClr val="tx1"/>
                </a:solidFill>
                <a:latin typeface="Abril Fatface" panose="02000503000000020003" pitchFamily="2" charset="0"/>
                <a:cs typeface="Arial" panose="020B0604020202020204" pitchFamily="34" charset="0"/>
              </a:rPr>
              <a:t>Currículo inclusivo: </a:t>
            </a:r>
            <a:r>
              <a:rPr lang="es-MX" sz="2400" dirty="0">
                <a:solidFill>
                  <a:schemeClr val="bg1"/>
                </a:solidFill>
                <a:latin typeface="Abril Fatface" panose="02000503000000020003" pitchFamily="2" charset="0"/>
                <a:cs typeface="Arial" panose="020B0604020202020204" pitchFamily="34" charset="0"/>
              </a:rPr>
              <a:t>se trata de ofrecer a los estudiantes oportunidades para aprender según sus necesidades.</a:t>
            </a:r>
          </a:p>
          <a:p>
            <a:r>
              <a:rPr lang="es-MX" sz="2400" b="1" dirty="0">
                <a:solidFill>
                  <a:schemeClr val="tx1"/>
                </a:solidFill>
                <a:latin typeface="Abril Fatface" panose="02000503000000020003" pitchFamily="2" charset="0"/>
                <a:cs typeface="Arial" panose="020B0604020202020204" pitchFamily="34" charset="0"/>
              </a:rPr>
              <a:t>Habilidades socioemocionales: </a:t>
            </a:r>
            <a:r>
              <a:rPr lang="es-MX" sz="2400" dirty="0">
                <a:solidFill>
                  <a:schemeClr val="bg1"/>
                </a:solidFill>
                <a:latin typeface="Abril Fatface" panose="02000503000000020003" pitchFamily="2" charset="0"/>
                <a:cs typeface="Arial" panose="020B0604020202020204" pitchFamily="34" charset="0"/>
              </a:rPr>
              <a:t>Ha de desarrollar en cada estudiante habilidades asociadas a los saberes escolares como al desempeño emocional.</a:t>
            </a:r>
          </a:p>
          <a:p>
            <a:r>
              <a:rPr lang="es-MX" sz="2400" b="1" dirty="0">
                <a:solidFill>
                  <a:schemeClr val="tx1"/>
                </a:solidFill>
                <a:latin typeface="Abril Fatface" panose="02000503000000020003" pitchFamily="2" charset="0"/>
                <a:cs typeface="Arial" panose="020B0604020202020204" pitchFamily="34" charset="0"/>
              </a:rPr>
              <a:t>Relación global-local: </a:t>
            </a:r>
            <a:r>
              <a:rPr lang="es-MX" sz="2400" dirty="0">
                <a:solidFill>
                  <a:schemeClr val="bg1"/>
                </a:solidFill>
                <a:latin typeface="Abril Fatface" panose="02000503000000020003" pitchFamily="2" charset="0"/>
                <a:cs typeface="Arial" panose="020B0604020202020204" pitchFamily="34" charset="0"/>
              </a:rPr>
              <a:t>el currículo aspira a responder a la diversidad de las expectativas y necesidades de todos los alumnos.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772"/>
        <p:cNvGrpSpPr/>
        <p:nvPr/>
      </p:nvGrpSpPr>
      <p:grpSpPr>
        <a:xfrm>
          <a:off x="0" y="0"/>
          <a:ext cx="0" cy="0"/>
          <a:chOff x="0" y="0"/>
          <a:chExt cx="0" cy="0"/>
        </a:xfrm>
      </p:grpSpPr>
      <p:grpSp>
        <p:nvGrpSpPr>
          <p:cNvPr id="5775" name="Google Shape;5775;p54"/>
          <p:cNvGrpSpPr/>
          <p:nvPr/>
        </p:nvGrpSpPr>
        <p:grpSpPr>
          <a:xfrm rot="1904938">
            <a:off x="7981631" y="436079"/>
            <a:ext cx="981740" cy="884540"/>
            <a:chOff x="2602650" y="2020875"/>
            <a:chExt cx="1170875" cy="1054950"/>
          </a:xfrm>
        </p:grpSpPr>
        <p:sp>
          <p:nvSpPr>
            <p:cNvPr id="5776" name="Google Shape;5776;p54"/>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4"/>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4"/>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4"/>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4"/>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4"/>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4"/>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4"/>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4"/>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4"/>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4"/>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4"/>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4"/>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4"/>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4"/>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4"/>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4"/>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4"/>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4"/>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4"/>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4"/>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4"/>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4"/>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4"/>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4"/>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4"/>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4"/>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4"/>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4"/>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4"/>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4"/>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4"/>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4"/>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4"/>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4"/>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4"/>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4"/>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4"/>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4"/>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4"/>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4"/>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4"/>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4"/>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4"/>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4"/>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4"/>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4"/>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4"/>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4"/>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4"/>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4"/>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4"/>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4"/>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4"/>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4"/>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4"/>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4"/>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4"/>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4"/>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4"/>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4"/>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4"/>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4"/>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4"/>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4"/>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4"/>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4"/>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4"/>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4"/>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4"/>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4"/>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4"/>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4"/>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4"/>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4"/>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4"/>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4"/>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4"/>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4"/>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4"/>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4"/>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4"/>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4"/>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4"/>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4"/>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4"/>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4"/>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4"/>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4"/>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4"/>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4"/>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4"/>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4"/>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4"/>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4"/>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4"/>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4"/>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4"/>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4"/>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4"/>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4"/>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4"/>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4"/>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4"/>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4"/>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4"/>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4"/>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4"/>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4"/>
          <p:cNvGrpSpPr/>
          <p:nvPr/>
        </p:nvGrpSpPr>
        <p:grpSpPr>
          <a:xfrm rot="-2700000" flipH="1">
            <a:off x="6579217" y="3736939"/>
            <a:ext cx="1710409" cy="1128989"/>
            <a:chOff x="-1672325" y="2744238"/>
            <a:chExt cx="1710425" cy="1129000"/>
          </a:xfrm>
        </p:grpSpPr>
        <p:sp>
          <p:nvSpPr>
            <p:cNvPr id="5885" name="Google Shape;5885;p54"/>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4"/>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4"/>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4"/>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4"/>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4"/>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4"/>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4"/>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4"/>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4"/>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4"/>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4"/>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4"/>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4"/>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4"/>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4"/>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4"/>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4"/>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4"/>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4"/>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4"/>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4"/>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4"/>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4"/>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4"/>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4"/>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4"/>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4"/>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4"/>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4"/>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4"/>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4"/>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4"/>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4"/>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4"/>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4"/>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4"/>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4"/>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4"/>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4"/>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4"/>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4"/>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4"/>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4"/>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4"/>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4"/>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4"/>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4"/>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4"/>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4"/>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4"/>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4"/>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4"/>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4"/>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4"/>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4"/>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4"/>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4"/>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4"/>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4"/>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4"/>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4"/>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4"/>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4"/>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4"/>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4"/>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4"/>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4"/>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4"/>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4"/>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4"/>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4"/>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4"/>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4"/>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4"/>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4"/>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4"/>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4"/>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4"/>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4"/>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4"/>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4"/>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4"/>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4"/>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4"/>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4"/>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4"/>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4"/>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4"/>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4"/>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4"/>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4"/>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4"/>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4"/>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4"/>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4"/>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4"/>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4"/>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4"/>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4"/>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4"/>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4"/>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4"/>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4"/>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4"/>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4"/>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4"/>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4"/>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3" name="Google Shape;5993;p54"/>
          <p:cNvSpPr/>
          <p:nvPr/>
        </p:nvSpPr>
        <p:spPr>
          <a:xfrm>
            <a:off x="3171113" y="32794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4"/>
          <p:cNvSpPr/>
          <p:nvPr/>
        </p:nvSpPr>
        <p:spPr>
          <a:xfrm>
            <a:off x="974800" y="33076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CuadroTexto 223">
            <a:extLst>
              <a:ext uri="{FF2B5EF4-FFF2-40B4-BE49-F238E27FC236}">
                <a16:creationId xmlns:a16="http://schemas.microsoft.com/office/drawing/2014/main" id="{73D8B060-5C2E-BD18-943B-36A667ADACD2}"/>
              </a:ext>
            </a:extLst>
          </p:cNvPr>
          <p:cNvSpPr txBox="1"/>
          <p:nvPr/>
        </p:nvSpPr>
        <p:spPr>
          <a:xfrm>
            <a:off x="64693" y="303042"/>
            <a:ext cx="8051687" cy="4524315"/>
          </a:xfrm>
          <a:prstGeom prst="rect">
            <a:avLst/>
          </a:prstGeom>
          <a:noFill/>
        </p:spPr>
        <p:txBody>
          <a:bodyPr wrap="square">
            <a:spAutoFit/>
          </a:bodyPr>
          <a:lstStyle/>
          <a:p>
            <a:r>
              <a:rPr lang="es-MX" sz="2400" b="1" dirty="0">
                <a:solidFill>
                  <a:schemeClr val="tx1"/>
                </a:solidFill>
                <a:latin typeface="Abril Fatface" panose="02000503000000020003" pitchFamily="2" charset="0"/>
                <a:cs typeface="Arial" panose="020B0604020202020204" pitchFamily="34" charset="0"/>
              </a:rPr>
              <a:t>Criterios del INEE para el desarrollo curricular. </a:t>
            </a:r>
          </a:p>
          <a:p>
            <a:r>
              <a:rPr lang="es-MX" sz="2400" dirty="0">
                <a:solidFill>
                  <a:schemeClr val="bg1"/>
                </a:solidFill>
                <a:latin typeface="Abril Fatface" panose="02000503000000020003" pitchFamily="2" charset="0"/>
                <a:cs typeface="Arial" panose="020B0604020202020204" pitchFamily="34" charset="0"/>
              </a:rPr>
              <a:t>El INEE definió  aspectos que se debían tener en cuenta para el diseño curricular.</a:t>
            </a:r>
          </a:p>
          <a:p>
            <a:pPr marL="342900" indent="-342900">
              <a:buFont typeface="+mj-lt"/>
              <a:buAutoNum type="arabicPeriod"/>
            </a:pPr>
            <a:r>
              <a:rPr lang="es-MX" sz="2400" dirty="0">
                <a:solidFill>
                  <a:schemeClr val="bg1"/>
                </a:solidFill>
                <a:latin typeface="Abril Fatface" panose="02000503000000020003" pitchFamily="2" charset="0"/>
                <a:cs typeface="Arial" panose="020B0604020202020204" pitchFamily="34" charset="0"/>
              </a:rPr>
              <a:t>Relevancia en atender  a los fines sociales de la educación</a:t>
            </a:r>
          </a:p>
          <a:p>
            <a:pPr marL="342900" indent="-342900">
              <a:buFont typeface="+mj-lt"/>
              <a:buAutoNum type="arabicPeriod"/>
            </a:pPr>
            <a:r>
              <a:rPr lang="es-MX" sz="2400" dirty="0">
                <a:solidFill>
                  <a:schemeClr val="bg1"/>
                </a:solidFill>
                <a:latin typeface="Abril Fatface" panose="02000503000000020003" pitchFamily="2" charset="0"/>
                <a:cs typeface="Arial" panose="020B0604020202020204" pitchFamily="34" charset="0"/>
              </a:rPr>
              <a:t>Pertinencia al atender las características y necesidades biopsicosociales de los alumnos.</a:t>
            </a:r>
          </a:p>
          <a:p>
            <a:pPr marL="342900" indent="-342900">
              <a:buFont typeface="+mj-lt"/>
              <a:buAutoNum type="arabicPeriod"/>
            </a:pPr>
            <a:r>
              <a:rPr lang="es-MX" sz="2400" dirty="0">
                <a:solidFill>
                  <a:schemeClr val="bg1"/>
                </a:solidFill>
                <a:latin typeface="Abril Fatface" panose="02000503000000020003" pitchFamily="2" charset="0"/>
                <a:cs typeface="Arial" panose="020B0604020202020204" pitchFamily="34" charset="0"/>
              </a:rPr>
              <a:t>Equidad al atender las diferencias entre las personas, los contextos y así brindar la atención a todos.</a:t>
            </a:r>
          </a:p>
          <a:p>
            <a:pPr marL="342900" indent="-342900">
              <a:buFont typeface="+mj-lt"/>
              <a:buAutoNum type="arabicPeriod"/>
            </a:pPr>
            <a:r>
              <a:rPr lang="es-MX" sz="2400" dirty="0">
                <a:solidFill>
                  <a:schemeClr val="bg1"/>
                </a:solidFill>
                <a:latin typeface="Abril Fatface" panose="02000503000000020003" pitchFamily="2" charset="0"/>
                <a:cs typeface="Arial" panose="020B0604020202020204" pitchFamily="34" charset="0"/>
              </a:rPr>
              <a:t>Congruencia interna </a:t>
            </a:r>
          </a:p>
          <a:p>
            <a:pPr marL="342900" indent="-342900">
              <a:buFont typeface="+mj-lt"/>
              <a:buAutoNum type="arabicPeriod"/>
            </a:pPr>
            <a:r>
              <a:rPr lang="es-MX" sz="2400" dirty="0">
                <a:solidFill>
                  <a:schemeClr val="bg1"/>
                </a:solidFill>
                <a:latin typeface="Abril Fatface" panose="02000503000000020003" pitchFamily="2" charset="0"/>
                <a:cs typeface="Arial" panose="020B0604020202020204" pitchFamily="34" charset="0"/>
              </a:rPr>
              <a:t>Congruencia externa</a:t>
            </a:r>
          </a:p>
          <a:p>
            <a:pPr marL="342900" indent="-342900">
              <a:buFont typeface="+mj-lt"/>
              <a:buAutoNum type="arabicPeriod"/>
            </a:pPr>
            <a:r>
              <a:rPr lang="es-MX" sz="2400" dirty="0">
                <a:solidFill>
                  <a:schemeClr val="bg1"/>
                </a:solidFill>
                <a:latin typeface="Abril Fatface" panose="02000503000000020003" pitchFamily="2" charset="0"/>
                <a:cs typeface="Arial" panose="020B0604020202020204" pitchFamily="34" charset="0"/>
              </a:rPr>
              <a:t>Claridad</a:t>
            </a:r>
          </a:p>
        </p:txBody>
      </p:sp>
    </p:spTree>
    <p:extLst>
      <p:ext uri="{BB962C8B-B14F-4D97-AF65-F5344CB8AC3E}">
        <p14:creationId xmlns:p14="http://schemas.microsoft.com/office/powerpoint/2010/main" val="41397596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26CFAB-0C45-D948-471C-B5F84C72596B}"/>
              </a:ext>
            </a:extLst>
          </p:cNvPr>
          <p:cNvSpPr>
            <a:spLocks noGrp="1"/>
          </p:cNvSpPr>
          <p:nvPr>
            <p:ph type="title"/>
          </p:nvPr>
        </p:nvSpPr>
        <p:spPr>
          <a:xfrm flipH="1">
            <a:off x="661375" y="204529"/>
            <a:ext cx="7723500" cy="572700"/>
          </a:xfrm>
        </p:spPr>
        <p:txBody>
          <a:bodyPr/>
          <a:lstStyle/>
          <a:p>
            <a:r>
              <a:rPr lang="es-ES" sz="3600" b="1" dirty="0">
                <a:effectLst>
                  <a:outerShdw blurRad="38100" dist="38100" dir="2700000" algn="tl">
                    <a:srgbClr val="000000">
                      <a:alpha val="43137"/>
                    </a:srgbClr>
                  </a:outerShdw>
                </a:effectLst>
                <a:latin typeface="The Serif Hand Black" panose="03070902030502020204" pitchFamily="66" charset="0"/>
              </a:rPr>
              <a:t>¿Para qué se aprende? Perfil de egreso</a:t>
            </a:r>
            <a:br>
              <a:rPr lang="es-ES" sz="3600" b="1" dirty="0">
                <a:effectLst>
                  <a:outerShdw blurRad="38100" dist="38100" dir="2700000" algn="tl">
                    <a:srgbClr val="000000">
                      <a:alpha val="43137"/>
                    </a:srgbClr>
                  </a:outerShdw>
                </a:effectLst>
                <a:latin typeface="The Serif Hand Black" panose="03070902030502020204" pitchFamily="66" charset="0"/>
              </a:rPr>
            </a:br>
            <a:endParaRPr lang="es-MX" sz="36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274856" y="262892"/>
            <a:ext cx="870780" cy="784566"/>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7857895" y="3813627"/>
            <a:ext cx="1151701" cy="1128301"/>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274856" y="1565092"/>
            <a:ext cx="4572000" cy="738664"/>
          </a:xfrm>
          <a:prstGeom prst="rect">
            <a:avLst/>
          </a:prstGeom>
          <a:noFill/>
        </p:spPr>
        <p:txBody>
          <a:bodyPr wrap="square">
            <a:spAutoFit/>
          </a:bodyPr>
          <a:lstStyle/>
          <a:p>
            <a:pPr marL="285750" indent="-285750">
              <a:buFont typeface="Arial" panose="020B0604020202020204" pitchFamily="34" charset="0"/>
              <a:buChar char="•"/>
            </a:pPr>
            <a:r>
              <a:rPr lang="es-ES" dirty="0">
                <a:solidFill>
                  <a:schemeClr val="bg1"/>
                </a:solidFill>
                <a:latin typeface="Abril Fatface" panose="02000503000000020003" pitchFamily="2" charset="0"/>
              </a:rPr>
              <a:t>El perfil de egreso define el logro educativo que un estudiante debe alcanzar al término de ese nivel y lo expresa en “rasgos deseables.</a:t>
            </a:r>
          </a:p>
        </p:txBody>
      </p:sp>
      <p:sp>
        <p:nvSpPr>
          <p:cNvPr id="218" name="CuadroTexto 217">
            <a:extLst>
              <a:ext uri="{FF2B5EF4-FFF2-40B4-BE49-F238E27FC236}">
                <a16:creationId xmlns:a16="http://schemas.microsoft.com/office/drawing/2014/main" id="{C351A291-C4D6-AB0B-D49B-F298864401F5}"/>
              </a:ext>
            </a:extLst>
          </p:cNvPr>
          <p:cNvSpPr txBox="1"/>
          <p:nvPr/>
        </p:nvSpPr>
        <p:spPr>
          <a:xfrm>
            <a:off x="274856" y="2917848"/>
            <a:ext cx="4572000" cy="738664"/>
          </a:xfrm>
          <a:prstGeom prst="rect">
            <a:avLst/>
          </a:prstGeom>
          <a:noFill/>
        </p:spPr>
        <p:txBody>
          <a:bodyPr wrap="square">
            <a:spAutoFit/>
          </a:bodyPr>
          <a:lstStyle/>
          <a:p>
            <a:pPr marL="285750" indent="-285750">
              <a:buFont typeface="Arial" panose="020B0604020202020204" pitchFamily="34" charset="0"/>
              <a:buChar char="•"/>
            </a:pPr>
            <a:r>
              <a:rPr lang="es-ES" dirty="0">
                <a:solidFill>
                  <a:schemeClr val="bg1"/>
                </a:solidFill>
                <a:latin typeface="Abril Fatface" panose="02000503000000020003" pitchFamily="2" charset="0"/>
              </a:rPr>
              <a:t>Considera el resultado de su aprendizaje progresivo a lo largo de los niveles educativos previos.</a:t>
            </a:r>
          </a:p>
        </p:txBody>
      </p:sp>
      <p:sp>
        <p:nvSpPr>
          <p:cNvPr id="220" name="CuadroTexto 219">
            <a:extLst>
              <a:ext uri="{FF2B5EF4-FFF2-40B4-BE49-F238E27FC236}">
                <a16:creationId xmlns:a16="http://schemas.microsoft.com/office/drawing/2014/main" id="{C03DE356-9DBB-2D8A-1FB9-5A85D5BBB581}"/>
              </a:ext>
            </a:extLst>
          </p:cNvPr>
          <p:cNvSpPr txBox="1"/>
          <p:nvPr/>
        </p:nvSpPr>
        <p:spPr>
          <a:xfrm>
            <a:off x="6447576" y="1411203"/>
            <a:ext cx="1892300" cy="307777"/>
          </a:xfrm>
          <a:prstGeom prst="rect">
            <a:avLst/>
          </a:prstGeom>
          <a:noFill/>
        </p:spPr>
        <p:txBody>
          <a:bodyPr wrap="square">
            <a:spAutoFit/>
          </a:bodyPr>
          <a:lstStyle/>
          <a:p>
            <a:pPr algn="r"/>
            <a:r>
              <a:rPr lang="es-MX" dirty="0">
                <a:solidFill>
                  <a:schemeClr val="bg1"/>
                </a:solidFill>
                <a:latin typeface="Abril Fatface" panose="02000503000000020003" pitchFamily="2" charset="0"/>
              </a:rPr>
              <a:t>Educación básica </a:t>
            </a: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5548700" y="2564870"/>
            <a:ext cx="3373304" cy="738664"/>
          </a:xfrm>
          <a:prstGeom prst="rect">
            <a:avLst/>
          </a:prstGeom>
          <a:noFill/>
        </p:spPr>
        <p:txBody>
          <a:bodyPr wrap="square">
            <a:spAutoFit/>
          </a:bodyPr>
          <a:lstStyle/>
          <a:p>
            <a:pPr marL="285750" indent="-285750" algn="just">
              <a:buFont typeface="Arial" panose="020B0604020202020204" pitchFamily="34" charset="0"/>
              <a:buChar char="•"/>
            </a:pPr>
            <a:r>
              <a:rPr lang="es-MX" dirty="0">
                <a:solidFill>
                  <a:schemeClr val="bg1"/>
                </a:solidFill>
                <a:latin typeface="Abril Fatface" panose="02000503000000020003" pitchFamily="2" charset="0"/>
              </a:rPr>
              <a:t>El perfil de egreso se corresponde con los once rasgos que aparecen en la columna.</a:t>
            </a:r>
          </a:p>
        </p:txBody>
      </p:sp>
      <p:cxnSp>
        <p:nvCxnSpPr>
          <p:cNvPr id="224" name="Conector recto 223">
            <a:extLst>
              <a:ext uri="{FF2B5EF4-FFF2-40B4-BE49-F238E27FC236}">
                <a16:creationId xmlns:a16="http://schemas.microsoft.com/office/drawing/2014/main" id="{BBED8279-5DCB-1E4E-5EF2-A071778893E0}"/>
              </a:ext>
            </a:extLst>
          </p:cNvPr>
          <p:cNvCxnSpPr>
            <a:cxnSpLocks/>
          </p:cNvCxnSpPr>
          <p:nvPr/>
        </p:nvCxnSpPr>
        <p:spPr>
          <a:xfrm>
            <a:off x="4842312" y="1047458"/>
            <a:ext cx="110688" cy="3196884"/>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774866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026CFAB-0C45-D948-471C-B5F84C72596B}"/>
              </a:ext>
            </a:extLst>
          </p:cNvPr>
          <p:cNvSpPr>
            <a:spLocks noGrp="1"/>
          </p:cNvSpPr>
          <p:nvPr>
            <p:ph type="title"/>
          </p:nvPr>
        </p:nvSpPr>
        <p:spPr>
          <a:xfrm flipH="1">
            <a:off x="661375" y="204529"/>
            <a:ext cx="7723500" cy="572700"/>
          </a:xfrm>
        </p:spPr>
        <p:txBody>
          <a:bodyPr/>
          <a:lstStyle/>
          <a:p>
            <a:r>
              <a:rPr lang="es-ES" sz="3600" b="1" dirty="0">
                <a:effectLst>
                  <a:outerShdw blurRad="38100" dist="38100" dir="2700000" algn="tl">
                    <a:srgbClr val="000000">
                      <a:alpha val="43137"/>
                    </a:srgbClr>
                  </a:outerShdw>
                </a:effectLst>
                <a:latin typeface="The Serif Hand Black" panose="03070902030502020204" pitchFamily="66" charset="0"/>
              </a:rPr>
              <a:t>Once rasgos del perfil de egreso</a:t>
            </a:r>
            <a:br>
              <a:rPr lang="es-ES" sz="3600" b="1" dirty="0">
                <a:effectLst>
                  <a:outerShdw blurRad="38100" dist="38100" dir="2700000" algn="tl">
                    <a:srgbClr val="000000">
                      <a:alpha val="43137"/>
                    </a:srgbClr>
                  </a:outerShdw>
                </a:effectLst>
                <a:latin typeface="The Serif Hand Black" panose="03070902030502020204" pitchFamily="66" charset="0"/>
              </a:rPr>
            </a:br>
            <a:r>
              <a:rPr lang="es-ES" sz="3600" b="1" dirty="0">
                <a:effectLst>
                  <a:outerShdw blurRad="38100" dist="38100" dir="2700000" algn="tl">
                    <a:srgbClr val="000000">
                      <a:alpha val="43137"/>
                    </a:srgbClr>
                  </a:outerShdw>
                </a:effectLst>
                <a:latin typeface="The Serif Hand Black" panose="03070902030502020204" pitchFamily="66" charset="0"/>
              </a:rPr>
              <a:t/>
            </a:r>
            <a:br>
              <a:rPr lang="es-ES" sz="3600" b="1" dirty="0">
                <a:effectLst>
                  <a:outerShdw blurRad="38100" dist="38100" dir="2700000" algn="tl">
                    <a:srgbClr val="000000">
                      <a:alpha val="43137"/>
                    </a:srgbClr>
                  </a:outerShdw>
                </a:effectLst>
                <a:latin typeface="The Serif Hand Black" panose="03070902030502020204" pitchFamily="66" charset="0"/>
              </a:rPr>
            </a:br>
            <a:endParaRPr lang="es-MX" sz="36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274856" y="262892"/>
            <a:ext cx="870780" cy="784566"/>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7857895" y="3813627"/>
            <a:ext cx="1151701" cy="1128301"/>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274856" y="1666733"/>
            <a:ext cx="4572000" cy="738664"/>
          </a:xfrm>
          <a:prstGeom prst="rect">
            <a:avLst/>
          </a:prstGeom>
          <a:noFill/>
        </p:spPr>
        <p:txBody>
          <a:bodyPr wrap="square">
            <a:spAutoFit/>
          </a:bodyPr>
          <a:lstStyle/>
          <a:p>
            <a:pPr marL="285750" indent="-285750">
              <a:buFont typeface="Arial" panose="020B0604020202020204" pitchFamily="34" charset="0"/>
              <a:buChar char="•"/>
            </a:pPr>
            <a:r>
              <a:rPr lang="es-ES" dirty="0">
                <a:solidFill>
                  <a:schemeClr val="bg1"/>
                </a:solidFill>
                <a:latin typeface="Abril Fatface" panose="02000503000000020003" pitchFamily="2" charset="0"/>
              </a:rPr>
              <a:t>Utiliza su lengua materna para comunicarse con eficacia, respeto y seguridad en distintos contextos con múltiples propósitos.</a:t>
            </a:r>
          </a:p>
        </p:txBody>
      </p:sp>
      <p:sp>
        <p:nvSpPr>
          <p:cNvPr id="218" name="CuadroTexto 217">
            <a:extLst>
              <a:ext uri="{FF2B5EF4-FFF2-40B4-BE49-F238E27FC236}">
                <a16:creationId xmlns:a16="http://schemas.microsoft.com/office/drawing/2014/main" id="{C351A291-C4D6-AB0B-D49B-F298864401F5}"/>
              </a:ext>
            </a:extLst>
          </p:cNvPr>
          <p:cNvSpPr txBox="1"/>
          <p:nvPr/>
        </p:nvSpPr>
        <p:spPr>
          <a:xfrm>
            <a:off x="263905" y="3505653"/>
            <a:ext cx="4572000" cy="738664"/>
          </a:xfrm>
          <a:prstGeom prst="rect">
            <a:avLst/>
          </a:prstGeom>
          <a:noFill/>
        </p:spPr>
        <p:txBody>
          <a:bodyPr wrap="square">
            <a:spAutoFit/>
          </a:bodyPr>
          <a:lstStyle/>
          <a:p>
            <a:pPr marL="285750" indent="-285750">
              <a:buFont typeface="Arial" panose="020B0604020202020204" pitchFamily="34" charset="0"/>
              <a:buChar char="•"/>
            </a:pPr>
            <a:r>
              <a:rPr lang="es-ES" dirty="0">
                <a:solidFill>
                  <a:schemeClr val="bg1"/>
                </a:solidFill>
                <a:latin typeface="Abril Fatface" panose="02000503000000020003" pitchFamily="2" charset="0"/>
              </a:rPr>
              <a:t>Amplía su conocimiento de técnicas y conceptos matemáticos para plantear y resolver problemas con distinto grado de complejidad.</a:t>
            </a:r>
          </a:p>
        </p:txBody>
      </p:sp>
      <p:sp>
        <p:nvSpPr>
          <p:cNvPr id="220" name="CuadroTexto 219">
            <a:extLst>
              <a:ext uri="{FF2B5EF4-FFF2-40B4-BE49-F238E27FC236}">
                <a16:creationId xmlns:a16="http://schemas.microsoft.com/office/drawing/2014/main" id="{C03DE356-9DBB-2D8A-1FB9-5A85D5BBB581}"/>
              </a:ext>
            </a:extLst>
          </p:cNvPr>
          <p:cNvSpPr txBox="1"/>
          <p:nvPr/>
        </p:nvSpPr>
        <p:spPr>
          <a:xfrm>
            <a:off x="5290790" y="1129772"/>
            <a:ext cx="3633985" cy="830997"/>
          </a:xfrm>
          <a:prstGeom prst="rect">
            <a:avLst/>
          </a:prstGeom>
          <a:noFill/>
        </p:spPr>
        <p:txBody>
          <a:bodyPr wrap="square">
            <a:spAutoFit/>
          </a:bodyPr>
          <a:lstStyle/>
          <a:p>
            <a:pPr algn="ctr"/>
            <a:r>
              <a:rPr lang="es-ES" sz="1600" u="sng" dirty="0">
                <a:solidFill>
                  <a:schemeClr val="bg1"/>
                </a:solidFill>
                <a:latin typeface="Algerian" panose="04020705040A02060702" pitchFamily="82" charset="0"/>
              </a:rPr>
              <a:t>Gusta de explorar y comprender el mundo natural y social</a:t>
            </a: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5368740" y="2157112"/>
            <a:ext cx="3373304" cy="2031325"/>
          </a:xfrm>
          <a:prstGeom prst="rect">
            <a:avLst/>
          </a:prstGeom>
          <a:noFill/>
        </p:spPr>
        <p:txBody>
          <a:bodyPr wrap="square">
            <a:spAutoFit/>
          </a:bodyPr>
          <a:lstStyle/>
          <a:p>
            <a:pPr marL="285750" indent="-285750" algn="just">
              <a:buFont typeface="Arial" panose="020B0604020202020204" pitchFamily="34" charset="0"/>
              <a:buChar char="•"/>
            </a:pPr>
            <a:r>
              <a:rPr lang="es-ES" dirty="0">
                <a:solidFill>
                  <a:schemeClr val="bg1"/>
                </a:solidFill>
                <a:latin typeface="Abril Fatface" panose="02000503000000020003" pitchFamily="2" charset="0"/>
              </a:rPr>
              <a:t>Identifica una variedad de fenómenos del mundo natural y social, lee acerca de ellos, se informa en distintas fuentes, indaga aplicando principios del escepticismo informado, formula preguntas de complejidad creciente, realiza análisis y experimentos.</a:t>
            </a:r>
          </a:p>
        </p:txBody>
      </p:sp>
      <p:cxnSp>
        <p:nvCxnSpPr>
          <p:cNvPr id="224" name="Conector recto 223">
            <a:extLst>
              <a:ext uri="{FF2B5EF4-FFF2-40B4-BE49-F238E27FC236}">
                <a16:creationId xmlns:a16="http://schemas.microsoft.com/office/drawing/2014/main" id="{BBED8279-5DCB-1E4E-5EF2-A071778893E0}"/>
              </a:ext>
            </a:extLst>
          </p:cNvPr>
          <p:cNvCxnSpPr>
            <a:cxnSpLocks/>
          </p:cNvCxnSpPr>
          <p:nvPr/>
        </p:nvCxnSpPr>
        <p:spPr>
          <a:xfrm>
            <a:off x="4842312" y="1047458"/>
            <a:ext cx="110688" cy="3196884"/>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
        <p:nvSpPr>
          <p:cNvPr id="221" name="CuadroTexto 220">
            <a:extLst>
              <a:ext uri="{FF2B5EF4-FFF2-40B4-BE49-F238E27FC236}">
                <a16:creationId xmlns:a16="http://schemas.microsoft.com/office/drawing/2014/main" id="{A316A0DF-C0C9-83AB-CC8A-1C06FEC48482}"/>
              </a:ext>
            </a:extLst>
          </p:cNvPr>
          <p:cNvSpPr txBox="1"/>
          <p:nvPr/>
        </p:nvSpPr>
        <p:spPr>
          <a:xfrm>
            <a:off x="95497" y="2982355"/>
            <a:ext cx="4572000" cy="338554"/>
          </a:xfrm>
          <a:prstGeom prst="rect">
            <a:avLst/>
          </a:prstGeom>
          <a:noFill/>
        </p:spPr>
        <p:txBody>
          <a:bodyPr wrap="square">
            <a:spAutoFit/>
          </a:bodyPr>
          <a:lstStyle/>
          <a:p>
            <a:pPr algn="ctr"/>
            <a:r>
              <a:rPr lang="es-MX" sz="1600" u="sng" dirty="0">
                <a:solidFill>
                  <a:schemeClr val="bg1"/>
                </a:solidFill>
                <a:latin typeface="Algerian" panose="04020705040A02060702" pitchFamily="82" charset="0"/>
              </a:rPr>
              <a:t>Fortalece su pensamiento matemático</a:t>
            </a:r>
          </a:p>
        </p:txBody>
      </p:sp>
      <p:sp>
        <p:nvSpPr>
          <p:cNvPr id="223" name="CuadroTexto 222">
            <a:extLst>
              <a:ext uri="{FF2B5EF4-FFF2-40B4-BE49-F238E27FC236}">
                <a16:creationId xmlns:a16="http://schemas.microsoft.com/office/drawing/2014/main" id="{B036A369-67B7-A425-1F8E-2D5BE52B1B12}"/>
              </a:ext>
            </a:extLst>
          </p:cNvPr>
          <p:cNvSpPr txBox="1"/>
          <p:nvPr/>
        </p:nvSpPr>
        <p:spPr>
          <a:xfrm>
            <a:off x="650713" y="1052565"/>
            <a:ext cx="3403275" cy="584775"/>
          </a:xfrm>
          <a:prstGeom prst="rect">
            <a:avLst/>
          </a:prstGeom>
          <a:noFill/>
        </p:spPr>
        <p:txBody>
          <a:bodyPr wrap="square">
            <a:spAutoFit/>
          </a:bodyPr>
          <a:lstStyle/>
          <a:p>
            <a:pPr algn="ctr"/>
            <a:r>
              <a:rPr lang="es-ES" sz="1600" u="sng" dirty="0">
                <a:solidFill>
                  <a:schemeClr val="bg1"/>
                </a:solidFill>
                <a:latin typeface="Algerian" panose="04020705040A02060702" pitchFamily="82" charset="0"/>
              </a:rPr>
              <a:t>Se comunica con confianza y eficacia</a:t>
            </a:r>
          </a:p>
        </p:txBody>
      </p:sp>
    </p:spTree>
    <p:extLst>
      <p:ext uri="{BB962C8B-B14F-4D97-AF65-F5344CB8AC3E}">
        <p14:creationId xmlns:p14="http://schemas.microsoft.com/office/powerpoint/2010/main" val="941915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95497" y="128809"/>
            <a:ext cx="870780" cy="818858"/>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8102411" y="3979657"/>
            <a:ext cx="1151701" cy="1128301"/>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235628" y="1438427"/>
            <a:ext cx="4572000" cy="738664"/>
          </a:xfrm>
          <a:prstGeom prst="rect">
            <a:avLst/>
          </a:prstGeom>
          <a:noFill/>
        </p:spPr>
        <p:txBody>
          <a:bodyPr wrap="square">
            <a:spAutoFit/>
          </a:bodyPr>
          <a:lstStyle/>
          <a:p>
            <a:pPr marL="285750" indent="-285750">
              <a:buFont typeface="Arial" panose="020B0604020202020204" pitchFamily="34" charset="0"/>
              <a:buChar char="•"/>
            </a:pPr>
            <a:r>
              <a:rPr lang="es-ES">
                <a:solidFill>
                  <a:schemeClr val="bg1"/>
                </a:solidFill>
                <a:latin typeface="Abril Fatface" panose="02000503000000020003" pitchFamily="2" charset="0"/>
              </a:rPr>
              <a:t>Experimenta, analiza y aprecia distintas manifestaciones artísticas. Identifica y ejerce sus derechos culturales.</a:t>
            </a:r>
            <a:endParaRPr lang="es-ES" dirty="0">
              <a:solidFill>
                <a:schemeClr val="bg1"/>
              </a:solidFill>
              <a:latin typeface="Abril Fatface" panose="02000503000000020003" pitchFamily="2" charset="0"/>
            </a:endParaRPr>
          </a:p>
        </p:txBody>
      </p:sp>
      <p:sp>
        <p:nvSpPr>
          <p:cNvPr id="218" name="CuadroTexto 217">
            <a:extLst>
              <a:ext uri="{FF2B5EF4-FFF2-40B4-BE49-F238E27FC236}">
                <a16:creationId xmlns:a16="http://schemas.microsoft.com/office/drawing/2014/main" id="{C351A291-C4D6-AB0B-D49B-F298864401F5}"/>
              </a:ext>
            </a:extLst>
          </p:cNvPr>
          <p:cNvSpPr txBox="1"/>
          <p:nvPr/>
        </p:nvSpPr>
        <p:spPr>
          <a:xfrm>
            <a:off x="263905" y="3505653"/>
            <a:ext cx="4572000" cy="738664"/>
          </a:xfrm>
          <a:prstGeom prst="rect">
            <a:avLst/>
          </a:prstGeom>
          <a:noFill/>
        </p:spPr>
        <p:txBody>
          <a:bodyPr wrap="square">
            <a:spAutoFit/>
          </a:bodyPr>
          <a:lstStyle/>
          <a:p>
            <a:pPr marL="285750" indent="-285750">
              <a:buFont typeface="Arial" panose="020B0604020202020204" pitchFamily="34" charset="0"/>
              <a:buChar char="•"/>
            </a:pPr>
            <a:r>
              <a:rPr lang="es-ES">
                <a:solidFill>
                  <a:schemeClr val="bg1"/>
                </a:solidFill>
                <a:latin typeface="Abril Fatface" panose="02000503000000020003" pitchFamily="2" charset="0"/>
              </a:rPr>
              <a:t>Activa sus destrezas motrices y las adapta a distintas situaciones que se afrontan en el juego y el deporte escolar.</a:t>
            </a:r>
            <a:endParaRPr lang="es-ES" dirty="0">
              <a:solidFill>
                <a:schemeClr val="bg1"/>
              </a:solidFill>
              <a:latin typeface="Abril Fatface" panose="02000503000000020003" pitchFamily="2" charset="0"/>
            </a:endParaRP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4959406" y="1026820"/>
            <a:ext cx="3962597" cy="1384995"/>
          </a:xfrm>
          <a:prstGeom prst="rect">
            <a:avLst/>
          </a:prstGeom>
          <a:noFill/>
        </p:spPr>
        <p:txBody>
          <a:bodyPr wrap="square">
            <a:spAutoFit/>
          </a:bodyPr>
          <a:lstStyle/>
          <a:p>
            <a:pPr marL="285750" indent="-285750" algn="just">
              <a:buFont typeface="Arial" panose="020B0604020202020204" pitchFamily="34" charset="0"/>
              <a:buChar char="•"/>
            </a:pPr>
            <a:r>
              <a:rPr lang="es-ES">
                <a:solidFill>
                  <a:schemeClr val="bg1"/>
                </a:solidFill>
                <a:latin typeface="Abril Fatface" panose="02000503000000020003" pitchFamily="2" charset="0"/>
              </a:rPr>
              <a:t>Promueve el cuidado del medioambiente de forma activa. Identifica problemas relacionados con el cuidado de los ecosistemas y las soluciones que impliquen la utilización de los recursos naturales con responsabilidad.</a:t>
            </a:r>
            <a:endParaRPr lang="es-ES" dirty="0">
              <a:solidFill>
                <a:schemeClr val="bg1"/>
              </a:solidFill>
              <a:latin typeface="Abril Fatface" panose="02000503000000020003" pitchFamily="2" charset="0"/>
            </a:endParaRPr>
          </a:p>
        </p:txBody>
      </p:sp>
      <p:cxnSp>
        <p:nvCxnSpPr>
          <p:cNvPr id="224" name="Conector recto 223">
            <a:extLst>
              <a:ext uri="{FF2B5EF4-FFF2-40B4-BE49-F238E27FC236}">
                <a16:creationId xmlns:a16="http://schemas.microsoft.com/office/drawing/2014/main" id="{BBED8279-5DCB-1E4E-5EF2-A071778893E0}"/>
              </a:ext>
            </a:extLst>
          </p:cNvPr>
          <p:cNvCxnSpPr>
            <a:cxnSpLocks/>
          </p:cNvCxnSpPr>
          <p:nvPr/>
        </p:nvCxnSpPr>
        <p:spPr>
          <a:xfrm>
            <a:off x="4842312" y="1047458"/>
            <a:ext cx="110688" cy="3196884"/>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
        <p:nvSpPr>
          <p:cNvPr id="226" name="CuadroTexto 225">
            <a:extLst>
              <a:ext uri="{FF2B5EF4-FFF2-40B4-BE49-F238E27FC236}">
                <a16:creationId xmlns:a16="http://schemas.microsoft.com/office/drawing/2014/main" id="{BEBF289D-49B9-FFF8-D612-197F95F88E3E}"/>
              </a:ext>
            </a:extLst>
          </p:cNvPr>
          <p:cNvSpPr txBox="1"/>
          <p:nvPr/>
        </p:nvSpPr>
        <p:spPr>
          <a:xfrm>
            <a:off x="5165533" y="3301032"/>
            <a:ext cx="3810901" cy="954107"/>
          </a:xfrm>
          <a:prstGeom prst="rect">
            <a:avLst/>
          </a:prstGeom>
          <a:noFill/>
        </p:spPr>
        <p:txBody>
          <a:bodyPr wrap="square">
            <a:spAutoFit/>
          </a:bodyPr>
          <a:lstStyle/>
          <a:p>
            <a:pPr marL="285750" indent="-285750">
              <a:buFont typeface="Arial" panose="020B0604020202020204" pitchFamily="34" charset="0"/>
              <a:buChar char="•"/>
            </a:pPr>
            <a:r>
              <a:rPr lang="es-ES">
                <a:solidFill>
                  <a:schemeClr val="bg1"/>
                </a:solidFill>
                <a:latin typeface="Abril Fatface" panose="02000503000000020003" pitchFamily="2" charset="0"/>
              </a:rPr>
              <a:t>Aprende diversas formas para comunicarse y obtener información, seleccionarla, analizarla, evaluarla, discriminarla y construir conocimiento.</a:t>
            </a:r>
            <a:endParaRPr lang="es-ES" dirty="0">
              <a:solidFill>
                <a:schemeClr val="bg1"/>
              </a:solidFill>
              <a:latin typeface="Abril Fatface" panose="02000503000000020003" pitchFamily="2" charset="0"/>
            </a:endParaRPr>
          </a:p>
        </p:txBody>
      </p:sp>
      <p:sp>
        <p:nvSpPr>
          <p:cNvPr id="228" name="CuadroTexto 227">
            <a:extLst>
              <a:ext uri="{FF2B5EF4-FFF2-40B4-BE49-F238E27FC236}">
                <a16:creationId xmlns:a16="http://schemas.microsoft.com/office/drawing/2014/main" id="{1120ECA2-2C35-9B4A-6C4F-570C55B4336B}"/>
              </a:ext>
            </a:extLst>
          </p:cNvPr>
          <p:cNvSpPr txBox="1"/>
          <p:nvPr/>
        </p:nvSpPr>
        <p:spPr>
          <a:xfrm>
            <a:off x="1282700" y="684253"/>
            <a:ext cx="2464612" cy="307777"/>
          </a:xfrm>
          <a:prstGeom prst="rect">
            <a:avLst/>
          </a:prstGeom>
          <a:noFill/>
        </p:spPr>
        <p:txBody>
          <a:bodyPr wrap="square">
            <a:spAutoFit/>
          </a:bodyPr>
          <a:lstStyle/>
          <a:p>
            <a:r>
              <a:rPr lang="es-ES" dirty="0">
                <a:solidFill>
                  <a:schemeClr val="bg1"/>
                </a:solidFill>
                <a:latin typeface="Abril Fatface" panose="02000503000000020003" pitchFamily="2" charset="0"/>
              </a:rPr>
              <a:t>Aprecia el arte y la cultura</a:t>
            </a:r>
          </a:p>
        </p:txBody>
      </p:sp>
      <p:sp>
        <p:nvSpPr>
          <p:cNvPr id="230" name="CuadroTexto 229">
            <a:extLst>
              <a:ext uri="{FF2B5EF4-FFF2-40B4-BE49-F238E27FC236}">
                <a16:creationId xmlns:a16="http://schemas.microsoft.com/office/drawing/2014/main" id="{D690FA04-6242-BB5E-1B2C-7677D32E7281}"/>
              </a:ext>
            </a:extLst>
          </p:cNvPr>
          <p:cNvSpPr txBox="1"/>
          <p:nvPr/>
        </p:nvSpPr>
        <p:spPr>
          <a:xfrm>
            <a:off x="543808" y="2844068"/>
            <a:ext cx="4572000" cy="307777"/>
          </a:xfrm>
          <a:prstGeom prst="rect">
            <a:avLst/>
          </a:prstGeom>
          <a:noFill/>
        </p:spPr>
        <p:txBody>
          <a:bodyPr wrap="square">
            <a:spAutoFit/>
          </a:bodyPr>
          <a:lstStyle/>
          <a:p>
            <a:r>
              <a:rPr lang="es-ES" dirty="0">
                <a:solidFill>
                  <a:schemeClr val="bg1"/>
                </a:solidFill>
                <a:latin typeface="Abril Fatface" panose="02000503000000020003" pitchFamily="2" charset="0"/>
              </a:rPr>
              <a:t>Cuida su cuerpo y evita conductas de riesgo</a:t>
            </a:r>
          </a:p>
        </p:txBody>
      </p:sp>
      <p:sp>
        <p:nvSpPr>
          <p:cNvPr id="232" name="CuadroTexto 231">
            <a:extLst>
              <a:ext uri="{FF2B5EF4-FFF2-40B4-BE49-F238E27FC236}">
                <a16:creationId xmlns:a16="http://schemas.microsoft.com/office/drawing/2014/main" id="{FD389D6F-BAFE-9CDD-6DC4-99DE5B925E66}"/>
              </a:ext>
            </a:extLst>
          </p:cNvPr>
          <p:cNvSpPr txBox="1"/>
          <p:nvPr/>
        </p:nvSpPr>
        <p:spPr>
          <a:xfrm>
            <a:off x="5101928" y="269386"/>
            <a:ext cx="3849152" cy="584775"/>
          </a:xfrm>
          <a:prstGeom prst="rect">
            <a:avLst/>
          </a:prstGeom>
          <a:noFill/>
        </p:spPr>
        <p:txBody>
          <a:bodyPr wrap="square">
            <a:spAutoFit/>
          </a:bodyPr>
          <a:lstStyle/>
          <a:p>
            <a:pPr algn="ctr"/>
            <a:r>
              <a:rPr lang="es-ES" sz="1600" dirty="0">
                <a:solidFill>
                  <a:schemeClr val="bg1"/>
                </a:solidFill>
                <a:latin typeface="Abril Fatface" panose="02000503000000020003" pitchFamily="2" charset="0"/>
              </a:rPr>
              <a:t>Muestra responsabilidad por el ambiente</a:t>
            </a:r>
          </a:p>
        </p:txBody>
      </p:sp>
      <p:sp>
        <p:nvSpPr>
          <p:cNvPr id="234" name="CuadroTexto 233">
            <a:extLst>
              <a:ext uri="{FF2B5EF4-FFF2-40B4-BE49-F238E27FC236}">
                <a16:creationId xmlns:a16="http://schemas.microsoft.com/office/drawing/2014/main" id="{403EF1F0-421E-7202-7CDC-90F2EC0BBB95}"/>
              </a:ext>
            </a:extLst>
          </p:cNvPr>
          <p:cNvSpPr txBox="1"/>
          <p:nvPr/>
        </p:nvSpPr>
        <p:spPr>
          <a:xfrm>
            <a:off x="4987684" y="2677929"/>
            <a:ext cx="4461312" cy="523220"/>
          </a:xfrm>
          <a:prstGeom prst="rect">
            <a:avLst/>
          </a:prstGeom>
          <a:noFill/>
        </p:spPr>
        <p:txBody>
          <a:bodyPr wrap="square">
            <a:spAutoFit/>
          </a:bodyPr>
          <a:lstStyle/>
          <a:p>
            <a:pPr algn="ctr"/>
            <a:r>
              <a:rPr lang="es-ES" dirty="0">
                <a:solidFill>
                  <a:schemeClr val="bg1"/>
                </a:solidFill>
                <a:latin typeface="Abril Fatface" panose="02000503000000020003" pitchFamily="2" charset="0"/>
              </a:rPr>
              <a:t>Emplea sus habilidades digitales de manera pertinente</a:t>
            </a:r>
          </a:p>
        </p:txBody>
      </p:sp>
    </p:spTree>
    <p:extLst>
      <p:ext uri="{BB962C8B-B14F-4D97-AF65-F5344CB8AC3E}">
        <p14:creationId xmlns:p14="http://schemas.microsoft.com/office/powerpoint/2010/main" val="17559468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41"/>
        <p:cNvGrpSpPr/>
        <p:nvPr/>
      </p:nvGrpSpPr>
      <p:grpSpPr>
        <a:xfrm>
          <a:off x="0" y="0"/>
          <a:ext cx="0" cy="0"/>
          <a:chOff x="0" y="0"/>
          <a:chExt cx="0" cy="0"/>
        </a:xfrm>
      </p:grpSpPr>
      <p:grpSp>
        <p:nvGrpSpPr>
          <p:cNvPr id="2943" name="Google Shape;2943;p44"/>
          <p:cNvGrpSpPr/>
          <p:nvPr/>
        </p:nvGrpSpPr>
        <p:grpSpPr>
          <a:xfrm rot="2700000">
            <a:off x="439982" y="2474289"/>
            <a:ext cx="1710409" cy="1128989"/>
            <a:chOff x="-1672325" y="2744238"/>
            <a:chExt cx="1710425" cy="1129000"/>
          </a:xfrm>
        </p:grpSpPr>
        <p:sp>
          <p:nvSpPr>
            <p:cNvPr id="2944" name="Google Shape;2944;p44"/>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4"/>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4"/>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4"/>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4"/>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4"/>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4"/>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4"/>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4"/>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4"/>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4"/>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4"/>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4"/>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4"/>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4"/>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4"/>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4"/>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4"/>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4"/>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4"/>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4"/>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4"/>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4"/>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4"/>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4"/>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4"/>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4"/>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4"/>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4"/>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4"/>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4"/>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4"/>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4"/>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4"/>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4"/>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4"/>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4"/>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4"/>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4"/>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4"/>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4"/>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4"/>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4"/>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4"/>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4"/>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4"/>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4"/>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4"/>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4"/>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4"/>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4"/>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4"/>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4"/>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4"/>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4"/>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4"/>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4"/>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4"/>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4"/>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4"/>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4"/>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4"/>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4"/>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4"/>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4"/>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4"/>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4"/>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4"/>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4"/>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4"/>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4"/>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4"/>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4"/>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4"/>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4"/>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4"/>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4"/>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4"/>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4"/>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4"/>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4"/>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4"/>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4"/>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4"/>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4"/>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4"/>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4"/>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4"/>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4"/>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4"/>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4"/>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4"/>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4"/>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4"/>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4"/>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4"/>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4"/>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4"/>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4"/>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4"/>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4"/>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4"/>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4"/>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4"/>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4"/>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4"/>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4"/>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4"/>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2" name="Google Shape;3052;p44"/>
          <p:cNvGrpSpPr/>
          <p:nvPr/>
        </p:nvGrpSpPr>
        <p:grpSpPr>
          <a:xfrm rot="5795763">
            <a:off x="7624244" y="3835852"/>
            <a:ext cx="981602" cy="884417"/>
            <a:chOff x="2602650" y="2020875"/>
            <a:chExt cx="1170875" cy="1054950"/>
          </a:xfrm>
        </p:grpSpPr>
        <p:sp>
          <p:nvSpPr>
            <p:cNvPr id="3053" name="Google Shape;3053;p44"/>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4"/>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4"/>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4"/>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4"/>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4"/>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4"/>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4"/>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4"/>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4"/>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4"/>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4"/>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4"/>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4"/>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4"/>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4"/>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4"/>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4"/>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4"/>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4"/>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4"/>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4"/>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4"/>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4"/>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4"/>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4"/>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4"/>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4"/>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4"/>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4"/>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4"/>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4"/>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4"/>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4"/>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4"/>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4"/>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4"/>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4"/>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4"/>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4"/>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4"/>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4"/>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4"/>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4"/>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4"/>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4"/>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4"/>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4"/>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4"/>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4"/>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4"/>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4"/>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4"/>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4"/>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4"/>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4"/>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4"/>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4"/>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4"/>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4"/>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4"/>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4"/>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4"/>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4"/>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4"/>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4"/>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4"/>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4"/>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4"/>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4"/>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4"/>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4"/>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4"/>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4"/>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4"/>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4"/>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4"/>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4"/>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4"/>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4"/>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4"/>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4"/>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4"/>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4"/>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4"/>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4"/>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4"/>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4"/>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4"/>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4"/>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4"/>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4"/>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4"/>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4"/>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4"/>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4"/>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4"/>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4"/>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4"/>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4"/>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4"/>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4"/>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4"/>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4"/>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4"/>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4"/>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4"/>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4"/>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1" name="Google Shape;3161;p44"/>
          <p:cNvGrpSpPr/>
          <p:nvPr/>
        </p:nvGrpSpPr>
        <p:grpSpPr>
          <a:xfrm rot="-6879354" flipH="1">
            <a:off x="1603465" y="-141272"/>
            <a:ext cx="1151764" cy="1128362"/>
            <a:chOff x="-543550" y="1288913"/>
            <a:chExt cx="1151675" cy="1128275"/>
          </a:xfrm>
        </p:grpSpPr>
        <p:sp>
          <p:nvSpPr>
            <p:cNvPr id="3162" name="Google Shape;3162;p44"/>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4"/>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4"/>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4"/>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4"/>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4"/>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4"/>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4"/>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4"/>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4"/>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4"/>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4"/>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4"/>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4"/>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4"/>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4"/>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4"/>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4"/>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4"/>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4"/>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4"/>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4"/>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4"/>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4"/>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4"/>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4"/>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4"/>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4"/>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4"/>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4"/>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4"/>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4"/>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4"/>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4"/>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4"/>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4"/>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4"/>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4"/>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4"/>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4"/>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4"/>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4"/>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4"/>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4"/>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4"/>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4"/>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4"/>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4"/>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4"/>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4"/>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4"/>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4"/>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4"/>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4"/>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4"/>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4"/>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4"/>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4"/>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4"/>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4"/>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4"/>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4"/>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4"/>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4"/>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4"/>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4"/>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4"/>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4"/>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4"/>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4"/>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4"/>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4"/>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4"/>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4"/>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4"/>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4"/>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4"/>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4"/>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4"/>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4"/>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4"/>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4"/>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4"/>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4"/>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4"/>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4"/>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4"/>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4"/>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4"/>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4"/>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4"/>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4"/>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4"/>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4"/>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4"/>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4"/>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4"/>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4"/>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4"/>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4"/>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4"/>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4"/>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4" name="Google Shape;3264;p44"/>
          <p:cNvSpPr/>
          <p:nvPr/>
        </p:nvSpPr>
        <p:spPr>
          <a:xfrm>
            <a:off x="863238" y="260788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4"/>
          <p:cNvSpPr/>
          <p:nvPr/>
        </p:nvSpPr>
        <p:spPr>
          <a:xfrm>
            <a:off x="225725" y="2095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4"/>
          <p:cNvSpPr/>
          <p:nvPr/>
        </p:nvSpPr>
        <p:spPr>
          <a:xfrm>
            <a:off x="1483625" y="2095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4"/>
          <p:cNvSpPr/>
          <p:nvPr/>
        </p:nvSpPr>
        <p:spPr>
          <a:xfrm>
            <a:off x="713225" y="32623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4"/>
          <p:cNvSpPr/>
          <p:nvPr/>
        </p:nvSpPr>
        <p:spPr>
          <a:xfrm>
            <a:off x="1371075" y="36661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4"/>
          <p:cNvSpPr/>
          <p:nvPr/>
        </p:nvSpPr>
        <p:spPr>
          <a:xfrm>
            <a:off x="375750" y="39811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4"/>
          <p:cNvSpPr/>
          <p:nvPr/>
        </p:nvSpPr>
        <p:spPr>
          <a:xfrm>
            <a:off x="1075488" y="45674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4"/>
          <p:cNvSpPr/>
          <p:nvPr/>
        </p:nvSpPr>
        <p:spPr>
          <a:xfrm>
            <a:off x="1731100" y="2851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4"/>
          <p:cNvSpPr/>
          <p:nvPr/>
        </p:nvSpPr>
        <p:spPr>
          <a:xfrm>
            <a:off x="4142850" y="4826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4"/>
          <p:cNvSpPr/>
          <p:nvPr/>
        </p:nvSpPr>
        <p:spPr>
          <a:xfrm>
            <a:off x="5336750" y="4676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4"/>
          <p:cNvSpPr/>
          <p:nvPr/>
        </p:nvSpPr>
        <p:spPr>
          <a:xfrm>
            <a:off x="6631825" y="48269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4"/>
          <p:cNvSpPr/>
          <p:nvPr/>
        </p:nvSpPr>
        <p:spPr>
          <a:xfrm>
            <a:off x="6060650" y="42886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4"/>
          <p:cNvSpPr/>
          <p:nvPr/>
        </p:nvSpPr>
        <p:spPr>
          <a:xfrm>
            <a:off x="3026725" y="33184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4"/>
          <p:cNvSpPr/>
          <p:nvPr/>
        </p:nvSpPr>
        <p:spPr>
          <a:xfrm>
            <a:off x="5069650" y="22716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4"/>
          <p:cNvSpPr/>
          <p:nvPr/>
        </p:nvSpPr>
        <p:spPr>
          <a:xfrm>
            <a:off x="7208000" y="21323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4"/>
          <p:cNvSpPr/>
          <p:nvPr/>
        </p:nvSpPr>
        <p:spPr>
          <a:xfrm>
            <a:off x="7724725" y="28514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4"/>
          <p:cNvSpPr/>
          <p:nvPr/>
        </p:nvSpPr>
        <p:spPr>
          <a:xfrm>
            <a:off x="6124525" y="26477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4"/>
          <p:cNvSpPr/>
          <p:nvPr/>
        </p:nvSpPr>
        <p:spPr>
          <a:xfrm>
            <a:off x="7520925" y="374487"/>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4"/>
          <p:cNvSpPr/>
          <p:nvPr/>
        </p:nvSpPr>
        <p:spPr>
          <a:xfrm>
            <a:off x="8119225" y="7197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CuadroTexto 345">
            <a:extLst>
              <a:ext uri="{FF2B5EF4-FFF2-40B4-BE49-F238E27FC236}">
                <a16:creationId xmlns:a16="http://schemas.microsoft.com/office/drawing/2014/main" id="{5BA96A6C-39B5-CC17-6D4E-8E73EF913EE5}"/>
              </a:ext>
            </a:extLst>
          </p:cNvPr>
          <p:cNvSpPr txBox="1"/>
          <p:nvPr/>
        </p:nvSpPr>
        <p:spPr>
          <a:xfrm>
            <a:off x="2319961" y="305612"/>
            <a:ext cx="4572000" cy="646331"/>
          </a:xfrm>
          <a:prstGeom prst="rect">
            <a:avLst/>
          </a:prstGeom>
          <a:noFill/>
        </p:spPr>
        <p:txBody>
          <a:bodyPr wrap="square">
            <a:spAutoFit/>
          </a:bodyPr>
          <a:lstStyle/>
          <a:p>
            <a:pPr algn="ctr"/>
            <a:r>
              <a:rPr lang="es-MX" sz="3600" b="1" dirty="0">
                <a:solidFill>
                  <a:schemeClr val="bg1"/>
                </a:solidFill>
                <a:effectLst>
                  <a:outerShdw blurRad="38100" dist="38100" dir="2700000" algn="tl">
                    <a:srgbClr val="000000">
                      <a:alpha val="43137"/>
                    </a:srgbClr>
                  </a:outerShdw>
                </a:effectLst>
                <a:latin typeface="The Serif Hand Black" panose="03070902030502020204" pitchFamily="66" charset="0"/>
              </a:rPr>
              <a:t>¿Qué se aprende? contenidos </a:t>
            </a:r>
          </a:p>
        </p:txBody>
      </p:sp>
      <p:sp>
        <p:nvSpPr>
          <p:cNvPr id="348" name="CuadroTexto 347">
            <a:extLst>
              <a:ext uri="{FF2B5EF4-FFF2-40B4-BE49-F238E27FC236}">
                <a16:creationId xmlns:a16="http://schemas.microsoft.com/office/drawing/2014/main" id="{CE50012A-F84F-06BC-1A67-9847A406C600}"/>
              </a:ext>
            </a:extLst>
          </p:cNvPr>
          <p:cNvSpPr txBox="1"/>
          <p:nvPr/>
        </p:nvSpPr>
        <p:spPr>
          <a:xfrm>
            <a:off x="40054" y="1257390"/>
            <a:ext cx="6273372" cy="830997"/>
          </a:xfrm>
          <a:prstGeom prst="rect">
            <a:avLst/>
          </a:prstGeom>
          <a:noFill/>
        </p:spPr>
        <p:txBody>
          <a:bodyPr wrap="square">
            <a:spAutoFit/>
          </a:bodyPr>
          <a:lstStyle/>
          <a:p>
            <a:pPr marL="285750" indent="-285750">
              <a:buFont typeface="Arial" panose="020B0604020202020204" pitchFamily="34" charset="0"/>
              <a:buChar char="•"/>
            </a:pPr>
            <a:r>
              <a:rPr lang="es-ES" sz="1600" dirty="0">
                <a:solidFill>
                  <a:schemeClr val="bg1"/>
                </a:solidFill>
                <a:latin typeface="Abril Fatface" panose="02000503000000020003" pitchFamily="2" charset="0"/>
              </a:rPr>
              <a:t>La selección de contenidos es resultado del trabajo de equipos multidisciplinarios integrados por docentes, investigadores y especialistas en didáctica.</a:t>
            </a:r>
          </a:p>
        </p:txBody>
      </p:sp>
      <p:sp>
        <p:nvSpPr>
          <p:cNvPr id="350" name="CuadroTexto 349">
            <a:extLst>
              <a:ext uri="{FF2B5EF4-FFF2-40B4-BE49-F238E27FC236}">
                <a16:creationId xmlns:a16="http://schemas.microsoft.com/office/drawing/2014/main" id="{0EDA7005-64E0-B440-FBF1-73D53EC8C979}"/>
              </a:ext>
            </a:extLst>
          </p:cNvPr>
          <p:cNvSpPr txBox="1"/>
          <p:nvPr/>
        </p:nvSpPr>
        <p:spPr>
          <a:xfrm>
            <a:off x="2997201" y="2225898"/>
            <a:ext cx="6121548" cy="1323439"/>
          </a:xfrm>
          <a:prstGeom prst="rect">
            <a:avLst/>
          </a:prstGeom>
          <a:noFill/>
        </p:spPr>
        <p:txBody>
          <a:bodyPr wrap="square">
            <a:spAutoFit/>
          </a:bodyPr>
          <a:lstStyle/>
          <a:p>
            <a:pPr marL="285750" indent="-285750">
              <a:buFont typeface="Arial" panose="020B0604020202020204" pitchFamily="34" charset="0"/>
              <a:buChar char="•"/>
            </a:pPr>
            <a:r>
              <a:rPr lang="es-ES" sz="1600" dirty="0">
                <a:solidFill>
                  <a:schemeClr val="bg1"/>
                </a:solidFill>
                <a:latin typeface="Abril Fatface" panose="02000503000000020003" pitchFamily="2" charset="0"/>
              </a:rPr>
              <a:t>Esta selección tiene en cuenta las propuestas derivadas de la investigación educativa más pertinente, actualizada y basada en el conocimiento de la escuela, en los estudios acerca de cómo aprenden los niños y los adolescentes, y sobre los materiales que resultan útiles para estudiar.</a:t>
            </a:r>
          </a:p>
        </p:txBody>
      </p:sp>
      <p:sp>
        <p:nvSpPr>
          <p:cNvPr id="352" name="CuadroTexto 351">
            <a:extLst>
              <a:ext uri="{FF2B5EF4-FFF2-40B4-BE49-F238E27FC236}">
                <a16:creationId xmlns:a16="http://schemas.microsoft.com/office/drawing/2014/main" id="{04FCF698-8121-DEFA-B7B8-6EC127B8180B}"/>
              </a:ext>
            </a:extLst>
          </p:cNvPr>
          <p:cNvSpPr txBox="1"/>
          <p:nvPr/>
        </p:nvSpPr>
        <p:spPr>
          <a:xfrm>
            <a:off x="642582" y="4189182"/>
            <a:ext cx="5971941" cy="584775"/>
          </a:xfrm>
          <a:prstGeom prst="rect">
            <a:avLst/>
          </a:prstGeom>
          <a:noFill/>
        </p:spPr>
        <p:txBody>
          <a:bodyPr wrap="square">
            <a:spAutoFit/>
          </a:bodyPr>
          <a:lstStyle/>
          <a:p>
            <a:pPr marL="285750" indent="-285750">
              <a:buFont typeface="Arial" panose="020B0604020202020204" pitchFamily="34" charset="0"/>
              <a:buChar char="•"/>
            </a:pPr>
            <a:r>
              <a:rPr lang="es-ES" sz="1600" dirty="0">
                <a:solidFill>
                  <a:schemeClr val="bg1"/>
                </a:solidFill>
                <a:latin typeface="Abril Fatface" panose="02000503000000020003" pitchFamily="2" charset="0"/>
              </a:rPr>
              <a:t>Es importante mencionar que todo currículo debe ser dinámico y estar abierto a cambios. </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F3B9486-CB6F-199D-0559-888D0853DF2B}"/>
              </a:ext>
            </a:extLst>
          </p:cNvPr>
          <p:cNvSpPr>
            <a:spLocks noGrp="1"/>
          </p:cNvSpPr>
          <p:nvPr>
            <p:ph type="title"/>
          </p:nvPr>
        </p:nvSpPr>
        <p:spPr/>
        <p:txBody>
          <a:bodyPr/>
          <a:lstStyle/>
          <a:p>
            <a:r>
              <a:rPr lang="es-MX" b="1" dirty="0">
                <a:effectLst>
                  <a:outerShdw blurRad="38100" dist="38100" dir="2700000" algn="tl">
                    <a:srgbClr val="000000">
                      <a:alpha val="43137"/>
                    </a:srgbClr>
                  </a:outerShdw>
                </a:effectLst>
                <a:latin typeface="The Serif Hand Black" panose="03070902030502020204" pitchFamily="66" charset="0"/>
              </a:rPr>
              <a:t>Enfoque competencial </a:t>
            </a:r>
            <a:br>
              <a:rPr lang="es-MX" b="1" dirty="0">
                <a:effectLst>
                  <a:outerShdw blurRad="38100" dist="38100" dir="2700000" algn="tl">
                    <a:srgbClr val="000000">
                      <a:alpha val="43137"/>
                    </a:srgbClr>
                  </a:outerShdw>
                </a:effectLst>
                <a:latin typeface="The Serif Hand Black" panose="03070902030502020204" pitchFamily="66" charset="0"/>
              </a:rPr>
            </a:br>
            <a:endParaRPr lang="es-MX" b="1" dirty="0">
              <a:effectLst>
                <a:outerShdw blurRad="38100" dist="38100" dir="2700000" algn="tl">
                  <a:srgbClr val="000000">
                    <a:alpha val="43137"/>
                  </a:srgbClr>
                </a:outerShdw>
              </a:effectLst>
              <a:latin typeface="The Serif Hand Black" panose="03070902030502020204" pitchFamily="66" charset="0"/>
            </a:endParaRPr>
          </a:p>
        </p:txBody>
      </p:sp>
      <p:sp>
        <p:nvSpPr>
          <p:cNvPr id="4" name="CuadroTexto 3">
            <a:extLst>
              <a:ext uri="{FF2B5EF4-FFF2-40B4-BE49-F238E27FC236}">
                <a16:creationId xmlns:a16="http://schemas.microsoft.com/office/drawing/2014/main" id="{1714DF16-FACD-5EFD-649A-2BA8B001F748}"/>
              </a:ext>
            </a:extLst>
          </p:cNvPr>
          <p:cNvSpPr txBox="1"/>
          <p:nvPr/>
        </p:nvSpPr>
        <p:spPr>
          <a:xfrm>
            <a:off x="469900" y="1325890"/>
            <a:ext cx="4572000" cy="584775"/>
          </a:xfrm>
          <a:prstGeom prst="rect">
            <a:avLst/>
          </a:prstGeom>
          <a:noFill/>
        </p:spPr>
        <p:txBody>
          <a:bodyPr wrap="square">
            <a:spAutoFit/>
          </a:bodyPr>
          <a:lstStyle/>
          <a:p>
            <a:r>
              <a:rPr lang="es-ES" sz="1600" dirty="0">
                <a:solidFill>
                  <a:schemeClr val="bg1"/>
                </a:solidFill>
                <a:latin typeface="Abril Fatface" panose="02000503000000020003" pitchFamily="2" charset="0"/>
              </a:rPr>
              <a:t>A partir de la publicación en 1996 del informe Delors de la UNESCO</a:t>
            </a:r>
          </a:p>
        </p:txBody>
      </p:sp>
      <p:sp>
        <p:nvSpPr>
          <p:cNvPr id="6" name="CuadroTexto 5">
            <a:extLst>
              <a:ext uri="{FF2B5EF4-FFF2-40B4-BE49-F238E27FC236}">
                <a16:creationId xmlns:a16="http://schemas.microsoft.com/office/drawing/2014/main" id="{740DA07F-775E-8A18-35C1-CE2BBA0A5213}"/>
              </a:ext>
            </a:extLst>
          </p:cNvPr>
          <p:cNvSpPr txBox="1"/>
          <p:nvPr/>
        </p:nvSpPr>
        <p:spPr>
          <a:xfrm>
            <a:off x="5041900" y="2025902"/>
            <a:ext cx="4000500" cy="338554"/>
          </a:xfrm>
          <a:prstGeom prst="rect">
            <a:avLst/>
          </a:prstGeom>
          <a:noFill/>
        </p:spPr>
        <p:txBody>
          <a:bodyPr wrap="square">
            <a:spAutoFit/>
          </a:bodyPr>
          <a:lstStyle/>
          <a:p>
            <a:r>
              <a:rPr lang="es-ES" sz="1600" dirty="0">
                <a:solidFill>
                  <a:schemeClr val="bg1"/>
                </a:solidFill>
                <a:latin typeface="Abril Fatface" panose="02000503000000020003" pitchFamily="2" charset="0"/>
              </a:rPr>
              <a:t>¿qué deben enseñar nuestras escuelas?</a:t>
            </a:r>
          </a:p>
        </p:txBody>
      </p:sp>
      <p:sp>
        <p:nvSpPr>
          <p:cNvPr id="8" name="CuadroTexto 7">
            <a:extLst>
              <a:ext uri="{FF2B5EF4-FFF2-40B4-BE49-F238E27FC236}">
                <a16:creationId xmlns:a16="http://schemas.microsoft.com/office/drawing/2014/main" id="{0254E829-77F7-0675-2046-6CBF8F04F48B}"/>
              </a:ext>
            </a:extLst>
          </p:cNvPr>
          <p:cNvSpPr txBox="1"/>
          <p:nvPr/>
        </p:nvSpPr>
        <p:spPr>
          <a:xfrm>
            <a:off x="377825" y="2756695"/>
            <a:ext cx="4756150" cy="830997"/>
          </a:xfrm>
          <a:prstGeom prst="rect">
            <a:avLst/>
          </a:prstGeom>
          <a:noFill/>
        </p:spPr>
        <p:txBody>
          <a:bodyPr wrap="square">
            <a:spAutoFit/>
          </a:bodyPr>
          <a:lstStyle/>
          <a:p>
            <a:r>
              <a:rPr lang="es-ES" sz="1600" dirty="0">
                <a:solidFill>
                  <a:schemeClr val="bg1"/>
                </a:solidFill>
                <a:latin typeface="Abril Fatface" panose="02000503000000020003" pitchFamily="2" charset="0"/>
              </a:rPr>
              <a:t>Respondieron diseñando currículos orientados al desarrollo de las llamadas competencias para la vida.</a:t>
            </a:r>
          </a:p>
        </p:txBody>
      </p:sp>
      <p:sp>
        <p:nvSpPr>
          <p:cNvPr id="10" name="CuadroTexto 9">
            <a:extLst>
              <a:ext uri="{FF2B5EF4-FFF2-40B4-BE49-F238E27FC236}">
                <a16:creationId xmlns:a16="http://schemas.microsoft.com/office/drawing/2014/main" id="{21B3F7DC-0C4A-DA94-0836-E790A92D87B9}"/>
              </a:ext>
            </a:extLst>
          </p:cNvPr>
          <p:cNvSpPr txBox="1"/>
          <p:nvPr/>
        </p:nvSpPr>
        <p:spPr>
          <a:xfrm>
            <a:off x="4168775" y="4033611"/>
            <a:ext cx="4756150" cy="338554"/>
          </a:xfrm>
          <a:prstGeom prst="rect">
            <a:avLst/>
          </a:prstGeom>
          <a:noFill/>
        </p:spPr>
        <p:txBody>
          <a:bodyPr wrap="square">
            <a:spAutoFit/>
          </a:bodyPr>
          <a:lstStyle/>
          <a:p>
            <a:r>
              <a:rPr lang="es-ES" sz="1600" dirty="0">
                <a:solidFill>
                  <a:schemeClr val="bg1"/>
                </a:solidFill>
                <a:latin typeface="Abril Fatface" panose="02000503000000020003" pitchFamily="2" charset="0"/>
              </a:rPr>
              <a:t>Se definieron a partir de las nuevas necesidades.</a:t>
            </a:r>
          </a:p>
        </p:txBody>
      </p:sp>
    </p:spTree>
    <p:extLst>
      <p:ext uri="{BB962C8B-B14F-4D97-AF65-F5344CB8AC3E}">
        <p14:creationId xmlns:p14="http://schemas.microsoft.com/office/powerpoint/2010/main" val="3788686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95497" y="128809"/>
            <a:ext cx="870780" cy="818858"/>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8102411" y="3979657"/>
            <a:ext cx="1151701" cy="1128301"/>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218662" y="1108108"/>
            <a:ext cx="4572000" cy="1815882"/>
          </a:xfrm>
          <a:prstGeom prst="rect">
            <a:avLst/>
          </a:prstGeom>
          <a:noFill/>
        </p:spPr>
        <p:txBody>
          <a:bodyPr wrap="square">
            <a:spAutoFit/>
          </a:bodyPr>
          <a:lstStyle/>
          <a:p>
            <a:r>
              <a:rPr lang="es-ES" dirty="0">
                <a:solidFill>
                  <a:schemeClr val="bg1"/>
                </a:solidFill>
                <a:latin typeface="Abril Fatface" panose="02000503000000020003" pitchFamily="2" charset="0"/>
              </a:rPr>
              <a:t>•Adaptabilidad, flexibilidad y agilidad</a:t>
            </a:r>
          </a:p>
          <a:p>
            <a:r>
              <a:rPr lang="es-ES" dirty="0">
                <a:solidFill>
                  <a:schemeClr val="bg1"/>
                </a:solidFill>
                <a:latin typeface="Abril Fatface" panose="02000503000000020003" pitchFamily="2" charset="0"/>
              </a:rPr>
              <a:t>•Mente abierta (a otras personas, nuevas ideas y nuevas experiencias)</a:t>
            </a:r>
          </a:p>
          <a:p>
            <a:r>
              <a:rPr lang="es-ES" dirty="0">
                <a:solidFill>
                  <a:schemeClr val="bg1"/>
                </a:solidFill>
                <a:latin typeface="Abril Fatface" panose="02000503000000020003" pitchFamily="2" charset="0"/>
              </a:rPr>
              <a:t>• Curiosidad</a:t>
            </a:r>
          </a:p>
          <a:p>
            <a:r>
              <a:rPr lang="es-ES" dirty="0">
                <a:solidFill>
                  <a:schemeClr val="bg1"/>
                </a:solidFill>
                <a:latin typeface="Abril Fatface" panose="02000503000000020003" pitchFamily="2" charset="0"/>
              </a:rPr>
              <a:t>• Mentalidad global </a:t>
            </a:r>
          </a:p>
          <a:p>
            <a:r>
              <a:rPr lang="es-ES" dirty="0">
                <a:solidFill>
                  <a:schemeClr val="bg1"/>
                </a:solidFill>
                <a:latin typeface="Abril Fatface" panose="02000503000000020003" pitchFamily="2" charset="0"/>
              </a:rPr>
              <a:t>• Esperanza (relacionada con el optimismo y la autoeficacia) </a:t>
            </a:r>
          </a:p>
          <a:p>
            <a:r>
              <a:rPr lang="es-ES" dirty="0">
                <a:solidFill>
                  <a:schemeClr val="bg1"/>
                </a:solidFill>
                <a:latin typeface="Abril Fatface" panose="02000503000000020003" pitchFamily="2" charset="0"/>
              </a:rPr>
              <a:t>• Proactividad</a:t>
            </a: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4924528" y="787981"/>
            <a:ext cx="3962597" cy="2462213"/>
          </a:xfrm>
          <a:prstGeom prst="rect">
            <a:avLst/>
          </a:prstGeom>
          <a:noFill/>
        </p:spPr>
        <p:txBody>
          <a:bodyPr wrap="square">
            <a:spAutoFit/>
          </a:bodyPr>
          <a:lstStyle/>
          <a:p>
            <a:pPr algn="just"/>
            <a:r>
              <a:rPr lang="es-ES" dirty="0">
                <a:solidFill>
                  <a:schemeClr val="bg1"/>
                </a:solidFill>
                <a:latin typeface="Abril Fatface" panose="02000503000000020003" pitchFamily="2" charset="0"/>
              </a:rPr>
              <a:t>• Gratitud </a:t>
            </a:r>
          </a:p>
          <a:p>
            <a:pPr algn="just"/>
            <a:r>
              <a:rPr lang="es-ES" dirty="0">
                <a:solidFill>
                  <a:schemeClr val="bg1"/>
                </a:solidFill>
                <a:latin typeface="Abril Fatface" panose="02000503000000020003" pitchFamily="2" charset="0"/>
              </a:rPr>
              <a:t>• Respeto por sí mismo, y por otros (diversidad cultural) </a:t>
            </a:r>
          </a:p>
          <a:p>
            <a:pPr algn="just"/>
            <a:r>
              <a:rPr lang="es-ES" dirty="0">
                <a:solidFill>
                  <a:schemeClr val="bg1"/>
                </a:solidFill>
                <a:latin typeface="Abril Fatface" panose="02000503000000020003" pitchFamily="2" charset="0"/>
              </a:rPr>
              <a:t>•Confianza (en sí, en otros, en las instituciones) </a:t>
            </a:r>
          </a:p>
          <a:p>
            <a:pPr algn="just"/>
            <a:r>
              <a:rPr lang="es-ES" dirty="0">
                <a:solidFill>
                  <a:schemeClr val="bg1"/>
                </a:solidFill>
                <a:latin typeface="Abril Fatface" panose="02000503000000020003" pitchFamily="2" charset="0"/>
              </a:rPr>
              <a:t>• Responsabilidad (autorregulación)</a:t>
            </a:r>
          </a:p>
          <a:p>
            <a:pPr algn="just"/>
            <a:r>
              <a:rPr lang="es-ES" dirty="0">
                <a:solidFill>
                  <a:schemeClr val="bg1"/>
                </a:solidFill>
                <a:latin typeface="Abril Fatface" panose="02000503000000020003" pitchFamily="2" charset="0"/>
              </a:rPr>
              <a:t>• Honestidad </a:t>
            </a:r>
          </a:p>
          <a:p>
            <a:pPr algn="just"/>
            <a:r>
              <a:rPr lang="es-ES" dirty="0">
                <a:solidFill>
                  <a:schemeClr val="bg1"/>
                </a:solidFill>
                <a:latin typeface="Abril Fatface" panose="02000503000000020003" pitchFamily="2" charset="0"/>
              </a:rPr>
              <a:t>• Sostenibilidad ecológica </a:t>
            </a:r>
          </a:p>
          <a:p>
            <a:pPr algn="just"/>
            <a:r>
              <a:rPr lang="es-ES" dirty="0">
                <a:solidFill>
                  <a:schemeClr val="bg1"/>
                </a:solidFill>
                <a:latin typeface="Abril Fatface" panose="02000503000000020003" pitchFamily="2" charset="0"/>
              </a:rPr>
              <a:t>• Justicia </a:t>
            </a:r>
          </a:p>
          <a:p>
            <a:pPr algn="just"/>
            <a:r>
              <a:rPr lang="es-ES" dirty="0">
                <a:solidFill>
                  <a:schemeClr val="bg1"/>
                </a:solidFill>
                <a:latin typeface="Abril Fatface" panose="02000503000000020003" pitchFamily="2" charset="0"/>
              </a:rPr>
              <a:t>• Integridad </a:t>
            </a:r>
          </a:p>
          <a:p>
            <a:pPr algn="just"/>
            <a:r>
              <a:rPr lang="es-ES" dirty="0">
                <a:solidFill>
                  <a:schemeClr val="bg1"/>
                </a:solidFill>
                <a:latin typeface="Abril Fatface" panose="02000503000000020003" pitchFamily="2" charset="0"/>
              </a:rPr>
              <a:t>• Igualdad y equidad</a:t>
            </a:r>
          </a:p>
        </p:txBody>
      </p:sp>
      <p:cxnSp>
        <p:nvCxnSpPr>
          <p:cNvPr id="224" name="Conector recto 223">
            <a:extLst>
              <a:ext uri="{FF2B5EF4-FFF2-40B4-BE49-F238E27FC236}">
                <a16:creationId xmlns:a16="http://schemas.microsoft.com/office/drawing/2014/main" id="{BBED8279-5DCB-1E4E-5EF2-A071778893E0}"/>
              </a:ext>
            </a:extLst>
          </p:cNvPr>
          <p:cNvCxnSpPr>
            <a:cxnSpLocks/>
          </p:cNvCxnSpPr>
          <p:nvPr/>
        </p:nvCxnSpPr>
        <p:spPr>
          <a:xfrm>
            <a:off x="4470311" y="128809"/>
            <a:ext cx="21337" cy="3198591"/>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
        <p:nvSpPr>
          <p:cNvPr id="228" name="CuadroTexto 227">
            <a:extLst>
              <a:ext uri="{FF2B5EF4-FFF2-40B4-BE49-F238E27FC236}">
                <a16:creationId xmlns:a16="http://schemas.microsoft.com/office/drawing/2014/main" id="{1120ECA2-2C35-9B4A-6C4F-570C55B4336B}"/>
              </a:ext>
            </a:extLst>
          </p:cNvPr>
          <p:cNvSpPr txBox="1"/>
          <p:nvPr/>
        </p:nvSpPr>
        <p:spPr>
          <a:xfrm>
            <a:off x="759658" y="735114"/>
            <a:ext cx="3852320" cy="338554"/>
          </a:xfrm>
          <a:prstGeom prst="rect">
            <a:avLst/>
          </a:prstGeom>
          <a:noFill/>
        </p:spPr>
        <p:txBody>
          <a:bodyPr wrap="square">
            <a:spAutoFit/>
          </a:bodyPr>
          <a:lstStyle/>
          <a:p>
            <a:pPr algn="ctr"/>
            <a:r>
              <a:rPr lang="es-ES" sz="1600">
                <a:solidFill>
                  <a:schemeClr val="bg1"/>
                </a:solidFill>
                <a:latin typeface="Abril Fatface" panose="02000503000000020003" pitchFamily="2" charset="0"/>
              </a:rPr>
              <a:t>Actitudes</a:t>
            </a:r>
            <a:endParaRPr lang="es-ES" sz="1600" dirty="0">
              <a:solidFill>
                <a:schemeClr val="bg1"/>
              </a:solidFill>
              <a:latin typeface="Abril Fatface" panose="02000503000000020003" pitchFamily="2" charset="0"/>
            </a:endParaRPr>
          </a:p>
        </p:txBody>
      </p:sp>
      <p:sp>
        <p:nvSpPr>
          <p:cNvPr id="232" name="CuadroTexto 231">
            <a:extLst>
              <a:ext uri="{FF2B5EF4-FFF2-40B4-BE49-F238E27FC236}">
                <a16:creationId xmlns:a16="http://schemas.microsoft.com/office/drawing/2014/main" id="{FD389D6F-BAFE-9CDD-6DC4-99DE5B925E66}"/>
              </a:ext>
            </a:extLst>
          </p:cNvPr>
          <p:cNvSpPr txBox="1"/>
          <p:nvPr/>
        </p:nvSpPr>
        <p:spPr>
          <a:xfrm>
            <a:off x="5101928" y="269386"/>
            <a:ext cx="3849152" cy="338554"/>
          </a:xfrm>
          <a:prstGeom prst="rect">
            <a:avLst/>
          </a:prstGeom>
          <a:noFill/>
        </p:spPr>
        <p:txBody>
          <a:bodyPr wrap="square">
            <a:spAutoFit/>
          </a:bodyPr>
          <a:lstStyle/>
          <a:p>
            <a:pPr algn="ctr"/>
            <a:r>
              <a:rPr lang="es-ES" sz="1600">
                <a:solidFill>
                  <a:schemeClr val="bg1"/>
                </a:solidFill>
                <a:latin typeface="Abril Fatface" panose="02000503000000020003" pitchFamily="2" charset="0"/>
              </a:rPr>
              <a:t>valores:</a:t>
            </a:r>
            <a:endParaRPr lang="es-ES" sz="1600" dirty="0">
              <a:solidFill>
                <a:schemeClr val="bg1"/>
              </a:solidFill>
              <a:latin typeface="Abril Fatface" panose="02000503000000020003" pitchFamily="2" charset="0"/>
            </a:endParaRPr>
          </a:p>
        </p:txBody>
      </p:sp>
      <p:pic>
        <p:nvPicPr>
          <p:cNvPr id="215" name="Imagen 214">
            <a:extLst>
              <a:ext uri="{FF2B5EF4-FFF2-40B4-BE49-F238E27FC236}">
                <a16:creationId xmlns:a16="http://schemas.microsoft.com/office/drawing/2014/main" id="{06DF4585-8D12-7DB9-381B-EC75688E9313}"/>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8964" b="89916" l="2209" r="96040">
                        <a14:foregroundMark x1="3351" y1="10644" x2="11424" y2="8964"/>
                        <a14:foregroundMark x1="11424" y1="8964" x2="35796" y2="19328"/>
                        <a14:foregroundMark x1="35796" y1="19328" x2="36329" y2="19888"/>
                        <a14:foregroundMark x1="3656" y1="20448" x2="7921" y2="20448"/>
                        <a14:foregroundMark x1="15080" y1="19328" x2="17289" y2="19328"/>
                        <a14:foregroundMark x1="34273" y1="19888" x2="44174" y2="30252"/>
                        <a14:foregroundMark x1="44174" y1="30252" x2="38081" y2="14006"/>
                        <a14:foregroundMark x1="38081" y1="14006" x2="37776" y2="14006"/>
                        <a14:foregroundMark x1="20487" y1="29972" x2="24448" y2="29412"/>
                        <a14:foregroundMark x1="7464" y1="29412" x2="9673" y2="29412"/>
                        <a14:foregroundMark x1="4646" y1="27451" x2="5864" y2="28011"/>
                        <a14:foregroundMark x1="3351" y1="39776" x2="4494" y2="39776"/>
                        <a14:foregroundMark x1="2742" y1="51541" x2="3960" y2="50980"/>
                        <a14:foregroundMark x1="2209" y1="60224" x2="3199" y2="60224"/>
                        <a14:foregroundMark x1="51561" y1="20448" x2="48286" y2="42577"/>
                        <a14:foregroundMark x1="59558" y1="20448" x2="56816" y2="38095"/>
                        <a14:foregroundMark x1="74410" y1="20448" x2="72353" y2="35014"/>
                        <a14:foregroundMark x1="80655" y1="33894" x2="86519" y2="25770"/>
                        <a14:foregroundMark x1="86519" y1="25770" x2="88880" y2="26331"/>
                        <a14:foregroundMark x1="84768" y1="42577" x2="91089" y2="48739"/>
                        <a14:foregroundMark x1="91089" y1="48739" x2="95050" y2="38655"/>
                        <a14:foregroundMark x1="96040" y1="49580" x2="89185" y2="52101"/>
                        <a14:foregroundMark x1="94593" y1="56022" x2="87205" y2="68067"/>
                        <a14:foregroundMark x1="87205" y1="68067" x2="80655" y2="52661"/>
                        <a14:foregroundMark x1="80655" y1="52661" x2="80427" y2="51541"/>
                        <a14:foregroundMark x1="75704" y1="54902" x2="79208" y2="72549"/>
                        <a14:foregroundMark x1="75248" y1="18207" x2="65880" y2="49580"/>
                        <a14:foregroundMark x1="66337" y1="20448" x2="61386" y2="45098"/>
                        <a14:foregroundMark x1="61386" y1="45098" x2="69992" y2="50700"/>
                        <a14:foregroundMark x1="69992" y1="50700" x2="70754" y2="68908"/>
                        <a14:foregroundMark x1="59711" y1="47339" x2="61919" y2="71429"/>
                        <a14:foregroundMark x1="59863" y1="43417" x2="56664" y2="45098"/>
                        <a14:foregroundMark x1="51257" y1="48459" x2="53694" y2="71989"/>
                        <a14:foregroundMark x1="53694" y1="71989" x2="55369" y2="75350"/>
                        <a14:foregroundMark x1="33206" y1="73669" x2="22696" y2="70028"/>
                        <a14:foregroundMark x1="37014" y1="74790" x2="23686" y2="89356"/>
                        <a14:foregroundMark x1="20944" y1="80672" x2="25438" y2="78992"/>
                        <a14:foregroundMark x1="36177" y1="70588" x2="35415" y2="88796"/>
                        <a14:foregroundMark x1="9063" y1="71429" x2="14775" y2="69468"/>
                        <a14:foregroundMark x1="7921" y1="80112" x2="11424" y2="80112"/>
                        <a14:foregroundMark x1="3199" y1="78992" x2="5712" y2="80672"/>
                        <a14:foregroundMark x1="3656" y1="88235" x2="11120" y2="89916"/>
                      </a14:backgroundRemoval>
                    </a14:imgEffect>
                  </a14:imgLayer>
                </a14:imgProps>
              </a:ext>
            </a:extLst>
          </a:blip>
          <a:stretch>
            <a:fillRect/>
          </a:stretch>
        </p:blipFill>
        <p:spPr>
          <a:xfrm>
            <a:off x="493025" y="3046929"/>
            <a:ext cx="8004742" cy="2176461"/>
          </a:xfrm>
          <a:prstGeom prst="rect">
            <a:avLst/>
          </a:prstGeom>
        </p:spPr>
      </p:pic>
    </p:spTree>
    <p:extLst>
      <p:ext uri="{BB962C8B-B14F-4D97-AF65-F5344CB8AC3E}">
        <p14:creationId xmlns:p14="http://schemas.microsoft.com/office/powerpoint/2010/main" val="399445302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197F92C-E71A-2AA6-4173-A820EE01993E}"/>
              </a:ext>
            </a:extLst>
          </p:cNvPr>
          <p:cNvSpPr>
            <a:spLocks noGrp="1"/>
          </p:cNvSpPr>
          <p:nvPr>
            <p:ph type="title"/>
          </p:nvPr>
        </p:nvSpPr>
        <p:spPr>
          <a:xfrm flipH="1">
            <a:off x="710250" y="165625"/>
            <a:ext cx="7723500" cy="572700"/>
          </a:xfrm>
        </p:spPr>
        <p:txBody>
          <a:bodyPr/>
          <a:lstStyle/>
          <a:p>
            <a:r>
              <a:rPr lang="es-ES" sz="3200" dirty="0">
                <a:effectLst>
                  <a:outerShdw blurRad="38100" dist="38100" dir="2700000" algn="tl">
                    <a:srgbClr val="000000">
                      <a:alpha val="43137"/>
                    </a:srgbClr>
                  </a:outerShdw>
                </a:effectLst>
                <a:latin typeface="The Serif Hand Black" panose="03070902030502020204" pitchFamily="66" charset="0"/>
              </a:rPr>
              <a:t>Naturaleza de los contenidos y formación integral</a:t>
            </a:r>
            <a:br>
              <a:rPr lang="es-ES" sz="3200" dirty="0">
                <a:effectLst>
                  <a:outerShdw blurRad="38100" dist="38100" dir="2700000" algn="tl">
                    <a:srgbClr val="000000">
                      <a:alpha val="43137"/>
                    </a:srgbClr>
                  </a:outerShdw>
                </a:effectLst>
                <a:latin typeface="The Serif Hand Black" panose="03070902030502020204" pitchFamily="66" charset="0"/>
              </a:rPr>
            </a:br>
            <a:endParaRPr lang="es-MX" sz="3200" dirty="0">
              <a:effectLst>
                <a:outerShdw blurRad="38100" dist="38100" dir="2700000" algn="tl">
                  <a:srgbClr val="000000">
                    <a:alpha val="43137"/>
                  </a:srgbClr>
                </a:outerShdw>
              </a:effectLst>
              <a:latin typeface="The Serif Hand Black" panose="03070902030502020204" pitchFamily="66" charset="0"/>
            </a:endParaRPr>
          </a:p>
        </p:txBody>
      </p:sp>
      <p:cxnSp>
        <p:nvCxnSpPr>
          <p:cNvPr id="3" name="Conector recto 2">
            <a:extLst>
              <a:ext uri="{FF2B5EF4-FFF2-40B4-BE49-F238E27FC236}">
                <a16:creationId xmlns:a16="http://schemas.microsoft.com/office/drawing/2014/main" id="{F3FC076C-55DD-1E5D-9826-7F9E4DA6F138}"/>
              </a:ext>
            </a:extLst>
          </p:cNvPr>
          <p:cNvCxnSpPr>
            <a:cxnSpLocks/>
          </p:cNvCxnSpPr>
          <p:nvPr/>
        </p:nvCxnSpPr>
        <p:spPr>
          <a:xfrm>
            <a:off x="3314611" y="865409"/>
            <a:ext cx="21337" cy="3198591"/>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0DD9EA71-D51D-DDF3-8BDA-BF5CDD506DA7}"/>
              </a:ext>
            </a:extLst>
          </p:cNvPr>
          <p:cNvSpPr txBox="1"/>
          <p:nvPr/>
        </p:nvSpPr>
        <p:spPr>
          <a:xfrm>
            <a:off x="215900" y="865409"/>
            <a:ext cx="2987541" cy="3785652"/>
          </a:xfrm>
          <a:prstGeom prst="rect">
            <a:avLst/>
          </a:prstGeom>
          <a:noFill/>
        </p:spPr>
        <p:txBody>
          <a:bodyPr wrap="square">
            <a:spAutoFit/>
          </a:bodyPr>
          <a:lstStyle/>
          <a:p>
            <a:r>
              <a:rPr lang="es-ES" sz="1600" dirty="0">
                <a:solidFill>
                  <a:schemeClr val="bg1"/>
                </a:solidFill>
                <a:latin typeface="Abril Fatface" panose="02000503000000020003" pitchFamily="2" charset="0"/>
              </a:rPr>
              <a:t>Es necesario asegurar la existencia de contenidos disciplinares que tradicionalmente se adquieren en la escuela. En este ámbito se incluyen el acceso pleno a la cultura escrita, el razonamiento matemático, las habilidades de observación e indagación que se desarrollan fundamentalmente en el intento de responder preguntas sobre fenómenos naturales y sociales.</a:t>
            </a:r>
          </a:p>
        </p:txBody>
      </p:sp>
      <p:sp>
        <p:nvSpPr>
          <p:cNvPr id="7" name="CuadroTexto 6">
            <a:extLst>
              <a:ext uri="{FF2B5EF4-FFF2-40B4-BE49-F238E27FC236}">
                <a16:creationId xmlns:a16="http://schemas.microsoft.com/office/drawing/2014/main" id="{DDC36FE3-77B4-3529-6960-8971C3A1879C}"/>
              </a:ext>
            </a:extLst>
          </p:cNvPr>
          <p:cNvSpPr txBox="1"/>
          <p:nvPr/>
        </p:nvSpPr>
        <p:spPr>
          <a:xfrm>
            <a:off x="3522054" y="1129725"/>
            <a:ext cx="2585113" cy="2554545"/>
          </a:xfrm>
          <a:prstGeom prst="rect">
            <a:avLst/>
          </a:prstGeom>
          <a:noFill/>
        </p:spPr>
        <p:txBody>
          <a:bodyPr wrap="square">
            <a:spAutoFit/>
          </a:bodyPr>
          <a:lstStyle/>
          <a:p>
            <a:r>
              <a:rPr lang="es-ES" sz="1600" dirty="0">
                <a:solidFill>
                  <a:schemeClr val="bg1"/>
                </a:solidFill>
                <a:latin typeface="Abril Fatface" panose="02000503000000020003" pitchFamily="2" charset="0"/>
              </a:rPr>
              <a:t>La formación integral requiere preparar tanto la mente como el cuerpo. De ahí que la actividad física, el desarrollo emocional, el sentido estético y la creatividad deban atenderse con contenidos y espacios curriculares específicos.</a:t>
            </a:r>
          </a:p>
        </p:txBody>
      </p:sp>
      <p:cxnSp>
        <p:nvCxnSpPr>
          <p:cNvPr id="8" name="Conector recto 7">
            <a:extLst>
              <a:ext uri="{FF2B5EF4-FFF2-40B4-BE49-F238E27FC236}">
                <a16:creationId xmlns:a16="http://schemas.microsoft.com/office/drawing/2014/main" id="{B470086D-FEFF-65E3-8477-1D75BE4C2245}"/>
              </a:ext>
            </a:extLst>
          </p:cNvPr>
          <p:cNvCxnSpPr>
            <a:cxnSpLocks/>
          </p:cNvCxnSpPr>
          <p:nvPr/>
        </p:nvCxnSpPr>
        <p:spPr>
          <a:xfrm>
            <a:off x="6111321" y="865408"/>
            <a:ext cx="21337" cy="3198591"/>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
        <p:nvSpPr>
          <p:cNvPr id="10" name="CuadroTexto 9">
            <a:extLst>
              <a:ext uri="{FF2B5EF4-FFF2-40B4-BE49-F238E27FC236}">
                <a16:creationId xmlns:a16="http://schemas.microsoft.com/office/drawing/2014/main" id="{C3A4EC43-97C2-465D-BF28-DE63BBBCA29D}"/>
              </a:ext>
            </a:extLst>
          </p:cNvPr>
          <p:cNvSpPr txBox="1"/>
          <p:nvPr/>
        </p:nvSpPr>
        <p:spPr>
          <a:xfrm>
            <a:off x="6330423" y="1129725"/>
            <a:ext cx="2684624" cy="2308324"/>
          </a:xfrm>
          <a:prstGeom prst="rect">
            <a:avLst/>
          </a:prstGeom>
          <a:noFill/>
        </p:spPr>
        <p:txBody>
          <a:bodyPr wrap="square">
            <a:spAutoFit/>
          </a:bodyPr>
          <a:lstStyle/>
          <a:p>
            <a:r>
              <a:rPr lang="es-ES" sz="1600" dirty="0">
                <a:solidFill>
                  <a:schemeClr val="bg1"/>
                </a:solidFill>
                <a:latin typeface="Abril Fatface" panose="02000503000000020003" pitchFamily="2" charset="0"/>
              </a:rPr>
              <a:t>La construcción de la identidad, de la formación en valores y del sentido ético para vivir en sociedad reclaman el desarrollo de prácticas que favorezcan el conocimiento inter e intrapersonal.</a:t>
            </a:r>
          </a:p>
        </p:txBody>
      </p:sp>
    </p:spTree>
    <p:extLst>
      <p:ext uri="{BB962C8B-B14F-4D97-AF65-F5344CB8AC3E}">
        <p14:creationId xmlns:p14="http://schemas.microsoft.com/office/powerpoint/2010/main" val="42277785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95497" y="128809"/>
            <a:ext cx="870780" cy="818858"/>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8102411" y="3979657"/>
            <a:ext cx="1151701" cy="1128301"/>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230441" y="1390372"/>
            <a:ext cx="4091495" cy="1077218"/>
          </a:xfrm>
          <a:prstGeom prst="rect">
            <a:avLst/>
          </a:prstGeom>
          <a:noFill/>
        </p:spPr>
        <p:txBody>
          <a:bodyPr wrap="square">
            <a:spAutoFit/>
          </a:bodyPr>
          <a:lstStyle/>
          <a:p>
            <a:r>
              <a:rPr lang="es-ES" sz="1600" dirty="0">
                <a:solidFill>
                  <a:schemeClr val="bg1"/>
                </a:solidFill>
                <a:latin typeface="Abril Fatface" panose="02000503000000020003" pitchFamily="2" charset="0"/>
              </a:rPr>
              <a:t>Se procura incluir en el currículo contenidos que permitan al alumno ver que hay diversas maneras de construir conocimiento</a:t>
            </a: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5009861" y="1805567"/>
            <a:ext cx="3962597" cy="1323439"/>
          </a:xfrm>
          <a:prstGeom prst="rect">
            <a:avLst/>
          </a:prstGeom>
          <a:noFill/>
        </p:spPr>
        <p:txBody>
          <a:bodyPr wrap="square">
            <a:spAutoFit/>
          </a:bodyPr>
          <a:lstStyle/>
          <a:p>
            <a:pPr algn="just"/>
            <a:r>
              <a:rPr lang="es-ES" sz="1600">
                <a:solidFill>
                  <a:schemeClr val="bg1"/>
                </a:solidFill>
                <a:latin typeface="Abril Fatface" panose="02000503000000020003" pitchFamily="2" charset="0"/>
              </a:rPr>
              <a:t>La integración de contenidos a un programa de estudio debe considerar el número de temas que se pueden abarcar correctamente, sin prisa y dedicando el tiempo necesario a su comprensión. </a:t>
            </a:r>
            <a:endParaRPr lang="es-ES" sz="1600" dirty="0">
              <a:solidFill>
                <a:schemeClr val="bg1"/>
              </a:solidFill>
              <a:latin typeface="Abril Fatface" panose="02000503000000020003" pitchFamily="2" charset="0"/>
            </a:endParaRPr>
          </a:p>
        </p:txBody>
      </p:sp>
      <p:cxnSp>
        <p:nvCxnSpPr>
          <p:cNvPr id="224" name="Conector recto 223">
            <a:extLst>
              <a:ext uri="{FF2B5EF4-FFF2-40B4-BE49-F238E27FC236}">
                <a16:creationId xmlns:a16="http://schemas.microsoft.com/office/drawing/2014/main" id="{BBED8279-5DCB-1E4E-5EF2-A071778893E0}"/>
              </a:ext>
            </a:extLst>
          </p:cNvPr>
          <p:cNvCxnSpPr>
            <a:cxnSpLocks/>
          </p:cNvCxnSpPr>
          <p:nvPr/>
        </p:nvCxnSpPr>
        <p:spPr>
          <a:xfrm>
            <a:off x="4598710" y="725983"/>
            <a:ext cx="21337" cy="3198591"/>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
        <p:nvSpPr>
          <p:cNvPr id="228" name="CuadroTexto 227">
            <a:extLst>
              <a:ext uri="{FF2B5EF4-FFF2-40B4-BE49-F238E27FC236}">
                <a16:creationId xmlns:a16="http://schemas.microsoft.com/office/drawing/2014/main" id="{1120ECA2-2C35-9B4A-6C4F-570C55B4336B}"/>
              </a:ext>
            </a:extLst>
          </p:cNvPr>
          <p:cNvSpPr txBox="1"/>
          <p:nvPr/>
        </p:nvSpPr>
        <p:spPr>
          <a:xfrm>
            <a:off x="365969" y="723775"/>
            <a:ext cx="3852320" cy="369332"/>
          </a:xfrm>
          <a:prstGeom prst="rect">
            <a:avLst/>
          </a:prstGeom>
          <a:noFill/>
        </p:spPr>
        <p:txBody>
          <a:bodyPr wrap="square">
            <a:spAutoFit/>
          </a:bodyPr>
          <a:lstStyle/>
          <a:p>
            <a:pPr algn="ctr"/>
            <a:r>
              <a:rPr lang="es-ES" sz="1800" dirty="0">
                <a:solidFill>
                  <a:schemeClr val="bg1"/>
                </a:solidFill>
                <a:latin typeface="Abril Fatface" panose="02000503000000020003" pitchFamily="2" charset="0"/>
              </a:rPr>
              <a:t>Información versus aprendizaje</a:t>
            </a:r>
          </a:p>
        </p:txBody>
      </p:sp>
      <p:sp>
        <p:nvSpPr>
          <p:cNvPr id="232" name="CuadroTexto 231">
            <a:extLst>
              <a:ext uri="{FF2B5EF4-FFF2-40B4-BE49-F238E27FC236}">
                <a16:creationId xmlns:a16="http://schemas.microsoft.com/office/drawing/2014/main" id="{FD389D6F-BAFE-9CDD-6DC4-99DE5B925E66}"/>
              </a:ext>
            </a:extLst>
          </p:cNvPr>
          <p:cNvSpPr txBox="1"/>
          <p:nvPr/>
        </p:nvSpPr>
        <p:spPr>
          <a:xfrm>
            <a:off x="5076186" y="550939"/>
            <a:ext cx="3849152" cy="584775"/>
          </a:xfrm>
          <a:prstGeom prst="rect">
            <a:avLst/>
          </a:prstGeom>
          <a:noFill/>
        </p:spPr>
        <p:txBody>
          <a:bodyPr wrap="square">
            <a:spAutoFit/>
          </a:bodyPr>
          <a:lstStyle/>
          <a:p>
            <a:pPr algn="ctr"/>
            <a:r>
              <a:rPr lang="es-ES" sz="1600" dirty="0">
                <a:solidFill>
                  <a:schemeClr val="bg1"/>
                </a:solidFill>
                <a:latin typeface="Abril Fatface" panose="02000503000000020003" pitchFamily="2" charset="0"/>
              </a:rPr>
              <a:t>Balance entre cantidad de temas </a:t>
            </a:r>
          </a:p>
          <a:p>
            <a:pPr algn="ctr"/>
            <a:r>
              <a:rPr lang="es-ES" sz="1600" dirty="0">
                <a:solidFill>
                  <a:schemeClr val="bg1"/>
                </a:solidFill>
                <a:latin typeface="Abril Fatface" panose="02000503000000020003" pitchFamily="2" charset="0"/>
              </a:rPr>
              <a:t>y calidad de los aprendizajes</a:t>
            </a:r>
          </a:p>
        </p:txBody>
      </p:sp>
      <p:sp>
        <p:nvSpPr>
          <p:cNvPr id="221" name="CuadroTexto 220">
            <a:extLst>
              <a:ext uri="{FF2B5EF4-FFF2-40B4-BE49-F238E27FC236}">
                <a16:creationId xmlns:a16="http://schemas.microsoft.com/office/drawing/2014/main" id="{E5F556D4-925F-237C-DC58-453C1FE3F003}"/>
              </a:ext>
            </a:extLst>
          </p:cNvPr>
          <p:cNvSpPr txBox="1"/>
          <p:nvPr/>
        </p:nvSpPr>
        <p:spPr>
          <a:xfrm>
            <a:off x="181710" y="2775447"/>
            <a:ext cx="3894557" cy="1077218"/>
          </a:xfrm>
          <a:prstGeom prst="rect">
            <a:avLst/>
          </a:prstGeom>
          <a:noFill/>
        </p:spPr>
        <p:txBody>
          <a:bodyPr wrap="square">
            <a:spAutoFit/>
          </a:bodyPr>
          <a:lstStyle/>
          <a:p>
            <a:r>
              <a:rPr lang="es-ES" sz="1600" dirty="0">
                <a:solidFill>
                  <a:schemeClr val="bg1"/>
                </a:solidFill>
                <a:latin typeface="Abril Fatface" panose="02000503000000020003" pitchFamily="2" charset="0"/>
              </a:rPr>
              <a:t>Su valor se expresa realmente cuando se utiliza en el aula, de ahí que un contenido sea tan solo aprendizaje en potencia.</a:t>
            </a:r>
          </a:p>
        </p:txBody>
      </p:sp>
    </p:spTree>
    <p:extLst>
      <p:ext uri="{BB962C8B-B14F-4D97-AF65-F5344CB8AC3E}">
        <p14:creationId xmlns:p14="http://schemas.microsoft.com/office/powerpoint/2010/main" val="356882528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78"/>
        <p:cNvGrpSpPr/>
        <p:nvPr/>
      </p:nvGrpSpPr>
      <p:grpSpPr>
        <a:xfrm>
          <a:off x="0" y="0"/>
          <a:ext cx="0" cy="0"/>
          <a:chOff x="0" y="0"/>
          <a:chExt cx="0" cy="0"/>
        </a:xfrm>
      </p:grpSpPr>
      <p:sp>
        <p:nvSpPr>
          <p:cNvPr id="1380" name="Google Shape;1380;p38"/>
          <p:cNvSpPr txBox="1">
            <a:spLocks noGrp="1"/>
          </p:cNvSpPr>
          <p:nvPr>
            <p:ph type="title" idx="2"/>
          </p:nvPr>
        </p:nvSpPr>
        <p:spPr>
          <a:xfrm flipH="1">
            <a:off x="1427594" y="2272474"/>
            <a:ext cx="6257108" cy="141533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b="1" dirty="0">
                <a:effectLst>
                  <a:outerShdw blurRad="38100" dist="38100" dir="2700000" algn="tl">
                    <a:srgbClr val="000000">
                      <a:alpha val="43137"/>
                    </a:srgbClr>
                  </a:outerShdw>
                </a:effectLst>
                <a:latin typeface="The Serif Hand Black" panose="03070902030502020204" pitchFamily="66" charset="0"/>
              </a:rPr>
              <a:t>Razones principales para modificar el currículo </a:t>
            </a:r>
            <a:br>
              <a:rPr lang="es-ES" b="1" dirty="0">
                <a:effectLst>
                  <a:outerShdw blurRad="38100" dist="38100" dir="2700000" algn="tl">
                    <a:srgbClr val="000000">
                      <a:alpha val="43137"/>
                    </a:srgbClr>
                  </a:outerShdw>
                </a:effectLst>
                <a:latin typeface="The Serif Hand Black" panose="03070902030502020204" pitchFamily="66" charset="0"/>
              </a:rPr>
            </a:br>
            <a:endParaRPr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1382" name="Google Shape;1382;p38"/>
          <p:cNvGrpSpPr/>
          <p:nvPr/>
        </p:nvGrpSpPr>
        <p:grpSpPr>
          <a:xfrm>
            <a:off x="4954945" y="741241"/>
            <a:ext cx="981662" cy="884470"/>
            <a:chOff x="2602650" y="2020875"/>
            <a:chExt cx="1170875" cy="1054950"/>
          </a:xfrm>
        </p:grpSpPr>
        <p:sp>
          <p:nvSpPr>
            <p:cNvPr id="1383" name="Google Shape;1383;p3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 name="Google Shape;1491;p38"/>
          <p:cNvSpPr/>
          <p:nvPr/>
        </p:nvSpPr>
        <p:spPr>
          <a:xfrm>
            <a:off x="4057677" y="1564970"/>
            <a:ext cx="332649" cy="332649"/>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8"/>
          <p:cNvSpPr/>
          <p:nvPr/>
        </p:nvSpPr>
        <p:spPr>
          <a:xfrm>
            <a:off x="2279771" y="241934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8"/>
          <p:cNvSpPr/>
          <p:nvPr/>
        </p:nvSpPr>
        <p:spPr>
          <a:xfrm>
            <a:off x="4452593" y="2711971"/>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 name="Google Shape;1494;p38"/>
          <p:cNvGrpSpPr/>
          <p:nvPr/>
        </p:nvGrpSpPr>
        <p:grpSpPr>
          <a:xfrm rot="8701267" flipH="1">
            <a:off x="841628" y="3117319"/>
            <a:ext cx="1151726" cy="1128325"/>
            <a:chOff x="-543550" y="1288913"/>
            <a:chExt cx="1151675" cy="1128275"/>
          </a:xfrm>
        </p:grpSpPr>
        <p:sp>
          <p:nvSpPr>
            <p:cNvPr id="1495" name="Google Shape;1495;p3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38"/>
          <p:cNvGrpSpPr/>
          <p:nvPr/>
        </p:nvGrpSpPr>
        <p:grpSpPr>
          <a:xfrm rot="6819330" flipH="1">
            <a:off x="7239956" y="2040411"/>
            <a:ext cx="1084692" cy="1062653"/>
            <a:chOff x="-543550" y="1288913"/>
            <a:chExt cx="1151675" cy="1128275"/>
          </a:xfrm>
        </p:grpSpPr>
        <p:sp>
          <p:nvSpPr>
            <p:cNvPr id="1598" name="Google Shape;1598;p3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715"/>
        <p:cNvGrpSpPr/>
        <p:nvPr/>
      </p:nvGrpSpPr>
      <p:grpSpPr>
        <a:xfrm>
          <a:off x="0" y="0"/>
          <a:ext cx="0" cy="0"/>
          <a:chOff x="0" y="0"/>
          <a:chExt cx="0" cy="0"/>
        </a:xfrm>
      </p:grpSpPr>
      <p:sp>
        <p:nvSpPr>
          <p:cNvPr id="2716" name="Google Shape;2716;p43"/>
          <p:cNvSpPr txBox="1">
            <a:spLocks noGrp="1"/>
          </p:cNvSpPr>
          <p:nvPr>
            <p:ph type="title"/>
          </p:nvPr>
        </p:nvSpPr>
        <p:spPr>
          <a:xfrm>
            <a:off x="1884669" y="2152836"/>
            <a:ext cx="5527500" cy="251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MX" sz="8000" b="1" dirty="0">
                <a:effectLst>
                  <a:outerShdw blurRad="38100" dist="38100" dir="2700000" algn="tl">
                    <a:srgbClr val="000000">
                      <a:alpha val="43137"/>
                    </a:srgbClr>
                  </a:outerShdw>
                </a:effectLst>
                <a:latin typeface="The Serif Hand Black" panose="03070902030502020204" pitchFamily="66" charset="0"/>
              </a:rPr>
              <a:t>6. APRENDIZAJES CLAVE</a:t>
            </a:r>
            <a:br>
              <a:rPr lang="es-MX" sz="8000" b="1" dirty="0">
                <a:effectLst>
                  <a:outerShdw blurRad="38100" dist="38100" dir="2700000" algn="tl">
                    <a:srgbClr val="000000">
                      <a:alpha val="43137"/>
                    </a:srgbClr>
                  </a:outerShdw>
                </a:effectLst>
                <a:latin typeface="The Serif Hand Black" panose="03070902030502020204" pitchFamily="66" charset="0"/>
              </a:rPr>
            </a:br>
            <a:endParaRPr sz="80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2717" name="Google Shape;2717;p43"/>
          <p:cNvGrpSpPr/>
          <p:nvPr/>
        </p:nvGrpSpPr>
        <p:grpSpPr>
          <a:xfrm rot="-2700000" flipH="1">
            <a:off x="6359098" y="3085858"/>
            <a:ext cx="1710409" cy="1128989"/>
            <a:chOff x="-1672325" y="2744238"/>
            <a:chExt cx="1710425" cy="1129000"/>
          </a:xfrm>
        </p:grpSpPr>
        <p:sp>
          <p:nvSpPr>
            <p:cNvPr id="2718" name="Google Shape;2718;p43"/>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3"/>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3"/>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3"/>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3"/>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3"/>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3"/>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3"/>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3"/>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3"/>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3"/>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3"/>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3"/>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3"/>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3"/>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3"/>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3"/>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3"/>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3"/>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3"/>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3"/>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3"/>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3"/>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3"/>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3"/>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3"/>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3"/>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3"/>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3"/>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3"/>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3"/>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3"/>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3"/>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3"/>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3"/>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3"/>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3"/>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3"/>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3"/>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3"/>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3"/>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3"/>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3"/>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3"/>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3"/>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3"/>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3"/>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3"/>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3"/>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3"/>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3"/>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3"/>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3"/>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3"/>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3"/>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3"/>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3"/>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3"/>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3"/>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3"/>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3"/>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3"/>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3"/>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3"/>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3"/>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3"/>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3"/>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3"/>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3"/>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3"/>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3"/>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3"/>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3"/>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3"/>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3"/>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3"/>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3"/>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3"/>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3"/>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3"/>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3"/>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3"/>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3"/>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3"/>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3"/>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3"/>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3"/>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3"/>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3"/>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3"/>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3"/>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3"/>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3"/>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3"/>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3"/>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3"/>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3"/>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3"/>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3"/>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3"/>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3"/>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3"/>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3"/>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3"/>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3"/>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3"/>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3"/>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3"/>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43"/>
          <p:cNvGrpSpPr/>
          <p:nvPr/>
        </p:nvGrpSpPr>
        <p:grpSpPr>
          <a:xfrm flipH="1">
            <a:off x="1914245" y="869791"/>
            <a:ext cx="981662" cy="884470"/>
            <a:chOff x="2602650" y="2020875"/>
            <a:chExt cx="1170875" cy="1054950"/>
          </a:xfrm>
        </p:grpSpPr>
        <p:sp>
          <p:nvSpPr>
            <p:cNvPr id="2827" name="Google Shape;2827;p43"/>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3"/>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3"/>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3"/>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3"/>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3"/>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3"/>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3"/>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3"/>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3"/>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3"/>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3"/>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3"/>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3"/>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3"/>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3"/>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3"/>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3"/>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3"/>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3"/>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3"/>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3"/>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3"/>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3"/>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3"/>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3"/>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3"/>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3"/>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3"/>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3"/>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3"/>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3"/>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3"/>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3"/>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3"/>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3"/>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3"/>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3"/>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3"/>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3"/>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3"/>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3"/>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3"/>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3"/>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3"/>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3"/>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3"/>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3"/>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3"/>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3"/>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3"/>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3"/>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3"/>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3"/>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3"/>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3"/>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3"/>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3"/>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3"/>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3"/>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3"/>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3"/>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3"/>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3"/>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3"/>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3"/>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3"/>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3"/>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3"/>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3"/>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3"/>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3"/>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3"/>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3"/>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3"/>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3"/>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3"/>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3"/>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3"/>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3"/>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3"/>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3"/>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3"/>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3"/>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3"/>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3"/>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3"/>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3"/>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3"/>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3"/>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3"/>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3"/>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3"/>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3"/>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3"/>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3"/>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3"/>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3"/>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3"/>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3"/>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3"/>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3"/>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3"/>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3"/>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3"/>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3"/>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3"/>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3"/>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43"/>
          <p:cNvSpPr/>
          <p:nvPr/>
        </p:nvSpPr>
        <p:spPr>
          <a:xfrm>
            <a:off x="2727013" y="15781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3"/>
          <p:cNvSpPr/>
          <p:nvPr/>
        </p:nvSpPr>
        <p:spPr>
          <a:xfrm>
            <a:off x="5038729" y="2682343"/>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3"/>
          <p:cNvSpPr/>
          <p:nvPr/>
        </p:nvSpPr>
        <p:spPr>
          <a:xfrm>
            <a:off x="4496988" y="4644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970"/>
        <p:cNvGrpSpPr/>
        <p:nvPr/>
      </p:nvGrpSpPr>
      <p:grpSpPr>
        <a:xfrm>
          <a:off x="0" y="0"/>
          <a:ext cx="0" cy="0"/>
          <a:chOff x="0" y="0"/>
          <a:chExt cx="0" cy="0"/>
        </a:xfrm>
      </p:grpSpPr>
      <p:sp>
        <p:nvSpPr>
          <p:cNvPr id="3972" name="Google Shape;3972;p48"/>
          <p:cNvSpPr txBox="1">
            <a:spLocks noGrp="1"/>
          </p:cNvSpPr>
          <p:nvPr>
            <p:ph type="title" idx="2"/>
          </p:nvPr>
        </p:nvSpPr>
        <p:spPr>
          <a:xfrm>
            <a:off x="533757" y="735287"/>
            <a:ext cx="7217587" cy="217065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ES" sz="1800" b="0" dirty="0">
                <a:solidFill>
                  <a:schemeClr val="bg1"/>
                </a:solidFill>
                <a:latin typeface="Abril Fatface" panose="02000503000000020003" pitchFamily="2" charset="0"/>
              </a:rPr>
              <a:t>Un aprendizaje clave es un conjunto de conocimientos, prácticas, habilidades, actitudes y valores fundamentales que contribuyen sustancialmente al crecimiento integral del estudiante, El logro de aprendizajes clave posibilita que la persona desarrolle un proyecto de vida y disminuye el riesgo de que sea excluida socialmente este Plan plantea la organización de los contenidos programáticos en tres componentes curriculares:</a:t>
            </a:r>
            <a:br>
              <a:rPr lang="es-ES" sz="1800" b="0" dirty="0">
                <a:solidFill>
                  <a:schemeClr val="bg1"/>
                </a:solidFill>
                <a:latin typeface="Abril Fatface" panose="02000503000000020003" pitchFamily="2" charset="0"/>
              </a:rPr>
            </a:br>
            <a:endParaRPr sz="1800" b="0" dirty="0">
              <a:solidFill>
                <a:schemeClr val="bg1"/>
              </a:solidFill>
              <a:latin typeface="Abril Fatface" panose="02000503000000020003" pitchFamily="2" charset="0"/>
            </a:endParaRPr>
          </a:p>
        </p:txBody>
      </p:sp>
      <p:grpSp>
        <p:nvGrpSpPr>
          <p:cNvPr id="3974" name="Google Shape;3974;p48"/>
          <p:cNvGrpSpPr/>
          <p:nvPr/>
        </p:nvGrpSpPr>
        <p:grpSpPr>
          <a:xfrm rot="1904938">
            <a:off x="243270" y="4017413"/>
            <a:ext cx="981740" cy="884540"/>
            <a:chOff x="2602650" y="2020875"/>
            <a:chExt cx="1170875" cy="1054950"/>
          </a:xfrm>
        </p:grpSpPr>
        <p:sp>
          <p:nvSpPr>
            <p:cNvPr id="3975" name="Google Shape;3975;p4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48"/>
          <p:cNvGrpSpPr/>
          <p:nvPr/>
        </p:nvGrpSpPr>
        <p:grpSpPr>
          <a:xfrm rot="-360216" flipH="1">
            <a:off x="7697261" y="145379"/>
            <a:ext cx="1151773" cy="1128371"/>
            <a:chOff x="-543550" y="1288913"/>
            <a:chExt cx="1151675" cy="1128275"/>
          </a:xfrm>
        </p:grpSpPr>
        <p:sp>
          <p:nvSpPr>
            <p:cNvPr id="4084" name="Google Shape;4084;p4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48"/>
          <p:cNvGrpSpPr/>
          <p:nvPr/>
        </p:nvGrpSpPr>
        <p:grpSpPr>
          <a:xfrm rot="-604362">
            <a:off x="6238731" y="3221643"/>
            <a:ext cx="1710448" cy="1129015"/>
            <a:chOff x="-1672325" y="2744238"/>
            <a:chExt cx="1710425" cy="1129000"/>
          </a:xfrm>
        </p:grpSpPr>
        <p:sp>
          <p:nvSpPr>
            <p:cNvPr id="4187" name="Google Shape;4187;p48"/>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8"/>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8"/>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8"/>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8"/>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8"/>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8"/>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8"/>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8"/>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8"/>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8"/>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8"/>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8"/>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8"/>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8"/>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8"/>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8"/>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8"/>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8"/>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8"/>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8"/>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8"/>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8"/>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8"/>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8"/>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8"/>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8"/>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8"/>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8"/>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8"/>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8"/>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8"/>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8"/>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8"/>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8"/>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8"/>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8"/>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8"/>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8"/>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8"/>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8"/>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8"/>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8"/>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8"/>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8"/>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8"/>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8"/>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8"/>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8"/>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8"/>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8"/>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8"/>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8"/>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8"/>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8"/>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8"/>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8"/>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8"/>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8"/>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8"/>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8"/>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8"/>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8"/>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8"/>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8"/>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8"/>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8"/>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8"/>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8"/>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8"/>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8"/>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8"/>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8"/>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8"/>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8"/>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8"/>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8"/>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8"/>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8"/>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8"/>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8"/>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8"/>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8"/>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8"/>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8"/>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8"/>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8"/>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8"/>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8"/>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8"/>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8"/>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8"/>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8"/>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8"/>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8"/>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8"/>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8"/>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8"/>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8"/>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8"/>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8"/>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8"/>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8"/>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8"/>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8"/>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8"/>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8"/>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8"/>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5" name="Google Shape;4295;p48"/>
          <p:cNvSpPr/>
          <p:nvPr/>
        </p:nvSpPr>
        <p:spPr>
          <a:xfrm>
            <a:off x="1771613" y="12715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8"/>
          <p:cNvSpPr/>
          <p:nvPr/>
        </p:nvSpPr>
        <p:spPr>
          <a:xfrm>
            <a:off x="2754388" y="22830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CuadroTexto 332">
            <a:extLst>
              <a:ext uri="{FF2B5EF4-FFF2-40B4-BE49-F238E27FC236}">
                <a16:creationId xmlns:a16="http://schemas.microsoft.com/office/drawing/2014/main" id="{BCCDB225-A280-F82A-E3C7-D90037181167}"/>
              </a:ext>
            </a:extLst>
          </p:cNvPr>
          <p:cNvSpPr txBox="1"/>
          <p:nvPr/>
        </p:nvSpPr>
        <p:spPr>
          <a:xfrm>
            <a:off x="1945333" y="3048960"/>
            <a:ext cx="4572000" cy="1323439"/>
          </a:xfrm>
          <a:prstGeom prst="rect">
            <a:avLst/>
          </a:prstGeom>
          <a:noFill/>
        </p:spPr>
        <p:txBody>
          <a:bodyPr wrap="square">
            <a:spAutoFit/>
          </a:bodyPr>
          <a:lstStyle/>
          <a:p>
            <a:pPr marL="285750" indent="-285750">
              <a:buFont typeface="Arial" panose="020B0604020202020204" pitchFamily="34" charset="0"/>
              <a:buChar char="•"/>
            </a:pPr>
            <a:r>
              <a:rPr lang="es-ES" sz="1600" dirty="0">
                <a:solidFill>
                  <a:schemeClr val="bg1"/>
                </a:solidFill>
                <a:latin typeface="Abril Fatface" panose="02000503000000020003" pitchFamily="2" charset="0"/>
              </a:rPr>
              <a:t>Campos de Formación Académica </a:t>
            </a:r>
          </a:p>
          <a:p>
            <a:pPr marL="285750" indent="-285750">
              <a:buFont typeface="Arial" panose="020B0604020202020204" pitchFamily="34" charset="0"/>
              <a:buChar char="•"/>
            </a:pPr>
            <a:endParaRPr lang="es-ES" sz="1600" dirty="0">
              <a:solidFill>
                <a:schemeClr val="bg1"/>
              </a:solidFill>
              <a:latin typeface="Abril Fatface" panose="02000503000000020003" pitchFamily="2" charset="0"/>
            </a:endParaRP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Áreas de Desarrollo Personal y Social</a:t>
            </a:r>
          </a:p>
          <a:p>
            <a:pPr marL="285750" indent="-285750">
              <a:buFont typeface="Arial" panose="020B0604020202020204" pitchFamily="34" charset="0"/>
              <a:buChar char="•"/>
            </a:pPr>
            <a:endParaRPr lang="es-ES" sz="1600" dirty="0">
              <a:solidFill>
                <a:schemeClr val="bg1"/>
              </a:solidFill>
              <a:latin typeface="Abril Fatface" panose="02000503000000020003" pitchFamily="2" charset="0"/>
            </a:endParaRP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y Ámbitos de la Autonomía Curricular</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531"/>
        <p:cNvGrpSpPr/>
        <p:nvPr/>
      </p:nvGrpSpPr>
      <p:grpSpPr>
        <a:xfrm>
          <a:off x="0" y="0"/>
          <a:ext cx="0" cy="0"/>
          <a:chOff x="0" y="0"/>
          <a:chExt cx="0" cy="0"/>
        </a:xfrm>
      </p:grpSpPr>
      <p:grpSp>
        <p:nvGrpSpPr>
          <p:cNvPr id="4534" name="Google Shape;4534;p50"/>
          <p:cNvGrpSpPr/>
          <p:nvPr/>
        </p:nvGrpSpPr>
        <p:grpSpPr>
          <a:xfrm rot="1904938">
            <a:off x="8123967" y="3215"/>
            <a:ext cx="981740" cy="884540"/>
            <a:chOff x="2602650" y="2020875"/>
            <a:chExt cx="1170875" cy="1054950"/>
          </a:xfrm>
        </p:grpSpPr>
        <p:sp>
          <p:nvSpPr>
            <p:cNvPr id="4535" name="Google Shape;4535;p50"/>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0"/>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0"/>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0"/>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0"/>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0"/>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0"/>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0"/>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0"/>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0"/>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0"/>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0"/>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0"/>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0"/>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0"/>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0"/>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0"/>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0"/>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0"/>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0"/>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0"/>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0"/>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0"/>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0"/>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0"/>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0"/>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0"/>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0"/>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0"/>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0"/>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0"/>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0"/>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0"/>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0"/>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0"/>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0"/>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0"/>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0"/>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0"/>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0"/>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0"/>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0"/>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0"/>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0"/>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0"/>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0"/>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0"/>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0"/>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0"/>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0"/>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0"/>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0"/>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0"/>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0"/>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0"/>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0"/>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0"/>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0"/>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0"/>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0"/>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0"/>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0"/>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0"/>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0"/>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0"/>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0"/>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0"/>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0"/>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0"/>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0"/>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0"/>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0"/>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0"/>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0"/>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0"/>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0"/>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0"/>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0"/>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0"/>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0"/>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0"/>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0"/>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0"/>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0"/>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0"/>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0"/>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0"/>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0"/>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0"/>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0"/>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0"/>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0"/>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0"/>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0"/>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0"/>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0"/>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0"/>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0"/>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0"/>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0"/>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0"/>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0"/>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0"/>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0"/>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0"/>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0"/>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0"/>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0"/>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50"/>
          <p:cNvGrpSpPr/>
          <p:nvPr/>
        </p:nvGrpSpPr>
        <p:grpSpPr>
          <a:xfrm rot="5400000" flipH="1">
            <a:off x="7939500" y="2469470"/>
            <a:ext cx="1238166" cy="1213008"/>
            <a:chOff x="-543550" y="1288913"/>
            <a:chExt cx="1151675" cy="1128275"/>
          </a:xfrm>
        </p:grpSpPr>
        <p:sp>
          <p:nvSpPr>
            <p:cNvPr id="4644" name="Google Shape;4644;p50"/>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0"/>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0"/>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0"/>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0"/>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0"/>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0"/>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0"/>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0"/>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0"/>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0"/>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0"/>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0"/>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0"/>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0"/>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0"/>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0"/>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0"/>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0"/>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0"/>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0"/>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0"/>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0"/>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0"/>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0"/>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0"/>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0"/>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0"/>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0"/>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0"/>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0"/>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0"/>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0"/>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0"/>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0"/>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0"/>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0"/>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0"/>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0"/>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0"/>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0"/>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0"/>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0"/>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0"/>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0"/>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0"/>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0"/>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0"/>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0"/>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0"/>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0"/>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0"/>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0"/>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0"/>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0"/>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0"/>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0"/>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0"/>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0"/>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0"/>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0"/>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0"/>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0"/>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0"/>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0"/>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0"/>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0"/>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0"/>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0"/>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0"/>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0"/>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0"/>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0"/>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0"/>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0"/>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0"/>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0"/>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0"/>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0"/>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0"/>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0"/>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0"/>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0"/>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0"/>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0"/>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0"/>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0"/>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0"/>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0"/>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0"/>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0"/>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0"/>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0"/>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0"/>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0"/>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0"/>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0"/>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0"/>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0"/>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0"/>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0"/>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0"/>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50"/>
          <p:cNvGrpSpPr/>
          <p:nvPr/>
        </p:nvGrpSpPr>
        <p:grpSpPr>
          <a:xfrm rot="6261185" flipH="1">
            <a:off x="-779545" y="-116713"/>
            <a:ext cx="1710449" cy="1129016"/>
            <a:chOff x="-1672325" y="2744238"/>
            <a:chExt cx="1710425" cy="1129000"/>
          </a:xfrm>
        </p:grpSpPr>
        <p:sp>
          <p:nvSpPr>
            <p:cNvPr id="4747" name="Google Shape;4747;p50"/>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0"/>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0"/>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0"/>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0"/>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0"/>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0"/>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0"/>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0"/>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0"/>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0"/>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0"/>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0"/>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0"/>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0"/>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0"/>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0"/>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0"/>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0"/>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0"/>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0"/>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0"/>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0"/>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0"/>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0"/>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0"/>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0"/>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0"/>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0"/>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0"/>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0"/>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0"/>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0"/>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0"/>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0"/>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0"/>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0"/>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0"/>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0"/>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0"/>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0"/>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0"/>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0"/>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0"/>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0"/>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0"/>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0"/>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0"/>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0"/>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0"/>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0"/>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0"/>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0"/>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0"/>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0"/>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0"/>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0"/>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0"/>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0"/>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0"/>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0"/>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0"/>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0"/>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0"/>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0"/>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0"/>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0"/>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0"/>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0"/>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0"/>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0"/>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0"/>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0"/>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0"/>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0"/>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0"/>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0"/>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0"/>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0"/>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0"/>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0"/>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0"/>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0"/>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0"/>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0"/>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0"/>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0"/>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0"/>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0"/>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0"/>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0"/>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0"/>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0"/>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0"/>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0"/>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0"/>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0"/>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0"/>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0"/>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0"/>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0"/>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0"/>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0"/>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0"/>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0"/>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0"/>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0"/>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0"/>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5" name="Google Shape;4855;p50"/>
          <p:cNvSpPr/>
          <p:nvPr/>
        </p:nvSpPr>
        <p:spPr>
          <a:xfrm>
            <a:off x="3255813" y="18639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0"/>
          <p:cNvSpPr/>
          <p:nvPr/>
        </p:nvSpPr>
        <p:spPr>
          <a:xfrm>
            <a:off x="5188888" y="24598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CuadroTexto 333">
            <a:extLst>
              <a:ext uri="{FF2B5EF4-FFF2-40B4-BE49-F238E27FC236}">
                <a16:creationId xmlns:a16="http://schemas.microsoft.com/office/drawing/2014/main" id="{00AA4616-689F-A4C0-C768-61BD84439C35}"/>
              </a:ext>
            </a:extLst>
          </p:cNvPr>
          <p:cNvSpPr txBox="1"/>
          <p:nvPr/>
        </p:nvSpPr>
        <p:spPr>
          <a:xfrm>
            <a:off x="142207" y="429535"/>
            <a:ext cx="9001793" cy="4792146"/>
          </a:xfrm>
          <a:prstGeom prst="rect">
            <a:avLst/>
          </a:prstGeom>
          <a:noFill/>
        </p:spPr>
        <p:txBody>
          <a:bodyPr wrap="square">
            <a:spAutoFit/>
          </a:bodyPr>
          <a:lstStyle/>
          <a:p>
            <a:pPr>
              <a:lnSpc>
                <a:spcPct val="107000"/>
              </a:lnSpc>
              <a:spcAft>
                <a:spcPts val="800"/>
              </a:spcAft>
            </a:pPr>
            <a:r>
              <a:rPr lang="es-MX" sz="1400" b="1"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Campos de Formación Académica</a:t>
            </a: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Este componente de observancia nacional está organizado en tres campos: Lenguaje y Comunicación, Pensamiento Matemático y Exploración y Comprensión del Mundo Natural y Social, cada campo se organiza a su vez en asignaturas</a:t>
            </a:r>
          </a:p>
          <a:p>
            <a:pPr>
              <a:lnSpc>
                <a:spcPct val="107000"/>
              </a:lnSpc>
              <a:spcAft>
                <a:spcPts val="800"/>
              </a:spcAft>
            </a:pPr>
            <a:endParaRPr lang="es-MX" sz="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b="1"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Áreas de Desarrollo Personal y Social</a:t>
            </a: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La escuela debe brindar oportunidades para que los estudiantes desarrollen su creatividad, la apreciación y la expresión artísticas, ejerciten su cuerpo y lo mantengan saludable, y aprendan a reconocer y manejar sus emociones. Se organiza en tres Áreas de Desarrollo: Artes, Educación Socioemocional y Educación Física</a:t>
            </a:r>
          </a:p>
          <a:p>
            <a:pPr>
              <a:lnSpc>
                <a:spcPct val="107000"/>
              </a:lnSpc>
              <a:spcAft>
                <a:spcPts val="800"/>
              </a:spcAft>
            </a:pPr>
            <a:endParaRPr lang="es-MX" sz="105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b="1"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Ámbitos de la Autonomía Curricular</a:t>
            </a: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Es de observancia nacional, aunque cada escuela elegirá e implementará la oferta de este componente curricular con base en los periodos lectivos que tenga disponibles y en los lineamientos que expida la SEP para normar este componente. El tiempo lectivo disponible en cada escuela para este componente es variable y depende del calendario y horario que cada escuela establezca. El componente Autonomía curricular está organizado en cinco ámbitos: “Ampliar la formación académica”, “Potenciar el desarrollo personal y social”, “Nuevos contenidos relevantes”, “Conocimientos regionales” y “Proyectos de impacto social”</a:t>
            </a: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097"/>
        <p:cNvGrpSpPr/>
        <p:nvPr/>
      </p:nvGrpSpPr>
      <p:grpSpPr>
        <a:xfrm>
          <a:off x="0" y="0"/>
          <a:ext cx="0" cy="0"/>
          <a:chOff x="0" y="0"/>
          <a:chExt cx="0" cy="0"/>
        </a:xfrm>
      </p:grpSpPr>
      <p:grpSp>
        <p:nvGrpSpPr>
          <p:cNvPr id="5101" name="Google Shape;5101;p52"/>
          <p:cNvGrpSpPr/>
          <p:nvPr/>
        </p:nvGrpSpPr>
        <p:grpSpPr>
          <a:xfrm rot="2566022" flipH="1">
            <a:off x="-73464" y="3863054"/>
            <a:ext cx="1710377" cy="1128968"/>
            <a:chOff x="-1672325" y="2744238"/>
            <a:chExt cx="1710425" cy="1129000"/>
          </a:xfrm>
        </p:grpSpPr>
        <p:sp>
          <p:nvSpPr>
            <p:cNvPr id="5102" name="Google Shape;5102;p52"/>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2"/>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2"/>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2"/>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2"/>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2"/>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2"/>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2"/>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2"/>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2"/>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2"/>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2"/>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2"/>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2"/>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2"/>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2"/>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2"/>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2"/>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2"/>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2"/>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2"/>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2"/>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2"/>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2"/>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2"/>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2"/>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2"/>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2"/>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2"/>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2"/>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2"/>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2"/>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2"/>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2"/>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2"/>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2"/>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2"/>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2"/>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2"/>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2"/>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2"/>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2"/>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2"/>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2"/>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2"/>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2"/>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2"/>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2"/>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2"/>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2"/>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2"/>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2"/>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2"/>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2"/>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2"/>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2"/>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2"/>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2"/>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2"/>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2"/>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2"/>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2"/>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2"/>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2"/>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2"/>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2"/>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2"/>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2"/>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2"/>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2"/>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2"/>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2"/>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2"/>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2"/>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2"/>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2"/>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2"/>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2"/>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2"/>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2"/>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2"/>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2"/>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2"/>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2"/>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2"/>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2"/>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2"/>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2"/>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2"/>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2"/>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2"/>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2"/>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2"/>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2"/>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2"/>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2"/>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2"/>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2"/>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2"/>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2"/>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2"/>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2"/>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2"/>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2"/>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2"/>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2"/>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2"/>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2"/>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52"/>
          <p:cNvGrpSpPr/>
          <p:nvPr/>
        </p:nvGrpSpPr>
        <p:grpSpPr>
          <a:xfrm rot="-1904938" flipH="1">
            <a:off x="1709478" y="610085"/>
            <a:ext cx="981740" cy="884540"/>
            <a:chOff x="2602650" y="2020875"/>
            <a:chExt cx="1170875" cy="1054950"/>
          </a:xfrm>
        </p:grpSpPr>
        <p:sp>
          <p:nvSpPr>
            <p:cNvPr id="5211" name="Google Shape;5211;p52"/>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2"/>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2"/>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2"/>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2"/>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2"/>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2"/>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2"/>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2"/>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2"/>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2"/>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2"/>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2"/>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2"/>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2"/>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2"/>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2"/>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2"/>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2"/>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2"/>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2"/>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2"/>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2"/>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2"/>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2"/>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2"/>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2"/>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2"/>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2"/>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2"/>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2"/>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2"/>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2"/>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2"/>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2"/>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2"/>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2"/>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2"/>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2"/>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2"/>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2"/>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2"/>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2"/>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2"/>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2"/>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2"/>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2"/>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2"/>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2"/>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2"/>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2"/>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2"/>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2"/>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2"/>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2"/>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2"/>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2"/>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2"/>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2"/>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2"/>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2"/>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2"/>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2"/>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2"/>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2"/>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2"/>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2"/>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2"/>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2"/>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2"/>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2"/>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2"/>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2"/>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2"/>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2"/>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2"/>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2"/>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2"/>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2"/>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2"/>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2"/>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2"/>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2"/>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2"/>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2"/>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2"/>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2"/>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2"/>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2"/>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2"/>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2"/>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2"/>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2"/>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2"/>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2"/>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2"/>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2"/>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2"/>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2"/>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2"/>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2"/>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2"/>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2"/>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2"/>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2"/>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2"/>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2"/>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2"/>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9" name="Google Shape;5319;p52"/>
          <p:cNvGrpSpPr/>
          <p:nvPr/>
        </p:nvGrpSpPr>
        <p:grpSpPr>
          <a:xfrm rot="5400000" flipH="1">
            <a:off x="7609083" y="3354716"/>
            <a:ext cx="1126223" cy="1103340"/>
            <a:chOff x="-543550" y="1288913"/>
            <a:chExt cx="1151675" cy="1128275"/>
          </a:xfrm>
        </p:grpSpPr>
        <p:sp>
          <p:nvSpPr>
            <p:cNvPr id="5320" name="Google Shape;5320;p52"/>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2"/>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2"/>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2"/>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2"/>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2"/>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2"/>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2"/>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2"/>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2"/>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2"/>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2"/>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2"/>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2"/>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2"/>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2"/>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2"/>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2"/>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2"/>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2"/>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2"/>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2"/>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2"/>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2"/>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2"/>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2"/>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2"/>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2"/>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2"/>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2"/>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2"/>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2"/>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2"/>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2"/>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2"/>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2"/>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2"/>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2"/>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2"/>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2"/>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2"/>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2"/>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2"/>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2"/>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2"/>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2"/>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2"/>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2"/>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2"/>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2"/>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2"/>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2"/>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2"/>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2"/>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2"/>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2"/>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2"/>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2"/>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2"/>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2"/>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2"/>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2"/>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2"/>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2"/>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2"/>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2"/>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2"/>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2"/>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2"/>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2"/>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2"/>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2"/>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2"/>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2"/>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2"/>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2"/>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2"/>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2"/>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2"/>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2"/>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2"/>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2"/>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2"/>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2"/>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2"/>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2"/>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2"/>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2"/>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2"/>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2"/>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2"/>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2"/>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2"/>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2"/>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2"/>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2"/>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2"/>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2"/>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2"/>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2"/>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2"/>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2"/>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2" name="Google Shape;5422;p52"/>
          <p:cNvSpPr/>
          <p:nvPr/>
        </p:nvSpPr>
        <p:spPr>
          <a:xfrm>
            <a:off x="5546263" y="15174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2"/>
          <p:cNvSpPr/>
          <p:nvPr/>
        </p:nvSpPr>
        <p:spPr>
          <a:xfrm>
            <a:off x="6353988" y="199425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2"/>
          <p:cNvSpPr/>
          <p:nvPr/>
        </p:nvSpPr>
        <p:spPr>
          <a:xfrm>
            <a:off x="4606563" y="26100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2"/>
          <p:cNvSpPr/>
          <p:nvPr/>
        </p:nvSpPr>
        <p:spPr>
          <a:xfrm>
            <a:off x="7367113" y="22830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CuadroTexto 336">
            <a:extLst>
              <a:ext uri="{FF2B5EF4-FFF2-40B4-BE49-F238E27FC236}">
                <a16:creationId xmlns:a16="http://schemas.microsoft.com/office/drawing/2014/main" id="{819FF87C-2397-FBEC-89ED-8ECB361F7CC0}"/>
              </a:ext>
            </a:extLst>
          </p:cNvPr>
          <p:cNvSpPr txBox="1"/>
          <p:nvPr/>
        </p:nvSpPr>
        <p:spPr>
          <a:xfrm>
            <a:off x="938694" y="701940"/>
            <a:ext cx="7369885" cy="3377015"/>
          </a:xfrm>
          <a:prstGeom prst="rect">
            <a:avLst/>
          </a:prstGeom>
          <a:noFill/>
        </p:spPr>
        <p:txBody>
          <a:bodyPr wrap="square">
            <a:spAutoFit/>
          </a:bodyPr>
          <a:lstStyle/>
          <a:p>
            <a:pPr algn="ctr">
              <a:lnSpc>
                <a:spcPct val="107000"/>
              </a:lnSpc>
              <a:spcAft>
                <a:spcPts val="800"/>
              </a:spcAft>
            </a:pPr>
            <a:r>
              <a:rPr lang="es-MX" sz="2000" b="1" dirty="0">
                <a:solidFill>
                  <a:schemeClr val="bg1"/>
                </a:solidFill>
                <a:effectLst>
                  <a:outerShdw blurRad="38100" dist="38100" dir="2700000" algn="tl">
                    <a:srgbClr val="000000">
                      <a:alpha val="43137"/>
                    </a:srgbClr>
                  </a:outerShdw>
                </a:effectLst>
                <a:latin typeface="Abril Fatface" panose="02000503000000020003" pitchFamily="2" charset="0"/>
                <a:ea typeface="Calibri" panose="020F0502020204030204" pitchFamily="34" charset="0"/>
                <a:cs typeface="Times New Roman" panose="02020603050405020304" pitchFamily="18" charset="0"/>
              </a:rPr>
              <a:t>Aprendizajes esperados</a:t>
            </a:r>
          </a:p>
          <a:p>
            <a:pPr>
              <a:lnSpc>
                <a:spcPct val="107000"/>
              </a:lnSpc>
              <a:spcAft>
                <a:spcPts val="800"/>
              </a:spcAft>
            </a:pP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Los aprendizajes clave se han de formular en términos del dominio de un conocimiento, una habilidad, una actitud o un valor, Cada Aprendizaje esperado define lo que se busca que logren los estudiantes al finalizar el grado escolar </a:t>
            </a:r>
          </a:p>
          <a:p>
            <a:pPr>
              <a:lnSpc>
                <a:spcPct val="107000"/>
              </a:lnSpc>
              <a:spcAft>
                <a:spcPts val="800"/>
              </a:spcAft>
            </a:pP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r>
              <a:rPr lang="es-MX" sz="1400" dirty="0">
                <a:solidFill>
                  <a:schemeClr val="bg1"/>
                </a:solidFill>
                <a:effectLst/>
                <a:latin typeface="Abril Fatface" panose="02000503000000020003" pitchFamily="2" charset="0"/>
                <a:ea typeface="Calibri" panose="020F0502020204030204" pitchFamily="34" charset="0"/>
              </a:rPr>
              <a:t>Los Aprendizajes esperados gradúan progresivamente los conocimientos, las habilidades, las actitudes y los valores que deben alcanzarse para construir sentido y también para acceder a procesos metacognitivos cada vez más complejos (aprender a aprender), en el marco de los fines de la educación obligatoria</a:t>
            </a:r>
            <a:endParaRPr lang="es-MX" dirty="0">
              <a:solidFill>
                <a:schemeClr val="bg1"/>
              </a:solidFill>
              <a:latin typeface="Abril Fatface" panose="02000503000000020003" pitchFamily="2" charset="0"/>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998"/>
        <p:cNvGrpSpPr/>
        <p:nvPr/>
      </p:nvGrpSpPr>
      <p:grpSpPr>
        <a:xfrm>
          <a:off x="0" y="0"/>
          <a:ext cx="0" cy="0"/>
          <a:chOff x="0" y="0"/>
          <a:chExt cx="0" cy="0"/>
        </a:xfrm>
      </p:grpSpPr>
      <p:grpSp>
        <p:nvGrpSpPr>
          <p:cNvPr id="6002" name="Google Shape;6002;p55"/>
          <p:cNvGrpSpPr/>
          <p:nvPr/>
        </p:nvGrpSpPr>
        <p:grpSpPr>
          <a:xfrm rot="-1904938" flipH="1">
            <a:off x="-143797" y="-61931"/>
            <a:ext cx="981740" cy="884540"/>
            <a:chOff x="2602650" y="2020875"/>
            <a:chExt cx="1170875" cy="1054950"/>
          </a:xfrm>
        </p:grpSpPr>
        <p:sp>
          <p:nvSpPr>
            <p:cNvPr id="6003" name="Google Shape;6003;p55"/>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5"/>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5"/>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5"/>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5"/>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5"/>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5"/>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5"/>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5"/>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5"/>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5"/>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5"/>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5"/>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5"/>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5"/>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5"/>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5"/>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5"/>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5"/>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5"/>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5"/>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5"/>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5"/>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5"/>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5"/>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5"/>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5"/>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5"/>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5"/>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5"/>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5"/>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5"/>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5"/>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5"/>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5"/>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5"/>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5"/>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5"/>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5"/>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5"/>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5"/>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5"/>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5"/>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5"/>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5"/>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5"/>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5"/>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5"/>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5"/>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5"/>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5"/>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5"/>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5"/>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5"/>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5"/>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5"/>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5"/>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5"/>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5"/>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5"/>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5"/>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5"/>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5"/>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5"/>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5"/>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5"/>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5"/>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5"/>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5"/>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5"/>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5"/>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5"/>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5"/>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5"/>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5"/>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5"/>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5"/>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5"/>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5"/>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5"/>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5"/>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5"/>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5"/>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5"/>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5"/>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5"/>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5"/>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5"/>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5"/>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5"/>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5"/>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5"/>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5"/>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5"/>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5"/>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5"/>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5"/>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5"/>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5"/>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5"/>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5"/>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5"/>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5"/>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5"/>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5"/>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5"/>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5"/>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5"/>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5"/>
          <p:cNvGrpSpPr/>
          <p:nvPr/>
        </p:nvGrpSpPr>
        <p:grpSpPr>
          <a:xfrm rot="-9034452" flipH="1">
            <a:off x="7622714" y="8126"/>
            <a:ext cx="1710439" cy="1129009"/>
            <a:chOff x="-1672325" y="2744238"/>
            <a:chExt cx="1710425" cy="1129000"/>
          </a:xfrm>
        </p:grpSpPr>
        <p:sp>
          <p:nvSpPr>
            <p:cNvPr id="6112" name="Google Shape;6112;p55"/>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5"/>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5"/>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5"/>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5"/>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5"/>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5"/>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5"/>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5"/>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5"/>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5"/>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5"/>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5"/>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5"/>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5"/>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5"/>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5"/>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5"/>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5"/>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5"/>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5"/>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5"/>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5"/>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5"/>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5"/>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5"/>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5"/>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5"/>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5"/>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5"/>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5"/>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5"/>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5"/>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5"/>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5"/>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5"/>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5"/>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5"/>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5"/>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5"/>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5"/>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5"/>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5"/>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5"/>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5"/>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5"/>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5"/>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5"/>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5"/>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5"/>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5"/>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5"/>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5"/>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5"/>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5"/>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5"/>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5"/>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5"/>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5"/>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5"/>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5"/>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5"/>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5"/>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5"/>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5"/>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5"/>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5"/>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5"/>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5"/>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5"/>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5"/>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5"/>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5"/>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5"/>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5"/>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5"/>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5"/>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5"/>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5"/>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5"/>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5"/>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5"/>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5"/>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5"/>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5"/>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5"/>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5"/>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5"/>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5"/>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5"/>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5"/>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5"/>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5"/>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5"/>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5"/>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5"/>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5"/>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5"/>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5"/>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5"/>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5"/>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5"/>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5"/>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5"/>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5"/>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5"/>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5"/>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5"/>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55"/>
          <p:cNvGrpSpPr/>
          <p:nvPr/>
        </p:nvGrpSpPr>
        <p:grpSpPr>
          <a:xfrm rot="5400000" flipH="1">
            <a:off x="4978152" y="4028718"/>
            <a:ext cx="1126223" cy="1103340"/>
            <a:chOff x="-543550" y="1288913"/>
            <a:chExt cx="1151675" cy="1128275"/>
          </a:xfrm>
        </p:grpSpPr>
        <p:sp>
          <p:nvSpPr>
            <p:cNvPr id="6221" name="Google Shape;6221;p55"/>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5"/>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5"/>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5"/>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5"/>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5"/>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5"/>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5"/>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5"/>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5"/>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5"/>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5"/>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5"/>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5"/>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5"/>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5"/>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5"/>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5"/>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5"/>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5"/>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5"/>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5"/>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5"/>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5"/>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5"/>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5"/>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5"/>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5"/>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5"/>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5"/>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5"/>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5"/>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5"/>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5"/>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5"/>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5"/>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5"/>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5"/>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5"/>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5"/>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5"/>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5"/>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5"/>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5"/>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5"/>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5"/>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5"/>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5"/>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5"/>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5"/>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5"/>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5"/>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5"/>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5"/>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5"/>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5"/>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5"/>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5"/>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5"/>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5"/>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5"/>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5"/>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5"/>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5"/>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5"/>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5"/>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5"/>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5"/>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5"/>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5"/>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5"/>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5"/>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5"/>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5"/>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5"/>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5"/>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5"/>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5"/>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5"/>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5"/>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5"/>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5"/>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5"/>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5"/>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5"/>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5"/>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5"/>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5"/>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5"/>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5"/>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5"/>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5"/>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5"/>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5"/>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5"/>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5"/>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5"/>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5"/>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5"/>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5"/>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5"/>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5"/>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3" name="Google Shape;6323;p55"/>
          <p:cNvSpPr/>
          <p:nvPr/>
        </p:nvSpPr>
        <p:spPr>
          <a:xfrm>
            <a:off x="2266138" y="176052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5"/>
          <p:cNvSpPr/>
          <p:nvPr/>
        </p:nvSpPr>
        <p:spPr>
          <a:xfrm>
            <a:off x="3342113" y="1181575"/>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5"/>
          <p:cNvSpPr/>
          <p:nvPr/>
        </p:nvSpPr>
        <p:spPr>
          <a:xfrm>
            <a:off x="2958813" y="2398138"/>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CuadroTexto 335">
            <a:extLst>
              <a:ext uri="{FF2B5EF4-FFF2-40B4-BE49-F238E27FC236}">
                <a16:creationId xmlns:a16="http://schemas.microsoft.com/office/drawing/2014/main" id="{C1B578B8-F7F4-F559-04CF-9C771C20ABAD}"/>
              </a:ext>
            </a:extLst>
          </p:cNvPr>
          <p:cNvSpPr txBox="1"/>
          <p:nvPr/>
        </p:nvSpPr>
        <p:spPr>
          <a:xfrm>
            <a:off x="367760" y="713399"/>
            <a:ext cx="8712264" cy="3645293"/>
          </a:xfrm>
          <a:prstGeom prst="rect">
            <a:avLst/>
          </a:prstGeom>
          <a:noFill/>
        </p:spPr>
        <p:txBody>
          <a:bodyPr wrap="square">
            <a:spAutoFit/>
          </a:bodyPr>
          <a:lstStyle/>
          <a:p>
            <a:pPr>
              <a:lnSpc>
                <a:spcPct val="107000"/>
              </a:lnSpc>
              <a:spcAft>
                <a:spcPts val="800"/>
              </a:spcAft>
            </a:pP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Los Aprendizajes esperados constituyen el referente fundamental para la planeación y la evaluación en el aula, y se plantearon bajo los siguientes criterios:</a:t>
            </a:r>
            <a:endParaRPr lang="es-MX" sz="18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endParaRPr>
          </a:p>
          <a:p>
            <a:pPr>
              <a:lnSpc>
                <a:spcPct val="107000"/>
              </a:lnSpc>
              <a:spcAft>
                <a:spcPts val="800"/>
              </a:spcAft>
            </a:pP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En el caso de preescolar, los Aprendizajes esperados, además: </a:t>
            </a:r>
            <a:endParaRPr lang="es-MX" sz="1800" dirty="0">
              <a:effectLst/>
              <a:latin typeface="Abril Fatface" panose="02000503000000020003" pitchFamily="2"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es-MX" sz="1400" dirty="0">
                <a:solidFill>
                  <a:srgbClr val="FF0000"/>
                </a:solidFill>
                <a:effectLst/>
                <a:latin typeface="Abril Fatface" panose="02000503000000020003" pitchFamily="2" charset="0"/>
                <a:ea typeface="Calibri" panose="020F0502020204030204" pitchFamily="34" charset="0"/>
                <a:cs typeface="Times New Roman" panose="02020603050405020304" pitchFamily="18" charset="0"/>
              </a:rPr>
              <a:t>ESTÁN PLANTEADOS </a:t>
            </a: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para ser logrados al finalizar la educación preescolar. Los avances de los alumnos dependen de lo que sucede en las aulas y en las escuelas. </a:t>
            </a:r>
          </a:p>
          <a:p>
            <a:pPr marL="342900" lvl="0" indent="-342900">
              <a:lnSpc>
                <a:spcPct val="107000"/>
              </a:lnSpc>
              <a:buFont typeface="Symbol" panose="05050102010706020507" pitchFamily="18" charset="2"/>
              <a:buChar char=""/>
            </a:pPr>
            <a:endParaRPr lang="es-MX" sz="1800" dirty="0">
              <a:effectLst/>
              <a:latin typeface="Abril Fatface" panose="02000503000000020003" pitchFamily="2" charset="0"/>
              <a:ea typeface="Calibri" panose="020F0502020204030204" pitchFamily="34" charset="0"/>
              <a:cs typeface="Times New Roman" panose="02020603050405020304" pitchFamily="18" charset="0"/>
            </a:endParaRPr>
          </a:p>
          <a:p>
            <a:pPr marL="342900" lvl="0" indent="-342900">
              <a:lnSpc>
                <a:spcPct val="107000"/>
              </a:lnSpc>
              <a:buFont typeface="Symbol" panose="05050102010706020507" pitchFamily="18" charset="2"/>
              <a:buChar char=""/>
            </a:pPr>
            <a:r>
              <a:rPr lang="es-MX" sz="1400" dirty="0">
                <a:solidFill>
                  <a:srgbClr val="FF0000"/>
                </a:solidFill>
                <a:effectLst/>
                <a:latin typeface="Abril Fatface" panose="02000503000000020003" pitchFamily="2" charset="0"/>
                <a:ea typeface="Calibri" panose="020F0502020204030204" pitchFamily="34" charset="0"/>
                <a:cs typeface="Times New Roman" panose="02020603050405020304" pitchFamily="18" charset="0"/>
              </a:rPr>
              <a:t>SE VAN CONSTRUYENDO, SE PROFUNDIZAN, AMPLÍAN Y ENRIQUECEN </a:t>
            </a: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en la medida en que los niños viven experiencias variadas que desafían su inteligencia y detonan en ellos procesos reflexivos y de interacción que les permite alcanzar niveles cognitivos cada vez más complejos y así construir verdaderamente los aprendizajes. </a:t>
            </a:r>
          </a:p>
          <a:p>
            <a:pPr lvl="0">
              <a:lnSpc>
                <a:spcPct val="107000"/>
              </a:lnSpc>
            </a:pPr>
            <a:endParaRPr lang="es-MX" sz="1800" dirty="0">
              <a:effectLst/>
              <a:latin typeface="Abril Fatface" panose="02000503000000020003" pitchFamily="2" charset="0"/>
              <a:ea typeface="Calibri" panose="020F0502020204030204" pitchFamily="34" charset="0"/>
              <a:cs typeface="Times New Roman" panose="02020603050405020304" pitchFamily="18" charset="0"/>
            </a:endParaRPr>
          </a:p>
          <a:p>
            <a:pPr marL="342900" lvl="0" indent="-342900">
              <a:lnSpc>
                <a:spcPct val="107000"/>
              </a:lnSpc>
              <a:spcAft>
                <a:spcPts val="800"/>
              </a:spcAft>
              <a:buFont typeface="Symbol" panose="05050102010706020507" pitchFamily="18" charset="2"/>
              <a:buChar char=""/>
            </a:pPr>
            <a:r>
              <a:rPr lang="es-MX" sz="1400" dirty="0">
                <a:solidFill>
                  <a:srgbClr val="FF0000"/>
                </a:solidFill>
                <a:effectLst/>
                <a:latin typeface="Abril Fatface" panose="02000503000000020003" pitchFamily="2" charset="0"/>
                <a:ea typeface="Calibri" panose="020F0502020204030204" pitchFamily="34" charset="0"/>
                <a:cs typeface="Times New Roman" panose="02020603050405020304" pitchFamily="18" charset="0"/>
              </a:rPr>
              <a:t>LA EDUCADORA DECIDE </a:t>
            </a:r>
            <a:r>
              <a:rPr lang="es-MX" sz="1400" dirty="0">
                <a:solidFill>
                  <a:schemeClr val="bg1"/>
                </a:solidFill>
                <a:effectLst/>
                <a:latin typeface="Abril Fatface" panose="02000503000000020003" pitchFamily="2" charset="0"/>
                <a:ea typeface="Calibri" panose="020F0502020204030204" pitchFamily="34" charset="0"/>
                <a:cs typeface="Times New Roman" panose="02020603050405020304" pitchFamily="18" charset="0"/>
              </a:rPr>
              <a:t>cómo y en qué momento abordarlos mediante oportunidades y experiencias que estimulen la puesta en juego de los conocimientos, habilidades, actitudes y destrezas que implican los Aprendizajes esperados</a:t>
            </a:r>
            <a:r>
              <a:rPr lang="es-MX" sz="1400" dirty="0">
                <a:effectLst/>
                <a:latin typeface="Abril Fatface" panose="02000503000000020003" pitchFamily="2" charset="0"/>
                <a:ea typeface="Calibri" panose="020F0502020204030204" pitchFamily="34" charset="0"/>
                <a:cs typeface="Times New Roman" panose="02020603050405020304" pitchFamily="18" charset="0"/>
              </a:rPr>
              <a:t>. </a:t>
            </a:r>
            <a:endParaRPr lang="es-MX" sz="1800" dirty="0">
              <a:effectLst/>
              <a:latin typeface="Abril Fatface" panose="02000503000000020003" pitchFamily="2" charset="0"/>
              <a:ea typeface="Calibri" panose="020F0502020204030204" pitchFamily="34" charset="0"/>
              <a:cs typeface="Times New Roman" panose="02020603050405020304" pitchFamily="18"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715"/>
        <p:cNvGrpSpPr/>
        <p:nvPr/>
      </p:nvGrpSpPr>
      <p:grpSpPr>
        <a:xfrm>
          <a:off x="0" y="0"/>
          <a:ext cx="0" cy="0"/>
          <a:chOff x="0" y="0"/>
          <a:chExt cx="0" cy="0"/>
        </a:xfrm>
      </p:grpSpPr>
      <p:sp>
        <p:nvSpPr>
          <p:cNvPr id="2716" name="Google Shape;2716;p43"/>
          <p:cNvSpPr txBox="1">
            <a:spLocks noGrp="1"/>
          </p:cNvSpPr>
          <p:nvPr>
            <p:ph type="title"/>
          </p:nvPr>
        </p:nvSpPr>
        <p:spPr>
          <a:xfrm>
            <a:off x="1884669" y="2152836"/>
            <a:ext cx="5527500" cy="251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sz="8000" b="1" dirty="0">
                <a:effectLst>
                  <a:outerShdw blurRad="38100" dist="38100" dir="2700000" algn="tl">
                    <a:srgbClr val="000000">
                      <a:alpha val="43137"/>
                    </a:srgbClr>
                  </a:outerShdw>
                </a:effectLst>
                <a:latin typeface="The Serif Hand Black" panose="03070902030502020204" pitchFamily="66" charset="0"/>
              </a:rPr>
              <a:t>7.¿CÓMO Y CON QUIÉN SE APRENDE? </a:t>
            </a:r>
            <a:br>
              <a:rPr lang="es-ES" sz="8000" b="1" dirty="0">
                <a:effectLst>
                  <a:outerShdw blurRad="38100" dist="38100" dir="2700000" algn="tl">
                    <a:srgbClr val="000000">
                      <a:alpha val="43137"/>
                    </a:srgbClr>
                  </a:outerShdw>
                </a:effectLst>
                <a:latin typeface="The Serif Hand Black" panose="03070902030502020204" pitchFamily="66" charset="0"/>
              </a:rPr>
            </a:br>
            <a:r>
              <a:rPr lang="es-ES" sz="8000" b="1" dirty="0">
                <a:effectLst>
                  <a:outerShdw blurRad="38100" dist="38100" dir="2700000" algn="tl">
                    <a:srgbClr val="000000">
                      <a:alpha val="43137"/>
                    </a:srgbClr>
                  </a:outerShdw>
                </a:effectLst>
                <a:latin typeface="The Serif Hand Black" panose="03070902030502020204" pitchFamily="66" charset="0"/>
              </a:rPr>
              <a:t>LA PEDAGOGÍA</a:t>
            </a:r>
            <a:br>
              <a:rPr lang="es-ES" sz="8000" b="1" dirty="0">
                <a:effectLst>
                  <a:outerShdw blurRad="38100" dist="38100" dir="2700000" algn="tl">
                    <a:srgbClr val="000000">
                      <a:alpha val="43137"/>
                    </a:srgbClr>
                  </a:outerShdw>
                </a:effectLst>
                <a:latin typeface="The Serif Hand Black" panose="03070902030502020204" pitchFamily="66" charset="0"/>
              </a:rPr>
            </a:br>
            <a:r>
              <a:rPr lang="es-MX" sz="8000" b="1" dirty="0">
                <a:effectLst>
                  <a:outerShdw blurRad="38100" dist="38100" dir="2700000" algn="tl">
                    <a:srgbClr val="000000">
                      <a:alpha val="43137"/>
                    </a:srgbClr>
                  </a:outerShdw>
                </a:effectLst>
                <a:latin typeface="The Serif Hand Black" panose="03070902030502020204" pitchFamily="66" charset="0"/>
              </a:rPr>
              <a:t/>
            </a:r>
            <a:br>
              <a:rPr lang="es-MX" sz="8000" b="1" dirty="0">
                <a:effectLst>
                  <a:outerShdw blurRad="38100" dist="38100" dir="2700000" algn="tl">
                    <a:srgbClr val="000000">
                      <a:alpha val="43137"/>
                    </a:srgbClr>
                  </a:outerShdw>
                </a:effectLst>
                <a:latin typeface="The Serif Hand Black" panose="03070902030502020204" pitchFamily="66" charset="0"/>
              </a:rPr>
            </a:br>
            <a:endParaRPr sz="80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2717" name="Google Shape;2717;p43"/>
          <p:cNvGrpSpPr/>
          <p:nvPr/>
        </p:nvGrpSpPr>
        <p:grpSpPr>
          <a:xfrm rot="-2700000" flipH="1">
            <a:off x="6556964" y="3575129"/>
            <a:ext cx="1710409" cy="1128989"/>
            <a:chOff x="-1672325" y="2744238"/>
            <a:chExt cx="1710425" cy="1129000"/>
          </a:xfrm>
        </p:grpSpPr>
        <p:sp>
          <p:nvSpPr>
            <p:cNvPr id="2718" name="Google Shape;2718;p43"/>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3"/>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3"/>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3"/>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3"/>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3"/>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43"/>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3"/>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3"/>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3"/>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3"/>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3"/>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3"/>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3"/>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3"/>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3"/>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3"/>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3"/>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3"/>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3"/>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3"/>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3"/>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3"/>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3"/>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3"/>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3"/>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3"/>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3"/>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3"/>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3"/>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3"/>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3"/>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3"/>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3"/>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3"/>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3"/>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3"/>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3"/>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3"/>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3"/>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3"/>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3"/>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3"/>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3"/>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3"/>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3"/>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3"/>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3"/>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3"/>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3"/>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3"/>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3"/>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3"/>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3"/>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3"/>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3"/>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3"/>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3"/>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3"/>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3"/>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3"/>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3"/>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3"/>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3"/>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3"/>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3"/>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3"/>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3"/>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3"/>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3"/>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3"/>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3"/>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3"/>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3"/>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3"/>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3"/>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3"/>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3"/>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3"/>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3"/>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3"/>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3"/>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3"/>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3"/>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3"/>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3"/>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3"/>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3"/>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3"/>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3"/>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3"/>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3"/>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3"/>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3"/>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3"/>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3"/>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3"/>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3"/>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3"/>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3"/>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3"/>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3"/>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3"/>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3"/>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3"/>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3"/>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3"/>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3"/>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43"/>
          <p:cNvGrpSpPr/>
          <p:nvPr/>
        </p:nvGrpSpPr>
        <p:grpSpPr>
          <a:xfrm flipH="1">
            <a:off x="1618351" y="693630"/>
            <a:ext cx="981662" cy="884470"/>
            <a:chOff x="2602650" y="2020875"/>
            <a:chExt cx="1170875" cy="1054950"/>
          </a:xfrm>
        </p:grpSpPr>
        <p:sp>
          <p:nvSpPr>
            <p:cNvPr id="2827" name="Google Shape;2827;p43"/>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3"/>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3"/>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3"/>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3"/>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3"/>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3"/>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3"/>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3"/>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3"/>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3"/>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3"/>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3"/>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3"/>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3"/>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3"/>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3"/>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3"/>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3"/>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3"/>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3"/>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8" name="Google Shape;2848;p43"/>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3"/>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3"/>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3"/>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3"/>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3"/>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3"/>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3"/>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3"/>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3"/>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3"/>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3"/>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3"/>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3"/>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3"/>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3"/>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3"/>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3"/>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3"/>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3"/>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3"/>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3"/>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3"/>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3"/>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3"/>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3"/>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3"/>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3"/>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3"/>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3"/>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3"/>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3"/>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3"/>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3"/>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3"/>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3"/>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3"/>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3"/>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3"/>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3"/>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3"/>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3"/>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3"/>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3"/>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3"/>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3"/>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3"/>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3"/>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3"/>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3"/>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3"/>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3"/>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3"/>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3"/>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3"/>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3"/>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3"/>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3"/>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3"/>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3"/>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3"/>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3"/>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3"/>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3"/>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3"/>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3"/>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3"/>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3"/>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3"/>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3"/>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3"/>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3"/>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3"/>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3"/>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3"/>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3"/>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3"/>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3"/>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3"/>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3"/>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3"/>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3"/>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3"/>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3"/>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3"/>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3"/>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3"/>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43"/>
          <p:cNvSpPr/>
          <p:nvPr/>
        </p:nvSpPr>
        <p:spPr>
          <a:xfrm>
            <a:off x="2727013" y="15781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3"/>
          <p:cNvSpPr/>
          <p:nvPr/>
        </p:nvSpPr>
        <p:spPr>
          <a:xfrm>
            <a:off x="5038729" y="2682343"/>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3"/>
          <p:cNvSpPr/>
          <p:nvPr/>
        </p:nvSpPr>
        <p:spPr>
          <a:xfrm>
            <a:off x="4496988" y="4644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641337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456"/>
        <p:cNvGrpSpPr/>
        <p:nvPr/>
      </p:nvGrpSpPr>
      <p:grpSpPr>
        <a:xfrm>
          <a:off x="0" y="0"/>
          <a:ext cx="0" cy="0"/>
          <a:chOff x="0" y="0"/>
          <a:chExt cx="0" cy="0"/>
        </a:xfrm>
      </p:grpSpPr>
      <p:grpSp>
        <p:nvGrpSpPr>
          <p:cNvPr id="6459" name="Google Shape;6459;p57"/>
          <p:cNvGrpSpPr/>
          <p:nvPr/>
        </p:nvGrpSpPr>
        <p:grpSpPr>
          <a:xfrm rot="1904938">
            <a:off x="222355" y="181730"/>
            <a:ext cx="981740" cy="884540"/>
            <a:chOff x="2602650" y="2020875"/>
            <a:chExt cx="1170875" cy="1054950"/>
          </a:xfrm>
        </p:grpSpPr>
        <p:sp>
          <p:nvSpPr>
            <p:cNvPr id="6460" name="Google Shape;6460;p57"/>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7"/>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7"/>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7"/>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7"/>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7"/>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7"/>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7"/>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7"/>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7"/>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7"/>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7"/>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7"/>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7"/>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7"/>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7"/>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7"/>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7"/>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7"/>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7"/>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7"/>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7"/>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7"/>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7"/>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7"/>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7"/>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7"/>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7"/>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7"/>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7"/>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7"/>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7"/>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7"/>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7"/>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7"/>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7"/>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7"/>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7"/>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7"/>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7"/>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7"/>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7"/>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7"/>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7"/>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7"/>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7"/>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7"/>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7"/>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7"/>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7"/>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7"/>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7"/>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7"/>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7"/>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7"/>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7"/>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7"/>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7"/>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7"/>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7"/>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7"/>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7"/>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7"/>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7"/>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7"/>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7"/>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7"/>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7"/>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7"/>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7"/>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7"/>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7"/>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7"/>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7"/>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7"/>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7"/>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7"/>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7"/>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7"/>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7"/>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7"/>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7"/>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7"/>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7"/>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7"/>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7"/>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7"/>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7"/>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7"/>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7"/>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7"/>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7"/>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7"/>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7"/>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7"/>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7"/>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7"/>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7"/>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7"/>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7"/>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7"/>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7"/>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68" name="Google Shape;6568;p57"/>
          <p:cNvPicPr preferRelativeResize="0"/>
          <p:nvPr/>
        </p:nvPicPr>
        <p:blipFill rotWithShape="1">
          <a:blip r:embed="rId3">
            <a:alphaModFix/>
          </a:blip>
          <a:srcRect l="10378" t="36863" b="3736"/>
          <a:stretch/>
        </p:blipFill>
        <p:spPr>
          <a:xfrm>
            <a:off x="5361300" y="1096500"/>
            <a:ext cx="2965800" cy="2950500"/>
          </a:xfrm>
          <a:prstGeom prst="ellipse">
            <a:avLst/>
          </a:prstGeom>
          <a:noFill/>
          <a:ln>
            <a:noFill/>
          </a:ln>
          <a:effectLst>
            <a:outerShdw blurRad="171450" dist="19050" algn="bl" rotWithShape="0">
              <a:schemeClr val="lt1">
                <a:alpha val="95000"/>
              </a:schemeClr>
            </a:outerShdw>
          </a:effectLst>
        </p:spPr>
      </p:pic>
      <p:grpSp>
        <p:nvGrpSpPr>
          <p:cNvPr id="6570" name="Google Shape;6570;p57"/>
          <p:cNvGrpSpPr/>
          <p:nvPr/>
        </p:nvGrpSpPr>
        <p:grpSpPr>
          <a:xfrm rot="-3251130" flipH="1">
            <a:off x="7114415" y="3483649"/>
            <a:ext cx="1925957" cy="1271358"/>
            <a:chOff x="-1672325" y="2744238"/>
            <a:chExt cx="1710425" cy="1129000"/>
          </a:xfrm>
        </p:grpSpPr>
        <p:sp>
          <p:nvSpPr>
            <p:cNvPr id="6571" name="Google Shape;6571;p57"/>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7"/>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7"/>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7"/>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7"/>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7"/>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7"/>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7"/>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7"/>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7"/>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7"/>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7"/>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7"/>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7"/>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7"/>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7"/>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7"/>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7"/>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7"/>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7"/>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7"/>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7"/>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7"/>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7"/>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7"/>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7"/>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7"/>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7"/>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7"/>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7"/>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7"/>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7"/>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7"/>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7"/>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7"/>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7"/>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7"/>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7"/>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7"/>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7"/>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7"/>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7"/>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7"/>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7"/>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7"/>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7"/>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7"/>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7"/>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7"/>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7"/>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7"/>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7"/>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7"/>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7"/>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7"/>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7"/>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7"/>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7"/>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7"/>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7"/>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7"/>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7"/>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7"/>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7"/>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7"/>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7"/>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7"/>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7"/>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7"/>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7"/>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7"/>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7"/>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7"/>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7"/>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7"/>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7"/>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7"/>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7"/>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7"/>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7"/>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7"/>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7"/>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7"/>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7"/>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7"/>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7"/>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7"/>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7"/>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7"/>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7"/>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7"/>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7"/>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7"/>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7"/>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7"/>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7"/>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7"/>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7"/>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7"/>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7"/>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7"/>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7"/>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7"/>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7"/>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7"/>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7"/>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7"/>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7"/>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9" name="Google Shape;6679;p57"/>
          <p:cNvSpPr/>
          <p:nvPr/>
        </p:nvSpPr>
        <p:spPr>
          <a:xfrm>
            <a:off x="803275" y="20883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7"/>
          <p:cNvSpPr/>
          <p:nvPr/>
        </p:nvSpPr>
        <p:spPr>
          <a:xfrm>
            <a:off x="2600650" y="22970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7"/>
          <p:cNvSpPr/>
          <p:nvPr/>
        </p:nvSpPr>
        <p:spPr>
          <a:xfrm>
            <a:off x="2776200" y="26910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7"/>
          <p:cNvSpPr/>
          <p:nvPr/>
        </p:nvSpPr>
        <p:spPr>
          <a:xfrm>
            <a:off x="1055225" y="25717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7"/>
          <p:cNvSpPr/>
          <p:nvPr/>
        </p:nvSpPr>
        <p:spPr>
          <a:xfrm>
            <a:off x="2074800" y="15855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7"/>
          <p:cNvSpPr/>
          <p:nvPr/>
        </p:nvSpPr>
        <p:spPr>
          <a:xfrm>
            <a:off x="905200" y="159892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7"/>
          <p:cNvSpPr/>
          <p:nvPr/>
        </p:nvSpPr>
        <p:spPr>
          <a:xfrm>
            <a:off x="7132300" y="34263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7"/>
          <p:cNvSpPr/>
          <p:nvPr/>
        </p:nvSpPr>
        <p:spPr>
          <a:xfrm>
            <a:off x="7586275" y="30157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7"/>
          <p:cNvSpPr/>
          <p:nvPr/>
        </p:nvSpPr>
        <p:spPr>
          <a:xfrm>
            <a:off x="6917825" y="29497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7"/>
          <p:cNvSpPr/>
          <p:nvPr/>
        </p:nvSpPr>
        <p:spPr>
          <a:xfrm>
            <a:off x="6917825" y="14489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7"/>
          <p:cNvSpPr/>
          <p:nvPr/>
        </p:nvSpPr>
        <p:spPr>
          <a:xfrm>
            <a:off x="7467400" y="173557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7"/>
          <p:cNvSpPr/>
          <p:nvPr/>
        </p:nvSpPr>
        <p:spPr>
          <a:xfrm>
            <a:off x="6838675" y="188560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7"/>
          <p:cNvSpPr/>
          <p:nvPr/>
        </p:nvSpPr>
        <p:spPr>
          <a:xfrm>
            <a:off x="6209950" y="1421250"/>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CuadroTexto 241">
            <a:extLst>
              <a:ext uri="{FF2B5EF4-FFF2-40B4-BE49-F238E27FC236}">
                <a16:creationId xmlns:a16="http://schemas.microsoft.com/office/drawing/2014/main" id="{D93D0C9C-EEDC-C1F1-80B7-7F2EC8A64451}"/>
              </a:ext>
            </a:extLst>
          </p:cNvPr>
          <p:cNvSpPr txBox="1"/>
          <p:nvPr/>
        </p:nvSpPr>
        <p:spPr>
          <a:xfrm>
            <a:off x="647930" y="658385"/>
            <a:ext cx="7788603" cy="4154984"/>
          </a:xfrm>
          <a:prstGeom prst="rect">
            <a:avLst/>
          </a:prstGeom>
          <a:noFill/>
        </p:spPr>
        <p:txBody>
          <a:bodyPr wrap="square">
            <a:spAutoFit/>
          </a:bodyPr>
          <a:lstStyle/>
          <a:p>
            <a:pPr algn="ctr"/>
            <a:r>
              <a:rPr lang="es-ES" sz="2400" dirty="0">
                <a:solidFill>
                  <a:schemeClr val="bg1"/>
                </a:solidFill>
                <a:latin typeface="Abril Fatface" panose="02000503000000020003" pitchFamily="2" charset="0"/>
              </a:rPr>
              <a:t>Naturaleza de los aprendizajes</a:t>
            </a:r>
          </a:p>
          <a:p>
            <a:endParaRPr lang="es-ES" sz="1600" dirty="0">
              <a:solidFill>
                <a:schemeClr val="bg1"/>
              </a:solidFill>
              <a:latin typeface="Abril Fatface" panose="02000503000000020003" pitchFamily="2" charset="0"/>
            </a:endParaRPr>
          </a:p>
          <a:p>
            <a:r>
              <a:rPr lang="es-ES" sz="1600" dirty="0">
                <a:solidFill>
                  <a:schemeClr val="bg1"/>
                </a:solidFill>
                <a:latin typeface="Abril Fatface" panose="02000503000000020003" pitchFamily="2" charset="0"/>
              </a:rPr>
              <a:t>el campo de la investigación sobre el aprendizaje se considera que este se logra cuando el aprendiz es capaz de utilizar lo aprendido en otros contextos. El aprendizaje que se transfiere que se adapta a las circunstancias es superior al trabajo repetitivo que permite ciertos niveles de ejecución, pero que no es suficiente para dar lugar al entendimiento profundo. Los aprendizajes valiosos posibilitan la continua ampliación del conocimiento y permiten recurrir a saberes y prácticas conocidos para realizar tareas en nuevas situaciones.</a:t>
            </a:r>
          </a:p>
          <a:p>
            <a:endParaRPr lang="es-ES" sz="1600" dirty="0">
              <a:solidFill>
                <a:schemeClr val="bg1"/>
              </a:solidFill>
              <a:latin typeface="Abril Fatface" panose="02000503000000020003" pitchFamily="2" charset="0"/>
            </a:endParaRPr>
          </a:p>
          <a:p>
            <a:r>
              <a:rPr lang="es-ES" sz="1600" dirty="0">
                <a:solidFill>
                  <a:schemeClr val="bg1"/>
                </a:solidFill>
                <a:latin typeface="Abril Fatface" panose="02000503000000020003" pitchFamily="2" charset="0"/>
              </a:rPr>
              <a:t> La labor del docente es fundamental para que los estudiantes aprendan y trasciendan incluso los obstáculos materiales y de rezago que deben afrontar. Un buen maestro, partiendo del punto en el que encuentra a sus estudiantes, tiene la tarea de llevarlos lo más lejos posible en la construcción de los conocimientos planteados en los planes y programas de estudio y en el desarrollo de su máximo potencial.</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082"/>
        <p:cNvGrpSpPr/>
        <p:nvPr/>
      </p:nvGrpSpPr>
      <p:grpSpPr>
        <a:xfrm>
          <a:off x="0" y="0"/>
          <a:ext cx="0" cy="0"/>
          <a:chOff x="0" y="0"/>
          <a:chExt cx="0" cy="0"/>
        </a:xfrm>
      </p:grpSpPr>
      <p:grpSp>
        <p:nvGrpSpPr>
          <p:cNvPr id="8085" name="Google Shape;8085;p64"/>
          <p:cNvGrpSpPr/>
          <p:nvPr/>
        </p:nvGrpSpPr>
        <p:grpSpPr>
          <a:xfrm rot="5673667" flipH="1">
            <a:off x="7439058" y="3687032"/>
            <a:ext cx="1417826" cy="1389018"/>
            <a:chOff x="-543550" y="1288913"/>
            <a:chExt cx="1151675" cy="1128275"/>
          </a:xfrm>
        </p:grpSpPr>
        <p:sp>
          <p:nvSpPr>
            <p:cNvPr id="8086" name="Google Shape;8086;p64"/>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64"/>
          <p:cNvSpPr/>
          <p:nvPr/>
        </p:nvSpPr>
        <p:spPr>
          <a:xfrm>
            <a:off x="3604475" y="6612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5201625" y="5918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CuadroTexto 113">
            <a:extLst>
              <a:ext uri="{FF2B5EF4-FFF2-40B4-BE49-F238E27FC236}">
                <a16:creationId xmlns:a16="http://schemas.microsoft.com/office/drawing/2014/main" id="{1522E218-2853-8117-2927-86BE4F6AD276}"/>
              </a:ext>
            </a:extLst>
          </p:cNvPr>
          <p:cNvSpPr txBox="1"/>
          <p:nvPr/>
        </p:nvSpPr>
        <p:spPr>
          <a:xfrm>
            <a:off x="479842" y="331523"/>
            <a:ext cx="8028015" cy="3970318"/>
          </a:xfrm>
          <a:prstGeom prst="rect">
            <a:avLst/>
          </a:prstGeom>
          <a:noFill/>
        </p:spPr>
        <p:txBody>
          <a:bodyPr wrap="square">
            <a:spAutoFit/>
          </a:bodyPr>
          <a:lstStyle/>
          <a:p>
            <a:r>
              <a:rPr lang="es-ES" sz="3600" b="1" dirty="0">
                <a:solidFill>
                  <a:schemeClr val="bg1"/>
                </a:solidFill>
                <a:effectLst>
                  <a:outerShdw blurRad="38100" dist="38100" dir="2700000" algn="tl">
                    <a:srgbClr val="000000">
                      <a:alpha val="43137"/>
                    </a:srgbClr>
                  </a:outerShdw>
                </a:effectLst>
                <a:latin typeface="The Serif Hand Black" panose="03070902030502020204" pitchFamily="66" charset="0"/>
              </a:rPr>
              <a:t>Revalorización de la función docente</a:t>
            </a:r>
          </a:p>
          <a:p>
            <a:endParaRPr lang="es-ES" sz="1800" dirty="0">
              <a:solidFill>
                <a:schemeClr val="bg1"/>
              </a:solidFill>
              <a:latin typeface="Abril Fatface" panose="02000503000000020003" pitchFamily="2" charset="0"/>
            </a:endParaRPr>
          </a:p>
          <a:p>
            <a:r>
              <a:rPr lang="es-ES" sz="1800" dirty="0">
                <a:solidFill>
                  <a:schemeClr val="bg1"/>
                </a:solidFill>
                <a:latin typeface="Abril Fatface" panose="02000503000000020003" pitchFamily="2" charset="0"/>
              </a:rPr>
              <a:t>Es sabido que los profesores cumplen una función esencial en el aprendizaje de sus estudiantes y en lograr que trasciendan los obstáculos de su contexto. Los maestros que cuentan con conocimientos disciplinares y pedagógicos adecuados, las habilidades para aprender por sí mismos y las actitudes y valores para comprender las múltiples necesidades y contextos de sus estudiantes hacen una enorme diferencia en el éxito que ellos tengan, La principal función del docente es contribuir con sus capacidades y su experiencia a la construcción de ambientes que propicien el logro de los Aprendizajes esperados por parte de los estudiantes y una convivencia armónica entre todos los miembros de la comunidad escolar, en ello reside su esencia</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082"/>
        <p:cNvGrpSpPr/>
        <p:nvPr/>
      </p:nvGrpSpPr>
      <p:grpSpPr>
        <a:xfrm>
          <a:off x="0" y="0"/>
          <a:ext cx="0" cy="0"/>
          <a:chOff x="0" y="0"/>
          <a:chExt cx="0" cy="0"/>
        </a:xfrm>
      </p:grpSpPr>
      <p:grpSp>
        <p:nvGrpSpPr>
          <p:cNvPr id="8085" name="Google Shape;8085;p64"/>
          <p:cNvGrpSpPr/>
          <p:nvPr/>
        </p:nvGrpSpPr>
        <p:grpSpPr>
          <a:xfrm rot="11779910">
            <a:off x="6981414" y="1877242"/>
            <a:ext cx="1417826" cy="1389018"/>
            <a:chOff x="-543550" y="1288913"/>
            <a:chExt cx="1151675" cy="1128275"/>
          </a:xfrm>
        </p:grpSpPr>
        <p:sp>
          <p:nvSpPr>
            <p:cNvPr id="8086" name="Google Shape;8086;p64"/>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rot="11347334" flipH="1">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9" name="Google Shape;8179;p64"/>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64"/>
          <p:cNvSpPr/>
          <p:nvPr/>
        </p:nvSpPr>
        <p:spPr>
          <a:xfrm>
            <a:off x="3604475" y="66123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5201625" y="5918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CuadroTexto 113">
            <a:extLst>
              <a:ext uri="{FF2B5EF4-FFF2-40B4-BE49-F238E27FC236}">
                <a16:creationId xmlns:a16="http://schemas.microsoft.com/office/drawing/2014/main" id="{1522E218-2853-8117-2927-86BE4F6AD276}"/>
              </a:ext>
            </a:extLst>
          </p:cNvPr>
          <p:cNvSpPr txBox="1"/>
          <p:nvPr/>
        </p:nvSpPr>
        <p:spPr>
          <a:xfrm>
            <a:off x="150224" y="63371"/>
            <a:ext cx="8976192" cy="5016758"/>
          </a:xfrm>
          <a:prstGeom prst="rect">
            <a:avLst/>
          </a:prstGeom>
          <a:noFill/>
        </p:spPr>
        <p:txBody>
          <a:bodyPr wrap="square">
            <a:spAutoFit/>
          </a:bodyPr>
          <a:lstStyle/>
          <a:p>
            <a:r>
              <a:rPr lang="es-ES" sz="3200" b="1" dirty="0">
                <a:solidFill>
                  <a:schemeClr val="bg1"/>
                </a:solidFill>
                <a:effectLst>
                  <a:outerShdw blurRad="38100" dist="38100" dir="2700000" algn="tl">
                    <a:srgbClr val="000000">
                      <a:alpha val="43137"/>
                    </a:srgbClr>
                  </a:outerShdw>
                </a:effectLst>
                <a:latin typeface="The Serif Hand Black" panose="03070902030502020204" pitchFamily="66" charset="0"/>
              </a:rPr>
              <a:t>Principios pedagógicos</a:t>
            </a:r>
          </a:p>
          <a:p>
            <a:r>
              <a:rPr lang="es-ES" sz="1600" dirty="0">
                <a:solidFill>
                  <a:schemeClr val="bg1"/>
                </a:solidFill>
                <a:latin typeface="Abril Fatface" panose="02000503000000020003" pitchFamily="2" charset="0"/>
              </a:rPr>
              <a:t>Para que el docente consiga transformar su práctica y cumpla plenamente su papel en el proceso educativo al poner en marcha los objetivos anteriores, este Plan plantea un conjunto de principios pedagógicos que se exponen a continuación:</a:t>
            </a:r>
          </a:p>
          <a:p>
            <a:endParaRPr lang="es-ES" sz="1600" dirty="0">
              <a:solidFill>
                <a:schemeClr val="bg1"/>
              </a:solidFill>
              <a:latin typeface="Abril Fatface" panose="02000503000000020003" pitchFamily="2" charset="0"/>
            </a:endParaRP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Poner al estudiante y su aprendizaje en el centro del proceso educativo</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Tener en cuenta los saberes previos del estudiante</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Ofrecer acompañamiento al aprendizaje</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Conocer los intereses de los estudiantes</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Estimular la motivación intrínseca del alumno</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Reconocer la naturaleza social del conocimiento</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Propiciar el aprendizaje situado</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Entender la evaluación como un proceso relacionado con la planeación del aprendizaje</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Modelar el aprendizaje</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Valorar el aprendizaje informal</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Promover la interdisciplina</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Favorecer la cultura del aprendizaje</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Apreciar la diversidad como fuente de riqueza para el aprendizaje</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Usar la disciplina como apoyo al aprendizaje</a:t>
            </a:r>
          </a:p>
        </p:txBody>
      </p:sp>
    </p:spTree>
    <p:extLst>
      <p:ext uri="{BB962C8B-B14F-4D97-AF65-F5344CB8AC3E}">
        <p14:creationId xmlns:p14="http://schemas.microsoft.com/office/powerpoint/2010/main" val="346821769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970"/>
        <p:cNvGrpSpPr/>
        <p:nvPr/>
      </p:nvGrpSpPr>
      <p:grpSpPr>
        <a:xfrm>
          <a:off x="0" y="0"/>
          <a:ext cx="0" cy="0"/>
          <a:chOff x="0" y="0"/>
          <a:chExt cx="0" cy="0"/>
        </a:xfrm>
      </p:grpSpPr>
      <p:sp>
        <p:nvSpPr>
          <p:cNvPr id="3972" name="Google Shape;3972;p48"/>
          <p:cNvSpPr txBox="1">
            <a:spLocks noGrp="1"/>
          </p:cNvSpPr>
          <p:nvPr>
            <p:ph type="title" idx="2"/>
          </p:nvPr>
        </p:nvSpPr>
        <p:spPr>
          <a:xfrm>
            <a:off x="231580" y="1068919"/>
            <a:ext cx="3581043" cy="1140236"/>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ES" sz="1600" b="0" dirty="0">
                <a:solidFill>
                  <a:schemeClr val="bg1"/>
                </a:solidFill>
                <a:latin typeface="Abril Fatface" panose="02000503000000020003" pitchFamily="2" charset="0"/>
              </a:rPr>
              <a:t>Para hacer posible el mayor logro de los estudiantes, los docentes deben priorizar las interacciones  significativas entre ellos</a:t>
            </a:r>
            <a:br>
              <a:rPr lang="es-ES" sz="1600" b="0" dirty="0">
                <a:solidFill>
                  <a:schemeClr val="bg1"/>
                </a:solidFill>
                <a:latin typeface="Abril Fatface" panose="02000503000000020003" pitchFamily="2" charset="0"/>
              </a:rPr>
            </a:br>
            <a:r>
              <a:rPr lang="es-ES" sz="1600" b="0" dirty="0">
                <a:solidFill>
                  <a:schemeClr val="bg1"/>
                </a:solidFill>
                <a:latin typeface="Abril Fatface" panose="02000503000000020003" pitchFamily="2" charset="0"/>
              </a:rPr>
              <a:t/>
            </a:r>
            <a:br>
              <a:rPr lang="es-ES" sz="1600" b="0" dirty="0">
                <a:solidFill>
                  <a:schemeClr val="bg1"/>
                </a:solidFill>
                <a:latin typeface="Abril Fatface" panose="02000503000000020003" pitchFamily="2" charset="0"/>
              </a:rPr>
            </a:br>
            <a:endParaRPr sz="1600" b="0" dirty="0">
              <a:solidFill>
                <a:schemeClr val="bg1"/>
              </a:solidFill>
              <a:latin typeface="Abril Fatface" panose="02000503000000020003" pitchFamily="2" charset="0"/>
            </a:endParaRPr>
          </a:p>
        </p:txBody>
      </p:sp>
      <p:grpSp>
        <p:nvGrpSpPr>
          <p:cNvPr id="3974" name="Google Shape;3974;p48"/>
          <p:cNvGrpSpPr/>
          <p:nvPr/>
        </p:nvGrpSpPr>
        <p:grpSpPr>
          <a:xfrm rot="1904938">
            <a:off x="3331478" y="1592578"/>
            <a:ext cx="981740" cy="884540"/>
            <a:chOff x="2602650" y="2020875"/>
            <a:chExt cx="1170875" cy="1054950"/>
          </a:xfrm>
        </p:grpSpPr>
        <p:sp>
          <p:nvSpPr>
            <p:cNvPr id="3975" name="Google Shape;3975;p4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48"/>
          <p:cNvGrpSpPr/>
          <p:nvPr/>
        </p:nvGrpSpPr>
        <p:grpSpPr>
          <a:xfrm rot="15177624" flipH="1">
            <a:off x="4953805" y="49443"/>
            <a:ext cx="1151773" cy="1128371"/>
            <a:chOff x="-543550" y="1288913"/>
            <a:chExt cx="1151675" cy="1128275"/>
          </a:xfrm>
        </p:grpSpPr>
        <p:sp>
          <p:nvSpPr>
            <p:cNvPr id="4084" name="Google Shape;4084;p4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48"/>
          <p:cNvGrpSpPr/>
          <p:nvPr/>
        </p:nvGrpSpPr>
        <p:grpSpPr>
          <a:xfrm rot="-604362">
            <a:off x="7837950" y="2230311"/>
            <a:ext cx="1710448" cy="1129015"/>
            <a:chOff x="-1672325" y="2744238"/>
            <a:chExt cx="1710425" cy="1129000"/>
          </a:xfrm>
        </p:grpSpPr>
        <p:sp>
          <p:nvSpPr>
            <p:cNvPr id="4187" name="Google Shape;4187;p48"/>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8"/>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8"/>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8"/>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8"/>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8"/>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8"/>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8"/>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8"/>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8"/>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8"/>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8"/>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8"/>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8"/>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8"/>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8"/>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8"/>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8"/>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8"/>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8"/>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8"/>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8"/>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8"/>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8"/>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8"/>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8"/>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8"/>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8"/>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8"/>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8"/>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8"/>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8"/>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8"/>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8"/>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8"/>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8"/>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8"/>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8"/>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8"/>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8"/>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8"/>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8"/>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8"/>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8"/>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8"/>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8"/>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8"/>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8"/>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8"/>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8"/>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8"/>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8"/>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8"/>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8"/>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8"/>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8"/>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8"/>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8"/>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8"/>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8"/>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8"/>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8"/>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48"/>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8"/>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8"/>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8"/>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8"/>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8"/>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8"/>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8"/>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8"/>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8"/>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8"/>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8"/>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8"/>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8"/>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8"/>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8"/>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8"/>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8"/>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8"/>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8"/>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8"/>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8"/>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8"/>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8"/>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8"/>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8"/>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8"/>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8"/>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8"/>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8"/>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8"/>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8"/>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8"/>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8"/>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8"/>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8"/>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8"/>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8"/>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8"/>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8"/>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8"/>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8"/>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8"/>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8"/>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8"/>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8"/>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5" name="Google Shape;4295;p48"/>
          <p:cNvSpPr/>
          <p:nvPr/>
        </p:nvSpPr>
        <p:spPr>
          <a:xfrm>
            <a:off x="1771613" y="12715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8"/>
          <p:cNvSpPr/>
          <p:nvPr/>
        </p:nvSpPr>
        <p:spPr>
          <a:xfrm>
            <a:off x="3258620" y="2255873"/>
            <a:ext cx="347235" cy="28232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CuadroTexto 327">
            <a:extLst>
              <a:ext uri="{FF2B5EF4-FFF2-40B4-BE49-F238E27FC236}">
                <a16:creationId xmlns:a16="http://schemas.microsoft.com/office/drawing/2014/main" id="{4EDEC00F-6B91-116E-38BB-A84220AD4092}"/>
              </a:ext>
            </a:extLst>
          </p:cNvPr>
          <p:cNvSpPr txBox="1"/>
          <p:nvPr/>
        </p:nvSpPr>
        <p:spPr>
          <a:xfrm>
            <a:off x="249518" y="203348"/>
            <a:ext cx="4572000" cy="584775"/>
          </a:xfrm>
          <a:prstGeom prst="rect">
            <a:avLst/>
          </a:prstGeom>
          <a:noFill/>
        </p:spPr>
        <p:txBody>
          <a:bodyPr wrap="square">
            <a:spAutoFit/>
          </a:bodyPr>
          <a:lstStyle/>
          <a:p>
            <a:r>
              <a:rPr lang="es-MX" sz="3200" b="1" dirty="0">
                <a:solidFill>
                  <a:schemeClr val="bg1"/>
                </a:solidFill>
                <a:effectLst>
                  <a:outerShdw blurRad="38100" dist="38100" dir="2700000" algn="tl">
                    <a:srgbClr val="000000">
                      <a:alpha val="43137"/>
                    </a:srgbClr>
                  </a:outerShdw>
                </a:effectLst>
                <a:latin typeface="The Serif Hand Black" panose="03070902030502020204" pitchFamily="66" charset="0"/>
              </a:rPr>
              <a:t>Ambientes de aprendizaje</a:t>
            </a:r>
          </a:p>
        </p:txBody>
      </p:sp>
      <p:cxnSp>
        <p:nvCxnSpPr>
          <p:cNvPr id="4" name="Conector recto de flecha 3">
            <a:extLst>
              <a:ext uri="{FF2B5EF4-FFF2-40B4-BE49-F238E27FC236}">
                <a16:creationId xmlns:a16="http://schemas.microsoft.com/office/drawing/2014/main" id="{29A67763-F2DE-7AF0-59BE-57E290011DE4}"/>
              </a:ext>
            </a:extLst>
          </p:cNvPr>
          <p:cNvCxnSpPr>
            <a:cxnSpLocks/>
            <a:stCxn id="3972" idx="3"/>
            <a:endCxn id="334" idx="1"/>
          </p:cNvCxnSpPr>
          <p:nvPr/>
        </p:nvCxnSpPr>
        <p:spPr>
          <a:xfrm>
            <a:off x="3812623" y="1639037"/>
            <a:ext cx="1725523" cy="29941"/>
          </a:xfrm>
          <a:prstGeom prst="straightConnector1">
            <a:avLst/>
          </a:prstGeom>
          <a:ln w="76200">
            <a:prstDash val="dashDot"/>
            <a:tailEnd type="triangle"/>
          </a:ln>
        </p:spPr>
        <p:style>
          <a:lnRef idx="1">
            <a:schemeClr val="accent1"/>
          </a:lnRef>
          <a:fillRef idx="0">
            <a:schemeClr val="accent1"/>
          </a:fillRef>
          <a:effectRef idx="0">
            <a:schemeClr val="accent1"/>
          </a:effectRef>
          <a:fontRef idx="minor">
            <a:schemeClr val="tx1"/>
          </a:fontRef>
        </p:style>
      </p:cxnSp>
      <p:sp>
        <p:nvSpPr>
          <p:cNvPr id="334" name="CuadroTexto 333">
            <a:extLst>
              <a:ext uri="{FF2B5EF4-FFF2-40B4-BE49-F238E27FC236}">
                <a16:creationId xmlns:a16="http://schemas.microsoft.com/office/drawing/2014/main" id="{C691FC12-DCD9-227C-0E2E-15B944E87AAA}"/>
              </a:ext>
            </a:extLst>
          </p:cNvPr>
          <p:cNvSpPr txBox="1"/>
          <p:nvPr/>
        </p:nvSpPr>
        <p:spPr>
          <a:xfrm>
            <a:off x="5538146" y="761037"/>
            <a:ext cx="3927218" cy="1815882"/>
          </a:xfrm>
          <a:prstGeom prst="rect">
            <a:avLst/>
          </a:prstGeom>
          <a:noFill/>
        </p:spPr>
        <p:txBody>
          <a:bodyPr wrap="square">
            <a:spAutoFit/>
          </a:bodyPr>
          <a:lstStyle/>
          <a:p>
            <a:r>
              <a:rPr lang="es-ES" sz="1600" dirty="0">
                <a:solidFill>
                  <a:schemeClr val="bg1"/>
                </a:solidFill>
                <a:latin typeface="Abril Fatface" panose="02000503000000020003" pitchFamily="2" charset="0"/>
              </a:rPr>
              <a:t>Esto requiere que las comunidades educativas propicien un aprendizaje más activo, colaborativo, situado, autorregulado, afectivo, orientado a metas y que facilite los procesos personales de construcción de significado y de conocimiento.</a:t>
            </a:r>
            <a:endParaRPr lang="en-US" sz="1600" dirty="0">
              <a:solidFill>
                <a:schemeClr val="bg1"/>
              </a:solidFill>
              <a:latin typeface="Abril Fatface" panose="02000503000000020003" pitchFamily="2" charset="0"/>
            </a:endParaRPr>
          </a:p>
        </p:txBody>
      </p:sp>
      <p:sp>
        <p:nvSpPr>
          <p:cNvPr id="337" name="CuadroTexto 336">
            <a:extLst>
              <a:ext uri="{FF2B5EF4-FFF2-40B4-BE49-F238E27FC236}">
                <a16:creationId xmlns:a16="http://schemas.microsoft.com/office/drawing/2014/main" id="{E00B1A88-E90B-43B8-74FA-530A1054F194}"/>
              </a:ext>
            </a:extLst>
          </p:cNvPr>
          <p:cNvSpPr txBox="1"/>
          <p:nvPr/>
        </p:nvSpPr>
        <p:spPr>
          <a:xfrm>
            <a:off x="310253" y="2224002"/>
            <a:ext cx="4730750" cy="307777"/>
          </a:xfrm>
          <a:prstGeom prst="rect">
            <a:avLst/>
          </a:prstGeom>
          <a:noFill/>
        </p:spPr>
        <p:txBody>
          <a:bodyPr wrap="square">
            <a:spAutoFit/>
          </a:bodyPr>
          <a:lstStyle/>
          <a:p>
            <a:r>
              <a:rPr lang="es-MX" dirty="0">
                <a:solidFill>
                  <a:schemeClr val="bg1"/>
                </a:solidFill>
                <a:latin typeface="Algerian" panose="04020705040A02060702" pitchFamily="82" charset="0"/>
              </a:rPr>
              <a:t>El ambiente de aprendizaje</a:t>
            </a:r>
          </a:p>
        </p:txBody>
      </p:sp>
      <p:sp>
        <p:nvSpPr>
          <p:cNvPr id="341" name="CuadroTexto 340">
            <a:extLst>
              <a:ext uri="{FF2B5EF4-FFF2-40B4-BE49-F238E27FC236}">
                <a16:creationId xmlns:a16="http://schemas.microsoft.com/office/drawing/2014/main" id="{BA8C1100-9864-A839-4C3D-FB349BD5AEA8}"/>
              </a:ext>
            </a:extLst>
          </p:cNvPr>
          <p:cNvSpPr txBox="1"/>
          <p:nvPr/>
        </p:nvSpPr>
        <p:spPr>
          <a:xfrm>
            <a:off x="43208" y="2649634"/>
            <a:ext cx="9000904" cy="2246769"/>
          </a:xfrm>
          <a:prstGeom prst="rect">
            <a:avLst/>
          </a:prstGeom>
          <a:noFill/>
        </p:spPr>
        <p:txBody>
          <a:bodyPr wrap="square">
            <a:spAutoFit/>
          </a:bodyPr>
          <a:lstStyle/>
          <a:p>
            <a:pPr marL="342900" indent="-342900" algn="l">
              <a:buFont typeface="Arial" panose="020B0604020202020204" pitchFamily="34" charset="0"/>
              <a:buChar char="•"/>
            </a:pPr>
            <a:r>
              <a:rPr lang="es-ES" sz="1400" dirty="0">
                <a:solidFill>
                  <a:schemeClr val="bg1"/>
                </a:solidFill>
                <a:latin typeface="Abril Fatface" panose="02000503000000020003" pitchFamily="2" charset="0"/>
              </a:rPr>
              <a:t>Debe reconocer a los estudiantes y su formación integral como su razón de ser e impulsar su participación activa y capacidad de autoconocimiento.</a:t>
            </a:r>
          </a:p>
          <a:p>
            <a:pPr marL="342900" indent="-342900" algn="l">
              <a:buFont typeface="Arial" panose="020B0604020202020204" pitchFamily="34" charset="0"/>
              <a:buChar char="•"/>
            </a:pPr>
            <a:r>
              <a:rPr lang="es-ES" sz="1400" dirty="0">
                <a:solidFill>
                  <a:schemeClr val="bg1"/>
                </a:solidFill>
                <a:latin typeface="Abril Fatface" panose="02000503000000020003" pitchFamily="2" charset="0"/>
              </a:rPr>
              <a:t>Tiene que asumir la diversidad de formas y necesidades de aprendizaje como una característica inherente al trabajo escolar.</a:t>
            </a:r>
          </a:p>
          <a:p>
            <a:pPr marL="342900" indent="-342900" algn="l">
              <a:buFont typeface="Arial" panose="020B0604020202020204" pitchFamily="34" charset="0"/>
              <a:buChar char="•"/>
            </a:pPr>
            <a:r>
              <a:rPr lang="es-ES" sz="1400" dirty="0">
                <a:solidFill>
                  <a:schemeClr val="bg1"/>
                </a:solidFill>
                <a:latin typeface="Abril Fatface" panose="02000503000000020003" pitchFamily="2" charset="0"/>
              </a:rPr>
              <a:t>Se da lugar al aprendizaje significativo con ayuda de materiales adecuados para los estudiantes, frente al meramente memorístico o mecánico.</a:t>
            </a:r>
          </a:p>
          <a:p>
            <a:pPr marL="342900" indent="-342900" algn="l">
              <a:buFont typeface="Arial" panose="020B0604020202020204" pitchFamily="34" charset="0"/>
              <a:buChar char="•"/>
            </a:pPr>
            <a:r>
              <a:rPr lang="es-ES" sz="1400" dirty="0">
                <a:solidFill>
                  <a:schemeClr val="bg1"/>
                </a:solidFill>
                <a:latin typeface="Abril Fatface" panose="02000503000000020003" pitchFamily="2" charset="0"/>
              </a:rPr>
              <a:t>Este ambiente debe procurar que en la escuela se diseñen situaciones  que reflejen una interpretación del mundo, a la par que demanda que los  estudiantes aprendan en circunstancias cercanas a su realidad</a:t>
            </a:r>
          </a:p>
          <a:p>
            <a:pPr marL="342900" indent="-342900" algn="l">
              <a:buFont typeface="Arial" panose="020B0604020202020204" pitchFamily="34" charset="0"/>
              <a:buChar char="•"/>
            </a:pPr>
            <a:r>
              <a:rPr lang="es-ES" sz="1400" dirty="0">
                <a:solidFill>
                  <a:schemeClr val="bg1"/>
                </a:solidFill>
                <a:latin typeface="Abril Fatface" panose="02000503000000020003" pitchFamily="2" charset="0"/>
              </a:rPr>
              <a:t>El ambiente escolar debe propiciar una convivencia armónica en la que se fomenten valores como el respeto, la responsabilidad, la libertad, la justicia, la solidaridad, la colaboración y la no discriminación. </a:t>
            </a:r>
            <a:endParaRPr lang="en-US" sz="1400" dirty="0">
              <a:solidFill>
                <a:schemeClr val="bg1"/>
              </a:solidFill>
              <a:latin typeface="Abril Fatface" panose="02000503000000020003" pitchFamily="2" charset="0"/>
            </a:endParaRPr>
          </a:p>
        </p:txBody>
      </p:sp>
    </p:spTree>
    <p:extLst>
      <p:ext uri="{BB962C8B-B14F-4D97-AF65-F5344CB8AC3E}">
        <p14:creationId xmlns:p14="http://schemas.microsoft.com/office/powerpoint/2010/main" val="28813328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4"/>
        <p:cNvGrpSpPr/>
        <p:nvPr/>
      </p:nvGrpSpPr>
      <p:grpSpPr>
        <a:xfrm>
          <a:off x="0" y="0"/>
          <a:ext cx="0" cy="0"/>
          <a:chOff x="0" y="0"/>
          <a:chExt cx="0" cy="0"/>
        </a:xfrm>
      </p:grpSpPr>
      <p:sp>
        <p:nvSpPr>
          <p:cNvPr id="935" name="Google Shape;935;p36"/>
          <p:cNvSpPr txBox="1">
            <a:spLocks noGrp="1"/>
          </p:cNvSpPr>
          <p:nvPr>
            <p:ph type="body" idx="1"/>
          </p:nvPr>
        </p:nvSpPr>
        <p:spPr>
          <a:xfrm>
            <a:off x="467973" y="529809"/>
            <a:ext cx="5293423" cy="1969408"/>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Clr>
                <a:schemeClr val="dk1"/>
              </a:buClr>
              <a:buSzPts val="1100"/>
              <a:buFont typeface="Arial" panose="020B0604020202020204" pitchFamily="34" charset="0"/>
              <a:buChar char="•"/>
            </a:pPr>
            <a:r>
              <a:rPr lang="es-ES" sz="2000" dirty="0">
                <a:solidFill>
                  <a:schemeClr val="bg1"/>
                </a:solidFill>
                <a:latin typeface="Abril Fatface" panose="02000503000000020003" pitchFamily="2" charset="0"/>
              </a:rPr>
              <a:t>La educación básica requiere reformarse porque, según criterios nacionales e internacionales, los aprendizajes de los estudiantes son deficientes y sus prácticas no cumplen con las necesidades de formación de los niños y jóvenes que exige la sociedad actual.</a:t>
            </a:r>
          </a:p>
          <a:p>
            <a:pPr marL="171450" lvl="0" indent="-171450" algn="l" rtl="0">
              <a:spcBef>
                <a:spcPts val="0"/>
              </a:spcBef>
              <a:spcAft>
                <a:spcPts val="0"/>
              </a:spcAft>
              <a:buClr>
                <a:schemeClr val="dk1"/>
              </a:buClr>
              <a:buSzPts val="1100"/>
              <a:buFont typeface="Arial" panose="020B0604020202020204" pitchFamily="34" charset="0"/>
              <a:buChar char="•"/>
            </a:pPr>
            <a:endParaRPr sz="2000" dirty="0">
              <a:solidFill>
                <a:schemeClr val="bg1"/>
              </a:solidFill>
              <a:latin typeface="Abril Fatface" panose="02000503000000020003" pitchFamily="2" charset="0"/>
            </a:endParaRPr>
          </a:p>
        </p:txBody>
      </p:sp>
      <p:sp>
        <p:nvSpPr>
          <p:cNvPr id="937" name="Google Shape;937;p36"/>
          <p:cNvSpPr/>
          <p:nvPr/>
        </p:nvSpPr>
        <p:spPr>
          <a:xfrm>
            <a:off x="3161500" y="450045"/>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6"/>
          <p:cNvSpPr/>
          <p:nvPr/>
        </p:nvSpPr>
        <p:spPr>
          <a:xfrm>
            <a:off x="2134075" y="66556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 name="Google Shape;939;p36"/>
          <p:cNvGrpSpPr/>
          <p:nvPr/>
        </p:nvGrpSpPr>
        <p:grpSpPr>
          <a:xfrm>
            <a:off x="211122" y="3210851"/>
            <a:ext cx="1004209" cy="884685"/>
            <a:chOff x="4947275" y="561075"/>
            <a:chExt cx="1029325" cy="906625"/>
          </a:xfrm>
        </p:grpSpPr>
        <p:sp>
          <p:nvSpPr>
            <p:cNvPr id="940" name="Google Shape;940;p36"/>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6"/>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6"/>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6"/>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6"/>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6"/>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6"/>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6"/>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6"/>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6"/>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6"/>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6"/>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6"/>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6"/>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6"/>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6"/>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6"/>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6"/>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6"/>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6"/>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6"/>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6"/>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6"/>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6"/>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6"/>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6"/>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6"/>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6"/>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6"/>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6"/>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6"/>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6"/>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6"/>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6"/>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6"/>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6"/>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6"/>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6"/>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6"/>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6"/>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6"/>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6"/>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6"/>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6"/>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6"/>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6"/>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6"/>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6"/>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6"/>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6"/>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6"/>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6"/>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6"/>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6"/>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6"/>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6"/>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6"/>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6"/>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6"/>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6"/>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6"/>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6"/>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6"/>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6"/>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6"/>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6"/>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6"/>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6"/>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6"/>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6"/>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6"/>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6"/>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6"/>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6"/>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6"/>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6"/>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6"/>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6"/>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6"/>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6"/>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6"/>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6"/>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6"/>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6"/>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6"/>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6"/>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rgbClr val="9900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6"/>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6"/>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6"/>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6"/>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6"/>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6"/>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6"/>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6"/>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6"/>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6"/>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6"/>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6"/>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6"/>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36"/>
          <p:cNvGrpSpPr/>
          <p:nvPr/>
        </p:nvGrpSpPr>
        <p:grpSpPr>
          <a:xfrm rot="5063577" flipH="1">
            <a:off x="6851484" y="224968"/>
            <a:ext cx="1052600" cy="1031213"/>
            <a:chOff x="-543550" y="1288913"/>
            <a:chExt cx="1151675" cy="1128275"/>
          </a:xfrm>
        </p:grpSpPr>
        <p:sp>
          <p:nvSpPr>
            <p:cNvPr id="1044" name="Google Shape;1044;p36"/>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6"/>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6"/>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6"/>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6"/>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6"/>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6"/>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6"/>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6"/>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6"/>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6"/>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6"/>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6"/>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6"/>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6"/>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6"/>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6"/>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6"/>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6"/>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6"/>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6"/>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6"/>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6"/>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6"/>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6"/>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6"/>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6"/>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6"/>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6"/>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6"/>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6"/>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6"/>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6"/>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6"/>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6"/>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6"/>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6"/>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6"/>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935;p36">
            <a:extLst>
              <a:ext uri="{FF2B5EF4-FFF2-40B4-BE49-F238E27FC236}">
                <a16:creationId xmlns:a16="http://schemas.microsoft.com/office/drawing/2014/main" id="{AF2FF364-56F0-F204-4972-2C2AC63DBFEE}"/>
              </a:ext>
            </a:extLst>
          </p:cNvPr>
          <p:cNvSpPr txBox="1">
            <a:spLocks/>
          </p:cNvSpPr>
          <p:nvPr/>
        </p:nvSpPr>
        <p:spPr>
          <a:xfrm>
            <a:off x="3525944" y="3002348"/>
            <a:ext cx="5293423" cy="190090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accent1"/>
              </a:buClr>
              <a:buSzPts val="1200"/>
              <a:buFont typeface="Arimo"/>
              <a:buAutoNum type="arabicPeriod"/>
              <a:defRPr sz="1200" b="0" i="0" u="none" strike="noStrike" cap="none">
                <a:solidFill>
                  <a:schemeClr val="lt1"/>
                </a:solidFill>
                <a:latin typeface="Arimo"/>
                <a:ea typeface="Arimo"/>
                <a:cs typeface="Arimo"/>
                <a:sym typeface="Arimo"/>
              </a:defRPr>
            </a:lvl1pPr>
            <a:lvl2pPr marL="914400" marR="0" lvl="1" indent="-304800" algn="l" rtl="0">
              <a:lnSpc>
                <a:spcPct val="100000"/>
              </a:lnSpc>
              <a:spcBef>
                <a:spcPts val="0"/>
              </a:spcBef>
              <a:spcAft>
                <a:spcPts val="0"/>
              </a:spcAft>
              <a:buClr>
                <a:schemeClr val="lt1"/>
              </a:buClr>
              <a:buSzPts val="1200"/>
              <a:buFont typeface="Roboto Condensed Light"/>
              <a:buAutoNum type="alphaLcPeriod"/>
              <a:defRPr sz="1400" b="0" i="0" u="none" strike="noStrike" cap="none">
                <a:solidFill>
                  <a:schemeClr val="lt1"/>
                </a:solidFill>
                <a:latin typeface="Arimo"/>
                <a:ea typeface="Arimo"/>
                <a:cs typeface="Arimo"/>
                <a:sym typeface="Arimo"/>
              </a:defRPr>
            </a:lvl2pPr>
            <a:lvl3pPr marL="1371600" marR="0" lvl="2" indent="-304800" algn="l" rtl="0">
              <a:lnSpc>
                <a:spcPct val="100000"/>
              </a:lnSpc>
              <a:spcBef>
                <a:spcPts val="0"/>
              </a:spcBef>
              <a:spcAft>
                <a:spcPts val="0"/>
              </a:spcAft>
              <a:buClr>
                <a:schemeClr val="lt1"/>
              </a:buClr>
              <a:buSzPts val="1200"/>
              <a:buFont typeface="Roboto Condensed Light"/>
              <a:buAutoNum type="romanLcPeriod"/>
              <a:defRPr sz="1400" b="0" i="0" u="none" strike="noStrike" cap="none">
                <a:solidFill>
                  <a:schemeClr val="lt1"/>
                </a:solidFill>
                <a:latin typeface="Arimo"/>
                <a:ea typeface="Arimo"/>
                <a:cs typeface="Arimo"/>
                <a:sym typeface="Arimo"/>
              </a:defRPr>
            </a:lvl3pPr>
            <a:lvl4pPr marL="1828800" marR="0" lvl="3" indent="-304800" algn="l" rtl="0">
              <a:lnSpc>
                <a:spcPct val="100000"/>
              </a:lnSpc>
              <a:spcBef>
                <a:spcPts val="0"/>
              </a:spcBef>
              <a:spcAft>
                <a:spcPts val="0"/>
              </a:spcAft>
              <a:buClr>
                <a:schemeClr val="lt1"/>
              </a:buClr>
              <a:buSzPts val="1200"/>
              <a:buFont typeface="Roboto Condensed Light"/>
              <a:buAutoNum type="arabicPeriod"/>
              <a:defRPr sz="1400" b="0" i="0" u="none" strike="noStrike" cap="none">
                <a:solidFill>
                  <a:schemeClr val="lt1"/>
                </a:solidFill>
                <a:latin typeface="Arimo"/>
                <a:ea typeface="Arimo"/>
                <a:cs typeface="Arimo"/>
                <a:sym typeface="Arimo"/>
              </a:defRPr>
            </a:lvl4pPr>
            <a:lvl5pPr marL="2286000" marR="0" lvl="4" indent="-304800" algn="l" rtl="0">
              <a:lnSpc>
                <a:spcPct val="100000"/>
              </a:lnSpc>
              <a:spcBef>
                <a:spcPts val="0"/>
              </a:spcBef>
              <a:spcAft>
                <a:spcPts val="0"/>
              </a:spcAft>
              <a:buClr>
                <a:schemeClr val="lt1"/>
              </a:buClr>
              <a:buSzPts val="1200"/>
              <a:buFont typeface="Roboto Condensed Light"/>
              <a:buAutoNum type="alphaLcPeriod"/>
              <a:defRPr sz="1400" b="0" i="0" u="none" strike="noStrike" cap="none">
                <a:solidFill>
                  <a:schemeClr val="lt1"/>
                </a:solidFill>
                <a:latin typeface="Arimo"/>
                <a:ea typeface="Arimo"/>
                <a:cs typeface="Arimo"/>
                <a:sym typeface="Arimo"/>
              </a:defRPr>
            </a:lvl5pPr>
            <a:lvl6pPr marL="2743200" marR="0" lvl="5" indent="-304800" algn="l" rtl="0">
              <a:lnSpc>
                <a:spcPct val="100000"/>
              </a:lnSpc>
              <a:spcBef>
                <a:spcPts val="0"/>
              </a:spcBef>
              <a:spcAft>
                <a:spcPts val="0"/>
              </a:spcAft>
              <a:buClr>
                <a:schemeClr val="lt1"/>
              </a:buClr>
              <a:buSzPts val="1200"/>
              <a:buFont typeface="Roboto Condensed Light"/>
              <a:buAutoNum type="romanLcPeriod"/>
              <a:defRPr sz="1400" b="0" i="0" u="none" strike="noStrike" cap="none">
                <a:solidFill>
                  <a:schemeClr val="lt1"/>
                </a:solidFill>
                <a:latin typeface="Arimo"/>
                <a:ea typeface="Arimo"/>
                <a:cs typeface="Arimo"/>
                <a:sym typeface="Arimo"/>
              </a:defRPr>
            </a:lvl6pPr>
            <a:lvl7pPr marL="3200400" marR="0" lvl="6" indent="-304800" algn="l" rtl="0">
              <a:lnSpc>
                <a:spcPct val="100000"/>
              </a:lnSpc>
              <a:spcBef>
                <a:spcPts val="0"/>
              </a:spcBef>
              <a:spcAft>
                <a:spcPts val="0"/>
              </a:spcAft>
              <a:buClr>
                <a:schemeClr val="lt1"/>
              </a:buClr>
              <a:buSzPts val="1200"/>
              <a:buFont typeface="Roboto Condensed Light"/>
              <a:buAutoNum type="arabicPeriod"/>
              <a:defRPr sz="1400" b="0" i="0" u="none" strike="noStrike" cap="none">
                <a:solidFill>
                  <a:schemeClr val="lt1"/>
                </a:solidFill>
                <a:latin typeface="Arimo"/>
                <a:ea typeface="Arimo"/>
                <a:cs typeface="Arimo"/>
                <a:sym typeface="Arimo"/>
              </a:defRPr>
            </a:lvl7pPr>
            <a:lvl8pPr marL="3657600" marR="0" lvl="7" indent="-304800" algn="l" rtl="0">
              <a:lnSpc>
                <a:spcPct val="100000"/>
              </a:lnSpc>
              <a:spcBef>
                <a:spcPts val="0"/>
              </a:spcBef>
              <a:spcAft>
                <a:spcPts val="0"/>
              </a:spcAft>
              <a:buClr>
                <a:schemeClr val="lt1"/>
              </a:buClr>
              <a:buSzPts val="1200"/>
              <a:buFont typeface="Roboto Condensed Light"/>
              <a:buAutoNum type="alphaLcPeriod"/>
              <a:defRPr sz="1400" b="0" i="0" u="none" strike="noStrike" cap="none">
                <a:solidFill>
                  <a:schemeClr val="lt1"/>
                </a:solidFill>
                <a:latin typeface="Arimo"/>
                <a:ea typeface="Arimo"/>
                <a:cs typeface="Arimo"/>
                <a:sym typeface="Arimo"/>
              </a:defRPr>
            </a:lvl8pPr>
            <a:lvl9pPr marL="4114800" marR="0" lvl="8" indent="-304800" algn="l" rtl="0">
              <a:lnSpc>
                <a:spcPct val="100000"/>
              </a:lnSpc>
              <a:spcBef>
                <a:spcPts val="0"/>
              </a:spcBef>
              <a:spcAft>
                <a:spcPts val="0"/>
              </a:spcAft>
              <a:buClr>
                <a:schemeClr val="lt1"/>
              </a:buClr>
              <a:buSzPts val="1200"/>
              <a:buFont typeface="Roboto Condensed Light"/>
              <a:buAutoNum type="romanLcPeriod"/>
              <a:defRPr sz="1400" b="0" i="0" u="none" strike="noStrike" cap="none">
                <a:solidFill>
                  <a:schemeClr val="lt1"/>
                </a:solidFill>
                <a:latin typeface="Arimo"/>
                <a:ea typeface="Arimo"/>
                <a:cs typeface="Arimo"/>
                <a:sym typeface="Arimo"/>
              </a:defRPr>
            </a:lvl9pPr>
          </a:lstStyle>
          <a:p>
            <a:pPr marL="171450" indent="-171450">
              <a:buClr>
                <a:schemeClr val="dk1"/>
              </a:buClr>
              <a:buSzPts val="1100"/>
              <a:buFont typeface="Arial" panose="020B0604020202020204" pitchFamily="34" charset="0"/>
              <a:buChar char="•"/>
            </a:pPr>
            <a:r>
              <a:rPr lang="es-ES" sz="2000" dirty="0">
                <a:solidFill>
                  <a:schemeClr val="bg1"/>
                </a:solidFill>
                <a:latin typeface="Abril Fatface" panose="02000503000000020003" pitchFamily="2" charset="0"/>
              </a:rPr>
              <a:t>En algunas reformas educativas, el currículo se ha enfocado más en temas académicos y ha dejado de lado otros aspectos fundamentales del desarrollo personal y social.</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970"/>
        <p:cNvGrpSpPr/>
        <p:nvPr/>
      </p:nvGrpSpPr>
      <p:grpSpPr>
        <a:xfrm>
          <a:off x="0" y="0"/>
          <a:ext cx="0" cy="0"/>
          <a:chOff x="0" y="0"/>
          <a:chExt cx="0" cy="0"/>
        </a:xfrm>
      </p:grpSpPr>
      <p:sp>
        <p:nvSpPr>
          <p:cNvPr id="3972" name="Google Shape;3972;p48"/>
          <p:cNvSpPr txBox="1">
            <a:spLocks noGrp="1"/>
          </p:cNvSpPr>
          <p:nvPr>
            <p:ph type="title" idx="2"/>
          </p:nvPr>
        </p:nvSpPr>
        <p:spPr>
          <a:xfrm>
            <a:off x="142428" y="726586"/>
            <a:ext cx="8642628" cy="114023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ES" sz="1600" b="0" dirty="0">
                <a:solidFill>
                  <a:schemeClr val="bg1"/>
                </a:solidFill>
                <a:latin typeface="Abril Fatface" panose="02000503000000020003" pitchFamily="2" charset="0"/>
              </a:rPr>
              <a:t>La planeación didáctica consciente y anticipada busca optimizar recursos y poner en práctica diversas estrategias con el fin de conjugar una serie de factores (tiempo, espacio, características y necesidades particulares del grupo, materiales y recursos disponibles, experiencia profesional del docente, principios pedagógicos del Modelo Educativo, entre otros) que garanticen el máximo logro en los aprendizajes de los alumnos.</a:t>
            </a:r>
            <a:br>
              <a:rPr lang="es-ES" sz="1600" b="0" dirty="0">
                <a:solidFill>
                  <a:schemeClr val="bg1"/>
                </a:solidFill>
                <a:latin typeface="Abril Fatface" panose="02000503000000020003" pitchFamily="2" charset="0"/>
              </a:rPr>
            </a:br>
            <a:r>
              <a:rPr lang="es-ES" sz="1600" b="0" dirty="0">
                <a:solidFill>
                  <a:schemeClr val="bg1"/>
                </a:solidFill>
                <a:latin typeface="Abril Fatface" panose="02000503000000020003" pitchFamily="2" charset="0"/>
              </a:rPr>
              <a:t/>
            </a:r>
            <a:br>
              <a:rPr lang="es-ES" sz="1600" b="0" dirty="0">
                <a:solidFill>
                  <a:schemeClr val="bg1"/>
                </a:solidFill>
                <a:latin typeface="Abril Fatface" panose="02000503000000020003" pitchFamily="2" charset="0"/>
              </a:rPr>
            </a:br>
            <a:r>
              <a:rPr lang="es-ES" sz="1600" b="0" dirty="0">
                <a:solidFill>
                  <a:schemeClr val="bg1"/>
                </a:solidFill>
                <a:latin typeface="Abril Fatface" panose="02000503000000020003" pitchFamily="2" charset="0"/>
              </a:rPr>
              <a:t/>
            </a:r>
            <a:br>
              <a:rPr lang="es-ES" sz="1600" b="0" dirty="0">
                <a:solidFill>
                  <a:schemeClr val="bg1"/>
                </a:solidFill>
                <a:latin typeface="Abril Fatface" panose="02000503000000020003" pitchFamily="2" charset="0"/>
              </a:rPr>
            </a:br>
            <a:endParaRPr sz="1600" b="0" dirty="0">
              <a:solidFill>
                <a:schemeClr val="bg1"/>
              </a:solidFill>
              <a:latin typeface="Abril Fatface" panose="02000503000000020003" pitchFamily="2" charset="0"/>
            </a:endParaRPr>
          </a:p>
        </p:txBody>
      </p:sp>
      <p:grpSp>
        <p:nvGrpSpPr>
          <p:cNvPr id="3974" name="Google Shape;3974;p48"/>
          <p:cNvGrpSpPr/>
          <p:nvPr/>
        </p:nvGrpSpPr>
        <p:grpSpPr>
          <a:xfrm rot="1904938">
            <a:off x="7787371" y="-43265"/>
            <a:ext cx="981740" cy="884540"/>
            <a:chOff x="2602650" y="2020875"/>
            <a:chExt cx="1170875" cy="1054950"/>
          </a:xfrm>
        </p:grpSpPr>
        <p:sp>
          <p:nvSpPr>
            <p:cNvPr id="3975" name="Google Shape;3975;p4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48"/>
          <p:cNvGrpSpPr/>
          <p:nvPr/>
        </p:nvGrpSpPr>
        <p:grpSpPr>
          <a:xfrm rot="-604362">
            <a:off x="7928955" y="1371216"/>
            <a:ext cx="1710448" cy="1129015"/>
            <a:chOff x="-1672325" y="2744238"/>
            <a:chExt cx="1710425" cy="1129000"/>
          </a:xfrm>
        </p:grpSpPr>
        <p:sp>
          <p:nvSpPr>
            <p:cNvPr id="4187" name="Google Shape;4187;p48"/>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8"/>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8"/>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8"/>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8"/>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8"/>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8"/>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8"/>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8"/>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8"/>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8"/>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8"/>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8"/>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8"/>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8"/>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8"/>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8"/>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8"/>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8"/>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8"/>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8"/>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8"/>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8"/>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8"/>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8"/>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8"/>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8"/>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8"/>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8"/>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8"/>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8"/>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8"/>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8"/>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8"/>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8"/>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8"/>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8"/>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8"/>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8"/>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8"/>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8"/>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8"/>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8"/>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8"/>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8"/>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8"/>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8"/>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8"/>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8"/>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8"/>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8"/>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8"/>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8"/>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8"/>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8"/>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8"/>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8"/>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8"/>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8"/>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8"/>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8"/>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8"/>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48"/>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8"/>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8"/>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8"/>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8"/>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8"/>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8"/>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8"/>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7" name="Google Shape;4257;p48"/>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8"/>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8"/>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8"/>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8"/>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8"/>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8"/>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8"/>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8"/>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8"/>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8"/>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8"/>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8"/>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8"/>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8"/>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8"/>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8"/>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8"/>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8"/>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8"/>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8"/>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8"/>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8"/>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8"/>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8"/>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8"/>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8"/>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8"/>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8"/>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8"/>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8"/>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8"/>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8"/>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8"/>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8"/>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8"/>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8"/>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8"/>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5" name="Google Shape;4295;p48"/>
          <p:cNvSpPr/>
          <p:nvPr/>
        </p:nvSpPr>
        <p:spPr>
          <a:xfrm>
            <a:off x="1771613" y="12715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8"/>
          <p:cNvSpPr/>
          <p:nvPr/>
        </p:nvSpPr>
        <p:spPr>
          <a:xfrm>
            <a:off x="3258620" y="2255873"/>
            <a:ext cx="347235" cy="28232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CuadroTexto 327">
            <a:extLst>
              <a:ext uri="{FF2B5EF4-FFF2-40B4-BE49-F238E27FC236}">
                <a16:creationId xmlns:a16="http://schemas.microsoft.com/office/drawing/2014/main" id="{4EDEC00F-6B91-116E-38BB-A84220AD4092}"/>
              </a:ext>
            </a:extLst>
          </p:cNvPr>
          <p:cNvSpPr txBox="1"/>
          <p:nvPr/>
        </p:nvSpPr>
        <p:spPr>
          <a:xfrm>
            <a:off x="249518" y="203348"/>
            <a:ext cx="6557682" cy="584775"/>
          </a:xfrm>
          <a:prstGeom prst="rect">
            <a:avLst/>
          </a:prstGeom>
          <a:noFill/>
        </p:spPr>
        <p:txBody>
          <a:bodyPr wrap="square">
            <a:spAutoFit/>
          </a:bodyPr>
          <a:lstStyle/>
          <a:p>
            <a:r>
              <a:rPr lang="es-ES" sz="3200" b="1" dirty="0">
                <a:solidFill>
                  <a:schemeClr val="bg1"/>
                </a:solidFill>
                <a:effectLst>
                  <a:outerShdw blurRad="38100" dist="38100" dir="2700000" algn="tl">
                    <a:srgbClr val="000000">
                      <a:alpha val="43137"/>
                    </a:srgbClr>
                  </a:outerShdw>
                </a:effectLst>
                <a:latin typeface="The Serif Hand Black" panose="03070902030502020204" pitchFamily="66" charset="0"/>
              </a:rPr>
              <a:t>Planeación y evaluación de los aprendizajes</a:t>
            </a:r>
            <a:endParaRPr lang="es-MX" sz="3200" b="1" dirty="0">
              <a:solidFill>
                <a:schemeClr val="bg1"/>
              </a:solidFill>
              <a:effectLst>
                <a:outerShdw blurRad="38100" dist="38100" dir="2700000" algn="tl">
                  <a:srgbClr val="000000">
                    <a:alpha val="43137"/>
                  </a:srgbClr>
                </a:outerShdw>
              </a:effectLst>
              <a:latin typeface="The Serif Hand Black" panose="03070902030502020204" pitchFamily="66" charset="0"/>
            </a:endParaRPr>
          </a:p>
        </p:txBody>
      </p:sp>
      <p:sp>
        <p:nvSpPr>
          <p:cNvPr id="337" name="CuadroTexto 336">
            <a:extLst>
              <a:ext uri="{FF2B5EF4-FFF2-40B4-BE49-F238E27FC236}">
                <a16:creationId xmlns:a16="http://schemas.microsoft.com/office/drawing/2014/main" id="{E00B1A88-E90B-43B8-74FA-530A1054F194}"/>
              </a:ext>
            </a:extLst>
          </p:cNvPr>
          <p:cNvSpPr txBox="1"/>
          <p:nvPr/>
        </p:nvSpPr>
        <p:spPr>
          <a:xfrm>
            <a:off x="198006" y="2194402"/>
            <a:ext cx="4730750" cy="307777"/>
          </a:xfrm>
          <a:prstGeom prst="rect">
            <a:avLst/>
          </a:prstGeom>
          <a:noFill/>
        </p:spPr>
        <p:txBody>
          <a:bodyPr wrap="square">
            <a:spAutoFit/>
          </a:bodyPr>
          <a:lstStyle/>
          <a:p>
            <a:r>
              <a:rPr lang="es-ES">
                <a:solidFill>
                  <a:schemeClr val="bg1"/>
                </a:solidFill>
                <a:latin typeface="Algerian" panose="04020705040A02060702" pitchFamily="82" charset="0"/>
              </a:rPr>
              <a:t>La evaluación tiene como objetivo:</a:t>
            </a:r>
            <a:endParaRPr lang="es-ES" dirty="0">
              <a:solidFill>
                <a:schemeClr val="bg1"/>
              </a:solidFill>
              <a:latin typeface="Algerian" panose="04020705040A02060702" pitchFamily="82" charset="0"/>
            </a:endParaRPr>
          </a:p>
        </p:txBody>
      </p:sp>
      <p:sp>
        <p:nvSpPr>
          <p:cNvPr id="341" name="CuadroTexto 340">
            <a:extLst>
              <a:ext uri="{FF2B5EF4-FFF2-40B4-BE49-F238E27FC236}">
                <a16:creationId xmlns:a16="http://schemas.microsoft.com/office/drawing/2014/main" id="{BA8C1100-9864-A839-4C3D-FB349BD5AEA8}"/>
              </a:ext>
            </a:extLst>
          </p:cNvPr>
          <p:cNvSpPr txBox="1"/>
          <p:nvPr/>
        </p:nvSpPr>
        <p:spPr>
          <a:xfrm>
            <a:off x="41207" y="2536038"/>
            <a:ext cx="4048193" cy="523220"/>
          </a:xfrm>
          <a:prstGeom prst="rect">
            <a:avLst/>
          </a:prstGeom>
          <a:noFill/>
        </p:spPr>
        <p:txBody>
          <a:bodyPr wrap="square">
            <a:spAutoFit/>
          </a:bodyPr>
          <a:lstStyle/>
          <a:p>
            <a:pPr marL="285750" indent="-285750" algn="l">
              <a:buFont typeface="Arial" panose="020B0604020202020204" pitchFamily="34" charset="0"/>
              <a:buChar char="•"/>
            </a:pPr>
            <a:r>
              <a:rPr lang="es-ES" sz="1400">
                <a:solidFill>
                  <a:schemeClr val="bg1"/>
                </a:solidFill>
                <a:latin typeface="Abril Fatface" panose="02000503000000020003" pitchFamily="2" charset="0"/>
              </a:rPr>
              <a:t>Mejorar el desempeño de los estudiantes.</a:t>
            </a:r>
          </a:p>
          <a:p>
            <a:pPr marL="285750" indent="-285750" algn="l">
              <a:buFont typeface="Arial" panose="020B0604020202020204" pitchFamily="34" charset="0"/>
              <a:buChar char="•"/>
            </a:pPr>
            <a:r>
              <a:rPr lang="es-ES" sz="1400">
                <a:solidFill>
                  <a:schemeClr val="bg1"/>
                </a:solidFill>
                <a:latin typeface="Abril Fatface" panose="02000503000000020003" pitchFamily="2" charset="0"/>
              </a:rPr>
              <a:t>Identificar sus áreas de oportunidad</a:t>
            </a:r>
            <a:endParaRPr lang="es-ES" sz="1400" dirty="0">
              <a:solidFill>
                <a:schemeClr val="bg1"/>
              </a:solidFill>
              <a:latin typeface="Abril Fatface" panose="02000503000000020003" pitchFamily="2" charset="0"/>
            </a:endParaRPr>
          </a:p>
        </p:txBody>
      </p:sp>
      <p:sp>
        <p:nvSpPr>
          <p:cNvPr id="332" name="CuadroTexto 331">
            <a:extLst>
              <a:ext uri="{FF2B5EF4-FFF2-40B4-BE49-F238E27FC236}">
                <a16:creationId xmlns:a16="http://schemas.microsoft.com/office/drawing/2014/main" id="{6D6777F8-7560-63CE-FB83-B222FDBBA3D4}"/>
              </a:ext>
            </a:extLst>
          </p:cNvPr>
          <p:cNvSpPr txBox="1"/>
          <p:nvPr/>
        </p:nvSpPr>
        <p:spPr>
          <a:xfrm>
            <a:off x="4548059" y="2241080"/>
            <a:ext cx="4263380" cy="1323439"/>
          </a:xfrm>
          <a:prstGeom prst="rect">
            <a:avLst/>
          </a:prstGeom>
          <a:noFill/>
        </p:spPr>
        <p:txBody>
          <a:bodyPr wrap="square">
            <a:spAutoFit/>
          </a:bodyPr>
          <a:lstStyle/>
          <a:p>
            <a:pPr algn="ctr"/>
            <a:r>
              <a:rPr lang="es-ES" sz="2000" dirty="0">
                <a:solidFill>
                  <a:schemeClr val="tx1">
                    <a:lumMod val="95000"/>
                    <a:lumOff val="5000"/>
                  </a:schemeClr>
                </a:solidFill>
                <a:latin typeface="Bodoni MT Black" panose="02070A03080606020203" pitchFamily="18" charset="0"/>
              </a:rPr>
              <a:t>La planeación y la evaluación se emprenden simultáneamente; son dos partes de un mismo proceso</a:t>
            </a:r>
            <a:endParaRPr lang="en-US" sz="2000" dirty="0">
              <a:solidFill>
                <a:schemeClr val="tx1">
                  <a:lumMod val="95000"/>
                  <a:lumOff val="5000"/>
                </a:schemeClr>
              </a:solidFill>
              <a:latin typeface="Bodoni MT Black" panose="02070A03080606020203" pitchFamily="18" charset="0"/>
            </a:endParaRPr>
          </a:p>
        </p:txBody>
      </p:sp>
      <p:sp>
        <p:nvSpPr>
          <p:cNvPr id="335" name="CuadroTexto 334">
            <a:extLst>
              <a:ext uri="{FF2B5EF4-FFF2-40B4-BE49-F238E27FC236}">
                <a16:creationId xmlns:a16="http://schemas.microsoft.com/office/drawing/2014/main" id="{156602C1-6AD9-7C8F-4393-29DAD79D2724}"/>
              </a:ext>
            </a:extLst>
          </p:cNvPr>
          <p:cNvSpPr txBox="1"/>
          <p:nvPr/>
        </p:nvSpPr>
        <p:spPr>
          <a:xfrm>
            <a:off x="142428" y="3489511"/>
            <a:ext cx="3033800" cy="307777"/>
          </a:xfrm>
          <a:prstGeom prst="rect">
            <a:avLst/>
          </a:prstGeom>
          <a:noFill/>
        </p:spPr>
        <p:txBody>
          <a:bodyPr wrap="square">
            <a:spAutoFit/>
          </a:bodyPr>
          <a:lstStyle/>
          <a:p>
            <a:r>
              <a:rPr lang="es-ES" sz="1400" dirty="0">
                <a:solidFill>
                  <a:schemeClr val="bg1"/>
                </a:solidFill>
                <a:effectLst>
                  <a:outerShdw blurRad="38100" dist="38100" dir="2700000" algn="tl">
                    <a:srgbClr val="000000">
                      <a:alpha val="43137"/>
                    </a:srgbClr>
                  </a:outerShdw>
                </a:effectLst>
                <a:latin typeface="Abril Fatface" panose="02000503000000020003" pitchFamily="2" charset="0"/>
              </a:rPr>
              <a:t>La planeación de los aprendizajes:</a:t>
            </a:r>
            <a:endParaRPr lang="en-US" sz="1400" dirty="0">
              <a:solidFill>
                <a:schemeClr val="bg1"/>
              </a:solidFill>
              <a:effectLst>
                <a:outerShdw blurRad="38100" dist="38100" dir="2700000" algn="tl">
                  <a:srgbClr val="000000">
                    <a:alpha val="43137"/>
                  </a:srgbClr>
                </a:outerShdw>
              </a:effectLst>
              <a:latin typeface="Abril Fatface" panose="02000503000000020003" pitchFamily="2" charset="0"/>
            </a:endParaRPr>
          </a:p>
        </p:txBody>
      </p:sp>
      <p:sp>
        <p:nvSpPr>
          <p:cNvPr id="336" name="Rectángulo 335">
            <a:extLst>
              <a:ext uri="{FF2B5EF4-FFF2-40B4-BE49-F238E27FC236}">
                <a16:creationId xmlns:a16="http://schemas.microsoft.com/office/drawing/2014/main" id="{89EBFA2A-B04C-8665-08A7-D6E13B3022CE}"/>
              </a:ext>
            </a:extLst>
          </p:cNvPr>
          <p:cNvSpPr/>
          <p:nvPr/>
        </p:nvSpPr>
        <p:spPr>
          <a:xfrm>
            <a:off x="86148" y="3805402"/>
            <a:ext cx="8964874" cy="1323439"/>
          </a:xfrm>
          <a:prstGeom prst="rect">
            <a:avLst/>
          </a:prstGeom>
          <a:ln w="19050">
            <a:solidFill>
              <a:srgbClr val="FF0000"/>
            </a:solidFill>
            <a:prstDash val="dashDot"/>
          </a:ln>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s-ES" sz="1600" dirty="0">
                <a:latin typeface="Abril Fatface" panose="02000503000000020003" pitchFamily="2" charset="0"/>
              </a:rPr>
              <a:t>Requiere que el profesor establezca metas, con base en los Aprendizajes esperados de los programas de estudio, para lo cual ha de diseñar actividades y tomar decisiones acerca de cómo evaluará el logro de dichos aprendizajes. </a:t>
            </a:r>
          </a:p>
          <a:p>
            <a:pPr marL="285750" indent="-285750">
              <a:buFont typeface="Arial" panose="020B0604020202020204" pitchFamily="34" charset="0"/>
              <a:buChar char="•"/>
            </a:pPr>
            <a:r>
              <a:rPr lang="es-ES" sz="1600" dirty="0">
                <a:latin typeface="Abril Fatface" panose="02000503000000020003" pitchFamily="2" charset="0"/>
              </a:rPr>
              <a:t>Requiere que el maestro piense acerca de la variedad de formas de aprender de sus alumnos, de sus intereses y motivaciones.</a:t>
            </a:r>
            <a:endParaRPr lang="en-US" sz="1600" dirty="0">
              <a:latin typeface="Abril Fatface" panose="02000503000000020003" pitchFamily="2" charset="0"/>
            </a:endParaRPr>
          </a:p>
        </p:txBody>
      </p:sp>
    </p:spTree>
    <p:extLst>
      <p:ext uri="{BB962C8B-B14F-4D97-AF65-F5344CB8AC3E}">
        <p14:creationId xmlns:p14="http://schemas.microsoft.com/office/powerpoint/2010/main" val="182343562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3002" y="0"/>
            <a:ext cx="870780" cy="784566"/>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7926251" y="4004126"/>
            <a:ext cx="1151701" cy="1128301"/>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293936" y="627866"/>
            <a:ext cx="4168257" cy="4278094"/>
          </a:xfrm>
          <a:prstGeom prst="rect">
            <a:avLst/>
          </a:prstGeom>
          <a:noFill/>
        </p:spPr>
        <p:txBody>
          <a:bodyPr wrap="square">
            <a:spAutoFit/>
          </a:bodyPr>
          <a:lstStyle/>
          <a:p>
            <a:r>
              <a:rPr lang="es-ES" sz="1600" dirty="0">
                <a:solidFill>
                  <a:schemeClr val="bg1"/>
                </a:solidFill>
                <a:latin typeface="Abril Fatface" panose="02000503000000020003" pitchFamily="2" charset="0"/>
              </a:rPr>
              <a:t>La flexibilidad curricular es necesaria y responde a la diversidad de contextos y circunstancias de nuestras escuelas.</a:t>
            </a:r>
          </a:p>
          <a:p>
            <a:endParaRPr lang="es-ES" sz="1600" dirty="0">
              <a:solidFill>
                <a:schemeClr val="bg1"/>
              </a:solidFill>
              <a:latin typeface="Abril Fatface" panose="02000503000000020003" pitchFamily="2" charset="0"/>
            </a:endParaRPr>
          </a:p>
          <a:p>
            <a:r>
              <a:rPr lang="es-ES" sz="1600" dirty="0">
                <a:solidFill>
                  <a:schemeClr val="bg1"/>
                </a:solidFill>
                <a:latin typeface="Abril Fatface" panose="02000503000000020003" pitchFamily="2" charset="0"/>
              </a:rPr>
              <a:t>Los profesores aplicarán su creatividad y podrán recurrir a su experiencia en la planeación de cada sesión de cara a tres momentos, durante el ciclo escolar, para la comunicación de la evaluación a las familias: </a:t>
            </a:r>
          </a:p>
          <a:p>
            <a:endParaRPr lang="es-ES" sz="1600" dirty="0">
              <a:solidFill>
                <a:schemeClr val="bg1"/>
              </a:solidFill>
              <a:latin typeface="Abril Fatface" panose="02000503000000020003" pitchFamily="2" charset="0"/>
            </a:endParaRPr>
          </a:p>
          <a:p>
            <a:r>
              <a:rPr lang="es-ES" sz="1600" dirty="0">
                <a:solidFill>
                  <a:schemeClr val="bg1"/>
                </a:solidFill>
                <a:latin typeface="Abril Fatface" panose="02000503000000020003" pitchFamily="2" charset="0"/>
              </a:rPr>
              <a:t>• Noviembre: del comienzo del ciclo escolar, en agosto, al final de noviembre. </a:t>
            </a:r>
          </a:p>
          <a:p>
            <a:r>
              <a:rPr lang="es-ES" sz="1600" dirty="0">
                <a:solidFill>
                  <a:schemeClr val="bg1"/>
                </a:solidFill>
                <a:latin typeface="Abril Fatface" panose="02000503000000020003" pitchFamily="2" charset="0"/>
              </a:rPr>
              <a:t>• Marzo: del comienzo de diciembre al final de marzo de cada ciclo escolar. </a:t>
            </a:r>
          </a:p>
          <a:p>
            <a:r>
              <a:rPr lang="es-ES" sz="1600" dirty="0">
                <a:solidFill>
                  <a:schemeClr val="bg1"/>
                </a:solidFill>
                <a:latin typeface="Abril Fatface" panose="02000503000000020003" pitchFamily="2" charset="0"/>
              </a:rPr>
              <a:t>• Julio: del comienzo de abril al fin de cada ciclo escolar. </a:t>
            </a: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4496042" y="150817"/>
            <a:ext cx="4558537" cy="4778231"/>
          </a:xfrm>
          <a:prstGeom prst="rect">
            <a:avLst/>
          </a:prstGeom>
          <a:noFill/>
        </p:spPr>
        <p:txBody>
          <a:bodyPr wrap="square">
            <a:spAutoFit/>
          </a:bodyPr>
          <a:lstStyle/>
          <a:p>
            <a:pPr algn="just"/>
            <a:r>
              <a:rPr lang="es-ES" sz="1450" dirty="0">
                <a:solidFill>
                  <a:schemeClr val="bg1"/>
                </a:solidFill>
                <a:latin typeface="Abril Fatface" panose="02000503000000020003" pitchFamily="2" charset="0"/>
              </a:rPr>
              <a:t>Los docentes han de tomar en cuenta que el trabajo en el aula debe considerar lo siguiente: </a:t>
            </a:r>
          </a:p>
          <a:p>
            <a:pPr algn="just"/>
            <a:endParaRPr lang="es-ES" sz="1450" dirty="0">
              <a:solidFill>
                <a:schemeClr val="bg1"/>
              </a:solidFill>
              <a:latin typeface="Abril Fatface" panose="02000503000000020003" pitchFamily="2" charset="0"/>
            </a:endParaRPr>
          </a:p>
          <a:p>
            <a:pPr algn="just"/>
            <a:r>
              <a:rPr lang="es-ES" sz="1450" dirty="0">
                <a:solidFill>
                  <a:schemeClr val="bg1"/>
                </a:solidFill>
                <a:latin typeface="Abril Fatface" panose="02000503000000020003" pitchFamily="2" charset="0"/>
              </a:rPr>
              <a:t>• Poner al alumno en el centro. </a:t>
            </a:r>
          </a:p>
          <a:p>
            <a:pPr algn="just"/>
            <a:r>
              <a:rPr lang="es-ES" sz="1450" dirty="0">
                <a:solidFill>
                  <a:schemeClr val="bg1"/>
                </a:solidFill>
                <a:latin typeface="Abril Fatface" panose="02000503000000020003" pitchFamily="2" charset="0"/>
              </a:rPr>
              <a:t>• Generar ambientes de aprendizaje cálidos y seguros.</a:t>
            </a:r>
          </a:p>
          <a:p>
            <a:pPr algn="just"/>
            <a:r>
              <a:rPr lang="es-ES" sz="1450" dirty="0">
                <a:solidFill>
                  <a:schemeClr val="bg1"/>
                </a:solidFill>
                <a:latin typeface="Abril Fatface" panose="02000503000000020003" pitchFamily="2" charset="0"/>
              </a:rPr>
              <a:t>• Diseñar experiencias para el aprendizaje situado. </a:t>
            </a:r>
          </a:p>
          <a:p>
            <a:pPr algn="just"/>
            <a:r>
              <a:rPr lang="es-ES" sz="1450" dirty="0">
                <a:solidFill>
                  <a:schemeClr val="bg1"/>
                </a:solidFill>
                <a:latin typeface="Abril Fatface" panose="02000503000000020003" pitchFamily="2" charset="0"/>
              </a:rPr>
              <a:t>• Dar mayor importancia a la calidad que a la cantidad de los aprendizajes. </a:t>
            </a:r>
          </a:p>
          <a:p>
            <a:pPr algn="just"/>
            <a:r>
              <a:rPr lang="es-ES" sz="1450" dirty="0">
                <a:solidFill>
                  <a:schemeClr val="bg1"/>
                </a:solidFill>
                <a:latin typeface="Abril Fatface" panose="02000503000000020003" pitchFamily="2" charset="0"/>
              </a:rPr>
              <a:t>• La situación del grupo.</a:t>
            </a:r>
          </a:p>
          <a:p>
            <a:pPr algn="just"/>
            <a:r>
              <a:rPr lang="es-ES" sz="1450" dirty="0">
                <a:solidFill>
                  <a:schemeClr val="bg1"/>
                </a:solidFill>
                <a:latin typeface="Abril Fatface" panose="02000503000000020003" pitchFamily="2" charset="0"/>
              </a:rPr>
              <a:t>• La importancia de que los alumnos resuelvan problemas</a:t>
            </a:r>
          </a:p>
          <a:p>
            <a:pPr algn="just"/>
            <a:r>
              <a:rPr lang="es-ES" sz="1450" dirty="0">
                <a:solidFill>
                  <a:schemeClr val="bg1"/>
                </a:solidFill>
                <a:latin typeface="Abril Fatface" panose="02000503000000020003" pitchFamily="2" charset="0"/>
              </a:rPr>
              <a:t>• Diversificar las estrategias didácticas</a:t>
            </a:r>
          </a:p>
          <a:p>
            <a:pPr algn="just"/>
            <a:r>
              <a:rPr lang="es-ES" sz="1450" dirty="0">
                <a:solidFill>
                  <a:schemeClr val="bg1"/>
                </a:solidFill>
                <a:latin typeface="Abril Fatface" panose="02000503000000020003" pitchFamily="2" charset="0"/>
              </a:rPr>
              <a:t>• La relación con los contenidos de otras asignaturas y áreas del currículo para fomentar la interdisciplina. </a:t>
            </a:r>
          </a:p>
          <a:p>
            <a:pPr algn="just"/>
            <a:r>
              <a:rPr lang="es-ES" sz="1450" dirty="0">
                <a:solidFill>
                  <a:schemeClr val="bg1"/>
                </a:solidFill>
                <a:latin typeface="Abril Fatface" panose="02000503000000020003" pitchFamily="2" charset="0"/>
              </a:rPr>
              <a:t>• Su papel como mediador más que como instructor. </a:t>
            </a:r>
          </a:p>
          <a:p>
            <a:pPr algn="just"/>
            <a:r>
              <a:rPr lang="es-ES" sz="1450" dirty="0">
                <a:solidFill>
                  <a:schemeClr val="bg1"/>
                </a:solidFill>
                <a:latin typeface="Abril Fatface" panose="02000503000000020003" pitchFamily="2" charset="0"/>
              </a:rPr>
              <a:t>• Los saberes previos y los intereses de los estudiantes. </a:t>
            </a:r>
          </a:p>
          <a:p>
            <a:pPr algn="just"/>
            <a:r>
              <a:rPr lang="es-ES" sz="1450" dirty="0">
                <a:solidFill>
                  <a:schemeClr val="bg1"/>
                </a:solidFill>
                <a:latin typeface="Abril Fatface" panose="02000503000000020003" pitchFamily="2" charset="0"/>
              </a:rPr>
              <a:t>• La diversidad de su aula. </a:t>
            </a:r>
          </a:p>
          <a:p>
            <a:pPr algn="just"/>
            <a:r>
              <a:rPr lang="es-ES" sz="1450" dirty="0">
                <a:solidFill>
                  <a:schemeClr val="bg1"/>
                </a:solidFill>
                <a:latin typeface="Abril Fatface" panose="02000503000000020003" pitchFamily="2" charset="0"/>
              </a:rPr>
              <a:t>• Modelar con el ejemplo. </a:t>
            </a:r>
          </a:p>
        </p:txBody>
      </p:sp>
      <p:cxnSp>
        <p:nvCxnSpPr>
          <p:cNvPr id="224" name="Conector recto 223">
            <a:extLst>
              <a:ext uri="{FF2B5EF4-FFF2-40B4-BE49-F238E27FC236}">
                <a16:creationId xmlns:a16="http://schemas.microsoft.com/office/drawing/2014/main" id="{BBED8279-5DCB-1E4E-5EF2-A071778893E0}"/>
              </a:ext>
            </a:extLst>
          </p:cNvPr>
          <p:cNvCxnSpPr>
            <a:cxnSpLocks/>
          </p:cNvCxnSpPr>
          <p:nvPr/>
        </p:nvCxnSpPr>
        <p:spPr>
          <a:xfrm>
            <a:off x="4461263" y="1063671"/>
            <a:ext cx="22915" cy="3234069"/>
          </a:xfrm>
          <a:prstGeom prst="line">
            <a:avLst/>
          </a:prstGeom>
          <a:ln w="38100">
            <a:prstDash val="dash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7396639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2598;p42">
            <a:extLst>
              <a:ext uri="{FF2B5EF4-FFF2-40B4-BE49-F238E27FC236}">
                <a16:creationId xmlns:a16="http://schemas.microsoft.com/office/drawing/2014/main" id="{881E4B90-869E-C242-7D31-14969CDF2838}"/>
              </a:ext>
            </a:extLst>
          </p:cNvPr>
          <p:cNvGrpSpPr/>
          <p:nvPr/>
        </p:nvGrpSpPr>
        <p:grpSpPr>
          <a:xfrm flipH="1">
            <a:off x="-3002" y="0"/>
            <a:ext cx="870780" cy="784566"/>
            <a:chOff x="2602650" y="2020875"/>
            <a:chExt cx="1170875" cy="1054950"/>
          </a:xfrm>
        </p:grpSpPr>
        <p:sp>
          <p:nvSpPr>
            <p:cNvPr id="4" name="Google Shape;2599;p42">
              <a:extLst>
                <a:ext uri="{FF2B5EF4-FFF2-40B4-BE49-F238E27FC236}">
                  <a16:creationId xmlns:a16="http://schemas.microsoft.com/office/drawing/2014/main" id="{4B592423-180B-C05C-27ED-1247565D163A}"/>
                </a:ext>
              </a:extLst>
            </p:cNvPr>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600;p42">
              <a:extLst>
                <a:ext uri="{FF2B5EF4-FFF2-40B4-BE49-F238E27FC236}">
                  <a16:creationId xmlns:a16="http://schemas.microsoft.com/office/drawing/2014/main" id="{2208C38A-9C21-82A8-2C6D-9A21ADE81219}"/>
                </a:ext>
              </a:extLst>
            </p:cNvPr>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601;p42">
              <a:extLst>
                <a:ext uri="{FF2B5EF4-FFF2-40B4-BE49-F238E27FC236}">
                  <a16:creationId xmlns:a16="http://schemas.microsoft.com/office/drawing/2014/main" id="{82912CDA-C808-F310-954A-37F5B99CE53B}"/>
                </a:ext>
              </a:extLst>
            </p:cNvPr>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602;p42">
              <a:extLst>
                <a:ext uri="{FF2B5EF4-FFF2-40B4-BE49-F238E27FC236}">
                  <a16:creationId xmlns:a16="http://schemas.microsoft.com/office/drawing/2014/main" id="{2A6CC92B-CBD2-AEF8-DEB3-733154155F8A}"/>
                </a:ext>
              </a:extLst>
            </p:cNvPr>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603;p42">
              <a:extLst>
                <a:ext uri="{FF2B5EF4-FFF2-40B4-BE49-F238E27FC236}">
                  <a16:creationId xmlns:a16="http://schemas.microsoft.com/office/drawing/2014/main" id="{F036D1FE-3A08-B447-E6FF-8746B6AC6AE3}"/>
                </a:ext>
              </a:extLst>
            </p:cNvPr>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604;p42">
              <a:extLst>
                <a:ext uri="{FF2B5EF4-FFF2-40B4-BE49-F238E27FC236}">
                  <a16:creationId xmlns:a16="http://schemas.microsoft.com/office/drawing/2014/main" id="{CB584F6A-7529-48CF-E21F-91D723C6409A}"/>
                </a:ext>
              </a:extLst>
            </p:cNvPr>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605;p42">
              <a:extLst>
                <a:ext uri="{FF2B5EF4-FFF2-40B4-BE49-F238E27FC236}">
                  <a16:creationId xmlns:a16="http://schemas.microsoft.com/office/drawing/2014/main" id="{15D0FE84-BC5C-74DB-66F7-DD8BD0692A49}"/>
                </a:ext>
              </a:extLst>
            </p:cNvPr>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606;p42">
              <a:extLst>
                <a:ext uri="{FF2B5EF4-FFF2-40B4-BE49-F238E27FC236}">
                  <a16:creationId xmlns:a16="http://schemas.microsoft.com/office/drawing/2014/main" id="{8305B228-549D-AFBB-2475-6A891EF52BED}"/>
                </a:ext>
              </a:extLst>
            </p:cNvPr>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607;p42">
              <a:extLst>
                <a:ext uri="{FF2B5EF4-FFF2-40B4-BE49-F238E27FC236}">
                  <a16:creationId xmlns:a16="http://schemas.microsoft.com/office/drawing/2014/main" id="{B31A6A17-CD31-E90A-A5D7-762469633A68}"/>
                </a:ext>
              </a:extLst>
            </p:cNvPr>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608;p42">
              <a:extLst>
                <a:ext uri="{FF2B5EF4-FFF2-40B4-BE49-F238E27FC236}">
                  <a16:creationId xmlns:a16="http://schemas.microsoft.com/office/drawing/2014/main" id="{F8B4D420-A08D-9B31-0754-37693BD1CFAC}"/>
                </a:ext>
              </a:extLst>
            </p:cNvPr>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609;p42">
              <a:extLst>
                <a:ext uri="{FF2B5EF4-FFF2-40B4-BE49-F238E27FC236}">
                  <a16:creationId xmlns:a16="http://schemas.microsoft.com/office/drawing/2014/main" id="{F0461986-34E7-8499-D9B5-05C8CD775E43}"/>
                </a:ext>
              </a:extLst>
            </p:cNvPr>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10;p42">
              <a:extLst>
                <a:ext uri="{FF2B5EF4-FFF2-40B4-BE49-F238E27FC236}">
                  <a16:creationId xmlns:a16="http://schemas.microsoft.com/office/drawing/2014/main" id="{3C618486-2E38-F92E-391F-979A8095E023}"/>
                </a:ext>
              </a:extLst>
            </p:cNvPr>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11;p42">
              <a:extLst>
                <a:ext uri="{FF2B5EF4-FFF2-40B4-BE49-F238E27FC236}">
                  <a16:creationId xmlns:a16="http://schemas.microsoft.com/office/drawing/2014/main" id="{19D69A8A-79A9-150E-C80F-824BE56E9CE5}"/>
                </a:ext>
              </a:extLst>
            </p:cNvPr>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12;p42">
              <a:extLst>
                <a:ext uri="{FF2B5EF4-FFF2-40B4-BE49-F238E27FC236}">
                  <a16:creationId xmlns:a16="http://schemas.microsoft.com/office/drawing/2014/main" id="{A0241947-33BA-57AE-FCD5-AD9BC119D36D}"/>
                </a:ext>
              </a:extLst>
            </p:cNvPr>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13;p42">
              <a:extLst>
                <a:ext uri="{FF2B5EF4-FFF2-40B4-BE49-F238E27FC236}">
                  <a16:creationId xmlns:a16="http://schemas.microsoft.com/office/drawing/2014/main" id="{BE02B678-EBA9-40DC-5560-C9BE22F0196C}"/>
                </a:ext>
              </a:extLst>
            </p:cNvPr>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14;p42">
              <a:extLst>
                <a:ext uri="{FF2B5EF4-FFF2-40B4-BE49-F238E27FC236}">
                  <a16:creationId xmlns:a16="http://schemas.microsoft.com/office/drawing/2014/main" id="{EC2A60F6-EEFE-2288-D4EF-042884F77406}"/>
                </a:ext>
              </a:extLst>
            </p:cNvPr>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15;p42">
              <a:extLst>
                <a:ext uri="{FF2B5EF4-FFF2-40B4-BE49-F238E27FC236}">
                  <a16:creationId xmlns:a16="http://schemas.microsoft.com/office/drawing/2014/main" id="{E1F55BC4-3DC4-36D8-18E9-481D99F2A3EE}"/>
                </a:ext>
              </a:extLst>
            </p:cNvPr>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16;p42">
              <a:extLst>
                <a:ext uri="{FF2B5EF4-FFF2-40B4-BE49-F238E27FC236}">
                  <a16:creationId xmlns:a16="http://schemas.microsoft.com/office/drawing/2014/main" id="{2CF10899-EA0D-F575-DF68-C0641ED53797}"/>
                </a:ext>
              </a:extLst>
            </p:cNvPr>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17;p42">
              <a:extLst>
                <a:ext uri="{FF2B5EF4-FFF2-40B4-BE49-F238E27FC236}">
                  <a16:creationId xmlns:a16="http://schemas.microsoft.com/office/drawing/2014/main" id="{D69F3806-4A32-B39D-3C3D-844C2BE35BDF}"/>
                </a:ext>
              </a:extLst>
            </p:cNvPr>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18;p42">
              <a:extLst>
                <a:ext uri="{FF2B5EF4-FFF2-40B4-BE49-F238E27FC236}">
                  <a16:creationId xmlns:a16="http://schemas.microsoft.com/office/drawing/2014/main" id="{75779594-FC49-3DA4-0718-6B6B70D40A5C}"/>
                </a:ext>
              </a:extLst>
            </p:cNvPr>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19;p42">
              <a:extLst>
                <a:ext uri="{FF2B5EF4-FFF2-40B4-BE49-F238E27FC236}">
                  <a16:creationId xmlns:a16="http://schemas.microsoft.com/office/drawing/2014/main" id="{ABDEDF99-0267-BB2D-AF02-3A7C527E498B}"/>
                </a:ext>
              </a:extLst>
            </p:cNvPr>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20;p42">
              <a:extLst>
                <a:ext uri="{FF2B5EF4-FFF2-40B4-BE49-F238E27FC236}">
                  <a16:creationId xmlns:a16="http://schemas.microsoft.com/office/drawing/2014/main" id="{C6BC7A86-8EE8-62F3-84C7-927F83442B9E}"/>
                </a:ext>
              </a:extLst>
            </p:cNvPr>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21;p42">
              <a:extLst>
                <a:ext uri="{FF2B5EF4-FFF2-40B4-BE49-F238E27FC236}">
                  <a16:creationId xmlns:a16="http://schemas.microsoft.com/office/drawing/2014/main" id="{9A9F552C-DE6B-CA11-1663-260469CAF2DD}"/>
                </a:ext>
              </a:extLst>
            </p:cNvPr>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22;p42">
              <a:extLst>
                <a:ext uri="{FF2B5EF4-FFF2-40B4-BE49-F238E27FC236}">
                  <a16:creationId xmlns:a16="http://schemas.microsoft.com/office/drawing/2014/main" id="{F58323F3-568C-3A43-7B73-6B6DCBAECB94}"/>
                </a:ext>
              </a:extLst>
            </p:cNvPr>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23;p42">
              <a:extLst>
                <a:ext uri="{FF2B5EF4-FFF2-40B4-BE49-F238E27FC236}">
                  <a16:creationId xmlns:a16="http://schemas.microsoft.com/office/drawing/2014/main" id="{05295341-C02F-9809-7FF5-76A105B78529}"/>
                </a:ext>
              </a:extLst>
            </p:cNvPr>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24;p42">
              <a:extLst>
                <a:ext uri="{FF2B5EF4-FFF2-40B4-BE49-F238E27FC236}">
                  <a16:creationId xmlns:a16="http://schemas.microsoft.com/office/drawing/2014/main" id="{202AE519-B185-FC1F-FD1A-7F745FE4E4D7}"/>
                </a:ext>
              </a:extLst>
            </p:cNvPr>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25;p42">
              <a:extLst>
                <a:ext uri="{FF2B5EF4-FFF2-40B4-BE49-F238E27FC236}">
                  <a16:creationId xmlns:a16="http://schemas.microsoft.com/office/drawing/2014/main" id="{72D3F813-A575-2EDB-2FCC-8B1FEBEE5675}"/>
                </a:ext>
              </a:extLst>
            </p:cNvPr>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26;p42">
              <a:extLst>
                <a:ext uri="{FF2B5EF4-FFF2-40B4-BE49-F238E27FC236}">
                  <a16:creationId xmlns:a16="http://schemas.microsoft.com/office/drawing/2014/main" id="{4BEC15BE-2F1D-F2E5-10E1-7132CAE62DFC}"/>
                </a:ext>
              </a:extLst>
            </p:cNvPr>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27;p42">
              <a:extLst>
                <a:ext uri="{FF2B5EF4-FFF2-40B4-BE49-F238E27FC236}">
                  <a16:creationId xmlns:a16="http://schemas.microsoft.com/office/drawing/2014/main" id="{DAD01DF9-F9CF-F9E8-5F6D-41FB79F60401}"/>
                </a:ext>
              </a:extLst>
            </p:cNvPr>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28;p42">
              <a:extLst>
                <a:ext uri="{FF2B5EF4-FFF2-40B4-BE49-F238E27FC236}">
                  <a16:creationId xmlns:a16="http://schemas.microsoft.com/office/drawing/2014/main" id="{80F23EC2-580E-BD9F-F936-9355742608F1}"/>
                </a:ext>
              </a:extLst>
            </p:cNvPr>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29;p42">
              <a:extLst>
                <a:ext uri="{FF2B5EF4-FFF2-40B4-BE49-F238E27FC236}">
                  <a16:creationId xmlns:a16="http://schemas.microsoft.com/office/drawing/2014/main" id="{1C1AC2C3-5EB2-8415-641A-3F0DEA069421}"/>
                </a:ext>
              </a:extLst>
            </p:cNvPr>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30;p42">
              <a:extLst>
                <a:ext uri="{FF2B5EF4-FFF2-40B4-BE49-F238E27FC236}">
                  <a16:creationId xmlns:a16="http://schemas.microsoft.com/office/drawing/2014/main" id="{C25F1156-5433-CA82-53DF-42FEAB118FC3}"/>
                </a:ext>
              </a:extLst>
            </p:cNvPr>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31;p42">
              <a:extLst>
                <a:ext uri="{FF2B5EF4-FFF2-40B4-BE49-F238E27FC236}">
                  <a16:creationId xmlns:a16="http://schemas.microsoft.com/office/drawing/2014/main" id="{9D2A2A1B-27E0-35C2-D708-E770C86CF0E0}"/>
                </a:ext>
              </a:extLst>
            </p:cNvPr>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32;p42">
              <a:extLst>
                <a:ext uri="{FF2B5EF4-FFF2-40B4-BE49-F238E27FC236}">
                  <a16:creationId xmlns:a16="http://schemas.microsoft.com/office/drawing/2014/main" id="{90369537-FCC2-92D9-46F5-0F084CC691F7}"/>
                </a:ext>
              </a:extLst>
            </p:cNvPr>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33;p42">
              <a:extLst>
                <a:ext uri="{FF2B5EF4-FFF2-40B4-BE49-F238E27FC236}">
                  <a16:creationId xmlns:a16="http://schemas.microsoft.com/office/drawing/2014/main" id="{88A90CE0-DC24-887D-AB44-78D76032DE4B}"/>
                </a:ext>
              </a:extLst>
            </p:cNvPr>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34;p42">
              <a:extLst>
                <a:ext uri="{FF2B5EF4-FFF2-40B4-BE49-F238E27FC236}">
                  <a16:creationId xmlns:a16="http://schemas.microsoft.com/office/drawing/2014/main" id="{CC6A7651-2CA6-B63E-C6AA-421F8E9F5E63}"/>
                </a:ext>
              </a:extLst>
            </p:cNvPr>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35;p42">
              <a:extLst>
                <a:ext uri="{FF2B5EF4-FFF2-40B4-BE49-F238E27FC236}">
                  <a16:creationId xmlns:a16="http://schemas.microsoft.com/office/drawing/2014/main" id="{64ACE1A2-A401-8686-11FD-7291D4B73FA7}"/>
                </a:ext>
              </a:extLst>
            </p:cNvPr>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36;p42">
              <a:extLst>
                <a:ext uri="{FF2B5EF4-FFF2-40B4-BE49-F238E27FC236}">
                  <a16:creationId xmlns:a16="http://schemas.microsoft.com/office/drawing/2014/main" id="{3C7B0DDF-4B58-8B92-1606-B7A661EB7120}"/>
                </a:ext>
              </a:extLst>
            </p:cNvPr>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37;p42">
              <a:extLst>
                <a:ext uri="{FF2B5EF4-FFF2-40B4-BE49-F238E27FC236}">
                  <a16:creationId xmlns:a16="http://schemas.microsoft.com/office/drawing/2014/main" id="{DABD88B8-C78F-2B20-6AA5-6D2AF7ABF1B0}"/>
                </a:ext>
              </a:extLst>
            </p:cNvPr>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38;p42">
              <a:extLst>
                <a:ext uri="{FF2B5EF4-FFF2-40B4-BE49-F238E27FC236}">
                  <a16:creationId xmlns:a16="http://schemas.microsoft.com/office/drawing/2014/main" id="{5357F066-48C4-79A8-1BDE-ED1F3C77923F}"/>
                </a:ext>
              </a:extLst>
            </p:cNvPr>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39;p42">
              <a:extLst>
                <a:ext uri="{FF2B5EF4-FFF2-40B4-BE49-F238E27FC236}">
                  <a16:creationId xmlns:a16="http://schemas.microsoft.com/office/drawing/2014/main" id="{6981F705-763C-FA23-5E75-68A35D352AC4}"/>
                </a:ext>
              </a:extLst>
            </p:cNvPr>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40;p42">
              <a:extLst>
                <a:ext uri="{FF2B5EF4-FFF2-40B4-BE49-F238E27FC236}">
                  <a16:creationId xmlns:a16="http://schemas.microsoft.com/office/drawing/2014/main" id="{1C9A1EEA-8FEC-D665-8060-292CDECE8FA8}"/>
                </a:ext>
              </a:extLst>
            </p:cNvPr>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41;p42">
              <a:extLst>
                <a:ext uri="{FF2B5EF4-FFF2-40B4-BE49-F238E27FC236}">
                  <a16:creationId xmlns:a16="http://schemas.microsoft.com/office/drawing/2014/main" id="{C83590A7-675E-D614-1DB6-2E0644CC7050}"/>
                </a:ext>
              </a:extLst>
            </p:cNvPr>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42;p42">
              <a:extLst>
                <a:ext uri="{FF2B5EF4-FFF2-40B4-BE49-F238E27FC236}">
                  <a16:creationId xmlns:a16="http://schemas.microsoft.com/office/drawing/2014/main" id="{6F32E9C8-8BB5-2728-DE5E-4C7241E0E47D}"/>
                </a:ext>
              </a:extLst>
            </p:cNvPr>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43;p42">
              <a:extLst>
                <a:ext uri="{FF2B5EF4-FFF2-40B4-BE49-F238E27FC236}">
                  <a16:creationId xmlns:a16="http://schemas.microsoft.com/office/drawing/2014/main" id="{2CBC4D60-B954-74B8-41A1-CFC47F67BF18}"/>
                </a:ext>
              </a:extLst>
            </p:cNvPr>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44;p42">
              <a:extLst>
                <a:ext uri="{FF2B5EF4-FFF2-40B4-BE49-F238E27FC236}">
                  <a16:creationId xmlns:a16="http://schemas.microsoft.com/office/drawing/2014/main" id="{70D4129D-E2B3-6740-2389-7B083F66F279}"/>
                </a:ext>
              </a:extLst>
            </p:cNvPr>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45;p42">
              <a:extLst>
                <a:ext uri="{FF2B5EF4-FFF2-40B4-BE49-F238E27FC236}">
                  <a16:creationId xmlns:a16="http://schemas.microsoft.com/office/drawing/2014/main" id="{7804FE57-70AA-A071-3E44-7672D70FC6FA}"/>
                </a:ext>
              </a:extLst>
            </p:cNvPr>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46;p42">
              <a:extLst>
                <a:ext uri="{FF2B5EF4-FFF2-40B4-BE49-F238E27FC236}">
                  <a16:creationId xmlns:a16="http://schemas.microsoft.com/office/drawing/2014/main" id="{0533C7B6-057A-E740-273D-D99696A10BA7}"/>
                </a:ext>
              </a:extLst>
            </p:cNvPr>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47;p42">
              <a:extLst>
                <a:ext uri="{FF2B5EF4-FFF2-40B4-BE49-F238E27FC236}">
                  <a16:creationId xmlns:a16="http://schemas.microsoft.com/office/drawing/2014/main" id="{95DF09A5-BDDA-E764-F9AA-662F396047FF}"/>
                </a:ext>
              </a:extLst>
            </p:cNvPr>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48;p42">
              <a:extLst>
                <a:ext uri="{FF2B5EF4-FFF2-40B4-BE49-F238E27FC236}">
                  <a16:creationId xmlns:a16="http://schemas.microsoft.com/office/drawing/2014/main" id="{C204670D-977A-B075-16EC-2E14E86127A3}"/>
                </a:ext>
              </a:extLst>
            </p:cNvPr>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49;p42">
              <a:extLst>
                <a:ext uri="{FF2B5EF4-FFF2-40B4-BE49-F238E27FC236}">
                  <a16:creationId xmlns:a16="http://schemas.microsoft.com/office/drawing/2014/main" id="{FF141CD5-0F03-4FAD-30DF-06853F19DB6B}"/>
                </a:ext>
              </a:extLst>
            </p:cNvPr>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50;p42">
              <a:extLst>
                <a:ext uri="{FF2B5EF4-FFF2-40B4-BE49-F238E27FC236}">
                  <a16:creationId xmlns:a16="http://schemas.microsoft.com/office/drawing/2014/main" id="{FA1845C8-E092-0EC5-782B-313792B019E8}"/>
                </a:ext>
              </a:extLst>
            </p:cNvPr>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51;p42">
              <a:extLst>
                <a:ext uri="{FF2B5EF4-FFF2-40B4-BE49-F238E27FC236}">
                  <a16:creationId xmlns:a16="http://schemas.microsoft.com/office/drawing/2014/main" id="{247BC36F-0C44-41CB-D928-E44FFCB6F599}"/>
                </a:ext>
              </a:extLst>
            </p:cNvPr>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52;p42">
              <a:extLst>
                <a:ext uri="{FF2B5EF4-FFF2-40B4-BE49-F238E27FC236}">
                  <a16:creationId xmlns:a16="http://schemas.microsoft.com/office/drawing/2014/main" id="{A70FC81D-C79B-355A-9B5A-FB8341B0EE41}"/>
                </a:ext>
              </a:extLst>
            </p:cNvPr>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53;p42">
              <a:extLst>
                <a:ext uri="{FF2B5EF4-FFF2-40B4-BE49-F238E27FC236}">
                  <a16:creationId xmlns:a16="http://schemas.microsoft.com/office/drawing/2014/main" id="{CF8FF345-05B3-75B9-4266-43B22D5F5475}"/>
                </a:ext>
              </a:extLst>
            </p:cNvPr>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54;p42">
              <a:extLst>
                <a:ext uri="{FF2B5EF4-FFF2-40B4-BE49-F238E27FC236}">
                  <a16:creationId xmlns:a16="http://schemas.microsoft.com/office/drawing/2014/main" id="{C30BBEBF-48E6-56C8-A68E-A49D912E0E5E}"/>
                </a:ext>
              </a:extLst>
            </p:cNvPr>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55;p42">
              <a:extLst>
                <a:ext uri="{FF2B5EF4-FFF2-40B4-BE49-F238E27FC236}">
                  <a16:creationId xmlns:a16="http://schemas.microsoft.com/office/drawing/2014/main" id="{06AF9D71-30AF-E029-EB38-EA7AE29C448B}"/>
                </a:ext>
              </a:extLst>
            </p:cNvPr>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56;p42">
              <a:extLst>
                <a:ext uri="{FF2B5EF4-FFF2-40B4-BE49-F238E27FC236}">
                  <a16:creationId xmlns:a16="http://schemas.microsoft.com/office/drawing/2014/main" id="{06365242-920D-561F-939A-CC0A3FB134AD}"/>
                </a:ext>
              </a:extLst>
            </p:cNvPr>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57;p42">
              <a:extLst>
                <a:ext uri="{FF2B5EF4-FFF2-40B4-BE49-F238E27FC236}">
                  <a16:creationId xmlns:a16="http://schemas.microsoft.com/office/drawing/2014/main" id="{7D5B66D4-2176-5DC5-D541-3B9C45FBDB09}"/>
                </a:ext>
              </a:extLst>
            </p:cNvPr>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58;p42">
              <a:extLst>
                <a:ext uri="{FF2B5EF4-FFF2-40B4-BE49-F238E27FC236}">
                  <a16:creationId xmlns:a16="http://schemas.microsoft.com/office/drawing/2014/main" id="{8CD38A72-2F60-73AE-91B5-0A8E5E3D9E34}"/>
                </a:ext>
              </a:extLst>
            </p:cNvPr>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659;p42">
              <a:extLst>
                <a:ext uri="{FF2B5EF4-FFF2-40B4-BE49-F238E27FC236}">
                  <a16:creationId xmlns:a16="http://schemas.microsoft.com/office/drawing/2014/main" id="{33C3A3A6-F00C-AEA4-165A-06A1431543BB}"/>
                </a:ext>
              </a:extLst>
            </p:cNvPr>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660;p42">
              <a:extLst>
                <a:ext uri="{FF2B5EF4-FFF2-40B4-BE49-F238E27FC236}">
                  <a16:creationId xmlns:a16="http://schemas.microsoft.com/office/drawing/2014/main" id="{C04E7712-D275-8691-0ACF-F97FD437D669}"/>
                </a:ext>
              </a:extLst>
            </p:cNvPr>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661;p42">
              <a:extLst>
                <a:ext uri="{FF2B5EF4-FFF2-40B4-BE49-F238E27FC236}">
                  <a16:creationId xmlns:a16="http://schemas.microsoft.com/office/drawing/2014/main" id="{C809DDB1-C091-000E-BE59-CE60BE7B3B86}"/>
                </a:ext>
              </a:extLst>
            </p:cNvPr>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662;p42">
              <a:extLst>
                <a:ext uri="{FF2B5EF4-FFF2-40B4-BE49-F238E27FC236}">
                  <a16:creationId xmlns:a16="http://schemas.microsoft.com/office/drawing/2014/main" id="{E5959D02-0054-8306-3BAB-E6262D6E711D}"/>
                </a:ext>
              </a:extLst>
            </p:cNvPr>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663;p42">
              <a:extLst>
                <a:ext uri="{FF2B5EF4-FFF2-40B4-BE49-F238E27FC236}">
                  <a16:creationId xmlns:a16="http://schemas.microsoft.com/office/drawing/2014/main" id="{FC5AF5D2-1BDB-2495-8E32-81C3F2A8F3FB}"/>
                </a:ext>
              </a:extLst>
            </p:cNvPr>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664;p42">
              <a:extLst>
                <a:ext uri="{FF2B5EF4-FFF2-40B4-BE49-F238E27FC236}">
                  <a16:creationId xmlns:a16="http://schemas.microsoft.com/office/drawing/2014/main" id="{DF733FFD-ECE7-6040-FCEB-112F50557971}"/>
                </a:ext>
              </a:extLst>
            </p:cNvPr>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665;p42">
              <a:extLst>
                <a:ext uri="{FF2B5EF4-FFF2-40B4-BE49-F238E27FC236}">
                  <a16:creationId xmlns:a16="http://schemas.microsoft.com/office/drawing/2014/main" id="{DE6E462A-7CBB-680D-C3D0-F806ECA2E058}"/>
                </a:ext>
              </a:extLst>
            </p:cNvPr>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666;p42">
              <a:extLst>
                <a:ext uri="{FF2B5EF4-FFF2-40B4-BE49-F238E27FC236}">
                  <a16:creationId xmlns:a16="http://schemas.microsoft.com/office/drawing/2014/main" id="{020AF7E4-BC6C-0170-8AE2-954660BF601E}"/>
                </a:ext>
              </a:extLst>
            </p:cNvPr>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667;p42">
              <a:extLst>
                <a:ext uri="{FF2B5EF4-FFF2-40B4-BE49-F238E27FC236}">
                  <a16:creationId xmlns:a16="http://schemas.microsoft.com/office/drawing/2014/main" id="{4B2238B7-DF39-723A-6FE5-2ECC0E7AF9C6}"/>
                </a:ext>
              </a:extLst>
            </p:cNvPr>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668;p42">
              <a:extLst>
                <a:ext uri="{FF2B5EF4-FFF2-40B4-BE49-F238E27FC236}">
                  <a16:creationId xmlns:a16="http://schemas.microsoft.com/office/drawing/2014/main" id="{2D254ED9-7909-263A-B7C3-398860070DF0}"/>
                </a:ext>
              </a:extLst>
            </p:cNvPr>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669;p42">
              <a:extLst>
                <a:ext uri="{FF2B5EF4-FFF2-40B4-BE49-F238E27FC236}">
                  <a16:creationId xmlns:a16="http://schemas.microsoft.com/office/drawing/2014/main" id="{0073518A-320F-34B8-7FAB-05EBB3EEB970}"/>
                </a:ext>
              </a:extLst>
            </p:cNvPr>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670;p42">
              <a:extLst>
                <a:ext uri="{FF2B5EF4-FFF2-40B4-BE49-F238E27FC236}">
                  <a16:creationId xmlns:a16="http://schemas.microsoft.com/office/drawing/2014/main" id="{7E77E2A9-BDAC-2525-26A2-BD594925119E}"/>
                </a:ext>
              </a:extLst>
            </p:cNvPr>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671;p42">
              <a:extLst>
                <a:ext uri="{FF2B5EF4-FFF2-40B4-BE49-F238E27FC236}">
                  <a16:creationId xmlns:a16="http://schemas.microsoft.com/office/drawing/2014/main" id="{6744A05A-58B9-B4D8-6544-91F72A6B9A2C}"/>
                </a:ext>
              </a:extLst>
            </p:cNvPr>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672;p42">
              <a:extLst>
                <a:ext uri="{FF2B5EF4-FFF2-40B4-BE49-F238E27FC236}">
                  <a16:creationId xmlns:a16="http://schemas.microsoft.com/office/drawing/2014/main" id="{A75D7CE0-D833-E5F9-439F-128CF96751E0}"/>
                </a:ext>
              </a:extLst>
            </p:cNvPr>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673;p42">
              <a:extLst>
                <a:ext uri="{FF2B5EF4-FFF2-40B4-BE49-F238E27FC236}">
                  <a16:creationId xmlns:a16="http://schemas.microsoft.com/office/drawing/2014/main" id="{EF04A443-414E-EE63-AABA-8C6E66EC2A47}"/>
                </a:ext>
              </a:extLst>
            </p:cNvPr>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674;p42">
              <a:extLst>
                <a:ext uri="{FF2B5EF4-FFF2-40B4-BE49-F238E27FC236}">
                  <a16:creationId xmlns:a16="http://schemas.microsoft.com/office/drawing/2014/main" id="{FC0C33AA-4886-080D-B7AD-EDAA7979DE69}"/>
                </a:ext>
              </a:extLst>
            </p:cNvPr>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675;p42">
              <a:extLst>
                <a:ext uri="{FF2B5EF4-FFF2-40B4-BE49-F238E27FC236}">
                  <a16:creationId xmlns:a16="http://schemas.microsoft.com/office/drawing/2014/main" id="{2DECC71B-CA7E-1DA1-32A4-DFC519FEAA0C}"/>
                </a:ext>
              </a:extLst>
            </p:cNvPr>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676;p42">
              <a:extLst>
                <a:ext uri="{FF2B5EF4-FFF2-40B4-BE49-F238E27FC236}">
                  <a16:creationId xmlns:a16="http://schemas.microsoft.com/office/drawing/2014/main" id="{89281B75-B955-6AE6-324E-F53C906573C0}"/>
                </a:ext>
              </a:extLst>
            </p:cNvPr>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677;p42">
              <a:extLst>
                <a:ext uri="{FF2B5EF4-FFF2-40B4-BE49-F238E27FC236}">
                  <a16:creationId xmlns:a16="http://schemas.microsoft.com/office/drawing/2014/main" id="{B68305EA-269E-F33A-5F57-049586A1880F}"/>
                </a:ext>
              </a:extLst>
            </p:cNvPr>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678;p42">
              <a:extLst>
                <a:ext uri="{FF2B5EF4-FFF2-40B4-BE49-F238E27FC236}">
                  <a16:creationId xmlns:a16="http://schemas.microsoft.com/office/drawing/2014/main" id="{A2B89CE1-FA48-8DA8-D53A-2AF2330EAEE8}"/>
                </a:ext>
              </a:extLst>
            </p:cNvPr>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679;p42">
              <a:extLst>
                <a:ext uri="{FF2B5EF4-FFF2-40B4-BE49-F238E27FC236}">
                  <a16:creationId xmlns:a16="http://schemas.microsoft.com/office/drawing/2014/main" id="{7380584D-B3EB-1354-63CC-5D6FA1681D2D}"/>
                </a:ext>
              </a:extLst>
            </p:cNvPr>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680;p42">
              <a:extLst>
                <a:ext uri="{FF2B5EF4-FFF2-40B4-BE49-F238E27FC236}">
                  <a16:creationId xmlns:a16="http://schemas.microsoft.com/office/drawing/2014/main" id="{81EB27BC-46F0-62CD-7DDE-5ADF7040D045}"/>
                </a:ext>
              </a:extLst>
            </p:cNvPr>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681;p42">
              <a:extLst>
                <a:ext uri="{FF2B5EF4-FFF2-40B4-BE49-F238E27FC236}">
                  <a16:creationId xmlns:a16="http://schemas.microsoft.com/office/drawing/2014/main" id="{3DEF7781-0025-1BC3-BF98-6B24995C2219}"/>
                </a:ext>
              </a:extLst>
            </p:cNvPr>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682;p42">
              <a:extLst>
                <a:ext uri="{FF2B5EF4-FFF2-40B4-BE49-F238E27FC236}">
                  <a16:creationId xmlns:a16="http://schemas.microsoft.com/office/drawing/2014/main" id="{6143F040-0E91-BC36-8A1C-814AE89692C8}"/>
                </a:ext>
              </a:extLst>
            </p:cNvPr>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683;p42">
              <a:extLst>
                <a:ext uri="{FF2B5EF4-FFF2-40B4-BE49-F238E27FC236}">
                  <a16:creationId xmlns:a16="http://schemas.microsoft.com/office/drawing/2014/main" id="{4F89A43B-B3E8-35C3-FA15-BC2C8C769D0F}"/>
                </a:ext>
              </a:extLst>
            </p:cNvPr>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684;p42">
              <a:extLst>
                <a:ext uri="{FF2B5EF4-FFF2-40B4-BE49-F238E27FC236}">
                  <a16:creationId xmlns:a16="http://schemas.microsoft.com/office/drawing/2014/main" id="{A6D42BFE-9115-8FE0-A07E-854034A2DC9C}"/>
                </a:ext>
              </a:extLst>
            </p:cNvPr>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685;p42">
              <a:extLst>
                <a:ext uri="{FF2B5EF4-FFF2-40B4-BE49-F238E27FC236}">
                  <a16:creationId xmlns:a16="http://schemas.microsoft.com/office/drawing/2014/main" id="{C0C0D9BB-B766-7D77-3B1C-E696C557F135}"/>
                </a:ext>
              </a:extLst>
            </p:cNvPr>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686;p42">
              <a:extLst>
                <a:ext uri="{FF2B5EF4-FFF2-40B4-BE49-F238E27FC236}">
                  <a16:creationId xmlns:a16="http://schemas.microsoft.com/office/drawing/2014/main" id="{CA9C99FA-6F32-2E58-371D-6777F6608C79}"/>
                </a:ext>
              </a:extLst>
            </p:cNvPr>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687;p42">
              <a:extLst>
                <a:ext uri="{FF2B5EF4-FFF2-40B4-BE49-F238E27FC236}">
                  <a16:creationId xmlns:a16="http://schemas.microsoft.com/office/drawing/2014/main" id="{D6F3C196-2C0D-74F1-34B0-D9A0463682DE}"/>
                </a:ext>
              </a:extLst>
            </p:cNvPr>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688;p42">
              <a:extLst>
                <a:ext uri="{FF2B5EF4-FFF2-40B4-BE49-F238E27FC236}">
                  <a16:creationId xmlns:a16="http://schemas.microsoft.com/office/drawing/2014/main" id="{4C07076C-FCF9-4724-DE7B-3F70DC080D97}"/>
                </a:ext>
              </a:extLst>
            </p:cNvPr>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689;p42">
              <a:extLst>
                <a:ext uri="{FF2B5EF4-FFF2-40B4-BE49-F238E27FC236}">
                  <a16:creationId xmlns:a16="http://schemas.microsoft.com/office/drawing/2014/main" id="{9A30992A-0C25-EF5B-49E3-3B3F579DB2D1}"/>
                </a:ext>
              </a:extLst>
            </p:cNvPr>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690;p42">
              <a:extLst>
                <a:ext uri="{FF2B5EF4-FFF2-40B4-BE49-F238E27FC236}">
                  <a16:creationId xmlns:a16="http://schemas.microsoft.com/office/drawing/2014/main" id="{706983B8-E5CB-E4A7-2D71-BB42EECDE4FA}"/>
                </a:ext>
              </a:extLst>
            </p:cNvPr>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691;p42">
              <a:extLst>
                <a:ext uri="{FF2B5EF4-FFF2-40B4-BE49-F238E27FC236}">
                  <a16:creationId xmlns:a16="http://schemas.microsoft.com/office/drawing/2014/main" id="{421B0521-7B40-20EE-4BC9-1A183693F6B7}"/>
                </a:ext>
              </a:extLst>
            </p:cNvPr>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692;p42">
              <a:extLst>
                <a:ext uri="{FF2B5EF4-FFF2-40B4-BE49-F238E27FC236}">
                  <a16:creationId xmlns:a16="http://schemas.microsoft.com/office/drawing/2014/main" id="{FB731C92-32BD-C4D8-EA66-D90077399A98}"/>
                </a:ext>
              </a:extLst>
            </p:cNvPr>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693;p42">
              <a:extLst>
                <a:ext uri="{FF2B5EF4-FFF2-40B4-BE49-F238E27FC236}">
                  <a16:creationId xmlns:a16="http://schemas.microsoft.com/office/drawing/2014/main" id="{0A4209DB-90A0-5081-6B2F-C0C3549393B0}"/>
                </a:ext>
              </a:extLst>
            </p:cNvPr>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694;p42">
              <a:extLst>
                <a:ext uri="{FF2B5EF4-FFF2-40B4-BE49-F238E27FC236}">
                  <a16:creationId xmlns:a16="http://schemas.microsoft.com/office/drawing/2014/main" id="{D45ECF7E-A899-8262-87EA-91F0C5C1D44B}"/>
                </a:ext>
              </a:extLst>
            </p:cNvPr>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695;p42">
              <a:extLst>
                <a:ext uri="{FF2B5EF4-FFF2-40B4-BE49-F238E27FC236}">
                  <a16:creationId xmlns:a16="http://schemas.microsoft.com/office/drawing/2014/main" id="{A1817663-4E6D-CFC7-41C5-2025004BEBA1}"/>
                </a:ext>
              </a:extLst>
            </p:cNvPr>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696;p42">
              <a:extLst>
                <a:ext uri="{FF2B5EF4-FFF2-40B4-BE49-F238E27FC236}">
                  <a16:creationId xmlns:a16="http://schemas.microsoft.com/office/drawing/2014/main" id="{F7B54950-834C-5FBD-09B7-84D7ED4C7845}"/>
                </a:ext>
              </a:extLst>
            </p:cNvPr>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697;p42">
              <a:extLst>
                <a:ext uri="{FF2B5EF4-FFF2-40B4-BE49-F238E27FC236}">
                  <a16:creationId xmlns:a16="http://schemas.microsoft.com/office/drawing/2014/main" id="{C0B620B5-6EAD-1576-6311-DBD695A0343A}"/>
                </a:ext>
              </a:extLst>
            </p:cNvPr>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698;p42">
              <a:extLst>
                <a:ext uri="{FF2B5EF4-FFF2-40B4-BE49-F238E27FC236}">
                  <a16:creationId xmlns:a16="http://schemas.microsoft.com/office/drawing/2014/main" id="{CFDE2082-DC95-8EAB-F0BA-9470B81730CB}"/>
                </a:ext>
              </a:extLst>
            </p:cNvPr>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699;p42">
              <a:extLst>
                <a:ext uri="{FF2B5EF4-FFF2-40B4-BE49-F238E27FC236}">
                  <a16:creationId xmlns:a16="http://schemas.microsoft.com/office/drawing/2014/main" id="{4587EE27-336A-659D-4E35-6588D624A602}"/>
                </a:ext>
              </a:extLst>
            </p:cNvPr>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00;p42">
              <a:extLst>
                <a:ext uri="{FF2B5EF4-FFF2-40B4-BE49-F238E27FC236}">
                  <a16:creationId xmlns:a16="http://schemas.microsoft.com/office/drawing/2014/main" id="{896D5874-54CA-26C6-F0E6-54A507A48AA0}"/>
                </a:ext>
              </a:extLst>
            </p:cNvPr>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01;p42">
              <a:extLst>
                <a:ext uri="{FF2B5EF4-FFF2-40B4-BE49-F238E27FC236}">
                  <a16:creationId xmlns:a16="http://schemas.microsoft.com/office/drawing/2014/main" id="{4D548153-6229-AE4F-87E4-7B2673332CD1}"/>
                </a:ext>
              </a:extLst>
            </p:cNvPr>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02;p42">
              <a:extLst>
                <a:ext uri="{FF2B5EF4-FFF2-40B4-BE49-F238E27FC236}">
                  <a16:creationId xmlns:a16="http://schemas.microsoft.com/office/drawing/2014/main" id="{E056245F-77B5-988E-EA09-69E57CC234A0}"/>
                </a:ext>
              </a:extLst>
            </p:cNvPr>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03;p42">
              <a:extLst>
                <a:ext uri="{FF2B5EF4-FFF2-40B4-BE49-F238E27FC236}">
                  <a16:creationId xmlns:a16="http://schemas.microsoft.com/office/drawing/2014/main" id="{D6AB1887-4DCC-ACFB-2817-6FC4B03C2ACF}"/>
                </a:ext>
              </a:extLst>
            </p:cNvPr>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04;p42">
              <a:extLst>
                <a:ext uri="{FF2B5EF4-FFF2-40B4-BE49-F238E27FC236}">
                  <a16:creationId xmlns:a16="http://schemas.microsoft.com/office/drawing/2014/main" id="{5211ECA3-F774-EF15-0314-58F36CFA88CF}"/>
                </a:ext>
              </a:extLst>
            </p:cNvPr>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05;p42">
              <a:extLst>
                <a:ext uri="{FF2B5EF4-FFF2-40B4-BE49-F238E27FC236}">
                  <a16:creationId xmlns:a16="http://schemas.microsoft.com/office/drawing/2014/main" id="{698C47BE-AB9F-6835-0623-8CC937C7E574}"/>
                </a:ext>
              </a:extLst>
            </p:cNvPr>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06;p42">
              <a:extLst>
                <a:ext uri="{FF2B5EF4-FFF2-40B4-BE49-F238E27FC236}">
                  <a16:creationId xmlns:a16="http://schemas.microsoft.com/office/drawing/2014/main" id="{3FD6C4F3-1AF3-9A33-5DAA-D39C456E8E01}"/>
                </a:ext>
              </a:extLst>
            </p:cNvPr>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2495;p42">
            <a:extLst>
              <a:ext uri="{FF2B5EF4-FFF2-40B4-BE49-F238E27FC236}">
                <a16:creationId xmlns:a16="http://schemas.microsoft.com/office/drawing/2014/main" id="{5221B193-FFF4-6C21-80A8-ECC4329FA925}"/>
              </a:ext>
            </a:extLst>
          </p:cNvPr>
          <p:cNvGrpSpPr/>
          <p:nvPr/>
        </p:nvGrpSpPr>
        <p:grpSpPr>
          <a:xfrm rot="12442024">
            <a:off x="8436759" y="71220"/>
            <a:ext cx="520929" cy="605645"/>
            <a:chOff x="-543550" y="1288913"/>
            <a:chExt cx="1151675" cy="1128275"/>
          </a:xfrm>
        </p:grpSpPr>
        <p:sp>
          <p:nvSpPr>
            <p:cNvPr id="113" name="Google Shape;2496;p42">
              <a:extLst>
                <a:ext uri="{FF2B5EF4-FFF2-40B4-BE49-F238E27FC236}">
                  <a16:creationId xmlns:a16="http://schemas.microsoft.com/office/drawing/2014/main" id="{C727A810-30EA-1A50-9DBA-C4D1CA4B6308}"/>
                </a:ext>
              </a:extLst>
            </p:cNvPr>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497;p42">
              <a:extLst>
                <a:ext uri="{FF2B5EF4-FFF2-40B4-BE49-F238E27FC236}">
                  <a16:creationId xmlns:a16="http://schemas.microsoft.com/office/drawing/2014/main" id="{8DAB76E5-22DE-FBAE-0158-3A6A5E307CA9}"/>
                </a:ext>
              </a:extLst>
            </p:cNvPr>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498;p42">
              <a:extLst>
                <a:ext uri="{FF2B5EF4-FFF2-40B4-BE49-F238E27FC236}">
                  <a16:creationId xmlns:a16="http://schemas.microsoft.com/office/drawing/2014/main" id="{261A6230-8D03-5A4D-8036-69EBD4D9F9E2}"/>
                </a:ext>
              </a:extLst>
            </p:cNvPr>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99;p42">
              <a:extLst>
                <a:ext uri="{FF2B5EF4-FFF2-40B4-BE49-F238E27FC236}">
                  <a16:creationId xmlns:a16="http://schemas.microsoft.com/office/drawing/2014/main" id="{23A6DF4A-72EB-3F3C-BB08-D1A0DA52B82A}"/>
                </a:ext>
              </a:extLst>
            </p:cNvPr>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500;p42">
              <a:extLst>
                <a:ext uri="{FF2B5EF4-FFF2-40B4-BE49-F238E27FC236}">
                  <a16:creationId xmlns:a16="http://schemas.microsoft.com/office/drawing/2014/main" id="{D3545597-2BA0-26BB-FEC5-ACD95C63D418}"/>
                </a:ext>
              </a:extLst>
            </p:cNvPr>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501;p42">
              <a:extLst>
                <a:ext uri="{FF2B5EF4-FFF2-40B4-BE49-F238E27FC236}">
                  <a16:creationId xmlns:a16="http://schemas.microsoft.com/office/drawing/2014/main" id="{3808CFDA-EE32-9382-B4EE-BE662925F455}"/>
                </a:ext>
              </a:extLst>
            </p:cNvPr>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502;p42">
              <a:extLst>
                <a:ext uri="{FF2B5EF4-FFF2-40B4-BE49-F238E27FC236}">
                  <a16:creationId xmlns:a16="http://schemas.microsoft.com/office/drawing/2014/main" id="{6A38DE9D-DAA8-B391-0874-8908D246D3A7}"/>
                </a:ext>
              </a:extLst>
            </p:cNvPr>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503;p42">
              <a:extLst>
                <a:ext uri="{FF2B5EF4-FFF2-40B4-BE49-F238E27FC236}">
                  <a16:creationId xmlns:a16="http://schemas.microsoft.com/office/drawing/2014/main" id="{999E2F34-E7A5-68B1-DC91-5452E7632FCD}"/>
                </a:ext>
              </a:extLst>
            </p:cNvPr>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504;p42">
              <a:extLst>
                <a:ext uri="{FF2B5EF4-FFF2-40B4-BE49-F238E27FC236}">
                  <a16:creationId xmlns:a16="http://schemas.microsoft.com/office/drawing/2014/main" id="{727AF8E2-249F-1EEE-8ABC-979537FE6752}"/>
                </a:ext>
              </a:extLst>
            </p:cNvPr>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505;p42">
              <a:extLst>
                <a:ext uri="{FF2B5EF4-FFF2-40B4-BE49-F238E27FC236}">
                  <a16:creationId xmlns:a16="http://schemas.microsoft.com/office/drawing/2014/main" id="{243A9ED2-C178-C655-DE61-934F3B231154}"/>
                </a:ext>
              </a:extLst>
            </p:cNvPr>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506;p42">
              <a:extLst>
                <a:ext uri="{FF2B5EF4-FFF2-40B4-BE49-F238E27FC236}">
                  <a16:creationId xmlns:a16="http://schemas.microsoft.com/office/drawing/2014/main" id="{6A721F44-535B-9A16-80B7-C2711313F23F}"/>
                </a:ext>
              </a:extLst>
            </p:cNvPr>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507;p42">
              <a:extLst>
                <a:ext uri="{FF2B5EF4-FFF2-40B4-BE49-F238E27FC236}">
                  <a16:creationId xmlns:a16="http://schemas.microsoft.com/office/drawing/2014/main" id="{BB1CBE18-8DC0-A2A5-4C0F-087AF7C1C799}"/>
                </a:ext>
              </a:extLst>
            </p:cNvPr>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508;p42">
              <a:extLst>
                <a:ext uri="{FF2B5EF4-FFF2-40B4-BE49-F238E27FC236}">
                  <a16:creationId xmlns:a16="http://schemas.microsoft.com/office/drawing/2014/main" id="{7C999236-3AE7-8990-DD0A-8DD6D9EA31BC}"/>
                </a:ext>
              </a:extLst>
            </p:cNvPr>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9;p42">
              <a:extLst>
                <a:ext uri="{FF2B5EF4-FFF2-40B4-BE49-F238E27FC236}">
                  <a16:creationId xmlns:a16="http://schemas.microsoft.com/office/drawing/2014/main" id="{DEE11637-D575-00D9-4D52-EB1D5D2C2E99}"/>
                </a:ext>
              </a:extLst>
            </p:cNvPr>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0;p42">
              <a:extLst>
                <a:ext uri="{FF2B5EF4-FFF2-40B4-BE49-F238E27FC236}">
                  <a16:creationId xmlns:a16="http://schemas.microsoft.com/office/drawing/2014/main" id="{77A3DBE1-5D1F-91C8-DCAD-2A29D6F46A26}"/>
                </a:ext>
              </a:extLst>
            </p:cNvPr>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11;p42">
              <a:extLst>
                <a:ext uri="{FF2B5EF4-FFF2-40B4-BE49-F238E27FC236}">
                  <a16:creationId xmlns:a16="http://schemas.microsoft.com/office/drawing/2014/main" id="{8E4FA6E2-24A7-E402-C58F-C69A819E0673}"/>
                </a:ext>
              </a:extLst>
            </p:cNvPr>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12;p42">
              <a:extLst>
                <a:ext uri="{FF2B5EF4-FFF2-40B4-BE49-F238E27FC236}">
                  <a16:creationId xmlns:a16="http://schemas.microsoft.com/office/drawing/2014/main" id="{F8D2A1C6-48AA-3ACE-F83C-D75D05188FA7}"/>
                </a:ext>
              </a:extLst>
            </p:cNvPr>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13;p42">
              <a:extLst>
                <a:ext uri="{FF2B5EF4-FFF2-40B4-BE49-F238E27FC236}">
                  <a16:creationId xmlns:a16="http://schemas.microsoft.com/office/drawing/2014/main" id="{6E724B2A-65E8-EEF3-4005-AD14478B05B1}"/>
                </a:ext>
              </a:extLst>
            </p:cNvPr>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14;p42">
              <a:extLst>
                <a:ext uri="{FF2B5EF4-FFF2-40B4-BE49-F238E27FC236}">
                  <a16:creationId xmlns:a16="http://schemas.microsoft.com/office/drawing/2014/main" id="{E61FE6D5-A321-E284-BA66-7EE40AB7F321}"/>
                </a:ext>
              </a:extLst>
            </p:cNvPr>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15;p42">
              <a:extLst>
                <a:ext uri="{FF2B5EF4-FFF2-40B4-BE49-F238E27FC236}">
                  <a16:creationId xmlns:a16="http://schemas.microsoft.com/office/drawing/2014/main" id="{06B1F6DA-433E-EA60-44BF-005614B66B09}"/>
                </a:ext>
              </a:extLst>
            </p:cNvPr>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16;p42">
              <a:extLst>
                <a:ext uri="{FF2B5EF4-FFF2-40B4-BE49-F238E27FC236}">
                  <a16:creationId xmlns:a16="http://schemas.microsoft.com/office/drawing/2014/main" id="{6E328924-D2D8-DF52-EB9A-93F6AD7566FB}"/>
                </a:ext>
              </a:extLst>
            </p:cNvPr>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17;p42">
              <a:extLst>
                <a:ext uri="{FF2B5EF4-FFF2-40B4-BE49-F238E27FC236}">
                  <a16:creationId xmlns:a16="http://schemas.microsoft.com/office/drawing/2014/main" id="{B0843232-15AC-F897-F207-5232765F9A4B}"/>
                </a:ext>
              </a:extLst>
            </p:cNvPr>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518;p42">
              <a:extLst>
                <a:ext uri="{FF2B5EF4-FFF2-40B4-BE49-F238E27FC236}">
                  <a16:creationId xmlns:a16="http://schemas.microsoft.com/office/drawing/2014/main" id="{E927EDC5-1362-C5B7-3B57-F61CA0632F5A}"/>
                </a:ext>
              </a:extLst>
            </p:cNvPr>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519;p42">
              <a:extLst>
                <a:ext uri="{FF2B5EF4-FFF2-40B4-BE49-F238E27FC236}">
                  <a16:creationId xmlns:a16="http://schemas.microsoft.com/office/drawing/2014/main" id="{5E27A186-3C48-44AD-9271-ACF7B685A9FD}"/>
                </a:ext>
              </a:extLst>
            </p:cNvPr>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520;p42">
              <a:extLst>
                <a:ext uri="{FF2B5EF4-FFF2-40B4-BE49-F238E27FC236}">
                  <a16:creationId xmlns:a16="http://schemas.microsoft.com/office/drawing/2014/main" id="{794809CC-057F-131A-48D7-4DF075958341}"/>
                </a:ext>
              </a:extLst>
            </p:cNvPr>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521;p42">
              <a:extLst>
                <a:ext uri="{FF2B5EF4-FFF2-40B4-BE49-F238E27FC236}">
                  <a16:creationId xmlns:a16="http://schemas.microsoft.com/office/drawing/2014/main" id="{AA28B806-D1C7-0225-886F-4D4743FB7CC5}"/>
                </a:ext>
              </a:extLst>
            </p:cNvPr>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522;p42">
              <a:extLst>
                <a:ext uri="{FF2B5EF4-FFF2-40B4-BE49-F238E27FC236}">
                  <a16:creationId xmlns:a16="http://schemas.microsoft.com/office/drawing/2014/main" id="{652301F7-E17E-C39F-D2AB-CE295CFA21B1}"/>
                </a:ext>
              </a:extLst>
            </p:cNvPr>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523;p42">
              <a:extLst>
                <a:ext uri="{FF2B5EF4-FFF2-40B4-BE49-F238E27FC236}">
                  <a16:creationId xmlns:a16="http://schemas.microsoft.com/office/drawing/2014/main" id="{6B89F178-EA80-1AAE-F631-7ADFBC69A562}"/>
                </a:ext>
              </a:extLst>
            </p:cNvPr>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524;p42">
              <a:extLst>
                <a:ext uri="{FF2B5EF4-FFF2-40B4-BE49-F238E27FC236}">
                  <a16:creationId xmlns:a16="http://schemas.microsoft.com/office/drawing/2014/main" id="{6E0240A6-7ABE-6FAD-ABDC-8955630A1C5E}"/>
                </a:ext>
              </a:extLst>
            </p:cNvPr>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525;p42">
              <a:extLst>
                <a:ext uri="{FF2B5EF4-FFF2-40B4-BE49-F238E27FC236}">
                  <a16:creationId xmlns:a16="http://schemas.microsoft.com/office/drawing/2014/main" id="{97FC533E-0638-872F-876E-99A552A880D3}"/>
                </a:ext>
              </a:extLst>
            </p:cNvPr>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526;p42">
              <a:extLst>
                <a:ext uri="{FF2B5EF4-FFF2-40B4-BE49-F238E27FC236}">
                  <a16:creationId xmlns:a16="http://schemas.microsoft.com/office/drawing/2014/main" id="{A02C6080-DF92-0B49-7298-F50144410145}"/>
                </a:ext>
              </a:extLst>
            </p:cNvPr>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527;p42">
              <a:extLst>
                <a:ext uri="{FF2B5EF4-FFF2-40B4-BE49-F238E27FC236}">
                  <a16:creationId xmlns:a16="http://schemas.microsoft.com/office/drawing/2014/main" id="{3E064EEB-B20E-8046-0E21-EA0B578509AD}"/>
                </a:ext>
              </a:extLst>
            </p:cNvPr>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528;p42">
              <a:extLst>
                <a:ext uri="{FF2B5EF4-FFF2-40B4-BE49-F238E27FC236}">
                  <a16:creationId xmlns:a16="http://schemas.microsoft.com/office/drawing/2014/main" id="{EFAE554F-3C4E-5873-5805-4B6D12D686BB}"/>
                </a:ext>
              </a:extLst>
            </p:cNvPr>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529;p42">
              <a:extLst>
                <a:ext uri="{FF2B5EF4-FFF2-40B4-BE49-F238E27FC236}">
                  <a16:creationId xmlns:a16="http://schemas.microsoft.com/office/drawing/2014/main" id="{6732AE8A-9CBF-BE64-B759-27A222537267}"/>
                </a:ext>
              </a:extLst>
            </p:cNvPr>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530;p42">
              <a:extLst>
                <a:ext uri="{FF2B5EF4-FFF2-40B4-BE49-F238E27FC236}">
                  <a16:creationId xmlns:a16="http://schemas.microsoft.com/office/drawing/2014/main" id="{A8A5B3D7-8725-271E-7BB6-F3A18A613DD9}"/>
                </a:ext>
              </a:extLst>
            </p:cNvPr>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531;p42">
              <a:extLst>
                <a:ext uri="{FF2B5EF4-FFF2-40B4-BE49-F238E27FC236}">
                  <a16:creationId xmlns:a16="http://schemas.microsoft.com/office/drawing/2014/main" id="{8726149A-475C-8403-6AB3-082D0F6583E3}"/>
                </a:ext>
              </a:extLst>
            </p:cNvPr>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532;p42">
              <a:extLst>
                <a:ext uri="{FF2B5EF4-FFF2-40B4-BE49-F238E27FC236}">
                  <a16:creationId xmlns:a16="http://schemas.microsoft.com/office/drawing/2014/main" id="{5A41C6F5-5BED-12FE-3541-6375DE1589E4}"/>
                </a:ext>
              </a:extLst>
            </p:cNvPr>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533;p42">
              <a:extLst>
                <a:ext uri="{FF2B5EF4-FFF2-40B4-BE49-F238E27FC236}">
                  <a16:creationId xmlns:a16="http://schemas.microsoft.com/office/drawing/2014/main" id="{48151556-6394-A213-36DD-ED38C055C50A}"/>
                </a:ext>
              </a:extLst>
            </p:cNvPr>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534;p42">
              <a:extLst>
                <a:ext uri="{FF2B5EF4-FFF2-40B4-BE49-F238E27FC236}">
                  <a16:creationId xmlns:a16="http://schemas.microsoft.com/office/drawing/2014/main" id="{94F47F91-C2EC-D01C-ECB0-7A144C1D4A38}"/>
                </a:ext>
              </a:extLst>
            </p:cNvPr>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535;p42">
              <a:extLst>
                <a:ext uri="{FF2B5EF4-FFF2-40B4-BE49-F238E27FC236}">
                  <a16:creationId xmlns:a16="http://schemas.microsoft.com/office/drawing/2014/main" id="{B2E004BC-B62A-D82E-3503-AED0A86A775D}"/>
                </a:ext>
              </a:extLst>
            </p:cNvPr>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536;p42">
              <a:extLst>
                <a:ext uri="{FF2B5EF4-FFF2-40B4-BE49-F238E27FC236}">
                  <a16:creationId xmlns:a16="http://schemas.microsoft.com/office/drawing/2014/main" id="{85793EC4-D346-0601-2728-1E2DBA4D3A81}"/>
                </a:ext>
              </a:extLst>
            </p:cNvPr>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537;p42">
              <a:extLst>
                <a:ext uri="{FF2B5EF4-FFF2-40B4-BE49-F238E27FC236}">
                  <a16:creationId xmlns:a16="http://schemas.microsoft.com/office/drawing/2014/main" id="{31F4B916-70C3-D176-DD86-F6E97758DF4A}"/>
                </a:ext>
              </a:extLst>
            </p:cNvPr>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538;p42">
              <a:extLst>
                <a:ext uri="{FF2B5EF4-FFF2-40B4-BE49-F238E27FC236}">
                  <a16:creationId xmlns:a16="http://schemas.microsoft.com/office/drawing/2014/main" id="{5A8B765F-93C9-8E30-3D77-5B1C31917B4F}"/>
                </a:ext>
              </a:extLst>
            </p:cNvPr>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539;p42">
              <a:extLst>
                <a:ext uri="{FF2B5EF4-FFF2-40B4-BE49-F238E27FC236}">
                  <a16:creationId xmlns:a16="http://schemas.microsoft.com/office/drawing/2014/main" id="{8424EEE4-4A61-0347-C154-64CE948C7665}"/>
                </a:ext>
              </a:extLst>
            </p:cNvPr>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540;p42">
              <a:extLst>
                <a:ext uri="{FF2B5EF4-FFF2-40B4-BE49-F238E27FC236}">
                  <a16:creationId xmlns:a16="http://schemas.microsoft.com/office/drawing/2014/main" id="{A2F3225E-01A2-67CA-EF83-C742E460E247}"/>
                </a:ext>
              </a:extLst>
            </p:cNvPr>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541;p42">
              <a:extLst>
                <a:ext uri="{FF2B5EF4-FFF2-40B4-BE49-F238E27FC236}">
                  <a16:creationId xmlns:a16="http://schemas.microsoft.com/office/drawing/2014/main" id="{509B69C9-021D-37F3-E9EA-7E3331439D89}"/>
                </a:ext>
              </a:extLst>
            </p:cNvPr>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542;p42">
              <a:extLst>
                <a:ext uri="{FF2B5EF4-FFF2-40B4-BE49-F238E27FC236}">
                  <a16:creationId xmlns:a16="http://schemas.microsoft.com/office/drawing/2014/main" id="{34BD0DA2-1630-0D34-E269-E46977535916}"/>
                </a:ext>
              </a:extLst>
            </p:cNvPr>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543;p42">
              <a:extLst>
                <a:ext uri="{FF2B5EF4-FFF2-40B4-BE49-F238E27FC236}">
                  <a16:creationId xmlns:a16="http://schemas.microsoft.com/office/drawing/2014/main" id="{84B972D4-10FF-0DD3-4387-825575C906BD}"/>
                </a:ext>
              </a:extLst>
            </p:cNvPr>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544;p42">
              <a:extLst>
                <a:ext uri="{FF2B5EF4-FFF2-40B4-BE49-F238E27FC236}">
                  <a16:creationId xmlns:a16="http://schemas.microsoft.com/office/drawing/2014/main" id="{87FB1925-9A72-8B93-7546-2740D8E025DF}"/>
                </a:ext>
              </a:extLst>
            </p:cNvPr>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545;p42">
              <a:extLst>
                <a:ext uri="{FF2B5EF4-FFF2-40B4-BE49-F238E27FC236}">
                  <a16:creationId xmlns:a16="http://schemas.microsoft.com/office/drawing/2014/main" id="{9D3119EE-E2BF-B28A-2ADE-0A41F80E70DE}"/>
                </a:ext>
              </a:extLst>
            </p:cNvPr>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546;p42">
              <a:extLst>
                <a:ext uri="{FF2B5EF4-FFF2-40B4-BE49-F238E27FC236}">
                  <a16:creationId xmlns:a16="http://schemas.microsoft.com/office/drawing/2014/main" id="{6D8BF576-49A3-D04B-7DF2-EE24AB5BB481}"/>
                </a:ext>
              </a:extLst>
            </p:cNvPr>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547;p42">
              <a:extLst>
                <a:ext uri="{FF2B5EF4-FFF2-40B4-BE49-F238E27FC236}">
                  <a16:creationId xmlns:a16="http://schemas.microsoft.com/office/drawing/2014/main" id="{91271656-602D-9F10-AED1-53498999EB90}"/>
                </a:ext>
              </a:extLst>
            </p:cNvPr>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548;p42">
              <a:extLst>
                <a:ext uri="{FF2B5EF4-FFF2-40B4-BE49-F238E27FC236}">
                  <a16:creationId xmlns:a16="http://schemas.microsoft.com/office/drawing/2014/main" id="{333ECBE5-13A7-D59E-A3E9-FDADDAF91330}"/>
                </a:ext>
              </a:extLst>
            </p:cNvPr>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549;p42">
              <a:extLst>
                <a:ext uri="{FF2B5EF4-FFF2-40B4-BE49-F238E27FC236}">
                  <a16:creationId xmlns:a16="http://schemas.microsoft.com/office/drawing/2014/main" id="{EBCFF376-ADE3-99D2-6430-335B893798EF}"/>
                </a:ext>
              </a:extLst>
            </p:cNvPr>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550;p42">
              <a:extLst>
                <a:ext uri="{FF2B5EF4-FFF2-40B4-BE49-F238E27FC236}">
                  <a16:creationId xmlns:a16="http://schemas.microsoft.com/office/drawing/2014/main" id="{0E94346D-F66D-187E-9A0B-8CC19266B285}"/>
                </a:ext>
              </a:extLst>
            </p:cNvPr>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551;p42">
              <a:extLst>
                <a:ext uri="{FF2B5EF4-FFF2-40B4-BE49-F238E27FC236}">
                  <a16:creationId xmlns:a16="http://schemas.microsoft.com/office/drawing/2014/main" id="{2F9285C3-D01C-D9A4-F538-F2DE969993D2}"/>
                </a:ext>
              </a:extLst>
            </p:cNvPr>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552;p42">
              <a:extLst>
                <a:ext uri="{FF2B5EF4-FFF2-40B4-BE49-F238E27FC236}">
                  <a16:creationId xmlns:a16="http://schemas.microsoft.com/office/drawing/2014/main" id="{E62174BF-3610-E8AF-931D-E293300CB3D1}"/>
                </a:ext>
              </a:extLst>
            </p:cNvPr>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553;p42">
              <a:extLst>
                <a:ext uri="{FF2B5EF4-FFF2-40B4-BE49-F238E27FC236}">
                  <a16:creationId xmlns:a16="http://schemas.microsoft.com/office/drawing/2014/main" id="{7169B58A-1F0D-B818-7C98-D4D730F58B13}"/>
                </a:ext>
              </a:extLst>
            </p:cNvPr>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554;p42">
              <a:extLst>
                <a:ext uri="{FF2B5EF4-FFF2-40B4-BE49-F238E27FC236}">
                  <a16:creationId xmlns:a16="http://schemas.microsoft.com/office/drawing/2014/main" id="{8C82A6DA-09BD-BB3B-4E0F-AB1E6FB96C31}"/>
                </a:ext>
              </a:extLst>
            </p:cNvPr>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555;p42">
              <a:extLst>
                <a:ext uri="{FF2B5EF4-FFF2-40B4-BE49-F238E27FC236}">
                  <a16:creationId xmlns:a16="http://schemas.microsoft.com/office/drawing/2014/main" id="{56776F02-C9E5-0BE5-BC02-01EE13BD5447}"/>
                </a:ext>
              </a:extLst>
            </p:cNvPr>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556;p42">
              <a:extLst>
                <a:ext uri="{FF2B5EF4-FFF2-40B4-BE49-F238E27FC236}">
                  <a16:creationId xmlns:a16="http://schemas.microsoft.com/office/drawing/2014/main" id="{D0AB4509-A17D-F817-7611-4D29C69AD4D4}"/>
                </a:ext>
              </a:extLst>
            </p:cNvPr>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557;p42">
              <a:extLst>
                <a:ext uri="{FF2B5EF4-FFF2-40B4-BE49-F238E27FC236}">
                  <a16:creationId xmlns:a16="http://schemas.microsoft.com/office/drawing/2014/main" id="{A39E44A3-A643-7936-CCF0-B08610CCA1F2}"/>
                </a:ext>
              </a:extLst>
            </p:cNvPr>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558;p42">
              <a:extLst>
                <a:ext uri="{FF2B5EF4-FFF2-40B4-BE49-F238E27FC236}">
                  <a16:creationId xmlns:a16="http://schemas.microsoft.com/office/drawing/2014/main" id="{E8061A1C-1980-A1B5-ECBD-3F8C4B88E169}"/>
                </a:ext>
              </a:extLst>
            </p:cNvPr>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559;p42">
              <a:extLst>
                <a:ext uri="{FF2B5EF4-FFF2-40B4-BE49-F238E27FC236}">
                  <a16:creationId xmlns:a16="http://schemas.microsoft.com/office/drawing/2014/main" id="{2B1DC110-A701-9702-711E-F3CED0960A9E}"/>
                </a:ext>
              </a:extLst>
            </p:cNvPr>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560;p42">
              <a:extLst>
                <a:ext uri="{FF2B5EF4-FFF2-40B4-BE49-F238E27FC236}">
                  <a16:creationId xmlns:a16="http://schemas.microsoft.com/office/drawing/2014/main" id="{7C30F7B5-847D-A1B6-1B30-ECC2250BBE15}"/>
                </a:ext>
              </a:extLst>
            </p:cNvPr>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561;p42">
              <a:extLst>
                <a:ext uri="{FF2B5EF4-FFF2-40B4-BE49-F238E27FC236}">
                  <a16:creationId xmlns:a16="http://schemas.microsoft.com/office/drawing/2014/main" id="{3422A407-7A60-D4B2-11E7-43E6C7B802FC}"/>
                </a:ext>
              </a:extLst>
            </p:cNvPr>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562;p42">
              <a:extLst>
                <a:ext uri="{FF2B5EF4-FFF2-40B4-BE49-F238E27FC236}">
                  <a16:creationId xmlns:a16="http://schemas.microsoft.com/office/drawing/2014/main" id="{739665DC-B925-865D-F955-D7478B7E84E9}"/>
                </a:ext>
              </a:extLst>
            </p:cNvPr>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563;p42">
              <a:extLst>
                <a:ext uri="{FF2B5EF4-FFF2-40B4-BE49-F238E27FC236}">
                  <a16:creationId xmlns:a16="http://schemas.microsoft.com/office/drawing/2014/main" id="{4A49F9F7-A9C8-2AA5-7BB5-DC8AED2C4C02}"/>
                </a:ext>
              </a:extLst>
            </p:cNvPr>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564;p42">
              <a:extLst>
                <a:ext uri="{FF2B5EF4-FFF2-40B4-BE49-F238E27FC236}">
                  <a16:creationId xmlns:a16="http://schemas.microsoft.com/office/drawing/2014/main" id="{0852268F-6190-02F0-6217-E9C485E937C3}"/>
                </a:ext>
              </a:extLst>
            </p:cNvPr>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565;p42">
              <a:extLst>
                <a:ext uri="{FF2B5EF4-FFF2-40B4-BE49-F238E27FC236}">
                  <a16:creationId xmlns:a16="http://schemas.microsoft.com/office/drawing/2014/main" id="{5080268C-4221-5174-5D17-2E4918CDC25C}"/>
                </a:ext>
              </a:extLst>
            </p:cNvPr>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566;p42">
              <a:extLst>
                <a:ext uri="{FF2B5EF4-FFF2-40B4-BE49-F238E27FC236}">
                  <a16:creationId xmlns:a16="http://schemas.microsoft.com/office/drawing/2014/main" id="{FFEA1B9E-6631-766D-CF93-311E90612152}"/>
                </a:ext>
              </a:extLst>
            </p:cNvPr>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567;p42">
              <a:extLst>
                <a:ext uri="{FF2B5EF4-FFF2-40B4-BE49-F238E27FC236}">
                  <a16:creationId xmlns:a16="http://schemas.microsoft.com/office/drawing/2014/main" id="{72CFB767-FF6F-DFC1-33E2-932A46A2D114}"/>
                </a:ext>
              </a:extLst>
            </p:cNvPr>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568;p42">
              <a:extLst>
                <a:ext uri="{FF2B5EF4-FFF2-40B4-BE49-F238E27FC236}">
                  <a16:creationId xmlns:a16="http://schemas.microsoft.com/office/drawing/2014/main" id="{4353F334-F22C-2B9C-8551-78B11393A42A}"/>
                </a:ext>
              </a:extLst>
            </p:cNvPr>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569;p42">
              <a:extLst>
                <a:ext uri="{FF2B5EF4-FFF2-40B4-BE49-F238E27FC236}">
                  <a16:creationId xmlns:a16="http://schemas.microsoft.com/office/drawing/2014/main" id="{5C5E7A94-B504-9515-95E9-B901C02387C3}"/>
                </a:ext>
              </a:extLst>
            </p:cNvPr>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570;p42">
              <a:extLst>
                <a:ext uri="{FF2B5EF4-FFF2-40B4-BE49-F238E27FC236}">
                  <a16:creationId xmlns:a16="http://schemas.microsoft.com/office/drawing/2014/main" id="{91B1A947-B200-713D-A853-A283AF6B3E73}"/>
                </a:ext>
              </a:extLst>
            </p:cNvPr>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571;p42">
              <a:extLst>
                <a:ext uri="{FF2B5EF4-FFF2-40B4-BE49-F238E27FC236}">
                  <a16:creationId xmlns:a16="http://schemas.microsoft.com/office/drawing/2014/main" id="{0118FA4C-D4FC-3F44-8D40-747DE4C9BE4E}"/>
                </a:ext>
              </a:extLst>
            </p:cNvPr>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572;p42">
              <a:extLst>
                <a:ext uri="{FF2B5EF4-FFF2-40B4-BE49-F238E27FC236}">
                  <a16:creationId xmlns:a16="http://schemas.microsoft.com/office/drawing/2014/main" id="{DCE5807B-1E1E-4388-3B45-8D146054AF86}"/>
                </a:ext>
              </a:extLst>
            </p:cNvPr>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573;p42">
              <a:extLst>
                <a:ext uri="{FF2B5EF4-FFF2-40B4-BE49-F238E27FC236}">
                  <a16:creationId xmlns:a16="http://schemas.microsoft.com/office/drawing/2014/main" id="{56FDB00F-0560-0D8B-780E-49D932D3957E}"/>
                </a:ext>
              </a:extLst>
            </p:cNvPr>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574;p42">
              <a:extLst>
                <a:ext uri="{FF2B5EF4-FFF2-40B4-BE49-F238E27FC236}">
                  <a16:creationId xmlns:a16="http://schemas.microsoft.com/office/drawing/2014/main" id="{69B4B549-939A-4414-B7CB-8F127765ED82}"/>
                </a:ext>
              </a:extLst>
            </p:cNvPr>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575;p42">
              <a:extLst>
                <a:ext uri="{FF2B5EF4-FFF2-40B4-BE49-F238E27FC236}">
                  <a16:creationId xmlns:a16="http://schemas.microsoft.com/office/drawing/2014/main" id="{790C8B3C-BC98-0062-7605-E73E0EEB5649}"/>
                </a:ext>
              </a:extLst>
            </p:cNvPr>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576;p42">
              <a:extLst>
                <a:ext uri="{FF2B5EF4-FFF2-40B4-BE49-F238E27FC236}">
                  <a16:creationId xmlns:a16="http://schemas.microsoft.com/office/drawing/2014/main" id="{7F93EE60-4701-34D5-08E4-F2FCFE7FCFCA}"/>
                </a:ext>
              </a:extLst>
            </p:cNvPr>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577;p42">
              <a:extLst>
                <a:ext uri="{FF2B5EF4-FFF2-40B4-BE49-F238E27FC236}">
                  <a16:creationId xmlns:a16="http://schemas.microsoft.com/office/drawing/2014/main" id="{B9F7D2D5-F82F-95E9-A20C-F36439F5E7C4}"/>
                </a:ext>
              </a:extLst>
            </p:cNvPr>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578;p42">
              <a:extLst>
                <a:ext uri="{FF2B5EF4-FFF2-40B4-BE49-F238E27FC236}">
                  <a16:creationId xmlns:a16="http://schemas.microsoft.com/office/drawing/2014/main" id="{668EBA6E-852C-56DC-47ED-57F9267CA5E1}"/>
                </a:ext>
              </a:extLst>
            </p:cNvPr>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579;p42">
              <a:extLst>
                <a:ext uri="{FF2B5EF4-FFF2-40B4-BE49-F238E27FC236}">
                  <a16:creationId xmlns:a16="http://schemas.microsoft.com/office/drawing/2014/main" id="{B601E6C3-F696-73ED-2EAA-D4EFAD048F3B}"/>
                </a:ext>
              </a:extLst>
            </p:cNvPr>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580;p42">
              <a:extLst>
                <a:ext uri="{FF2B5EF4-FFF2-40B4-BE49-F238E27FC236}">
                  <a16:creationId xmlns:a16="http://schemas.microsoft.com/office/drawing/2014/main" id="{15AA6B4D-FF68-D820-B3D5-D8847511DD8D}"/>
                </a:ext>
              </a:extLst>
            </p:cNvPr>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581;p42">
              <a:extLst>
                <a:ext uri="{FF2B5EF4-FFF2-40B4-BE49-F238E27FC236}">
                  <a16:creationId xmlns:a16="http://schemas.microsoft.com/office/drawing/2014/main" id="{7CE52979-5648-F9BD-8BDD-3412DC257D21}"/>
                </a:ext>
              </a:extLst>
            </p:cNvPr>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582;p42">
              <a:extLst>
                <a:ext uri="{FF2B5EF4-FFF2-40B4-BE49-F238E27FC236}">
                  <a16:creationId xmlns:a16="http://schemas.microsoft.com/office/drawing/2014/main" id="{EC66FEAB-8324-4247-F7B8-96BFEB04AB4C}"/>
                </a:ext>
              </a:extLst>
            </p:cNvPr>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583;p42">
              <a:extLst>
                <a:ext uri="{FF2B5EF4-FFF2-40B4-BE49-F238E27FC236}">
                  <a16:creationId xmlns:a16="http://schemas.microsoft.com/office/drawing/2014/main" id="{20C08761-01A0-8533-64EB-7C50CE0D0FF0}"/>
                </a:ext>
              </a:extLst>
            </p:cNvPr>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584;p42">
              <a:extLst>
                <a:ext uri="{FF2B5EF4-FFF2-40B4-BE49-F238E27FC236}">
                  <a16:creationId xmlns:a16="http://schemas.microsoft.com/office/drawing/2014/main" id="{6CEE0831-FEDA-6B09-7988-66515D7810E9}"/>
                </a:ext>
              </a:extLst>
            </p:cNvPr>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585;p42">
              <a:extLst>
                <a:ext uri="{FF2B5EF4-FFF2-40B4-BE49-F238E27FC236}">
                  <a16:creationId xmlns:a16="http://schemas.microsoft.com/office/drawing/2014/main" id="{48BD6956-A0BC-C1C1-8D94-3DC51EA54CEC}"/>
                </a:ext>
              </a:extLst>
            </p:cNvPr>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586;p42">
              <a:extLst>
                <a:ext uri="{FF2B5EF4-FFF2-40B4-BE49-F238E27FC236}">
                  <a16:creationId xmlns:a16="http://schemas.microsoft.com/office/drawing/2014/main" id="{5CD5ED64-0C5D-5357-DBC6-33F3FF089370}"/>
                </a:ext>
              </a:extLst>
            </p:cNvPr>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587;p42">
              <a:extLst>
                <a:ext uri="{FF2B5EF4-FFF2-40B4-BE49-F238E27FC236}">
                  <a16:creationId xmlns:a16="http://schemas.microsoft.com/office/drawing/2014/main" id="{E9FC0657-261B-711D-0E6E-AFD0C5806104}"/>
                </a:ext>
              </a:extLst>
            </p:cNvPr>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588;p42">
              <a:extLst>
                <a:ext uri="{FF2B5EF4-FFF2-40B4-BE49-F238E27FC236}">
                  <a16:creationId xmlns:a16="http://schemas.microsoft.com/office/drawing/2014/main" id="{1FC27A95-0EE0-28C6-08A8-7673FF518E8A}"/>
                </a:ext>
              </a:extLst>
            </p:cNvPr>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589;p42">
              <a:extLst>
                <a:ext uri="{FF2B5EF4-FFF2-40B4-BE49-F238E27FC236}">
                  <a16:creationId xmlns:a16="http://schemas.microsoft.com/office/drawing/2014/main" id="{457A7DEA-95EE-4D2E-A997-7AEF79C80990}"/>
                </a:ext>
              </a:extLst>
            </p:cNvPr>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590;p42">
              <a:extLst>
                <a:ext uri="{FF2B5EF4-FFF2-40B4-BE49-F238E27FC236}">
                  <a16:creationId xmlns:a16="http://schemas.microsoft.com/office/drawing/2014/main" id="{D97016E4-3D08-5AF9-DBF6-FA70F715AC40}"/>
                </a:ext>
              </a:extLst>
            </p:cNvPr>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591;p42">
              <a:extLst>
                <a:ext uri="{FF2B5EF4-FFF2-40B4-BE49-F238E27FC236}">
                  <a16:creationId xmlns:a16="http://schemas.microsoft.com/office/drawing/2014/main" id="{0A78BDD6-C74D-60BD-C302-63E5EFF02A52}"/>
                </a:ext>
              </a:extLst>
            </p:cNvPr>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592;p42">
              <a:extLst>
                <a:ext uri="{FF2B5EF4-FFF2-40B4-BE49-F238E27FC236}">
                  <a16:creationId xmlns:a16="http://schemas.microsoft.com/office/drawing/2014/main" id="{ED87199A-A842-7DA6-8F74-AC4DCCA56E75}"/>
                </a:ext>
              </a:extLst>
            </p:cNvPr>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593;p42">
              <a:extLst>
                <a:ext uri="{FF2B5EF4-FFF2-40B4-BE49-F238E27FC236}">
                  <a16:creationId xmlns:a16="http://schemas.microsoft.com/office/drawing/2014/main" id="{459AE94D-28AE-C21B-646E-928192B0156C}"/>
                </a:ext>
              </a:extLst>
            </p:cNvPr>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594;p42">
              <a:extLst>
                <a:ext uri="{FF2B5EF4-FFF2-40B4-BE49-F238E27FC236}">
                  <a16:creationId xmlns:a16="http://schemas.microsoft.com/office/drawing/2014/main" id="{AF5183C0-609E-E2B7-E76A-293D21CB32C3}"/>
                </a:ext>
              </a:extLst>
            </p:cNvPr>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595;p42">
              <a:extLst>
                <a:ext uri="{FF2B5EF4-FFF2-40B4-BE49-F238E27FC236}">
                  <a16:creationId xmlns:a16="http://schemas.microsoft.com/office/drawing/2014/main" id="{84635293-B40C-D40E-F18A-E7D40596DAFE}"/>
                </a:ext>
              </a:extLst>
            </p:cNvPr>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596;p42">
              <a:extLst>
                <a:ext uri="{FF2B5EF4-FFF2-40B4-BE49-F238E27FC236}">
                  <a16:creationId xmlns:a16="http://schemas.microsoft.com/office/drawing/2014/main" id="{7A1A49B5-DD43-3E5D-C5F4-B67A772940B4}"/>
                </a:ext>
              </a:extLst>
            </p:cNvPr>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97;p42">
              <a:extLst>
                <a:ext uri="{FF2B5EF4-FFF2-40B4-BE49-F238E27FC236}">
                  <a16:creationId xmlns:a16="http://schemas.microsoft.com/office/drawing/2014/main" id="{05DD4E4D-2127-1579-3849-17FAEA30A859}"/>
                </a:ext>
              </a:extLst>
            </p:cNvPr>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CuadroTexto 215">
            <a:extLst>
              <a:ext uri="{FF2B5EF4-FFF2-40B4-BE49-F238E27FC236}">
                <a16:creationId xmlns:a16="http://schemas.microsoft.com/office/drawing/2014/main" id="{75F90EB9-CF8A-0B69-0383-0648B359BAB5}"/>
              </a:ext>
            </a:extLst>
          </p:cNvPr>
          <p:cNvSpPr txBox="1"/>
          <p:nvPr/>
        </p:nvSpPr>
        <p:spPr>
          <a:xfrm>
            <a:off x="83212" y="957983"/>
            <a:ext cx="4433976" cy="3539430"/>
          </a:xfrm>
          <a:prstGeom prst="rect">
            <a:avLst/>
          </a:prstGeom>
          <a:noFill/>
        </p:spPr>
        <p:txBody>
          <a:bodyPr wrap="square">
            <a:spAutoFit/>
          </a:bodyPr>
          <a:lstStyle/>
          <a:p>
            <a:pPr marL="285750" indent="-285750">
              <a:buFont typeface="Arial" panose="020B0604020202020204" pitchFamily="34" charset="0"/>
              <a:buChar char="•"/>
            </a:pPr>
            <a:r>
              <a:rPr lang="es-ES" sz="1600" dirty="0">
                <a:solidFill>
                  <a:schemeClr val="bg1"/>
                </a:solidFill>
                <a:latin typeface="Abril Fatface" panose="02000503000000020003" pitchFamily="2" charset="0"/>
              </a:rPr>
              <a:t>El enfoque formativo de la evaluación se le considera así, cuando se lleva a cabo con el propósito de obtener información para que cada uno de los actores involucrados tome decisiones que conduzcan al cumplimiento de los propósitos educativos.</a:t>
            </a:r>
          </a:p>
          <a:p>
            <a:pPr marL="285750" indent="-285750">
              <a:buFont typeface="Arial" panose="020B0604020202020204" pitchFamily="34" charset="0"/>
              <a:buChar char="•"/>
            </a:pPr>
            <a:r>
              <a:rPr lang="es-ES" sz="1600" dirty="0">
                <a:solidFill>
                  <a:schemeClr val="bg1"/>
                </a:solidFill>
                <a:latin typeface="Abril Fatface" panose="02000503000000020003" pitchFamily="2" charset="0"/>
              </a:rPr>
              <a:t>La información recabada en las evaluaciones y las realimentaciones les brinda un reflejo de la relevancia y pertinencia de sus intervenciones didácticas y les permite generar un criterio para hacer las modificaciones que atiendan las dificultades.</a:t>
            </a:r>
          </a:p>
        </p:txBody>
      </p:sp>
      <p:sp>
        <p:nvSpPr>
          <p:cNvPr id="222" name="CuadroTexto 221">
            <a:extLst>
              <a:ext uri="{FF2B5EF4-FFF2-40B4-BE49-F238E27FC236}">
                <a16:creationId xmlns:a16="http://schemas.microsoft.com/office/drawing/2014/main" id="{363EEF2A-A616-1C93-2385-54307D22A9B2}"/>
              </a:ext>
            </a:extLst>
          </p:cNvPr>
          <p:cNvSpPr txBox="1"/>
          <p:nvPr/>
        </p:nvSpPr>
        <p:spPr>
          <a:xfrm>
            <a:off x="4484387" y="822949"/>
            <a:ext cx="4558537" cy="4031873"/>
          </a:xfrm>
          <a:prstGeom prst="rect">
            <a:avLst/>
          </a:prstGeom>
          <a:noFill/>
        </p:spPr>
        <p:txBody>
          <a:bodyPr wrap="square">
            <a:spAutoFit/>
          </a:bodyPr>
          <a:lstStyle/>
          <a:p>
            <a:pPr marL="285750" indent="-285750" algn="just">
              <a:buFont typeface="Arial" panose="020B0604020202020204" pitchFamily="34" charset="0"/>
              <a:buChar char="•"/>
            </a:pPr>
            <a:r>
              <a:rPr lang="es-ES" sz="1600" dirty="0">
                <a:solidFill>
                  <a:schemeClr val="bg1"/>
                </a:solidFill>
                <a:latin typeface="Abril Fatface" panose="02000503000000020003" pitchFamily="2" charset="0"/>
              </a:rPr>
              <a:t>Al contar con las evaluaciones internas del aprendizaje, las autoridades escolares obtienen información acerca de los avances en la implementación del currículo y en la formación de sus alumnos, además, permite focalizar los apoyos y distribuir las responsabilidades entre autoridades escolares, docentes, padres de familia y alumnos con el fin de que cada uno, desde su ámbito, pueda tomar decisiones y actuar en consecuencia. </a:t>
            </a:r>
          </a:p>
          <a:p>
            <a:pPr marL="285750" indent="-285750" algn="just">
              <a:buFont typeface="Arial" panose="020B0604020202020204" pitchFamily="34" charset="0"/>
              <a:buChar char="•"/>
            </a:pPr>
            <a:r>
              <a:rPr lang="es-ES" sz="1600" dirty="0">
                <a:solidFill>
                  <a:schemeClr val="bg1"/>
                </a:solidFill>
                <a:latin typeface="Abril Fatface" panose="02000503000000020003" pitchFamily="2" charset="0"/>
              </a:rPr>
              <a:t>Finalmente, la evaluación formativa comunica a los padres de familia o tutores los avances en los aprendizajes de sus hijos y puede brindarles orientaciones concretas para dar apoyo al proceso de la escuela.</a:t>
            </a:r>
          </a:p>
        </p:txBody>
      </p:sp>
      <p:sp>
        <p:nvSpPr>
          <p:cNvPr id="218" name="CuadroTexto 217">
            <a:extLst>
              <a:ext uri="{FF2B5EF4-FFF2-40B4-BE49-F238E27FC236}">
                <a16:creationId xmlns:a16="http://schemas.microsoft.com/office/drawing/2014/main" id="{8017AFDA-0EEB-8840-675B-942CE63C6DC9}"/>
              </a:ext>
            </a:extLst>
          </p:cNvPr>
          <p:cNvSpPr txBox="1"/>
          <p:nvPr/>
        </p:nvSpPr>
        <p:spPr>
          <a:xfrm>
            <a:off x="1003994" y="76768"/>
            <a:ext cx="7819193" cy="584775"/>
          </a:xfrm>
          <a:prstGeom prst="rect">
            <a:avLst/>
          </a:prstGeom>
          <a:noFill/>
        </p:spPr>
        <p:txBody>
          <a:bodyPr wrap="square">
            <a:spAutoFit/>
          </a:bodyPr>
          <a:lstStyle/>
          <a:p>
            <a:r>
              <a:rPr lang="es-ES" sz="3200" b="1" dirty="0">
                <a:solidFill>
                  <a:schemeClr val="bg1"/>
                </a:solidFill>
                <a:effectLst>
                  <a:outerShdw blurRad="38100" dist="38100" dir="2700000" algn="tl">
                    <a:srgbClr val="000000">
                      <a:alpha val="43137"/>
                    </a:srgbClr>
                  </a:outerShdw>
                </a:effectLst>
                <a:latin typeface="The Serif Hand Black" panose="03070902030502020204" pitchFamily="66" charset="0"/>
              </a:rPr>
              <a:t>La evaluación de los aprendizajes en el aula y en la escuela</a:t>
            </a:r>
            <a:endParaRPr lang="es-MX" sz="3200" b="1" dirty="0">
              <a:solidFill>
                <a:schemeClr val="bg1"/>
              </a:solidFill>
              <a:effectLst>
                <a:outerShdw blurRad="38100" dist="38100" dir="2700000" algn="tl">
                  <a:srgbClr val="000000">
                    <a:alpha val="43137"/>
                  </a:srgbClr>
                </a:outerShdw>
              </a:effectLst>
              <a:latin typeface="The Serif Hand Black" panose="03070902030502020204" pitchFamily="66" charset="0"/>
            </a:endParaRPr>
          </a:p>
        </p:txBody>
      </p:sp>
    </p:spTree>
    <p:extLst>
      <p:ext uri="{BB962C8B-B14F-4D97-AF65-F5344CB8AC3E}">
        <p14:creationId xmlns:p14="http://schemas.microsoft.com/office/powerpoint/2010/main" val="11239727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texto 1">
            <a:extLst>
              <a:ext uri="{FF2B5EF4-FFF2-40B4-BE49-F238E27FC236}">
                <a16:creationId xmlns:a16="http://schemas.microsoft.com/office/drawing/2014/main" id="{FB93429D-0B39-08F6-EEAD-8E085258B8D4}"/>
              </a:ext>
            </a:extLst>
          </p:cNvPr>
          <p:cNvSpPr>
            <a:spLocks noGrp="1"/>
          </p:cNvSpPr>
          <p:nvPr>
            <p:ph type="body" idx="1"/>
          </p:nvPr>
        </p:nvSpPr>
        <p:spPr>
          <a:xfrm>
            <a:off x="165100" y="1076275"/>
            <a:ext cx="8978900" cy="2073325"/>
          </a:xfrm>
        </p:spPr>
        <p:txBody>
          <a:bodyPr/>
          <a:lstStyle/>
          <a:p>
            <a:pPr marL="152400" indent="0">
              <a:buNone/>
            </a:pPr>
            <a:r>
              <a:rPr lang="es-ES" sz="1800" dirty="0">
                <a:latin typeface="Abril Fatface" panose="02000503000000020003" pitchFamily="2" charset="0"/>
              </a:rPr>
              <a:t>La presencia de materiales educativos de calidad y su uso en las escuelas son factores determinantes para la buena gestión del currículo y para apoyar la transformación de la práctica pedagógica de los docentes en servicio.</a:t>
            </a:r>
          </a:p>
          <a:p>
            <a:pPr marL="152400" indent="0">
              <a:buNone/>
            </a:pPr>
            <a:endParaRPr lang="es-ES" sz="1600" dirty="0">
              <a:latin typeface="Abril Fatface" panose="02000503000000020003" pitchFamily="2" charset="0"/>
            </a:endParaRPr>
          </a:p>
          <a:p>
            <a:pPr marL="152400" indent="0">
              <a:buNone/>
            </a:pPr>
            <a:r>
              <a:rPr lang="es-ES" sz="1800" dirty="0">
                <a:latin typeface="Abril Fatface" panose="02000503000000020003" pitchFamily="2" charset="0"/>
              </a:rPr>
              <a:t>Política de materiales educativos:</a:t>
            </a:r>
          </a:p>
          <a:p>
            <a:pPr marL="152400" indent="0">
              <a:buNone/>
            </a:pPr>
            <a:r>
              <a:rPr lang="es-ES" sz="1800" dirty="0">
                <a:latin typeface="Abril Fatface" panose="02000503000000020003" pitchFamily="2" charset="0"/>
              </a:rPr>
              <a:t>El universo de materiales educativos que la SEP ponga a disposición de las escuelas cumplirá la función social de contribuir a garantizar el acceso a una educación de calidad, en un marco de inclusión y equidad.</a:t>
            </a:r>
          </a:p>
          <a:p>
            <a:pPr marL="152400" indent="0">
              <a:buNone/>
            </a:pPr>
            <a:endParaRPr lang="es-ES" sz="1600" dirty="0">
              <a:latin typeface="Abril Fatface" panose="02000503000000020003" pitchFamily="2" charset="0"/>
            </a:endParaRPr>
          </a:p>
          <a:p>
            <a:endParaRPr lang="es-MX" sz="1600" dirty="0">
              <a:latin typeface="Abril Fatface" panose="02000503000000020003" pitchFamily="2" charset="0"/>
            </a:endParaRPr>
          </a:p>
        </p:txBody>
      </p:sp>
      <p:sp>
        <p:nvSpPr>
          <p:cNvPr id="3" name="Título 2">
            <a:extLst>
              <a:ext uri="{FF2B5EF4-FFF2-40B4-BE49-F238E27FC236}">
                <a16:creationId xmlns:a16="http://schemas.microsoft.com/office/drawing/2014/main" id="{699FA3FA-AF98-DC35-A849-625AE2A0FD25}"/>
              </a:ext>
            </a:extLst>
          </p:cNvPr>
          <p:cNvSpPr>
            <a:spLocks noGrp="1"/>
          </p:cNvSpPr>
          <p:nvPr>
            <p:ph type="title"/>
          </p:nvPr>
        </p:nvSpPr>
        <p:spPr>
          <a:xfrm flipH="1">
            <a:off x="165100" y="152400"/>
            <a:ext cx="8978900" cy="800100"/>
          </a:xfrm>
        </p:spPr>
        <p:txBody>
          <a:bodyPr/>
          <a:lstStyle/>
          <a:p>
            <a:pPr algn="ctr"/>
            <a:r>
              <a:rPr lang="es-ES" sz="2800" dirty="0">
                <a:latin typeface="Algerian" panose="04020705040A02060702" pitchFamily="82" charset="0"/>
              </a:rPr>
              <a:t>Asegurar el acceso y el uso de materiales</a:t>
            </a:r>
            <a:br>
              <a:rPr lang="es-ES" sz="2800" dirty="0">
                <a:latin typeface="Algerian" panose="04020705040A02060702" pitchFamily="82" charset="0"/>
              </a:rPr>
            </a:br>
            <a:r>
              <a:rPr lang="es-ES" sz="2800" dirty="0">
                <a:latin typeface="Algerian" panose="04020705040A02060702" pitchFamily="82" charset="0"/>
              </a:rPr>
              <a:t>educativos diversos y pertinentes</a:t>
            </a:r>
            <a:endParaRPr lang="es-MX" sz="2800" dirty="0">
              <a:latin typeface="Algerian" panose="04020705040A02060702" pitchFamily="82" charset="0"/>
            </a:endParaRPr>
          </a:p>
        </p:txBody>
      </p:sp>
      <p:sp>
        <p:nvSpPr>
          <p:cNvPr id="5" name="CuadroTexto 4">
            <a:extLst>
              <a:ext uri="{FF2B5EF4-FFF2-40B4-BE49-F238E27FC236}">
                <a16:creationId xmlns:a16="http://schemas.microsoft.com/office/drawing/2014/main" id="{43B6145C-AB97-5B3D-1B62-EE0A9A3F1FA0}"/>
              </a:ext>
            </a:extLst>
          </p:cNvPr>
          <p:cNvSpPr txBox="1"/>
          <p:nvPr/>
        </p:nvSpPr>
        <p:spPr>
          <a:xfrm>
            <a:off x="165100" y="3421440"/>
            <a:ext cx="8801100" cy="1569660"/>
          </a:xfrm>
          <a:prstGeom prst="rect">
            <a:avLst/>
          </a:prstGeom>
          <a:noFill/>
        </p:spPr>
        <p:txBody>
          <a:bodyPr wrap="square">
            <a:spAutoFit/>
          </a:bodyPr>
          <a:lstStyle/>
          <a:p>
            <a:r>
              <a:rPr lang="es-ES" sz="1600" dirty="0">
                <a:solidFill>
                  <a:schemeClr val="tx1"/>
                </a:solidFill>
                <a:latin typeface="Abril Fatface" panose="02000503000000020003" pitchFamily="2" charset="0"/>
              </a:rPr>
              <a:t>•El libro de texto gratuito sea una base común de la educación nacional. </a:t>
            </a:r>
          </a:p>
          <a:p>
            <a:r>
              <a:rPr lang="es-ES" sz="1600" dirty="0">
                <a:solidFill>
                  <a:schemeClr val="tx1"/>
                </a:solidFill>
                <a:latin typeface="Abril Fatface" panose="02000503000000020003" pitchFamily="2" charset="0"/>
              </a:rPr>
              <a:t>•El libro para el maestro fortalezca los conocimientos y las habilidades del docente</a:t>
            </a:r>
          </a:p>
          <a:p>
            <a:r>
              <a:rPr lang="es-ES" sz="1600" dirty="0">
                <a:solidFill>
                  <a:schemeClr val="tx1"/>
                </a:solidFill>
                <a:latin typeface="Abril Fatface" panose="02000503000000020003" pitchFamily="2" charset="0"/>
              </a:rPr>
              <a:t>•Los materiales educativos para alumnos y docentes en lenguas indígenas</a:t>
            </a:r>
          </a:p>
          <a:p>
            <a:r>
              <a:rPr lang="es-ES" sz="1600" dirty="0">
                <a:solidFill>
                  <a:schemeClr val="tx1"/>
                </a:solidFill>
                <a:latin typeface="Abril Fatface" panose="02000503000000020003" pitchFamily="2" charset="0"/>
              </a:rPr>
              <a:t>•Los materiales educativos para los alumnos con alguna discapacidad permitan el logro de los aprendizajes (lengua de señas y código Braille)</a:t>
            </a:r>
          </a:p>
          <a:p>
            <a:r>
              <a:rPr lang="es-MX" sz="1600" dirty="0">
                <a:solidFill>
                  <a:schemeClr val="tx1"/>
                </a:solidFill>
                <a:latin typeface="Abril Fatface" panose="02000503000000020003" pitchFamily="2" charset="0"/>
              </a:rPr>
              <a:t>• Las bibliotecas escolares</a:t>
            </a:r>
          </a:p>
        </p:txBody>
      </p:sp>
    </p:spTree>
    <p:extLst>
      <p:ext uri="{BB962C8B-B14F-4D97-AF65-F5344CB8AC3E}">
        <p14:creationId xmlns:p14="http://schemas.microsoft.com/office/powerpoint/2010/main" val="181299795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970"/>
        <p:cNvGrpSpPr/>
        <p:nvPr/>
      </p:nvGrpSpPr>
      <p:grpSpPr>
        <a:xfrm>
          <a:off x="0" y="0"/>
          <a:ext cx="0" cy="0"/>
          <a:chOff x="0" y="0"/>
          <a:chExt cx="0" cy="0"/>
        </a:xfrm>
      </p:grpSpPr>
      <p:sp>
        <p:nvSpPr>
          <p:cNvPr id="3972" name="Google Shape;3972;p48"/>
          <p:cNvSpPr txBox="1">
            <a:spLocks noGrp="1"/>
          </p:cNvSpPr>
          <p:nvPr>
            <p:ph type="title" idx="2"/>
          </p:nvPr>
        </p:nvSpPr>
        <p:spPr>
          <a:xfrm>
            <a:off x="267324" y="1002322"/>
            <a:ext cx="8369542" cy="135807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ES" sz="1600" b="0" dirty="0">
                <a:solidFill>
                  <a:schemeClr val="bg1"/>
                </a:solidFill>
                <a:latin typeface="Abril Fatface" panose="02000503000000020003" pitchFamily="2" charset="0"/>
              </a:rPr>
              <a:t> El profesor ha de aprovechar las TIC disponibles como medio para trascender las fronteras del aula, potenciar el trabajo colaborativo, vincularlo con la realidad local, nacional y mundial, promover la generación de soluciones creativas a problemas diversos y participar en comunidades colaborativas.</a:t>
            </a:r>
            <a:br>
              <a:rPr lang="es-ES" sz="1600" b="0" dirty="0">
                <a:solidFill>
                  <a:schemeClr val="bg1"/>
                </a:solidFill>
                <a:latin typeface="Abril Fatface" panose="02000503000000020003" pitchFamily="2" charset="0"/>
              </a:rPr>
            </a:br>
            <a:endParaRPr sz="1600" b="0" dirty="0">
              <a:solidFill>
                <a:schemeClr val="bg1"/>
              </a:solidFill>
              <a:latin typeface="Abril Fatface" panose="02000503000000020003" pitchFamily="2" charset="0"/>
            </a:endParaRPr>
          </a:p>
        </p:txBody>
      </p:sp>
      <p:grpSp>
        <p:nvGrpSpPr>
          <p:cNvPr id="3974" name="Google Shape;3974;p48"/>
          <p:cNvGrpSpPr/>
          <p:nvPr/>
        </p:nvGrpSpPr>
        <p:grpSpPr>
          <a:xfrm rot="1904938">
            <a:off x="433942" y="2607642"/>
            <a:ext cx="981740" cy="884540"/>
            <a:chOff x="2602650" y="2020875"/>
            <a:chExt cx="1170875" cy="1054950"/>
          </a:xfrm>
        </p:grpSpPr>
        <p:sp>
          <p:nvSpPr>
            <p:cNvPr id="3975" name="Google Shape;3975;p4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48"/>
          <p:cNvGrpSpPr/>
          <p:nvPr/>
        </p:nvGrpSpPr>
        <p:grpSpPr>
          <a:xfrm rot="-360216" flipH="1">
            <a:off x="7594423" y="106549"/>
            <a:ext cx="1151773" cy="1128371"/>
            <a:chOff x="-543550" y="1288913"/>
            <a:chExt cx="1151675" cy="1128275"/>
          </a:xfrm>
        </p:grpSpPr>
        <p:sp>
          <p:nvSpPr>
            <p:cNvPr id="4084" name="Google Shape;4084;p4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4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4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4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4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4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4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48"/>
          <p:cNvGrpSpPr/>
          <p:nvPr/>
        </p:nvGrpSpPr>
        <p:grpSpPr>
          <a:xfrm rot="-604362">
            <a:off x="7258884" y="3978749"/>
            <a:ext cx="1710448" cy="1129015"/>
            <a:chOff x="-1672325" y="2744238"/>
            <a:chExt cx="1710425" cy="1129000"/>
          </a:xfrm>
        </p:grpSpPr>
        <p:sp>
          <p:nvSpPr>
            <p:cNvPr id="4187" name="Google Shape;4187;p48"/>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8"/>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8"/>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8"/>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8"/>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8"/>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8"/>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8"/>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8"/>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8"/>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8"/>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8"/>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8"/>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8"/>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48"/>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8"/>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8"/>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8"/>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8"/>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8"/>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8"/>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8"/>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8"/>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8"/>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8"/>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8"/>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8"/>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8"/>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8"/>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8"/>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8"/>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8"/>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8"/>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8"/>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8"/>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8"/>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8"/>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8"/>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8"/>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8"/>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8"/>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8"/>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8"/>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8"/>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8"/>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8"/>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8"/>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8"/>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8"/>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8"/>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48"/>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48"/>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8"/>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8"/>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8"/>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8"/>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8"/>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8"/>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8"/>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8"/>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8"/>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8"/>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8"/>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8"/>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8"/>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8"/>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8"/>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8"/>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8"/>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8"/>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8"/>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8"/>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8"/>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8"/>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8"/>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8"/>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8"/>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8"/>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8"/>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8"/>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8"/>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8"/>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8"/>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8"/>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8"/>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8"/>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8"/>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8"/>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8"/>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8"/>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8"/>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8"/>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8"/>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8"/>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8"/>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8"/>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8"/>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8"/>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8"/>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8"/>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8"/>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8"/>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8"/>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8"/>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8"/>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8"/>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8"/>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8"/>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5" name="Google Shape;4295;p48"/>
          <p:cNvSpPr/>
          <p:nvPr/>
        </p:nvSpPr>
        <p:spPr>
          <a:xfrm>
            <a:off x="1771613" y="12715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8"/>
          <p:cNvSpPr/>
          <p:nvPr/>
        </p:nvSpPr>
        <p:spPr>
          <a:xfrm>
            <a:off x="5368312" y="429554"/>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CuadroTexto 327">
            <a:extLst>
              <a:ext uri="{FF2B5EF4-FFF2-40B4-BE49-F238E27FC236}">
                <a16:creationId xmlns:a16="http://schemas.microsoft.com/office/drawing/2014/main" id="{DCCCBA1E-878A-047D-B386-1DFF0DB1C29E}"/>
              </a:ext>
            </a:extLst>
          </p:cNvPr>
          <p:cNvSpPr txBox="1"/>
          <p:nvPr/>
        </p:nvSpPr>
        <p:spPr>
          <a:xfrm>
            <a:off x="341572" y="148397"/>
            <a:ext cx="5373427" cy="523220"/>
          </a:xfrm>
          <a:prstGeom prst="rect">
            <a:avLst/>
          </a:prstGeom>
          <a:noFill/>
        </p:spPr>
        <p:txBody>
          <a:bodyPr wrap="square">
            <a:spAutoFit/>
          </a:bodyPr>
          <a:lstStyle/>
          <a:p>
            <a:r>
              <a:rPr lang="es-ES" sz="2800" dirty="0">
                <a:solidFill>
                  <a:schemeClr val="bg1"/>
                </a:solidFill>
                <a:latin typeface="Algerian" panose="04020705040A02060702" pitchFamily="82" charset="0"/>
              </a:rPr>
              <a:t>Modelos de uso de las tic</a:t>
            </a:r>
            <a:endParaRPr lang="es-MX" sz="2800" dirty="0">
              <a:solidFill>
                <a:schemeClr val="bg1"/>
              </a:solidFill>
              <a:latin typeface="Algerian" panose="04020705040A02060702" pitchFamily="82" charset="0"/>
            </a:endParaRPr>
          </a:p>
        </p:txBody>
      </p:sp>
      <p:sp>
        <p:nvSpPr>
          <p:cNvPr id="329" name="CuadroTexto 328">
            <a:extLst>
              <a:ext uri="{FF2B5EF4-FFF2-40B4-BE49-F238E27FC236}">
                <a16:creationId xmlns:a16="http://schemas.microsoft.com/office/drawing/2014/main" id="{74B73694-B3F1-2C59-4FA9-90B82A4EFB70}"/>
              </a:ext>
            </a:extLst>
          </p:cNvPr>
          <p:cNvSpPr txBox="1"/>
          <p:nvPr/>
        </p:nvSpPr>
        <p:spPr>
          <a:xfrm>
            <a:off x="1781424" y="2295763"/>
            <a:ext cx="7209334" cy="2062103"/>
          </a:xfrm>
          <a:prstGeom prst="rect">
            <a:avLst/>
          </a:prstGeom>
          <a:noFill/>
        </p:spPr>
        <p:txBody>
          <a:bodyPr wrap="square">
            <a:spAutoFit/>
          </a:bodyPr>
          <a:lstStyle/>
          <a:p>
            <a:r>
              <a:rPr lang="es-ES" sz="1600" dirty="0">
                <a:solidFill>
                  <a:schemeClr val="bg1"/>
                </a:solidFill>
                <a:latin typeface="Abril Fatface" panose="02000503000000020003" pitchFamily="2" charset="0"/>
              </a:rPr>
              <a:t>Hay diversos tipos de equipamiento que permiten dos</a:t>
            </a:r>
          </a:p>
          <a:p>
            <a:r>
              <a:rPr lang="es-ES" sz="1600" dirty="0">
                <a:solidFill>
                  <a:schemeClr val="bg1"/>
                </a:solidFill>
                <a:latin typeface="Abril Fatface" panose="02000503000000020003" pitchFamily="2" charset="0"/>
              </a:rPr>
              <a:t>modelos de uso de la tecnología:</a:t>
            </a:r>
          </a:p>
          <a:p>
            <a:r>
              <a:rPr lang="es-ES" sz="1600" dirty="0">
                <a:solidFill>
                  <a:schemeClr val="bg1"/>
                </a:solidFill>
                <a:latin typeface="Abril Fatface" panose="02000503000000020003" pitchFamily="2" charset="0"/>
              </a:rPr>
              <a:t>•</a:t>
            </a:r>
            <a:r>
              <a:rPr lang="es-ES" sz="1600" dirty="0">
                <a:solidFill>
                  <a:schemeClr val="tx1"/>
                </a:solidFill>
                <a:latin typeface="Abril Fatface" panose="02000503000000020003" pitchFamily="2" charset="0"/>
              </a:rPr>
              <a:t>Interacción mediada:</a:t>
            </a:r>
            <a:r>
              <a:rPr lang="es-ES" sz="1600" dirty="0">
                <a:solidFill>
                  <a:schemeClr val="bg1"/>
                </a:solidFill>
                <a:latin typeface="Abril Fatface" panose="02000503000000020003" pitchFamily="2" charset="0"/>
              </a:rPr>
              <a:t> el profesor o algunos estudiantes usan la</a:t>
            </a:r>
          </a:p>
          <a:p>
            <a:r>
              <a:rPr lang="es-ES" sz="1600" dirty="0">
                <a:solidFill>
                  <a:schemeClr val="bg1"/>
                </a:solidFill>
                <a:latin typeface="Abril Fatface" panose="02000503000000020003" pitchFamily="2" charset="0"/>
              </a:rPr>
              <a:t>tecnología para realizar actividades con todo el grupo. Usualmente</a:t>
            </a:r>
          </a:p>
          <a:p>
            <a:r>
              <a:rPr lang="es-ES" sz="1600" dirty="0">
                <a:solidFill>
                  <a:schemeClr val="bg1"/>
                </a:solidFill>
                <a:latin typeface="Abril Fatface" panose="02000503000000020003" pitchFamily="2" charset="0"/>
              </a:rPr>
              <a:t>hay un dispositivo y un proyector que les permite participar a todos.</a:t>
            </a:r>
          </a:p>
          <a:p>
            <a:r>
              <a:rPr lang="es-ES" sz="1600" dirty="0">
                <a:solidFill>
                  <a:schemeClr val="bg1"/>
                </a:solidFill>
                <a:latin typeface="Abril Fatface" panose="02000503000000020003" pitchFamily="2" charset="0"/>
              </a:rPr>
              <a:t>• </a:t>
            </a:r>
            <a:r>
              <a:rPr lang="es-ES" sz="1600" dirty="0">
                <a:solidFill>
                  <a:schemeClr val="tx1"/>
                </a:solidFill>
                <a:latin typeface="Abril Fatface" panose="02000503000000020003" pitchFamily="2" charset="0"/>
              </a:rPr>
              <a:t>Interacción directa con los dispositivos electrónicos:</a:t>
            </a:r>
          </a:p>
          <a:p>
            <a:r>
              <a:rPr lang="es-ES" sz="1600" dirty="0">
                <a:solidFill>
                  <a:schemeClr val="bg1"/>
                </a:solidFill>
                <a:latin typeface="Abril Fatface" panose="02000503000000020003" pitchFamily="2" charset="0"/>
              </a:rPr>
              <a:t>los estudiantes utilizan dispositivos electrónicos en actividades de</a:t>
            </a:r>
          </a:p>
          <a:p>
            <a:r>
              <a:rPr lang="es-ES" sz="1600" dirty="0">
                <a:solidFill>
                  <a:schemeClr val="bg1"/>
                </a:solidFill>
                <a:latin typeface="Abril Fatface" panose="02000503000000020003" pitchFamily="2" charset="0"/>
              </a:rPr>
              <a:t>aprendizaje individuales o colaborativas, dentro o fuera del aula</a:t>
            </a:r>
            <a:endParaRPr lang="es-MX" sz="1600" dirty="0">
              <a:solidFill>
                <a:schemeClr val="bg1"/>
              </a:solidFill>
              <a:latin typeface="Abril Fatface" panose="02000503000000020003" pitchFamily="2" charset="0"/>
            </a:endParaRPr>
          </a:p>
        </p:txBody>
      </p:sp>
    </p:spTree>
    <p:extLst>
      <p:ext uri="{BB962C8B-B14F-4D97-AF65-F5344CB8AC3E}">
        <p14:creationId xmlns:p14="http://schemas.microsoft.com/office/powerpoint/2010/main" val="336505414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03"/>
        <p:cNvGrpSpPr/>
        <p:nvPr/>
      </p:nvGrpSpPr>
      <p:grpSpPr>
        <a:xfrm>
          <a:off x="0" y="0"/>
          <a:ext cx="0" cy="0"/>
          <a:chOff x="0" y="0"/>
          <a:chExt cx="0" cy="0"/>
        </a:xfrm>
      </p:grpSpPr>
      <p:grpSp>
        <p:nvGrpSpPr>
          <p:cNvPr id="1706" name="Google Shape;1706;p39"/>
          <p:cNvGrpSpPr/>
          <p:nvPr/>
        </p:nvGrpSpPr>
        <p:grpSpPr>
          <a:xfrm>
            <a:off x="158863" y="201350"/>
            <a:ext cx="915482" cy="806352"/>
            <a:chOff x="4947275" y="561075"/>
            <a:chExt cx="1029325" cy="906625"/>
          </a:xfrm>
        </p:grpSpPr>
        <p:sp>
          <p:nvSpPr>
            <p:cNvPr id="1707" name="Google Shape;1707;p39"/>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9"/>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9"/>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9"/>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9"/>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9"/>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9"/>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9"/>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9"/>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9"/>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9"/>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9"/>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9"/>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9"/>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9"/>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9"/>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9"/>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9"/>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9"/>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9"/>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9"/>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9"/>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9"/>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9"/>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9"/>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9"/>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9"/>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9"/>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9"/>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9"/>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9"/>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9"/>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9"/>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9"/>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9"/>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9"/>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9"/>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9"/>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9"/>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9"/>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9"/>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9"/>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9"/>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9"/>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9"/>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9"/>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9"/>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9"/>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9"/>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9"/>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9"/>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9"/>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9"/>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9"/>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9"/>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9"/>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9"/>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9"/>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9"/>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9"/>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9"/>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9"/>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9"/>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9"/>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9"/>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9"/>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9"/>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9"/>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9"/>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9"/>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9"/>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9"/>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9"/>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9"/>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9"/>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9"/>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9"/>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9"/>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9"/>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9"/>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9"/>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9"/>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9"/>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9"/>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9"/>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9"/>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9"/>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9"/>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9"/>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9"/>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9"/>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9"/>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9"/>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9"/>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9"/>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9"/>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9"/>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9"/>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9"/>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9"/>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9"/>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9"/>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9"/>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39"/>
          <p:cNvGrpSpPr/>
          <p:nvPr/>
        </p:nvGrpSpPr>
        <p:grpSpPr>
          <a:xfrm>
            <a:off x="6357375" y="3438413"/>
            <a:ext cx="1710425" cy="1129000"/>
            <a:chOff x="-1672325" y="2744238"/>
            <a:chExt cx="1710425" cy="1129000"/>
          </a:xfrm>
        </p:grpSpPr>
        <p:sp>
          <p:nvSpPr>
            <p:cNvPr id="1811" name="Google Shape;1811;p39"/>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9"/>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9"/>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9"/>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9"/>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9"/>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9"/>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9"/>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9"/>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9"/>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9"/>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9"/>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9"/>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9"/>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9"/>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9"/>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9"/>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9"/>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9"/>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9"/>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9"/>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9"/>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9"/>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9"/>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9"/>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9"/>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9"/>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9"/>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9"/>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9"/>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9"/>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9"/>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9"/>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9"/>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9"/>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9"/>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9"/>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9"/>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9"/>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9"/>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9"/>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9"/>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9"/>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9"/>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9"/>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9"/>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9"/>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9"/>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9"/>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9"/>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9"/>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9"/>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9"/>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9"/>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9"/>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9"/>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9"/>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9"/>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9"/>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39"/>
          <p:cNvSpPr/>
          <p:nvPr/>
        </p:nvSpPr>
        <p:spPr>
          <a:xfrm>
            <a:off x="8730825" y="37362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2238021" y="174209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4756296" y="174209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CuadroTexto 224">
            <a:extLst>
              <a:ext uri="{FF2B5EF4-FFF2-40B4-BE49-F238E27FC236}">
                <a16:creationId xmlns:a16="http://schemas.microsoft.com/office/drawing/2014/main" id="{73D61429-9419-901A-FC0B-CD88F7DE630F}"/>
              </a:ext>
            </a:extLst>
          </p:cNvPr>
          <p:cNvSpPr txBox="1"/>
          <p:nvPr/>
        </p:nvSpPr>
        <p:spPr>
          <a:xfrm>
            <a:off x="1074345" y="659502"/>
            <a:ext cx="7962900" cy="3785652"/>
          </a:xfrm>
          <a:prstGeom prst="rect">
            <a:avLst/>
          </a:prstGeom>
          <a:noFill/>
        </p:spPr>
        <p:txBody>
          <a:bodyPr wrap="square">
            <a:spAutoFit/>
          </a:bodyPr>
          <a:lstStyle/>
          <a:p>
            <a:r>
              <a:rPr lang="es-ES" sz="2000" dirty="0">
                <a:solidFill>
                  <a:schemeClr val="bg1"/>
                </a:solidFill>
                <a:latin typeface="Abril Fatface" panose="02000503000000020003" pitchFamily="2" charset="0"/>
              </a:rPr>
              <a:t>Favorecerá los aprendizajes propuestos en este</a:t>
            </a:r>
          </a:p>
          <a:p>
            <a:r>
              <a:rPr lang="es-ES" sz="2000" dirty="0">
                <a:solidFill>
                  <a:schemeClr val="bg1"/>
                </a:solidFill>
                <a:latin typeface="Abril Fatface" panose="02000503000000020003" pitchFamily="2" charset="0"/>
              </a:rPr>
              <a:t>Plan, promoverá el desarrollo y evaluación de las siguientes habilidades:</a:t>
            </a:r>
          </a:p>
          <a:p>
            <a:r>
              <a:rPr lang="es-ES" sz="2000" dirty="0">
                <a:solidFill>
                  <a:schemeClr val="bg1"/>
                </a:solidFill>
                <a:latin typeface="Abril Fatface" panose="02000503000000020003" pitchFamily="2" charset="0"/>
              </a:rPr>
              <a:t>•	 Pensamiento crítico</a:t>
            </a:r>
          </a:p>
          <a:p>
            <a:r>
              <a:rPr lang="es-ES" sz="2000" dirty="0">
                <a:solidFill>
                  <a:schemeClr val="bg1"/>
                </a:solidFill>
                <a:latin typeface="Abril Fatface" panose="02000503000000020003" pitchFamily="2" charset="0"/>
              </a:rPr>
              <a:t>•	 Pensamiento creativo</a:t>
            </a:r>
          </a:p>
          <a:p>
            <a:r>
              <a:rPr lang="es-ES" sz="2000" dirty="0">
                <a:solidFill>
                  <a:schemeClr val="bg1"/>
                </a:solidFill>
                <a:latin typeface="Abril Fatface" panose="02000503000000020003" pitchFamily="2" charset="0"/>
              </a:rPr>
              <a:t>•	 Manejo de información</a:t>
            </a:r>
          </a:p>
          <a:p>
            <a:r>
              <a:rPr lang="es-ES" sz="2000" dirty="0">
                <a:solidFill>
                  <a:schemeClr val="bg1"/>
                </a:solidFill>
                <a:latin typeface="Abril Fatface" panose="02000503000000020003" pitchFamily="2" charset="0"/>
              </a:rPr>
              <a:t>•	 Comunicación</a:t>
            </a:r>
          </a:p>
          <a:p>
            <a:r>
              <a:rPr lang="es-ES" sz="2000" dirty="0">
                <a:solidFill>
                  <a:schemeClr val="bg1"/>
                </a:solidFill>
                <a:latin typeface="Abril Fatface" panose="02000503000000020003" pitchFamily="2" charset="0"/>
              </a:rPr>
              <a:t>•	 Colaboración</a:t>
            </a:r>
          </a:p>
          <a:p>
            <a:r>
              <a:rPr lang="es-ES" sz="2000" dirty="0">
                <a:solidFill>
                  <a:schemeClr val="bg1"/>
                </a:solidFill>
                <a:latin typeface="Abril Fatface" panose="02000503000000020003" pitchFamily="2" charset="0"/>
              </a:rPr>
              <a:t>•	 Uso de la tecnología</a:t>
            </a:r>
          </a:p>
          <a:p>
            <a:r>
              <a:rPr lang="es-ES" sz="2000" dirty="0">
                <a:solidFill>
                  <a:schemeClr val="bg1"/>
                </a:solidFill>
                <a:latin typeface="Abril Fatface" panose="02000503000000020003" pitchFamily="2" charset="0"/>
              </a:rPr>
              <a:t>•	 Ciudadanía digital</a:t>
            </a:r>
          </a:p>
          <a:p>
            <a:r>
              <a:rPr lang="es-ES" sz="2000" dirty="0">
                <a:solidFill>
                  <a:schemeClr val="bg1"/>
                </a:solidFill>
                <a:latin typeface="Abril Fatface" panose="02000503000000020003" pitchFamily="2" charset="0"/>
              </a:rPr>
              <a:t>•	 Automonitoreo</a:t>
            </a:r>
          </a:p>
          <a:p>
            <a:r>
              <a:rPr lang="es-ES" sz="2000" dirty="0">
                <a:solidFill>
                  <a:schemeClr val="bg1"/>
                </a:solidFill>
                <a:latin typeface="Abril Fatface" panose="02000503000000020003" pitchFamily="2" charset="0"/>
              </a:rPr>
              <a:t>•	 Pensamiento computacional</a:t>
            </a:r>
          </a:p>
        </p:txBody>
      </p:sp>
    </p:spTree>
    <p:extLst>
      <p:ext uri="{BB962C8B-B14F-4D97-AF65-F5344CB8AC3E}">
        <p14:creationId xmlns:p14="http://schemas.microsoft.com/office/powerpoint/2010/main" val="356354365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715"/>
        <p:cNvGrpSpPr/>
        <p:nvPr/>
      </p:nvGrpSpPr>
      <p:grpSpPr>
        <a:xfrm>
          <a:off x="0" y="0"/>
          <a:ext cx="0" cy="0"/>
          <a:chOff x="0" y="0"/>
          <a:chExt cx="0" cy="0"/>
        </a:xfrm>
      </p:grpSpPr>
      <p:sp>
        <p:nvSpPr>
          <p:cNvPr id="2716" name="Google Shape;2716;p43"/>
          <p:cNvSpPr txBox="1">
            <a:spLocks noGrp="1"/>
          </p:cNvSpPr>
          <p:nvPr>
            <p:ph type="title"/>
          </p:nvPr>
        </p:nvSpPr>
        <p:spPr>
          <a:xfrm>
            <a:off x="1884669" y="2152836"/>
            <a:ext cx="5527500" cy="251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sz="8000" b="1" dirty="0">
                <a:effectLst>
                  <a:outerShdw blurRad="38100" dist="38100" dir="2700000" algn="tl">
                    <a:srgbClr val="000000">
                      <a:alpha val="43137"/>
                    </a:srgbClr>
                  </a:outerShdw>
                </a:effectLst>
                <a:latin typeface="The Serif Hand Black" panose="03070902030502020204" pitchFamily="66" charset="0"/>
              </a:rPr>
              <a:t>Mapa curricular y distribución del tiempo lectivo</a:t>
            </a:r>
            <a:r>
              <a:rPr lang="es-MX" sz="8000" b="1" dirty="0">
                <a:effectLst>
                  <a:outerShdw blurRad="38100" dist="38100" dir="2700000" algn="tl">
                    <a:srgbClr val="000000">
                      <a:alpha val="43137"/>
                    </a:srgbClr>
                  </a:outerShdw>
                </a:effectLst>
                <a:latin typeface="The Serif Hand Black" panose="03070902030502020204" pitchFamily="66" charset="0"/>
              </a:rPr>
              <a:t/>
            </a:r>
            <a:br>
              <a:rPr lang="es-MX" sz="8000" b="1" dirty="0">
                <a:effectLst>
                  <a:outerShdw blurRad="38100" dist="38100" dir="2700000" algn="tl">
                    <a:srgbClr val="000000">
                      <a:alpha val="43137"/>
                    </a:srgbClr>
                  </a:outerShdw>
                </a:effectLst>
                <a:latin typeface="The Serif Hand Black" panose="03070902030502020204" pitchFamily="66" charset="0"/>
              </a:rPr>
            </a:br>
            <a:endParaRPr sz="80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2717" name="Google Shape;2717;p43"/>
          <p:cNvGrpSpPr/>
          <p:nvPr/>
        </p:nvGrpSpPr>
        <p:grpSpPr>
          <a:xfrm rot="-2700000" flipH="1">
            <a:off x="7108397" y="3468962"/>
            <a:ext cx="1710409" cy="1128989"/>
            <a:chOff x="-1672325" y="2744238"/>
            <a:chExt cx="1710425" cy="1129000"/>
          </a:xfrm>
        </p:grpSpPr>
        <p:sp>
          <p:nvSpPr>
            <p:cNvPr id="2718" name="Google Shape;2718;p43"/>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3"/>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3"/>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3"/>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3"/>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3"/>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3"/>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3"/>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3"/>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3"/>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3"/>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3"/>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3"/>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3"/>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3"/>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3"/>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3"/>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3"/>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3"/>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3"/>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3"/>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3"/>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3"/>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3"/>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3"/>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3"/>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3"/>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3"/>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3"/>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3"/>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3"/>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3"/>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3"/>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3"/>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3"/>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3"/>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3"/>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3"/>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3"/>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3"/>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3"/>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3"/>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3"/>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3"/>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3"/>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3"/>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3"/>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3"/>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3"/>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3"/>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3"/>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3"/>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3"/>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3"/>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3"/>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3"/>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3"/>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3"/>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3"/>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3"/>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3"/>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3"/>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3"/>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3"/>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3"/>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3"/>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3"/>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3"/>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3"/>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3"/>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3"/>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3"/>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3"/>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3"/>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3"/>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3"/>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3"/>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3"/>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3"/>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3"/>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3"/>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3"/>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3"/>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3"/>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3"/>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3"/>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3"/>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3"/>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3"/>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3"/>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3"/>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3"/>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3"/>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3"/>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3"/>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3"/>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3"/>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3"/>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3"/>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3"/>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3"/>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3"/>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3"/>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3"/>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3"/>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3"/>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3"/>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3"/>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43"/>
          <p:cNvGrpSpPr/>
          <p:nvPr/>
        </p:nvGrpSpPr>
        <p:grpSpPr>
          <a:xfrm flipH="1">
            <a:off x="1393838" y="475764"/>
            <a:ext cx="981662" cy="884470"/>
            <a:chOff x="2602650" y="2020875"/>
            <a:chExt cx="1170875" cy="1054950"/>
          </a:xfrm>
        </p:grpSpPr>
        <p:sp>
          <p:nvSpPr>
            <p:cNvPr id="2827" name="Google Shape;2827;p43"/>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3"/>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3"/>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3"/>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3"/>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3"/>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3"/>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3"/>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3"/>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3"/>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3"/>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3"/>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3"/>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3"/>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3"/>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3"/>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3"/>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3"/>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3"/>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3"/>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3"/>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3"/>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3"/>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3"/>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3"/>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3"/>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3"/>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3"/>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3"/>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3"/>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3"/>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3"/>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3"/>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3"/>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3"/>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3"/>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3"/>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3"/>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3"/>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3"/>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3"/>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3"/>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3"/>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3"/>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3"/>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3"/>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3"/>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3"/>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3"/>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3"/>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3"/>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3"/>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3"/>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3"/>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3"/>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3"/>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3"/>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3"/>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3"/>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3"/>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3"/>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3"/>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3"/>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3"/>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3"/>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3"/>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3"/>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3"/>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3"/>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3"/>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3"/>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3"/>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3"/>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3"/>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3"/>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3"/>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3"/>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3"/>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3"/>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3"/>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3"/>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3"/>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3"/>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3"/>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3"/>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3"/>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3"/>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3"/>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3"/>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3"/>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3"/>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3"/>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3"/>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3"/>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3"/>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3"/>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3"/>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3"/>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3"/>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3"/>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3"/>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3"/>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3"/>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3"/>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3"/>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3"/>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3"/>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3"/>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5" name="Google Shape;2935;p43"/>
          <p:cNvSpPr/>
          <p:nvPr/>
        </p:nvSpPr>
        <p:spPr>
          <a:xfrm>
            <a:off x="2727013" y="15781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3"/>
          <p:cNvSpPr/>
          <p:nvPr/>
        </p:nvSpPr>
        <p:spPr>
          <a:xfrm>
            <a:off x="5038729" y="2682343"/>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3"/>
          <p:cNvSpPr/>
          <p:nvPr/>
        </p:nvSpPr>
        <p:spPr>
          <a:xfrm>
            <a:off x="4496988" y="46448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082227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970"/>
        <p:cNvGrpSpPr/>
        <p:nvPr/>
      </p:nvGrpSpPr>
      <p:grpSpPr>
        <a:xfrm>
          <a:off x="0" y="0"/>
          <a:ext cx="0" cy="0"/>
          <a:chOff x="0" y="0"/>
          <a:chExt cx="0" cy="0"/>
        </a:xfrm>
      </p:grpSpPr>
      <p:sp>
        <p:nvSpPr>
          <p:cNvPr id="3972" name="Google Shape;3972;p48"/>
          <p:cNvSpPr txBox="1">
            <a:spLocks noGrp="1"/>
          </p:cNvSpPr>
          <p:nvPr>
            <p:ph type="title" idx="2"/>
          </p:nvPr>
        </p:nvSpPr>
        <p:spPr>
          <a:xfrm>
            <a:off x="24098" y="75496"/>
            <a:ext cx="8954801" cy="70129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ES" sz="1600" b="0" dirty="0">
                <a:solidFill>
                  <a:schemeClr val="bg1"/>
                </a:solidFill>
                <a:latin typeface="Abril Fatface" panose="02000503000000020003" pitchFamily="2" charset="0"/>
              </a:rPr>
              <a:t> En el mapa curricular pueden observarse de manera horizontal la secuencia y la gradualidad de los espacios curriculares que se cursan a lo largo de la educación básica.</a:t>
            </a:r>
            <a:br>
              <a:rPr lang="es-ES" sz="1600" b="0" dirty="0">
                <a:solidFill>
                  <a:schemeClr val="bg1"/>
                </a:solidFill>
                <a:latin typeface="Abril Fatface" panose="02000503000000020003" pitchFamily="2" charset="0"/>
              </a:rPr>
            </a:br>
            <a:endParaRPr sz="1600" b="0" dirty="0">
              <a:solidFill>
                <a:schemeClr val="bg1"/>
              </a:solidFill>
              <a:latin typeface="Abril Fatface" panose="02000503000000020003" pitchFamily="2" charset="0"/>
            </a:endParaRPr>
          </a:p>
        </p:txBody>
      </p:sp>
      <p:sp>
        <p:nvSpPr>
          <p:cNvPr id="4295" name="Google Shape;4295;p48"/>
          <p:cNvSpPr/>
          <p:nvPr/>
        </p:nvSpPr>
        <p:spPr>
          <a:xfrm>
            <a:off x="1771613" y="12715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8"/>
          <p:cNvSpPr/>
          <p:nvPr/>
        </p:nvSpPr>
        <p:spPr>
          <a:xfrm>
            <a:off x="5368312" y="429554"/>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Imagen 2">
            <a:extLst>
              <a:ext uri="{FF2B5EF4-FFF2-40B4-BE49-F238E27FC236}">
                <a16:creationId xmlns:a16="http://schemas.microsoft.com/office/drawing/2014/main" id="{9E875DD2-9396-9A8E-FBF4-6CF7B3AEF54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208" b="94792" l="3880" r="99414">
                        <a14:foregroundMark x1="7613" y1="7422" x2="6076" y2="75130"/>
                        <a14:foregroundMark x1="3880" y1="26432" x2="4319" y2="70182"/>
                        <a14:foregroundMark x1="14568" y1="17969" x2="30527" y2="24089"/>
                        <a14:foregroundMark x1="30527" y1="24089" x2="19839" y2="30599"/>
                        <a14:foregroundMark x1="19839" y1="30599" x2="15813" y2="30599"/>
                        <a14:foregroundMark x1="55124" y1="18750" x2="51757" y2="27344"/>
                        <a14:foregroundMark x1="51757" y1="27344" x2="59810" y2="31380"/>
                        <a14:foregroundMark x1="59810" y1="31380" x2="61054" y2="22005"/>
                        <a14:foregroundMark x1="61054" y1="22005" x2="59883" y2="16016"/>
                        <a14:foregroundMark x1="73499" y1="7422" x2="86676" y2="7682"/>
                        <a14:foregroundMark x1="86676" y1="7682" x2="92899" y2="10938"/>
                        <a14:foregroundMark x1="92899" y1="10938" x2="87214" y2="20170"/>
                        <a14:foregroundMark x1="83181" y1="20865" x2="80015" y2="19792"/>
                        <a14:foregroundMark x1="80015" y1="19792" x2="76867" y2="11068"/>
                        <a14:foregroundMark x1="76867" y1="11068" x2="81918" y2="6641"/>
                        <a14:foregroundMark x1="70864" y1="17578" x2="87994" y2="13672"/>
                        <a14:foregroundMark x1="87994" y1="13672" x2="93192" y2="9766"/>
                        <a14:foregroundMark x1="93192" y1="9766" x2="93924" y2="19531"/>
                        <a14:foregroundMark x1="93924" y1="19531" x2="73646" y2="13281"/>
                        <a14:foregroundMark x1="97657" y1="5599" x2="97218" y2="17448"/>
                        <a14:foregroundMark x1="97218" y1="17448" x2="75403" y2="17969"/>
                        <a14:foregroundMark x1="99048" y1="6120" x2="98682" y2="17969"/>
                        <a14:foregroundMark x1="98682" y1="17969" x2="99048" y2="19271"/>
                        <a14:foregroundMark x1="13324" y1="39453" x2="40410" y2="41927"/>
                        <a14:foregroundMark x1="16837" y1="79557" x2="22914" y2="79167"/>
                        <a14:foregroundMark x1="22914" y1="79167" x2="37482" y2="83724"/>
                        <a14:foregroundMark x1="37482" y1="83724" x2="21669" y2="87630"/>
                        <a14:foregroundMark x1="47365" y1="87891" x2="64714" y2="86458"/>
                        <a14:foregroundMark x1="64714" y1="86458" x2="72621" y2="86719"/>
                        <a14:foregroundMark x1="78770" y1="92839" x2="91654" y2="94792"/>
                        <a14:foregroundMark x1="99341" y1="76042" x2="98902" y2="81250"/>
                        <a14:foregroundMark x1="90996" y1="65885" x2="75037" y2="64714"/>
                        <a14:foregroundMark x1="73353" y1="64193" x2="87701" y2="68880"/>
                        <a14:foregroundMark x1="87701" y1="68880" x2="95242" y2="66406"/>
                        <a14:foregroundMark x1="95242" y1="66406" x2="95388" y2="66146"/>
                        <a14:foregroundMark x1="61640" y1="55339" x2="44949" y2="50521"/>
                        <a14:foregroundMark x1="44949" y1="50521" x2="40996" y2="52344"/>
                        <a14:foregroundMark x1="17789" y1="63932" x2="34114" y2="65885"/>
                        <a14:foregroundMark x1="34114" y1="65885" x2="38360" y2="64453"/>
                        <a14:foregroundMark x1="49414" y1="16797" x2="49634" y2="32422"/>
                        <a14:foregroundMark x1="49634" y1="32422" x2="62006" y2="34505"/>
                        <a14:foregroundMark x1="62006" y1="34505" x2="65081" y2="24219"/>
                        <a14:foregroundMark x1="65081" y1="24219" x2="55271" y2="12630"/>
                        <a14:foregroundMark x1="55271" y1="12630" x2="49195" y2="13021"/>
                        <a14:foregroundMark x1="69180" y1="19010" x2="75403" y2="18229"/>
                        <a14:foregroundMark x1="75403" y1="18229" x2="76135" y2="18229"/>
                        <a14:foregroundMark x1="99414" y1="5208" x2="99414" y2="18490"/>
                        <a14:foregroundMark x1="99195" y1="5859" x2="87335" y2="5599"/>
                        <a14:backgroundMark x1="82650" y1="22396" x2="87116" y2="22005"/>
                      </a14:backgroundRemoval>
                    </a14:imgEffect>
                  </a14:imgLayer>
                </a14:imgProps>
              </a:ext>
            </a:extLst>
          </a:blip>
          <a:srcRect r="1489"/>
          <a:stretch/>
        </p:blipFill>
        <p:spPr>
          <a:xfrm>
            <a:off x="-111218" y="517789"/>
            <a:ext cx="9231119" cy="4775236"/>
          </a:xfrm>
          <a:prstGeom prst="rect">
            <a:avLst/>
          </a:prstGeom>
        </p:spPr>
      </p:pic>
    </p:spTree>
    <p:extLst>
      <p:ext uri="{BB962C8B-B14F-4D97-AF65-F5344CB8AC3E}">
        <p14:creationId xmlns:p14="http://schemas.microsoft.com/office/powerpoint/2010/main" val="12875742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970"/>
        <p:cNvGrpSpPr/>
        <p:nvPr/>
      </p:nvGrpSpPr>
      <p:grpSpPr>
        <a:xfrm>
          <a:off x="0" y="0"/>
          <a:ext cx="0" cy="0"/>
          <a:chOff x="0" y="0"/>
          <a:chExt cx="0" cy="0"/>
        </a:xfrm>
      </p:grpSpPr>
      <p:sp>
        <p:nvSpPr>
          <p:cNvPr id="3972" name="Google Shape;3972;p48"/>
          <p:cNvSpPr txBox="1">
            <a:spLocks noGrp="1"/>
          </p:cNvSpPr>
          <p:nvPr>
            <p:ph type="title" idx="2"/>
          </p:nvPr>
        </p:nvSpPr>
        <p:spPr>
          <a:xfrm>
            <a:off x="373999" y="429554"/>
            <a:ext cx="8396001" cy="1880377"/>
          </a:xfrm>
          <a:prstGeom prst="rect">
            <a:avLst/>
          </a:prstGeom>
        </p:spPr>
        <p:txBody>
          <a:bodyPr spcFirstLastPara="1" wrap="square" lIns="91425" tIns="91425" rIns="91425" bIns="91425" anchor="t" anchorCtr="0">
            <a:noAutofit/>
          </a:bodyPr>
          <a:lstStyle/>
          <a:p>
            <a:pPr marL="285750" lvl="0" indent="-285750" algn="l" rtl="0">
              <a:spcBef>
                <a:spcPts val="0"/>
              </a:spcBef>
              <a:spcAft>
                <a:spcPts val="0"/>
              </a:spcAft>
              <a:buSzPct val="100000"/>
              <a:buFont typeface="Arial" panose="020B0604020202020204" pitchFamily="34" charset="0"/>
              <a:buChar char="•"/>
            </a:pPr>
            <a:r>
              <a:rPr lang="es-ES" sz="1800" b="0" dirty="0">
                <a:solidFill>
                  <a:schemeClr val="bg1"/>
                </a:solidFill>
                <a:latin typeface="Abril Fatface" panose="02000503000000020003" pitchFamily="2" charset="0"/>
              </a:rPr>
              <a:t>Para cumplir estos aprendizajes de manera oportuna, se debe normar un horario de clases, es decir, marcar las horas que necesitamos que el alumno dure en la escuela.</a:t>
            </a:r>
            <a:br>
              <a:rPr lang="es-ES" sz="1800" b="0" dirty="0">
                <a:solidFill>
                  <a:schemeClr val="bg1"/>
                </a:solidFill>
                <a:latin typeface="Abril Fatface" panose="02000503000000020003" pitchFamily="2" charset="0"/>
              </a:rPr>
            </a:br>
            <a:r>
              <a:rPr lang="es-ES" sz="1800" b="0" dirty="0">
                <a:solidFill>
                  <a:schemeClr val="bg1"/>
                </a:solidFill>
                <a:latin typeface="Abril Fatface" panose="02000503000000020003" pitchFamily="2" charset="0"/>
              </a:rPr>
              <a:t>En este programa se estipulan como obligatorias y necesarias de 3 horas diarias, solicitando 600 horas al año como mínimo en el nivel preescolar. Dentro de este mismo existe la flexibilidad de horarios entran las jornadas regulares, tiempo completo, jornada ampliada y la posibilidad de hacer menos por horarios de asambleas, descansos, etc. </a:t>
            </a:r>
            <a:br>
              <a:rPr lang="es-ES" sz="1800" b="0" dirty="0">
                <a:solidFill>
                  <a:schemeClr val="bg1"/>
                </a:solidFill>
                <a:latin typeface="Abril Fatface" panose="02000503000000020003" pitchFamily="2" charset="0"/>
              </a:rPr>
            </a:br>
            <a:endParaRPr sz="1800" b="0" dirty="0">
              <a:solidFill>
                <a:schemeClr val="bg1"/>
              </a:solidFill>
              <a:latin typeface="Abril Fatface" panose="02000503000000020003" pitchFamily="2" charset="0"/>
            </a:endParaRPr>
          </a:p>
        </p:txBody>
      </p:sp>
      <p:sp>
        <p:nvSpPr>
          <p:cNvPr id="4295" name="Google Shape;4295;p48"/>
          <p:cNvSpPr/>
          <p:nvPr/>
        </p:nvSpPr>
        <p:spPr>
          <a:xfrm>
            <a:off x="1771613" y="1271500"/>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8"/>
          <p:cNvSpPr/>
          <p:nvPr/>
        </p:nvSpPr>
        <p:spPr>
          <a:xfrm>
            <a:off x="5368312" y="429554"/>
            <a:ext cx="347235" cy="34723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Imagen 1">
            <a:extLst>
              <a:ext uri="{FF2B5EF4-FFF2-40B4-BE49-F238E27FC236}">
                <a16:creationId xmlns:a16="http://schemas.microsoft.com/office/drawing/2014/main" id="{2CD5A81E-1912-98FC-7259-9EA1F37C7626}"/>
              </a:ext>
            </a:extLst>
          </p:cNvPr>
          <p:cNvPicPr>
            <a:picLocks noChangeAspect="1"/>
          </p:cNvPicPr>
          <p:nvPr/>
        </p:nvPicPr>
        <p:blipFill>
          <a:blip r:embed="rId3"/>
          <a:stretch>
            <a:fillRect/>
          </a:stretch>
        </p:blipFill>
        <p:spPr>
          <a:xfrm>
            <a:off x="-1" y="2898540"/>
            <a:ext cx="9144000" cy="2091070"/>
          </a:xfrm>
          <a:prstGeom prst="rect">
            <a:avLst/>
          </a:prstGeom>
        </p:spPr>
      </p:pic>
    </p:spTree>
    <p:extLst>
      <p:ext uri="{BB962C8B-B14F-4D97-AF65-F5344CB8AC3E}">
        <p14:creationId xmlns:p14="http://schemas.microsoft.com/office/powerpoint/2010/main" val="342789726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9D9532E-3B3C-0AB7-36FE-0A1C27A21B76}"/>
              </a:ext>
            </a:extLst>
          </p:cNvPr>
          <p:cNvPicPr>
            <a:picLocks noChangeAspect="1"/>
          </p:cNvPicPr>
          <p:nvPr/>
        </p:nvPicPr>
        <p:blipFill>
          <a:blip r:embed="rId2"/>
          <a:stretch>
            <a:fillRect/>
          </a:stretch>
        </p:blipFill>
        <p:spPr>
          <a:xfrm>
            <a:off x="2663038" y="0"/>
            <a:ext cx="6002323" cy="5143500"/>
          </a:xfrm>
          <a:prstGeom prst="rect">
            <a:avLst/>
          </a:prstGeom>
        </p:spPr>
      </p:pic>
      <p:sp>
        <p:nvSpPr>
          <p:cNvPr id="3" name="CuadroTexto 2">
            <a:extLst>
              <a:ext uri="{FF2B5EF4-FFF2-40B4-BE49-F238E27FC236}">
                <a16:creationId xmlns:a16="http://schemas.microsoft.com/office/drawing/2014/main" id="{7691D162-CB8C-1CB2-C821-8C5583D7779F}"/>
              </a:ext>
            </a:extLst>
          </p:cNvPr>
          <p:cNvSpPr txBox="1"/>
          <p:nvPr/>
        </p:nvSpPr>
        <p:spPr>
          <a:xfrm>
            <a:off x="478639" y="2033141"/>
            <a:ext cx="1739900" cy="1077218"/>
          </a:xfrm>
          <a:prstGeom prst="rect">
            <a:avLst/>
          </a:prstGeom>
          <a:noFill/>
        </p:spPr>
        <p:txBody>
          <a:bodyPr wrap="square" rtlCol="0">
            <a:spAutoFit/>
          </a:bodyPr>
          <a:lstStyle/>
          <a:p>
            <a:r>
              <a:rPr lang="es-ES" sz="3200" dirty="0">
                <a:solidFill>
                  <a:schemeClr val="bg1"/>
                </a:solidFill>
                <a:latin typeface="Abril Fatface" panose="02000503000000020003" pitchFamily="2" charset="0"/>
              </a:rPr>
              <a:t>Horas lectivas</a:t>
            </a:r>
            <a:endParaRPr lang="es-MX" sz="3200" dirty="0">
              <a:solidFill>
                <a:schemeClr val="bg1"/>
              </a:solidFill>
              <a:latin typeface="Abril Fatface" panose="02000503000000020003" pitchFamily="2" charset="0"/>
            </a:endParaRPr>
          </a:p>
        </p:txBody>
      </p:sp>
      <p:pic>
        <p:nvPicPr>
          <p:cNvPr id="4" name="Imagen 3">
            <a:extLst>
              <a:ext uri="{FF2B5EF4-FFF2-40B4-BE49-F238E27FC236}">
                <a16:creationId xmlns:a16="http://schemas.microsoft.com/office/drawing/2014/main" id="{6D67C165-4C64-8325-5CA8-B663C400527E}"/>
              </a:ext>
            </a:extLst>
          </p:cNvPr>
          <p:cNvPicPr>
            <a:picLocks noChangeAspect="1"/>
          </p:cNvPicPr>
          <p:nvPr/>
        </p:nvPicPr>
        <p:blipFill>
          <a:blip r:embed="rId3"/>
          <a:stretch>
            <a:fillRect/>
          </a:stretch>
        </p:blipFill>
        <p:spPr>
          <a:xfrm>
            <a:off x="1047458" y="2943045"/>
            <a:ext cx="1615580" cy="1213209"/>
          </a:xfrm>
          <a:prstGeom prst="rect">
            <a:avLst/>
          </a:prstGeom>
        </p:spPr>
      </p:pic>
      <p:pic>
        <p:nvPicPr>
          <p:cNvPr id="5" name="Imagen 4">
            <a:extLst>
              <a:ext uri="{FF2B5EF4-FFF2-40B4-BE49-F238E27FC236}">
                <a16:creationId xmlns:a16="http://schemas.microsoft.com/office/drawing/2014/main" id="{D9BA6C78-E837-2175-CB27-7DA70A33AE72}"/>
              </a:ext>
            </a:extLst>
          </p:cNvPr>
          <p:cNvPicPr>
            <a:picLocks noChangeAspect="1"/>
          </p:cNvPicPr>
          <p:nvPr/>
        </p:nvPicPr>
        <p:blipFill>
          <a:blip r:embed="rId4"/>
          <a:stretch>
            <a:fillRect/>
          </a:stretch>
        </p:blipFill>
        <p:spPr>
          <a:xfrm>
            <a:off x="276819" y="987246"/>
            <a:ext cx="944962" cy="883997"/>
          </a:xfrm>
          <a:prstGeom prst="rect">
            <a:avLst/>
          </a:prstGeom>
        </p:spPr>
      </p:pic>
    </p:spTree>
    <p:extLst>
      <p:ext uri="{BB962C8B-B14F-4D97-AF65-F5344CB8AC3E}">
        <p14:creationId xmlns:p14="http://schemas.microsoft.com/office/powerpoint/2010/main" val="59095000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78"/>
        <p:cNvGrpSpPr/>
        <p:nvPr/>
      </p:nvGrpSpPr>
      <p:grpSpPr>
        <a:xfrm>
          <a:off x="0" y="0"/>
          <a:ext cx="0" cy="0"/>
          <a:chOff x="0" y="0"/>
          <a:chExt cx="0" cy="0"/>
        </a:xfrm>
      </p:grpSpPr>
      <p:sp>
        <p:nvSpPr>
          <p:cNvPr id="1380" name="Google Shape;1380;p38"/>
          <p:cNvSpPr txBox="1">
            <a:spLocks noGrp="1"/>
          </p:cNvSpPr>
          <p:nvPr>
            <p:ph type="title" idx="2"/>
          </p:nvPr>
        </p:nvSpPr>
        <p:spPr>
          <a:xfrm flipH="1">
            <a:off x="1325526" y="2653457"/>
            <a:ext cx="6257108" cy="141533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sz="6600" b="1" dirty="0">
                <a:effectLst>
                  <a:outerShdw blurRad="38100" dist="38100" dir="2700000" algn="tl">
                    <a:srgbClr val="000000">
                      <a:alpha val="43137"/>
                    </a:srgbClr>
                  </a:outerShdw>
                </a:effectLst>
                <a:latin typeface="The Serif Hand Black" panose="03070902030502020204" pitchFamily="66" charset="0"/>
              </a:rPr>
              <a:t>Consultas públicas de 2014 y 2016</a:t>
            </a:r>
            <a:br>
              <a:rPr lang="es-ES" sz="6600" b="1" dirty="0">
                <a:effectLst>
                  <a:outerShdw blurRad="38100" dist="38100" dir="2700000" algn="tl">
                    <a:srgbClr val="000000">
                      <a:alpha val="43137"/>
                    </a:srgbClr>
                  </a:outerShdw>
                </a:effectLst>
                <a:latin typeface="The Serif Hand Black" panose="03070902030502020204" pitchFamily="66" charset="0"/>
              </a:rPr>
            </a:br>
            <a:endParaRPr sz="66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1382" name="Google Shape;1382;p38"/>
          <p:cNvGrpSpPr/>
          <p:nvPr/>
        </p:nvGrpSpPr>
        <p:grpSpPr>
          <a:xfrm>
            <a:off x="4954945" y="741241"/>
            <a:ext cx="981662" cy="884470"/>
            <a:chOff x="2602650" y="2020875"/>
            <a:chExt cx="1170875" cy="1054950"/>
          </a:xfrm>
        </p:grpSpPr>
        <p:sp>
          <p:nvSpPr>
            <p:cNvPr id="1383" name="Google Shape;1383;p3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 name="Google Shape;1491;p38"/>
          <p:cNvSpPr/>
          <p:nvPr/>
        </p:nvSpPr>
        <p:spPr>
          <a:xfrm>
            <a:off x="4057677" y="1564970"/>
            <a:ext cx="332649" cy="332649"/>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8"/>
          <p:cNvSpPr/>
          <p:nvPr/>
        </p:nvSpPr>
        <p:spPr>
          <a:xfrm>
            <a:off x="2279771" y="241934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8"/>
          <p:cNvSpPr/>
          <p:nvPr/>
        </p:nvSpPr>
        <p:spPr>
          <a:xfrm>
            <a:off x="4452593" y="2711971"/>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 name="Google Shape;1494;p38"/>
          <p:cNvGrpSpPr/>
          <p:nvPr/>
        </p:nvGrpSpPr>
        <p:grpSpPr>
          <a:xfrm rot="8701267" flipH="1">
            <a:off x="841628" y="3117319"/>
            <a:ext cx="1151726" cy="1128325"/>
            <a:chOff x="-543550" y="1288913"/>
            <a:chExt cx="1151675" cy="1128275"/>
          </a:xfrm>
        </p:grpSpPr>
        <p:sp>
          <p:nvSpPr>
            <p:cNvPr id="1495" name="Google Shape;1495;p3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38"/>
          <p:cNvGrpSpPr/>
          <p:nvPr/>
        </p:nvGrpSpPr>
        <p:grpSpPr>
          <a:xfrm rot="6819330" flipH="1">
            <a:off x="7239956" y="2040411"/>
            <a:ext cx="1084692" cy="1062653"/>
            <a:chOff x="-543550" y="1288913"/>
            <a:chExt cx="1151675" cy="1128275"/>
          </a:xfrm>
        </p:grpSpPr>
        <p:sp>
          <p:nvSpPr>
            <p:cNvPr id="1598" name="Google Shape;1598;p3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5486564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6FF1F243-5001-E884-C35F-E4C654977C54}"/>
              </a:ext>
            </a:extLst>
          </p:cNvPr>
          <p:cNvPicPr>
            <a:picLocks noChangeAspect="1"/>
          </p:cNvPicPr>
          <p:nvPr/>
        </p:nvPicPr>
        <p:blipFill>
          <a:blip r:embed="rId2"/>
          <a:stretch>
            <a:fillRect/>
          </a:stretch>
        </p:blipFill>
        <p:spPr>
          <a:xfrm>
            <a:off x="1554032" y="0"/>
            <a:ext cx="6035936" cy="5143500"/>
          </a:xfrm>
          <a:prstGeom prst="rect">
            <a:avLst/>
          </a:prstGeom>
        </p:spPr>
      </p:pic>
    </p:spTree>
    <p:extLst>
      <p:ext uri="{BB962C8B-B14F-4D97-AF65-F5344CB8AC3E}">
        <p14:creationId xmlns:p14="http://schemas.microsoft.com/office/powerpoint/2010/main" val="76271381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49"/>
        <p:cNvGrpSpPr/>
        <p:nvPr/>
      </p:nvGrpSpPr>
      <p:grpSpPr>
        <a:xfrm>
          <a:off x="0" y="0"/>
          <a:ext cx="0" cy="0"/>
          <a:chOff x="0" y="0"/>
          <a:chExt cx="0" cy="0"/>
        </a:xfrm>
      </p:grpSpPr>
      <p:grpSp>
        <p:nvGrpSpPr>
          <p:cNvPr id="1166" name="Google Shape;1166;p37"/>
          <p:cNvGrpSpPr/>
          <p:nvPr/>
        </p:nvGrpSpPr>
        <p:grpSpPr>
          <a:xfrm rot="348058" flipH="1">
            <a:off x="7566230" y="188371"/>
            <a:ext cx="915538" cy="806402"/>
            <a:chOff x="4947275" y="561075"/>
            <a:chExt cx="1029325" cy="906625"/>
          </a:xfrm>
        </p:grpSpPr>
        <p:sp>
          <p:nvSpPr>
            <p:cNvPr id="1167" name="Google Shape;1167;p37"/>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37"/>
          <p:cNvGrpSpPr/>
          <p:nvPr/>
        </p:nvGrpSpPr>
        <p:grpSpPr>
          <a:xfrm rot="8701267" flipH="1">
            <a:off x="7357553" y="3165044"/>
            <a:ext cx="1151726" cy="1128325"/>
            <a:chOff x="-543550" y="1288913"/>
            <a:chExt cx="1151675" cy="1128275"/>
          </a:xfrm>
        </p:grpSpPr>
        <p:sp>
          <p:nvSpPr>
            <p:cNvPr id="1271" name="Google Shape;1271;p37"/>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7"/>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7"/>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7"/>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7"/>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7"/>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7"/>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7"/>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7"/>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7"/>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7"/>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7"/>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7"/>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7"/>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7"/>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7"/>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7"/>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7"/>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7"/>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7"/>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7"/>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7"/>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7"/>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7"/>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7"/>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7"/>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7"/>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7"/>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7"/>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7"/>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7"/>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7"/>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7"/>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7"/>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7"/>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7"/>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7"/>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7"/>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7"/>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7"/>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7"/>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7"/>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7"/>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7"/>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7"/>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7"/>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7"/>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7"/>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7"/>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7"/>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7"/>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7"/>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7"/>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7"/>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7"/>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7"/>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7"/>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7"/>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7"/>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7"/>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7"/>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7"/>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7"/>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7"/>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7"/>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7"/>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7"/>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7"/>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7"/>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7"/>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7"/>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7"/>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7"/>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7"/>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7"/>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7"/>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7"/>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7"/>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 name="Google Shape;1373;p37"/>
          <p:cNvSpPr/>
          <p:nvPr/>
        </p:nvSpPr>
        <p:spPr>
          <a:xfrm>
            <a:off x="713221" y="518821"/>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7"/>
          <p:cNvSpPr/>
          <p:nvPr/>
        </p:nvSpPr>
        <p:spPr>
          <a:xfrm>
            <a:off x="2443871" y="651071"/>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CuadroTexto 262">
            <a:extLst>
              <a:ext uri="{FF2B5EF4-FFF2-40B4-BE49-F238E27FC236}">
                <a16:creationId xmlns:a16="http://schemas.microsoft.com/office/drawing/2014/main" id="{E7592B61-A6D4-952C-BFD9-CD6262A182CA}"/>
              </a:ext>
            </a:extLst>
          </p:cNvPr>
          <p:cNvSpPr txBox="1"/>
          <p:nvPr/>
        </p:nvSpPr>
        <p:spPr>
          <a:xfrm>
            <a:off x="254615" y="309592"/>
            <a:ext cx="8015549" cy="4708981"/>
          </a:xfrm>
          <a:prstGeom prst="rect">
            <a:avLst/>
          </a:prstGeom>
          <a:noFill/>
        </p:spPr>
        <p:txBody>
          <a:bodyPr wrap="square">
            <a:spAutoFit/>
          </a:bodyPr>
          <a:lstStyle/>
          <a:p>
            <a:r>
              <a:rPr lang="es-ES" sz="2000" dirty="0">
                <a:solidFill>
                  <a:schemeClr val="bg1"/>
                </a:solidFill>
                <a:latin typeface="Abril Fatface" panose="02000503000000020003" pitchFamily="2" charset="0"/>
              </a:rPr>
              <a:t>En 2014 según el consenso acerca de lo que la educación básica debe hacer resalta el:</a:t>
            </a:r>
          </a:p>
          <a:p>
            <a:endParaRPr lang="es-ES" sz="2000" dirty="0">
              <a:solidFill>
                <a:schemeClr val="bg1"/>
              </a:solidFill>
              <a:latin typeface="Abril Fatface" panose="02000503000000020003" pitchFamily="2" charset="0"/>
            </a:endParaRP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Formar estudiantes capaces de resolver problemas. </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Centrar la atención en el estudiante</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Contar con programas con mayor profundización en los temas de estudio. </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Formar a los estudiantes en el manejo de sus emociones.</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Tener en cuenta el contexto, las necesidades, los intereses y los estilos de aprendizaje de los estudiantes. </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Fomentar la tolerancia, el respeto, la convivencia, la interculturalidad y promover la equidad de género.</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Propiciar la construcción de redes de trabajo </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Fortalecer la autonomía escolar.</a:t>
            </a:r>
          </a:p>
          <a:p>
            <a:pPr marL="342900" indent="-342900">
              <a:buClr>
                <a:schemeClr val="bg1"/>
              </a:buClr>
              <a:buFont typeface="Arial" panose="020B0604020202020204" pitchFamily="34" charset="0"/>
              <a:buChar char="•"/>
            </a:pPr>
            <a:r>
              <a:rPr lang="es-ES" sz="2000" dirty="0">
                <a:solidFill>
                  <a:schemeClr val="bg1"/>
                </a:solidFill>
                <a:latin typeface="Abril Fatface" panose="02000503000000020003" pitchFamily="2" charset="0"/>
              </a:rPr>
              <a:t>Promover una mayor participación de los padres de familia.</a:t>
            </a:r>
            <a:endParaRPr lang="es-MX" sz="2000" dirty="0">
              <a:solidFill>
                <a:schemeClr val="bg1"/>
              </a:solidFill>
              <a:latin typeface="Abril Fatface" panose="02000503000000020003" pitchFamily="2"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03"/>
        <p:cNvGrpSpPr/>
        <p:nvPr/>
      </p:nvGrpSpPr>
      <p:grpSpPr>
        <a:xfrm>
          <a:off x="0" y="0"/>
          <a:ext cx="0" cy="0"/>
          <a:chOff x="0" y="0"/>
          <a:chExt cx="0" cy="0"/>
        </a:xfrm>
      </p:grpSpPr>
      <p:grpSp>
        <p:nvGrpSpPr>
          <p:cNvPr id="1706" name="Google Shape;1706;p39"/>
          <p:cNvGrpSpPr/>
          <p:nvPr/>
        </p:nvGrpSpPr>
        <p:grpSpPr>
          <a:xfrm>
            <a:off x="894437" y="348843"/>
            <a:ext cx="915482" cy="806352"/>
            <a:chOff x="4947275" y="561075"/>
            <a:chExt cx="1029325" cy="906625"/>
          </a:xfrm>
        </p:grpSpPr>
        <p:sp>
          <p:nvSpPr>
            <p:cNvPr id="1707" name="Google Shape;1707;p39"/>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9"/>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9"/>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9"/>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9"/>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9"/>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9"/>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9"/>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9"/>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9"/>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9"/>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9"/>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9"/>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9"/>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9"/>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9"/>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9"/>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9"/>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9"/>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9"/>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9"/>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9"/>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9"/>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9"/>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9"/>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9"/>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9"/>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9"/>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9"/>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9"/>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9"/>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9"/>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9"/>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9"/>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9"/>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9"/>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9"/>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9"/>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9"/>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9"/>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9"/>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9"/>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9"/>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9"/>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9"/>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9"/>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9"/>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9"/>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9"/>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9"/>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9"/>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9"/>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9"/>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9"/>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9"/>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9"/>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9"/>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9"/>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9"/>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9"/>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9"/>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9"/>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9"/>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9"/>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9"/>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9"/>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9"/>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9"/>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9"/>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9"/>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9"/>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9"/>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9"/>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9"/>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9"/>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9"/>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9"/>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9"/>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9"/>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9"/>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9"/>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9"/>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9"/>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9"/>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9"/>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9"/>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9"/>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9"/>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9"/>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9"/>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9"/>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9"/>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9"/>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9"/>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9"/>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9"/>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9"/>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9"/>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9"/>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9"/>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9"/>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9"/>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9"/>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39"/>
          <p:cNvGrpSpPr/>
          <p:nvPr/>
        </p:nvGrpSpPr>
        <p:grpSpPr>
          <a:xfrm>
            <a:off x="6357375" y="3438413"/>
            <a:ext cx="1710425" cy="1129000"/>
            <a:chOff x="-1672325" y="2744238"/>
            <a:chExt cx="1710425" cy="1129000"/>
          </a:xfrm>
        </p:grpSpPr>
        <p:sp>
          <p:nvSpPr>
            <p:cNvPr id="1811" name="Google Shape;1811;p39"/>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9"/>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9"/>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9"/>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9"/>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9"/>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9"/>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9"/>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9"/>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9"/>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9"/>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9"/>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9"/>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9"/>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9"/>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9"/>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9"/>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9"/>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9"/>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9"/>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9"/>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9"/>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9"/>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9"/>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9"/>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9"/>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9"/>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9"/>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9"/>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9"/>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9"/>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9"/>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9"/>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9"/>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9"/>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9"/>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9"/>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9"/>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9"/>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9"/>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9"/>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9"/>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9"/>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9"/>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9"/>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9"/>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9"/>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9"/>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9"/>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9"/>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9"/>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9"/>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9"/>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9"/>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9"/>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9"/>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9"/>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9"/>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9"/>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9"/>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9"/>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9"/>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9"/>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9"/>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9"/>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9"/>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9"/>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9"/>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9"/>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9"/>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9"/>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9"/>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9"/>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9"/>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9"/>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9"/>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9"/>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9"/>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9"/>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9"/>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9"/>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9"/>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9"/>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9"/>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9"/>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9"/>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9"/>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9"/>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9"/>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9"/>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9"/>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9"/>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9"/>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39"/>
          <p:cNvSpPr/>
          <p:nvPr/>
        </p:nvSpPr>
        <p:spPr>
          <a:xfrm>
            <a:off x="8730825" y="37362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9"/>
          <p:cNvSpPr/>
          <p:nvPr/>
        </p:nvSpPr>
        <p:spPr>
          <a:xfrm>
            <a:off x="2238021" y="174209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9"/>
          <p:cNvSpPr/>
          <p:nvPr/>
        </p:nvSpPr>
        <p:spPr>
          <a:xfrm>
            <a:off x="4756296" y="174209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CuadroTexto 224">
            <a:extLst>
              <a:ext uri="{FF2B5EF4-FFF2-40B4-BE49-F238E27FC236}">
                <a16:creationId xmlns:a16="http://schemas.microsoft.com/office/drawing/2014/main" id="{73D61429-9419-901A-FC0B-CD88F7DE630F}"/>
              </a:ext>
            </a:extLst>
          </p:cNvPr>
          <p:cNvSpPr txBox="1"/>
          <p:nvPr/>
        </p:nvSpPr>
        <p:spPr>
          <a:xfrm>
            <a:off x="1076200" y="1155195"/>
            <a:ext cx="7962900" cy="2677656"/>
          </a:xfrm>
          <a:prstGeom prst="rect">
            <a:avLst/>
          </a:prstGeom>
          <a:noFill/>
        </p:spPr>
        <p:txBody>
          <a:bodyPr wrap="square">
            <a:spAutoFit/>
          </a:bodyPr>
          <a:lstStyle/>
          <a:p>
            <a:r>
              <a:rPr lang="es-ES" sz="2800" dirty="0">
                <a:solidFill>
                  <a:schemeClr val="bg1"/>
                </a:solidFill>
                <a:latin typeface="Abril Fatface" panose="02000503000000020003" pitchFamily="2" charset="0"/>
              </a:rPr>
              <a:t>En la consulta de 2016, los participantes aprobaron los principios éticos y los valores humanistas que estructuran el nuevo planteamiento educativo, y una opinión mayoritariamente positiva acerca de la definición de los fines de la educación.</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25"/>
        <p:cNvGrpSpPr/>
        <p:nvPr/>
      </p:nvGrpSpPr>
      <p:grpSpPr>
        <a:xfrm>
          <a:off x="0" y="0"/>
          <a:ext cx="0" cy="0"/>
          <a:chOff x="0" y="0"/>
          <a:chExt cx="0" cy="0"/>
        </a:xfrm>
      </p:grpSpPr>
      <p:sp>
        <p:nvSpPr>
          <p:cNvPr id="1928" name="Google Shape;1928;p40"/>
          <p:cNvSpPr/>
          <p:nvPr/>
        </p:nvSpPr>
        <p:spPr>
          <a:xfrm>
            <a:off x="3079346" y="53379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0"/>
          <p:cNvSpPr/>
          <p:nvPr/>
        </p:nvSpPr>
        <p:spPr>
          <a:xfrm>
            <a:off x="5370896" y="69514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0" name="Google Shape;1930;p40"/>
          <p:cNvGrpSpPr/>
          <p:nvPr/>
        </p:nvGrpSpPr>
        <p:grpSpPr>
          <a:xfrm rot="-6423687">
            <a:off x="7503454" y="1029334"/>
            <a:ext cx="1710442" cy="1129011"/>
            <a:chOff x="-1672325" y="2744238"/>
            <a:chExt cx="1710425" cy="1129000"/>
          </a:xfrm>
        </p:grpSpPr>
        <p:sp>
          <p:nvSpPr>
            <p:cNvPr id="1931" name="Google Shape;1931;p40"/>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0"/>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0"/>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0"/>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0"/>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0"/>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0"/>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0"/>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0"/>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0"/>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0"/>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0"/>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0"/>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0"/>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0"/>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0"/>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0"/>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0"/>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0"/>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0"/>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0"/>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0"/>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0"/>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0"/>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0"/>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0"/>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0"/>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0"/>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0"/>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0"/>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0"/>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0"/>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0"/>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0"/>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0"/>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0"/>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0"/>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0"/>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0"/>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0"/>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0"/>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0"/>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0"/>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0"/>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0"/>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0"/>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0"/>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0"/>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0"/>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0"/>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0"/>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0"/>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0"/>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0"/>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0"/>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0"/>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0"/>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0"/>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0"/>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0"/>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0"/>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0"/>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0"/>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0"/>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0"/>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0"/>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0"/>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0"/>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0"/>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0"/>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0"/>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0"/>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0"/>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0"/>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0"/>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0"/>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0"/>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0"/>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0"/>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0"/>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0"/>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0"/>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0"/>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0"/>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0"/>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0"/>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0"/>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0"/>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0"/>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0"/>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0"/>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0"/>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0"/>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0"/>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0"/>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0"/>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0"/>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0"/>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0"/>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0"/>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0"/>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0"/>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0"/>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0"/>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0"/>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0"/>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0"/>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0"/>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 name="Google Shape;2039;p40"/>
          <p:cNvGrpSpPr/>
          <p:nvPr/>
        </p:nvGrpSpPr>
        <p:grpSpPr>
          <a:xfrm>
            <a:off x="4674027" y="4153747"/>
            <a:ext cx="915482" cy="806352"/>
            <a:chOff x="4947275" y="561075"/>
            <a:chExt cx="1029325" cy="906625"/>
          </a:xfrm>
        </p:grpSpPr>
        <p:sp>
          <p:nvSpPr>
            <p:cNvPr id="2040" name="Google Shape;2040;p40"/>
            <p:cNvSpPr/>
            <p:nvPr/>
          </p:nvSpPr>
          <p:spPr>
            <a:xfrm>
              <a:off x="5556950" y="1106600"/>
              <a:ext cx="163575" cy="207975"/>
            </a:xfrm>
            <a:custGeom>
              <a:avLst/>
              <a:gdLst/>
              <a:ahLst/>
              <a:cxnLst/>
              <a:rect l="l" t="t" r="r" b="b"/>
              <a:pathLst>
                <a:path w="6543" h="8319" extrusionOk="0">
                  <a:moveTo>
                    <a:pt x="6483" y="0"/>
                  </a:moveTo>
                  <a:cubicBezTo>
                    <a:pt x="6346" y="0"/>
                    <a:pt x="5892" y="820"/>
                    <a:pt x="5892" y="820"/>
                  </a:cubicBezTo>
                  <a:cubicBezTo>
                    <a:pt x="5892" y="820"/>
                    <a:pt x="4391" y="4723"/>
                    <a:pt x="1389" y="7158"/>
                  </a:cubicBezTo>
                  <a:lnTo>
                    <a:pt x="2223" y="6924"/>
                  </a:lnTo>
                  <a:cubicBezTo>
                    <a:pt x="2223" y="6924"/>
                    <a:pt x="6159" y="1620"/>
                    <a:pt x="6459" y="453"/>
                  </a:cubicBezTo>
                  <a:cubicBezTo>
                    <a:pt x="6542" y="120"/>
                    <a:pt x="6536" y="0"/>
                    <a:pt x="6483" y="0"/>
                  </a:cubicBezTo>
                  <a:close/>
                  <a:moveTo>
                    <a:pt x="1389" y="7158"/>
                  </a:moveTo>
                  <a:cubicBezTo>
                    <a:pt x="321" y="8036"/>
                    <a:pt x="0" y="8319"/>
                    <a:pt x="30" y="8319"/>
                  </a:cubicBezTo>
                  <a:cubicBezTo>
                    <a:pt x="85" y="8319"/>
                    <a:pt x="1289" y="7391"/>
                    <a:pt x="1289" y="7391"/>
                  </a:cubicBezTo>
                  <a:lnTo>
                    <a:pt x="1389" y="7158"/>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0"/>
            <p:cNvSpPr/>
            <p:nvPr/>
          </p:nvSpPr>
          <p:spPr>
            <a:xfrm>
              <a:off x="5063625" y="685050"/>
              <a:ext cx="912975" cy="658875"/>
            </a:xfrm>
            <a:custGeom>
              <a:avLst/>
              <a:gdLst/>
              <a:ahLst/>
              <a:cxnLst/>
              <a:rect l="l" t="t" r="r" b="b"/>
              <a:pathLst>
                <a:path w="36519" h="26355" extrusionOk="0">
                  <a:moveTo>
                    <a:pt x="32415" y="1"/>
                  </a:moveTo>
                  <a:cubicBezTo>
                    <a:pt x="32299" y="1"/>
                    <a:pt x="32182" y="12"/>
                    <a:pt x="32063" y="36"/>
                  </a:cubicBezTo>
                  <a:cubicBezTo>
                    <a:pt x="29528" y="536"/>
                    <a:pt x="28527" y="1770"/>
                    <a:pt x="27326" y="1971"/>
                  </a:cubicBezTo>
                  <a:cubicBezTo>
                    <a:pt x="26092" y="2171"/>
                    <a:pt x="25525" y="3171"/>
                    <a:pt x="23824" y="4973"/>
                  </a:cubicBezTo>
                  <a:cubicBezTo>
                    <a:pt x="22089" y="6774"/>
                    <a:pt x="21322" y="6474"/>
                    <a:pt x="19221" y="8642"/>
                  </a:cubicBezTo>
                  <a:cubicBezTo>
                    <a:pt x="17153" y="10810"/>
                    <a:pt x="15718" y="12311"/>
                    <a:pt x="15318" y="14513"/>
                  </a:cubicBezTo>
                  <a:cubicBezTo>
                    <a:pt x="15318" y="14513"/>
                    <a:pt x="15018" y="13012"/>
                    <a:pt x="12449" y="13012"/>
                  </a:cubicBezTo>
                  <a:cubicBezTo>
                    <a:pt x="9847" y="13078"/>
                    <a:pt x="7979" y="13679"/>
                    <a:pt x="6178" y="15080"/>
                  </a:cubicBezTo>
                  <a:cubicBezTo>
                    <a:pt x="4443" y="16381"/>
                    <a:pt x="3042" y="17448"/>
                    <a:pt x="1508" y="20117"/>
                  </a:cubicBezTo>
                  <a:cubicBezTo>
                    <a:pt x="1" y="22706"/>
                    <a:pt x="618" y="26325"/>
                    <a:pt x="2696" y="26325"/>
                  </a:cubicBezTo>
                  <a:cubicBezTo>
                    <a:pt x="2733" y="26325"/>
                    <a:pt x="2771" y="26324"/>
                    <a:pt x="2809" y="26321"/>
                  </a:cubicBezTo>
                  <a:cubicBezTo>
                    <a:pt x="3419" y="26283"/>
                    <a:pt x="4010" y="26270"/>
                    <a:pt x="4543" y="26270"/>
                  </a:cubicBezTo>
                  <a:cubicBezTo>
                    <a:pt x="5875" y="26270"/>
                    <a:pt x="6845" y="26355"/>
                    <a:pt x="6845" y="26355"/>
                  </a:cubicBezTo>
                  <a:lnTo>
                    <a:pt x="20822" y="25154"/>
                  </a:lnTo>
                  <a:cubicBezTo>
                    <a:pt x="20822" y="25154"/>
                    <a:pt x="24358" y="22519"/>
                    <a:pt x="27827" y="18949"/>
                  </a:cubicBezTo>
                  <a:cubicBezTo>
                    <a:pt x="28260" y="18482"/>
                    <a:pt x="28727" y="18015"/>
                    <a:pt x="29161" y="17515"/>
                  </a:cubicBezTo>
                  <a:cubicBezTo>
                    <a:pt x="30896" y="15614"/>
                    <a:pt x="32497" y="13445"/>
                    <a:pt x="33498" y="11311"/>
                  </a:cubicBezTo>
                  <a:cubicBezTo>
                    <a:pt x="36518" y="4792"/>
                    <a:pt x="34780" y="1"/>
                    <a:pt x="3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0"/>
            <p:cNvSpPr/>
            <p:nvPr/>
          </p:nvSpPr>
          <p:spPr>
            <a:xfrm>
              <a:off x="5138850" y="1064475"/>
              <a:ext cx="423650" cy="272600"/>
            </a:xfrm>
            <a:custGeom>
              <a:avLst/>
              <a:gdLst/>
              <a:ahLst/>
              <a:cxnLst/>
              <a:rect l="l" t="t" r="r" b="b"/>
              <a:pathLst>
                <a:path w="16946" h="10904" extrusionOk="0">
                  <a:moveTo>
                    <a:pt x="8439" y="0"/>
                  </a:moveTo>
                  <a:cubicBezTo>
                    <a:pt x="8105" y="0"/>
                    <a:pt x="7224" y="717"/>
                    <a:pt x="6579" y="717"/>
                  </a:cubicBezTo>
                  <a:cubicBezTo>
                    <a:pt x="6441" y="717"/>
                    <a:pt x="6313" y="684"/>
                    <a:pt x="6205" y="603"/>
                  </a:cubicBezTo>
                  <a:cubicBezTo>
                    <a:pt x="6137" y="551"/>
                    <a:pt x="6091" y="528"/>
                    <a:pt x="6059" y="528"/>
                  </a:cubicBezTo>
                  <a:cubicBezTo>
                    <a:pt x="5809" y="528"/>
                    <a:pt x="6515" y="2001"/>
                    <a:pt x="5537" y="2238"/>
                  </a:cubicBezTo>
                  <a:cubicBezTo>
                    <a:pt x="5253" y="2309"/>
                    <a:pt x="5018" y="2335"/>
                    <a:pt x="4827" y="2335"/>
                  </a:cubicBezTo>
                  <a:cubicBezTo>
                    <a:pt x="4300" y="2335"/>
                    <a:pt x="4103" y="2138"/>
                    <a:pt x="4103" y="2138"/>
                  </a:cubicBezTo>
                  <a:lnTo>
                    <a:pt x="4103" y="2138"/>
                  </a:lnTo>
                  <a:cubicBezTo>
                    <a:pt x="4103" y="2138"/>
                    <a:pt x="4136" y="3172"/>
                    <a:pt x="2702" y="3339"/>
                  </a:cubicBezTo>
                  <a:cubicBezTo>
                    <a:pt x="2702" y="3339"/>
                    <a:pt x="2936" y="4673"/>
                    <a:pt x="1968" y="5240"/>
                  </a:cubicBezTo>
                  <a:cubicBezTo>
                    <a:pt x="967" y="5774"/>
                    <a:pt x="367" y="5807"/>
                    <a:pt x="367" y="5807"/>
                  </a:cubicBezTo>
                  <a:cubicBezTo>
                    <a:pt x="367" y="5807"/>
                    <a:pt x="2702" y="6641"/>
                    <a:pt x="1935" y="7975"/>
                  </a:cubicBezTo>
                  <a:cubicBezTo>
                    <a:pt x="1168" y="9243"/>
                    <a:pt x="134" y="9276"/>
                    <a:pt x="0" y="9276"/>
                  </a:cubicBezTo>
                  <a:cubicBezTo>
                    <a:pt x="167" y="9276"/>
                    <a:pt x="1434" y="9410"/>
                    <a:pt x="1601" y="9943"/>
                  </a:cubicBezTo>
                  <a:cubicBezTo>
                    <a:pt x="1763" y="10402"/>
                    <a:pt x="1076" y="10903"/>
                    <a:pt x="1579" y="10903"/>
                  </a:cubicBezTo>
                  <a:cubicBezTo>
                    <a:pt x="1699" y="10903"/>
                    <a:pt x="1886" y="10875"/>
                    <a:pt x="2168" y="10811"/>
                  </a:cubicBezTo>
                  <a:cubicBezTo>
                    <a:pt x="3703" y="10477"/>
                    <a:pt x="6004" y="10277"/>
                    <a:pt x="8273" y="10110"/>
                  </a:cubicBezTo>
                  <a:cubicBezTo>
                    <a:pt x="11809" y="9943"/>
                    <a:pt x="15444" y="9910"/>
                    <a:pt x="16946" y="9743"/>
                  </a:cubicBezTo>
                  <a:cubicBezTo>
                    <a:pt x="16345" y="8609"/>
                    <a:pt x="14844" y="3005"/>
                    <a:pt x="14477" y="1504"/>
                  </a:cubicBezTo>
                  <a:cubicBezTo>
                    <a:pt x="14444" y="1271"/>
                    <a:pt x="14377" y="1137"/>
                    <a:pt x="14377" y="1137"/>
                  </a:cubicBezTo>
                  <a:cubicBezTo>
                    <a:pt x="14377" y="1137"/>
                    <a:pt x="12550" y="303"/>
                    <a:pt x="11252" y="303"/>
                  </a:cubicBezTo>
                  <a:cubicBezTo>
                    <a:pt x="10971" y="303"/>
                    <a:pt x="10715" y="342"/>
                    <a:pt x="10508" y="437"/>
                  </a:cubicBezTo>
                  <a:cubicBezTo>
                    <a:pt x="10237" y="561"/>
                    <a:pt x="10001" y="609"/>
                    <a:pt x="9796" y="609"/>
                  </a:cubicBezTo>
                  <a:cubicBezTo>
                    <a:pt x="9115" y="609"/>
                    <a:pt x="8755" y="80"/>
                    <a:pt x="8473" y="3"/>
                  </a:cubicBezTo>
                  <a:cubicBezTo>
                    <a:pt x="8462" y="1"/>
                    <a:pt x="8451" y="0"/>
                    <a:pt x="8439"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0"/>
            <p:cNvSpPr/>
            <p:nvPr/>
          </p:nvSpPr>
          <p:spPr>
            <a:xfrm>
              <a:off x="5489100" y="785000"/>
              <a:ext cx="382800" cy="523075"/>
            </a:xfrm>
            <a:custGeom>
              <a:avLst/>
              <a:gdLst/>
              <a:ahLst/>
              <a:cxnLst/>
              <a:rect l="l" t="t" r="r" b="b"/>
              <a:pathLst>
                <a:path w="15312" h="20923" extrusionOk="0">
                  <a:moveTo>
                    <a:pt x="12164" y="0"/>
                  </a:moveTo>
                  <a:cubicBezTo>
                    <a:pt x="9903" y="0"/>
                    <a:pt x="7146" y="2181"/>
                    <a:pt x="6538" y="3476"/>
                  </a:cubicBezTo>
                  <a:cubicBezTo>
                    <a:pt x="5537" y="5645"/>
                    <a:pt x="4737" y="4877"/>
                    <a:pt x="4036" y="5478"/>
                  </a:cubicBezTo>
                  <a:cubicBezTo>
                    <a:pt x="3336" y="6078"/>
                    <a:pt x="3769" y="7179"/>
                    <a:pt x="2835" y="7746"/>
                  </a:cubicBezTo>
                  <a:cubicBezTo>
                    <a:pt x="2635" y="7861"/>
                    <a:pt x="2464" y="7897"/>
                    <a:pt x="2307" y="7897"/>
                  </a:cubicBezTo>
                  <a:cubicBezTo>
                    <a:pt x="2040" y="7897"/>
                    <a:pt x="1816" y="7791"/>
                    <a:pt x="1566" y="7791"/>
                  </a:cubicBezTo>
                  <a:cubicBezTo>
                    <a:pt x="1281" y="7791"/>
                    <a:pt x="960" y="7928"/>
                    <a:pt x="500" y="8513"/>
                  </a:cubicBezTo>
                  <a:cubicBezTo>
                    <a:pt x="0" y="9147"/>
                    <a:pt x="400" y="10748"/>
                    <a:pt x="1068" y="12683"/>
                  </a:cubicBezTo>
                  <a:cubicBezTo>
                    <a:pt x="1901" y="15185"/>
                    <a:pt x="3069" y="18254"/>
                    <a:pt x="3202" y="20655"/>
                  </a:cubicBezTo>
                  <a:lnTo>
                    <a:pt x="3202" y="20922"/>
                  </a:lnTo>
                  <a:cubicBezTo>
                    <a:pt x="3469" y="20856"/>
                    <a:pt x="3636" y="20822"/>
                    <a:pt x="3669" y="20789"/>
                  </a:cubicBezTo>
                  <a:cubicBezTo>
                    <a:pt x="3669" y="20789"/>
                    <a:pt x="13276" y="12683"/>
                    <a:pt x="15011" y="6145"/>
                  </a:cubicBezTo>
                  <a:cubicBezTo>
                    <a:pt x="15211" y="5244"/>
                    <a:pt x="15311" y="4344"/>
                    <a:pt x="15211" y="3577"/>
                  </a:cubicBezTo>
                  <a:cubicBezTo>
                    <a:pt x="14883" y="915"/>
                    <a:pt x="13628" y="0"/>
                    <a:pt x="12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0"/>
            <p:cNvSpPr/>
            <p:nvPr/>
          </p:nvSpPr>
          <p:spPr>
            <a:xfrm>
              <a:off x="5563300" y="1308050"/>
              <a:ext cx="5050" cy="5125"/>
            </a:xfrm>
            <a:custGeom>
              <a:avLst/>
              <a:gdLst/>
              <a:ahLst/>
              <a:cxnLst/>
              <a:rect l="l" t="t" r="r" b="b"/>
              <a:pathLst>
                <a:path w="202" h="205" extrusionOk="0">
                  <a:moveTo>
                    <a:pt x="201" y="0"/>
                  </a:moveTo>
                  <a:cubicBezTo>
                    <a:pt x="168" y="34"/>
                    <a:pt x="68" y="34"/>
                    <a:pt x="1" y="34"/>
                  </a:cubicBezTo>
                  <a:cubicBezTo>
                    <a:pt x="82" y="147"/>
                    <a:pt x="131" y="205"/>
                    <a:pt x="161" y="205"/>
                  </a:cubicBezTo>
                  <a:cubicBezTo>
                    <a:pt x="192" y="205"/>
                    <a:pt x="201" y="138"/>
                    <a:pt x="201"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0"/>
            <p:cNvSpPr/>
            <p:nvPr/>
          </p:nvSpPr>
          <p:spPr>
            <a:xfrm>
              <a:off x="5564975" y="805175"/>
              <a:ext cx="195175" cy="505400"/>
            </a:xfrm>
            <a:custGeom>
              <a:avLst/>
              <a:gdLst/>
              <a:ahLst/>
              <a:cxnLst/>
              <a:rect l="l" t="t" r="r" b="b"/>
              <a:pathLst>
                <a:path w="7807" h="20216" extrusionOk="0">
                  <a:moveTo>
                    <a:pt x="5038" y="1"/>
                  </a:moveTo>
                  <a:lnTo>
                    <a:pt x="4904" y="968"/>
                  </a:lnTo>
                  <a:cubicBezTo>
                    <a:pt x="4904" y="968"/>
                    <a:pt x="7573" y="2102"/>
                    <a:pt x="7072" y="5471"/>
                  </a:cubicBezTo>
                  <a:cubicBezTo>
                    <a:pt x="6705" y="7640"/>
                    <a:pt x="6305" y="8173"/>
                    <a:pt x="5771" y="8841"/>
                  </a:cubicBezTo>
                  <a:cubicBezTo>
                    <a:pt x="5438" y="9274"/>
                    <a:pt x="5038" y="9708"/>
                    <a:pt x="4637" y="10608"/>
                  </a:cubicBezTo>
                  <a:cubicBezTo>
                    <a:pt x="4304" y="11309"/>
                    <a:pt x="4003" y="12143"/>
                    <a:pt x="3670" y="13010"/>
                  </a:cubicBezTo>
                  <a:cubicBezTo>
                    <a:pt x="2936" y="15112"/>
                    <a:pt x="1969" y="17714"/>
                    <a:pt x="1" y="20182"/>
                  </a:cubicBezTo>
                  <a:lnTo>
                    <a:pt x="201" y="20215"/>
                  </a:lnTo>
                  <a:cubicBezTo>
                    <a:pt x="2169" y="17680"/>
                    <a:pt x="3136" y="15045"/>
                    <a:pt x="3937" y="12977"/>
                  </a:cubicBezTo>
                  <a:cubicBezTo>
                    <a:pt x="4270" y="12110"/>
                    <a:pt x="4537" y="11276"/>
                    <a:pt x="4871" y="10542"/>
                  </a:cubicBezTo>
                  <a:cubicBezTo>
                    <a:pt x="5304" y="9708"/>
                    <a:pt x="5638" y="9274"/>
                    <a:pt x="5972" y="8841"/>
                  </a:cubicBezTo>
                  <a:cubicBezTo>
                    <a:pt x="6505" y="8140"/>
                    <a:pt x="6972" y="7540"/>
                    <a:pt x="7306" y="5371"/>
                  </a:cubicBezTo>
                  <a:cubicBezTo>
                    <a:pt x="7806" y="1969"/>
                    <a:pt x="5104" y="1"/>
                    <a:pt x="5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0"/>
            <p:cNvSpPr/>
            <p:nvPr/>
          </p:nvSpPr>
          <p:spPr>
            <a:xfrm>
              <a:off x="5609175" y="855225"/>
              <a:ext cx="96750" cy="181825"/>
            </a:xfrm>
            <a:custGeom>
              <a:avLst/>
              <a:gdLst/>
              <a:ahLst/>
              <a:cxnLst/>
              <a:rect l="l" t="t" r="r" b="b"/>
              <a:pathLst>
                <a:path w="3870" h="7273" extrusionOk="0">
                  <a:moveTo>
                    <a:pt x="901" y="0"/>
                  </a:moveTo>
                  <a:lnTo>
                    <a:pt x="1" y="1868"/>
                  </a:lnTo>
                  <a:cubicBezTo>
                    <a:pt x="1" y="1871"/>
                    <a:pt x="4" y="1872"/>
                    <a:pt x="10" y="1872"/>
                  </a:cubicBezTo>
                  <a:cubicBezTo>
                    <a:pt x="64" y="1872"/>
                    <a:pt x="356" y="1770"/>
                    <a:pt x="691" y="1770"/>
                  </a:cubicBezTo>
                  <a:cubicBezTo>
                    <a:pt x="1219" y="1770"/>
                    <a:pt x="1855" y="2024"/>
                    <a:pt x="1835" y="3336"/>
                  </a:cubicBezTo>
                  <a:cubicBezTo>
                    <a:pt x="1735" y="5704"/>
                    <a:pt x="3670" y="7272"/>
                    <a:pt x="3670" y="7272"/>
                  </a:cubicBezTo>
                  <a:lnTo>
                    <a:pt x="3870" y="7105"/>
                  </a:lnTo>
                  <a:cubicBezTo>
                    <a:pt x="3837" y="7105"/>
                    <a:pt x="2002" y="5604"/>
                    <a:pt x="2069" y="3303"/>
                  </a:cubicBezTo>
                  <a:cubicBezTo>
                    <a:pt x="2169" y="968"/>
                    <a:pt x="968" y="34"/>
                    <a:pt x="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0"/>
            <p:cNvSpPr/>
            <p:nvPr/>
          </p:nvSpPr>
          <p:spPr>
            <a:xfrm>
              <a:off x="5471575" y="1010275"/>
              <a:ext cx="186825" cy="132675"/>
            </a:xfrm>
            <a:custGeom>
              <a:avLst/>
              <a:gdLst/>
              <a:ahLst/>
              <a:cxnLst/>
              <a:rect l="l" t="t" r="r" b="b"/>
              <a:pathLst>
                <a:path w="7473" h="5307" extrusionOk="0">
                  <a:moveTo>
                    <a:pt x="1587" y="0"/>
                  </a:moveTo>
                  <a:cubicBezTo>
                    <a:pt x="1172" y="0"/>
                    <a:pt x="820" y="68"/>
                    <a:pt x="534" y="203"/>
                  </a:cubicBezTo>
                  <a:cubicBezTo>
                    <a:pt x="134" y="436"/>
                    <a:pt x="1" y="670"/>
                    <a:pt x="1" y="737"/>
                  </a:cubicBezTo>
                  <a:lnTo>
                    <a:pt x="234" y="737"/>
                  </a:lnTo>
                  <a:cubicBezTo>
                    <a:pt x="234" y="737"/>
                    <a:pt x="312" y="892"/>
                    <a:pt x="481" y="892"/>
                  </a:cubicBezTo>
                  <a:cubicBezTo>
                    <a:pt x="534" y="892"/>
                    <a:pt x="596" y="876"/>
                    <a:pt x="668" y="837"/>
                  </a:cubicBezTo>
                  <a:cubicBezTo>
                    <a:pt x="938" y="689"/>
                    <a:pt x="1388" y="344"/>
                    <a:pt x="2191" y="344"/>
                  </a:cubicBezTo>
                  <a:cubicBezTo>
                    <a:pt x="2480" y="344"/>
                    <a:pt x="2815" y="388"/>
                    <a:pt x="3203" y="503"/>
                  </a:cubicBezTo>
                  <a:cubicBezTo>
                    <a:pt x="5871" y="1337"/>
                    <a:pt x="7206" y="5273"/>
                    <a:pt x="7206" y="5307"/>
                  </a:cubicBezTo>
                  <a:lnTo>
                    <a:pt x="7473" y="5173"/>
                  </a:lnTo>
                  <a:cubicBezTo>
                    <a:pt x="7373" y="5006"/>
                    <a:pt x="6072" y="1170"/>
                    <a:pt x="3370" y="303"/>
                  </a:cubicBezTo>
                  <a:cubicBezTo>
                    <a:pt x="2691" y="101"/>
                    <a:pt x="2093" y="0"/>
                    <a:pt x="1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0"/>
            <p:cNvSpPr/>
            <p:nvPr/>
          </p:nvSpPr>
          <p:spPr>
            <a:xfrm>
              <a:off x="5765125" y="770150"/>
              <a:ext cx="68400" cy="198500"/>
            </a:xfrm>
            <a:custGeom>
              <a:avLst/>
              <a:gdLst/>
              <a:ahLst/>
              <a:cxnLst/>
              <a:rect l="l" t="t" r="r" b="b"/>
              <a:pathLst>
                <a:path w="2736" h="7940" extrusionOk="0">
                  <a:moveTo>
                    <a:pt x="834" y="1"/>
                  </a:moveTo>
                  <a:lnTo>
                    <a:pt x="0" y="334"/>
                  </a:lnTo>
                  <a:cubicBezTo>
                    <a:pt x="0" y="368"/>
                    <a:pt x="2435" y="3537"/>
                    <a:pt x="467" y="7940"/>
                  </a:cubicBezTo>
                  <a:lnTo>
                    <a:pt x="734" y="7940"/>
                  </a:lnTo>
                  <a:cubicBezTo>
                    <a:pt x="2736" y="3403"/>
                    <a:pt x="901" y="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0"/>
            <p:cNvSpPr/>
            <p:nvPr/>
          </p:nvSpPr>
          <p:spPr>
            <a:xfrm>
              <a:off x="5797650" y="774325"/>
              <a:ext cx="75075" cy="234375"/>
            </a:xfrm>
            <a:custGeom>
              <a:avLst/>
              <a:gdLst/>
              <a:ahLst/>
              <a:cxnLst/>
              <a:rect l="l" t="t" r="r" b="b"/>
              <a:pathLst>
                <a:path w="3003" h="9375" extrusionOk="0">
                  <a:moveTo>
                    <a:pt x="1468" y="1"/>
                  </a:moveTo>
                  <a:cubicBezTo>
                    <a:pt x="1501" y="34"/>
                    <a:pt x="2769" y="4837"/>
                    <a:pt x="0" y="9374"/>
                  </a:cubicBezTo>
                  <a:lnTo>
                    <a:pt x="200" y="9374"/>
                  </a:lnTo>
                  <a:cubicBezTo>
                    <a:pt x="3002" y="4771"/>
                    <a:pt x="2335" y="101"/>
                    <a:pt x="2335" y="67"/>
                  </a:cubicBezTo>
                  <a:lnTo>
                    <a:pt x="14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0"/>
            <p:cNvSpPr/>
            <p:nvPr/>
          </p:nvSpPr>
          <p:spPr>
            <a:xfrm>
              <a:off x="5798475" y="876075"/>
              <a:ext cx="95100" cy="162625"/>
            </a:xfrm>
            <a:custGeom>
              <a:avLst/>
              <a:gdLst/>
              <a:ahLst/>
              <a:cxnLst/>
              <a:rect l="l" t="t" r="r" b="b"/>
              <a:pathLst>
                <a:path w="3804" h="6505" extrusionOk="0">
                  <a:moveTo>
                    <a:pt x="3336" y="0"/>
                  </a:moveTo>
                  <a:cubicBezTo>
                    <a:pt x="3336" y="34"/>
                    <a:pt x="1802" y="4437"/>
                    <a:pt x="1" y="6405"/>
                  </a:cubicBezTo>
                  <a:lnTo>
                    <a:pt x="167" y="6505"/>
                  </a:lnTo>
                  <a:cubicBezTo>
                    <a:pt x="2002" y="4470"/>
                    <a:pt x="3737" y="801"/>
                    <a:pt x="3803" y="634"/>
                  </a:cubicBezTo>
                  <a:lnTo>
                    <a:pt x="3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0"/>
            <p:cNvSpPr/>
            <p:nvPr/>
          </p:nvSpPr>
          <p:spPr>
            <a:xfrm>
              <a:off x="5730100" y="959450"/>
              <a:ext cx="80075" cy="95100"/>
            </a:xfrm>
            <a:custGeom>
              <a:avLst/>
              <a:gdLst/>
              <a:ahLst/>
              <a:cxnLst/>
              <a:rect l="l" t="t" r="r" b="b"/>
              <a:pathLst>
                <a:path w="3203" h="3804" extrusionOk="0">
                  <a:moveTo>
                    <a:pt x="1342" y="0"/>
                  </a:moveTo>
                  <a:cubicBezTo>
                    <a:pt x="1286" y="0"/>
                    <a:pt x="1228" y="11"/>
                    <a:pt x="1168" y="34"/>
                  </a:cubicBezTo>
                  <a:lnTo>
                    <a:pt x="367" y="368"/>
                  </a:lnTo>
                  <a:lnTo>
                    <a:pt x="0" y="1535"/>
                  </a:lnTo>
                  <a:cubicBezTo>
                    <a:pt x="205" y="1448"/>
                    <a:pt x="565" y="1257"/>
                    <a:pt x="875" y="1257"/>
                  </a:cubicBezTo>
                  <a:cubicBezTo>
                    <a:pt x="918" y="1257"/>
                    <a:pt x="960" y="1260"/>
                    <a:pt x="1001" y="1269"/>
                  </a:cubicBezTo>
                  <a:cubicBezTo>
                    <a:pt x="1235" y="1269"/>
                    <a:pt x="1368" y="1369"/>
                    <a:pt x="1401" y="1602"/>
                  </a:cubicBezTo>
                  <a:cubicBezTo>
                    <a:pt x="1568" y="2169"/>
                    <a:pt x="1702" y="2703"/>
                    <a:pt x="2002" y="2703"/>
                  </a:cubicBezTo>
                  <a:lnTo>
                    <a:pt x="2135" y="2703"/>
                  </a:lnTo>
                  <a:cubicBezTo>
                    <a:pt x="2180" y="2688"/>
                    <a:pt x="2251" y="2673"/>
                    <a:pt x="2326" y="2673"/>
                  </a:cubicBezTo>
                  <a:cubicBezTo>
                    <a:pt x="2417" y="2673"/>
                    <a:pt x="2514" y="2696"/>
                    <a:pt x="2569" y="2770"/>
                  </a:cubicBezTo>
                  <a:cubicBezTo>
                    <a:pt x="2702" y="2870"/>
                    <a:pt x="2736" y="3070"/>
                    <a:pt x="2569" y="3804"/>
                  </a:cubicBezTo>
                  <a:cubicBezTo>
                    <a:pt x="2969" y="2970"/>
                    <a:pt x="3203" y="2002"/>
                    <a:pt x="2869" y="1502"/>
                  </a:cubicBezTo>
                  <a:cubicBezTo>
                    <a:pt x="2736" y="1369"/>
                    <a:pt x="2569" y="1302"/>
                    <a:pt x="2369" y="1302"/>
                  </a:cubicBezTo>
                  <a:lnTo>
                    <a:pt x="2269" y="1302"/>
                  </a:lnTo>
                  <a:lnTo>
                    <a:pt x="2269" y="1269"/>
                  </a:lnTo>
                  <a:cubicBezTo>
                    <a:pt x="2209" y="878"/>
                    <a:pt x="1851" y="0"/>
                    <a:pt x="13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0"/>
            <p:cNvSpPr/>
            <p:nvPr/>
          </p:nvSpPr>
          <p:spPr>
            <a:xfrm>
              <a:off x="5663375" y="1051250"/>
              <a:ext cx="123494" cy="109301"/>
            </a:xfrm>
            <a:custGeom>
              <a:avLst/>
              <a:gdLst/>
              <a:ahLst/>
              <a:cxnLst/>
              <a:rect l="l" t="t" r="r" b="b"/>
              <a:pathLst>
                <a:path w="5172" h="4469" extrusionOk="0">
                  <a:moveTo>
                    <a:pt x="2174" y="78"/>
                  </a:moveTo>
                  <a:cubicBezTo>
                    <a:pt x="2305" y="78"/>
                    <a:pt x="2429" y="94"/>
                    <a:pt x="2536" y="132"/>
                  </a:cubicBezTo>
                  <a:cubicBezTo>
                    <a:pt x="2769" y="198"/>
                    <a:pt x="2903" y="365"/>
                    <a:pt x="2903" y="632"/>
                  </a:cubicBezTo>
                  <a:lnTo>
                    <a:pt x="2903" y="1499"/>
                  </a:lnTo>
                  <a:cubicBezTo>
                    <a:pt x="2869" y="2200"/>
                    <a:pt x="2869" y="2834"/>
                    <a:pt x="3236" y="2967"/>
                  </a:cubicBezTo>
                  <a:cubicBezTo>
                    <a:pt x="3292" y="2981"/>
                    <a:pt x="3347" y="2989"/>
                    <a:pt x="3405" y="2989"/>
                  </a:cubicBezTo>
                  <a:cubicBezTo>
                    <a:pt x="3486" y="2989"/>
                    <a:pt x="3572" y="2973"/>
                    <a:pt x="3670" y="2934"/>
                  </a:cubicBezTo>
                  <a:lnTo>
                    <a:pt x="3703" y="2934"/>
                  </a:lnTo>
                  <a:cubicBezTo>
                    <a:pt x="3970" y="2817"/>
                    <a:pt x="4220" y="2775"/>
                    <a:pt x="4421" y="2775"/>
                  </a:cubicBezTo>
                  <a:cubicBezTo>
                    <a:pt x="4621" y="2775"/>
                    <a:pt x="4771" y="2817"/>
                    <a:pt x="4838" y="2867"/>
                  </a:cubicBezTo>
                  <a:cubicBezTo>
                    <a:pt x="4871" y="2934"/>
                    <a:pt x="4871" y="3000"/>
                    <a:pt x="4771" y="3101"/>
                  </a:cubicBezTo>
                  <a:cubicBezTo>
                    <a:pt x="4614" y="3289"/>
                    <a:pt x="4367" y="3567"/>
                    <a:pt x="4116" y="3794"/>
                  </a:cubicBezTo>
                  <a:lnTo>
                    <a:pt x="4116" y="3794"/>
                  </a:lnTo>
                  <a:cubicBezTo>
                    <a:pt x="4122" y="3770"/>
                    <a:pt x="4099" y="3742"/>
                    <a:pt x="4037" y="3701"/>
                  </a:cubicBezTo>
                  <a:cubicBezTo>
                    <a:pt x="3979" y="3657"/>
                    <a:pt x="3882" y="3633"/>
                    <a:pt x="3751" y="3633"/>
                  </a:cubicBezTo>
                  <a:cubicBezTo>
                    <a:pt x="3581" y="3633"/>
                    <a:pt x="3352" y="3674"/>
                    <a:pt x="3070" y="3768"/>
                  </a:cubicBezTo>
                  <a:cubicBezTo>
                    <a:pt x="3036" y="3768"/>
                    <a:pt x="3003" y="3801"/>
                    <a:pt x="2970" y="3801"/>
                  </a:cubicBezTo>
                  <a:cubicBezTo>
                    <a:pt x="2650" y="3915"/>
                    <a:pt x="2409" y="3967"/>
                    <a:pt x="2246" y="3967"/>
                  </a:cubicBezTo>
                  <a:cubicBezTo>
                    <a:pt x="2170" y="3967"/>
                    <a:pt x="2111" y="3956"/>
                    <a:pt x="2069" y="3934"/>
                  </a:cubicBezTo>
                  <a:cubicBezTo>
                    <a:pt x="1835" y="3834"/>
                    <a:pt x="1835" y="3501"/>
                    <a:pt x="1835" y="2967"/>
                  </a:cubicBezTo>
                  <a:cubicBezTo>
                    <a:pt x="1835" y="2767"/>
                    <a:pt x="1835" y="2500"/>
                    <a:pt x="1769" y="2200"/>
                  </a:cubicBezTo>
                  <a:cubicBezTo>
                    <a:pt x="1735" y="1766"/>
                    <a:pt x="1569" y="1499"/>
                    <a:pt x="1235" y="1499"/>
                  </a:cubicBezTo>
                  <a:cubicBezTo>
                    <a:pt x="935" y="1499"/>
                    <a:pt x="601" y="1666"/>
                    <a:pt x="401" y="1800"/>
                  </a:cubicBezTo>
                  <a:lnTo>
                    <a:pt x="1035" y="332"/>
                  </a:lnTo>
                  <a:cubicBezTo>
                    <a:pt x="1215" y="255"/>
                    <a:pt x="1733" y="78"/>
                    <a:pt x="2174" y="78"/>
                  </a:cubicBezTo>
                  <a:close/>
                  <a:moveTo>
                    <a:pt x="2435" y="1"/>
                  </a:moveTo>
                  <a:cubicBezTo>
                    <a:pt x="2003" y="1"/>
                    <a:pt x="1496" y="120"/>
                    <a:pt x="1235" y="198"/>
                  </a:cubicBezTo>
                  <a:cubicBezTo>
                    <a:pt x="1102" y="265"/>
                    <a:pt x="1035" y="298"/>
                    <a:pt x="1035" y="298"/>
                  </a:cubicBezTo>
                  <a:lnTo>
                    <a:pt x="968" y="332"/>
                  </a:lnTo>
                  <a:lnTo>
                    <a:pt x="901" y="432"/>
                  </a:lnTo>
                  <a:lnTo>
                    <a:pt x="134" y="2200"/>
                  </a:lnTo>
                  <a:lnTo>
                    <a:pt x="1" y="2533"/>
                  </a:lnTo>
                  <a:lnTo>
                    <a:pt x="1" y="2533"/>
                  </a:lnTo>
                  <a:lnTo>
                    <a:pt x="34" y="2500"/>
                  </a:lnTo>
                  <a:lnTo>
                    <a:pt x="368" y="2267"/>
                  </a:lnTo>
                  <a:lnTo>
                    <a:pt x="401" y="2200"/>
                  </a:lnTo>
                  <a:cubicBezTo>
                    <a:pt x="534" y="2133"/>
                    <a:pt x="968" y="1800"/>
                    <a:pt x="1302" y="1800"/>
                  </a:cubicBezTo>
                  <a:cubicBezTo>
                    <a:pt x="1535" y="1800"/>
                    <a:pt x="1669" y="2000"/>
                    <a:pt x="1702" y="2367"/>
                  </a:cubicBezTo>
                  <a:cubicBezTo>
                    <a:pt x="1702" y="2634"/>
                    <a:pt x="1735" y="2867"/>
                    <a:pt x="1735" y="3134"/>
                  </a:cubicBezTo>
                  <a:cubicBezTo>
                    <a:pt x="1735" y="3668"/>
                    <a:pt x="1735" y="4035"/>
                    <a:pt x="2069" y="4168"/>
                  </a:cubicBezTo>
                  <a:cubicBezTo>
                    <a:pt x="2150" y="4203"/>
                    <a:pt x="2236" y="4217"/>
                    <a:pt x="2332" y="4217"/>
                  </a:cubicBezTo>
                  <a:cubicBezTo>
                    <a:pt x="2513" y="4217"/>
                    <a:pt x="2732" y="4166"/>
                    <a:pt x="3036" y="4101"/>
                  </a:cubicBezTo>
                  <a:cubicBezTo>
                    <a:pt x="3070" y="4101"/>
                    <a:pt x="3136" y="4035"/>
                    <a:pt x="3170" y="4035"/>
                  </a:cubicBezTo>
                  <a:cubicBezTo>
                    <a:pt x="3433" y="3941"/>
                    <a:pt x="3632" y="3899"/>
                    <a:pt x="3774" y="3899"/>
                  </a:cubicBezTo>
                  <a:cubicBezTo>
                    <a:pt x="3885" y="3899"/>
                    <a:pt x="3960" y="3924"/>
                    <a:pt x="4004" y="3968"/>
                  </a:cubicBezTo>
                  <a:cubicBezTo>
                    <a:pt x="4137" y="4101"/>
                    <a:pt x="3970" y="4335"/>
                    <a:pt x="3870" y="4435"/>
                  </a:cubicBezTo>
                  <a:lnTo>
                    <a:pt x="3970" y="4468"/>
                  </a:lnTo>
                  <a:cubicBezTo>
                    <a:pt x="4304" y="3868"/>
                    <a:pt x="4704" y="3434"/>
                    <a:pt x="5171" y="2934"/>
                  </a:cubicBezTo>
                  <a:cubicBezTo>
                    <a:pt x="5171" y="2867"/>
                    <a:pt x="5138" y="2834"/>
                    <a:pt x="5138" y="2800"/>
                  </a:cubicBezTo>
                  <a:cubicBezTo>
                    <a:pt x="5041" y="2704"/>
                    <a:pt x="4855" y="2629"/>
                    <a:pt x="4605" y="2629"/>
                  </a:cubicBezTo>
                  <a:cubicBezTo>
                    <a:pt x="4424" y="2629"/>
                    <a:pt x="4209" y="2669"/>
                    <a:pt x="3970" y="2767"/>
                  </a:cubicBezTo>
                  <a:cubicBezTo>
                    <a:pt x="3904" y="2767"/>
                    <a:pt x="3837" y="2800"/>
                    <a:pt x="3803" y="2834"/>
                  </a:cubicBezTo>
                  <a:cubicBezTo>
                    <a:pt x="3670" y="2867"/>
                    <a:pt x="3570" y="2867"/>
                    <a:pt x="3537" y="2867"/>
                  </a:cubicBezTo>
                  <a:cubicBezTo>
                    <a:pt x="3236" y="2800"/>
                    <a:pt x="3270" y="2167"/>
                    <a:pt x="3270" y="1533"/>
                  </a:cubicBezTo>
                  <a:lnTo>
                    <a:pt x="3270" y="665"/>
                  </a:lnTo>
                  <a:cubicBezTo>
                    <a:pt x="3270" y="332"/>
                    <a:pt x="3136" y="132"/>
                    <a:pt x="2769" y="32"/>
                  </a:cubicBezTo>
                  <a:cubicBezTo>
                    <a:pt x="2668" y="10"/>
                    <a:pt x="2554" y="1"/>
                    <a:pt x="2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0"/>
            <p:cNvSpPr/>
            <p:nvPr/>
          </p:nvSpPr>
          <p:spPr>
            <a:xfrm>
              <a:off x="5674225" y="1052350"/>
              <a:ext cx="111775" cy="97025"/>
            </a:xfrm>
            <a:custGeom>
              <a:avLst/>
              <a:gdLst/>
              <a:ahLst/>
              <a:cxnLst/>
              <a:rect l="l" t="t" r="r" b="b"/>
              <a:pathLst>
                <a:path w="4471" h="3881" extrusionOk="0">
                  <a:moveTo>
                    <a:pt x="1778" y="1"/>
                  </a:moveTo>
                  <a:cubicBezTo>
                    <a:pt x="1344" y="1"/>
                    <a:pt x="840" y="177"/>
                    <a:pt x="634" y="254"/>
                  </a:cubicBezTo>
                  <a:lnTo>
                    <a:pt x="0" y="1722"/>
                  </a:lnTo>
                  <a:cubicBezTo>
                    <a:pt x="234" y="1589"/>
                    <a:pt x="567" y="1422"/>
                    <a:pt x="834" y="1422"/>
                  </a:cubicBezTo>
                  <a:cubicBezTo>
                    <a:pt x="1168" y="1422"/>
                    <a:pt x="1335" y="1656"/>
                    <a:pt x="1401" y="2123"/>
                  </a:cubicBezTo>
                  <a:cubicBezTo>
                    <a:pt x="1435" y="2423"/>
                    <a:pt x="1435" y="2656"/>
                    <a:pt x="1435" y="2890"/>
                  </a:cubicBezTo>
                  <a:cubicBezTo>
                    <a:pt x="1435" y="3423"/>
                    <a:pt x="1435" y="3757"/>
                    <a:pt x="1702" y="3824"/>
                  </a:cubicBezTo>
                  <a:cubicBezTo>
                    <a:pt x="1739" y="3861"/>
                    <a:pt x="1805" y="3880"/>
                    <a:pt x="1897" y="3880"/>
                  </a:cubicBezTo>
                  <a:cubicBezTo>
                    <a:pt x="2050" y="3880"/>
                    <a:pt x="2277" y="3828"/>
                    <a:pt x="2569" y="3724"/>
                  </a:cubicBezTo>
                  <a:cubicBezTo>
                    <a:pt x="2965" y="3600"/>
                    <a:pt x="3269" y="3531"/>
                    <a:pt x="3454" y="3531"/>
                  </a:cubicBezTo>
                  <a:cubicBezTo>
                    <a:pt x="3518" y="3531"/>
                    <a:pt x="3569" y="3540"/>
                    <a:pt x="3603" y="3557"/>
                  </a:cubicBezTo>
                  <a:cubicBezTo>
                    <a:pt x="3670" y="3624"/>
                    <a:pt x="3670" y="3657"/>
                    <a:pt x="3670" y="3757"/>
                  </a:cubicBezTo>
                  <a:cubicBezTo>
                    <a:pt x="3937" y="3490"/>
                    <a:pt x="4237" y="3223"/>
                    <a:pt x="4404" y="2990"/>
                  </a:cubicBezTo>
                  <a:cubicBezTo>
                    <a:pt x="4470" y="2923"/>
                    <a:pt x="4470" y="2823"/>
                    <a:pt x="4437" y="2790"/>
                  </a:cubicBezTo>
                  <a:cubicBezTo>
                    <a:pt x="4370" y="2723"/>
                    <a:pt x="4228" y="2681"/>
                    <a:pt x="4032" y="2681"/>
                  </a:cubicBezTo>
                  <a:cubicBezTo>
                    <a:pt x="3836" y="2681"/>
                    <a:pt x="3586" y="2723"/>
                    <a:pt x="3303" y="2823"/>
                  </a:cubicBezTo>
                  <a:cubicBezTo>
                    <a:pt x="3197" y="2886"/>
                    <a:pt x="3091" y="2910"/>
                    <a:pt x="2994" y="2910"/>
                  </a:cubicBezTo>
                  <a:cubicBezTo>
                    <a:pt x="2938" y="2910"/>
                    <a:pt x="2885" y="2902"/>
                    <a:pt x="2836" y="2890"/>
                  </a:cubicBezTo>
                  <a:cubicBezTo>
                    <a:pt x="2469" y="2756"/>
                    <a:pt x="2469" y="2123"/>
                    <a:pt x="2502" y="1422"/>
                  </a:cubicBezTo>
                  <a:lnTo>
                    <a:pt x="2502" y="555"/>
                  </a:lnTo>
                  <a:cubicBezTo>
                    <a:pt x="2502" y="288"/>
                    <a:pt x="2402" y="121"/>
                    <a:pt x="2135" y="54"/>
                  </a:cubicBezTo>
                  <a:cubicBezTo>
                    <a:pt x="2029" y="16"/>
                    <a:pt x="1906" y="1"/>
                    <a:pt x="17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0"/>
            <p:cNvSpPr/>
            <p:nvPr/>
          </p:nvSpPr>
          <p:spPr>
            <a:xfrm>
              <a:off x="5542450" y="1077450"/>
              <a:ext cx="81575" cy="70125"/>
            </a:xfrm>
            <a:custGeom>
              <a:avLst/>
              <a:gdLst/>
              <a:ahLst/>
              <a:cxnLst/>
              <a:rect l="l" t="t" r="r" b="b"/>
              <a:pathLst>
                <a:path w="3263" h="2805" extrusionOk="0">
                  <a:moveTo>
                    <a:pt x="535" y="0"/>
                  </a:moveTo>
                  <a:cubicBezTo>
                    <a:pt x="245" y="0"/>
                    <a:pt x="34" y="171"/>
                    <a:pt x="34" y="551"/>
                  </a:cubicBezTo>
                  <a:cubicBezTo>
                    <a:pt x="1" y="1085"/>
                    <a:pt x="1068" y="2419"/>
                    <a:pt x="1502" y="2453"/>
                  </a:cubicBezTo>
                  <a:cubicBezTo>
                    <a:pt x="1502" y="2453"/>
                    <a:pt x="1868" y="2804"/>
                    <a:pt x="2252" y="2804"/>
                  </a:cubicBezTo>
                  <a:cubicBezTo>
                    <a:pt x="2460" y="2804"/>
                    <a:pt x="2673" y="2702"/>
                    <a:pt x="2836" y="2386"/>
                  </a:cubicBezTo>
                  <a:cubicBezTo>
                    <a:pt x="3263" y="1534"/>
                    <a:pt x="2939" y="626"/>
                    <a:pt x="2397" y="626"/>
                  </a:cubicBezTo>
                  <a:cubicBezTo>
                    <a:pt x="2345" y="626"/>
                    <a:pt x="2291" y="634"/>
                    <a:pt x="2236" y="652"/>
                  </a:cubicBezTo>
                  <a:cubicBezTo>
                    <a:pt x="2109" y="702"/>
                    <a:pt x="2002" y="724"/>
                    <a:pt x="1909" y="724"/>
                  </a:cubicBezTo>
                  <a:cubicBezTo>
                    <a:pt x="1517" y="724"/>
                    <a:pt x="1380" y="334"/>
                    <a:pt x="1002" y="118"/>
                  </a:cubicBezTo>
                  <a:cubicBezTo>
                    <a:pt x="837" y="41"/>
                    <a:pt x="677" y="0"/>
                    <a:pt x="535"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0"/>
            <p:cNvSpPr/>
            <p:nvPr/>
          </p:nvSpPr>
          <p:spPr>
            <a:xfrm>
              <a:off x="5518275" y="845225"/>
              <a:ext cx="236025" cy="216975"/>
            </a:xfrm>
            <a:custGeom>
              <a:avLst/>
              <a:gdLst/>
              <a:ahLst/>
              <a:cxnLst/>
              <a:rect l="l" t="t" r="r" b="b"/>
              <a:pathLst>
                <a:path w="9441" h="8679" extrusionOk="0">
                  <a:moveTo>
                    <a:pt x="8173" y="0"/>
                  </a:moveTo>
                  <a:cubicBezTo>
                    <a:pt x="8173" y="0"/>
                    <a:pt x="7706" y="267"/>
                    <a:pt x="7940" y="1168"/>
                  </a:cubicBezTo>
                  <a:cubicBezTo>
                    <a:pt x="8126" y="2005"/>
                    <a:pt x="8341" y="2612"/>
                    <a:pt x="7967" y="2612"/>
                  </a:cubicBezTo>
                  <a:cubicBezTo>
                    <a:pt x="7939" y="2612"/>
                    <a:pt x="7908" y="2609"/>
                    <a:pt x="7873" y="2602"/>
                  </a:cubicBezTo>
                  <a:cubicBezTo>
                    <a:pt x="7477" y="2545"/>
                    <a:pt x="6746" y="1075"/>
                    <a:pt x="6370" y="1075"/>
                  </a:cubicBezTo>
                  <a:cubicBezTo>
                    <a:pt x="6302" y="1075"/>
                    <a:pt x="6246" y="1122"/>
                    <a:pt x="6205" y="1234"/>
                  </a:cubicBezTo>
                  <a:cubicBezTo>
                    <a:pt x="5972" y="2001"/>
                    <a:pt x="7006" y="4036"/>
                    <a:pt x="6572" y="4503"/>
                  </a:cubicBezTo>
                  <a:cubicBezTo>
                    <a:pt x="6235" y="4868"/>
                    <a:pt x="5521" y="5398"/>
                    <a:pt x="4885" y="5398"/>
                  </a:cubicBezTo>
                  <a:cubicBezTo>
                    <a:pt x="4765" y="5398"/>
                    <a:pt x="4648" y="5380"/>
                    <a:pt x="4537" y="5337"/>
                  </a:cubicBezTo>
                  <a:cubicBezTo>
                    <a:pt x="3969" y="5105"/>
                    <a:pt x="3660" y="4251"/>
                    <a:pt x="3426" y="4251"/>
                  </a:cubicBezTo>
                  <a:cubicBezTo>
                    <a:pt x="3358" y="4251"/>
                    <a:pt x="3296" y="4323"/>
                    <a:pt x="3236" y="4503"/>
                  </a:cubicBezTo>
                  <a:cubicBezTo>
                    <a:pt x="3003" y="5337"/>
                    <a:pt x="4137" y="6238"/>
                    <a:pt x="3536" y="6605"/>
                  </a:cubicBezTo>
                  <a:cubicBezTo>
                    <a:pt x="3479" y="6645"/>
                    <a:pt x="3411" y="6664"/>
                    <a:pt x="3335" y="6664"/>
                  </a:cubicBezTo>
                  <a:cubicBezTo>
                    <a:pt x="2667" y="6664"/>
                    <a:pt x="1402" y="5237"/>
                    <a:pt x="1402" y="5237"/>
                  </a:cubicBezTo>
                  <a:lnTo>
                    <a:pt x="868" y="5204"/>
                  </a:lnTo>
                  <a:lnTo>
                    <a:pt x="868" y="5204"/>
                  </a:lnTo>
                  <a:cubicBezTo>
                    <a:pt x="868" y="5204"/>
                    <a:pt x="2369" y="6405"/>
                    <a:pt x="1802" y="6772"/>
                  </a:cubicBezTo>
                  <a:cubicBezTo>
                    <a:pt x="1201" y="7172"/>
                    <a:pt x="1" y="6872"/>
                    <a:pt x="34" y="7272"/>
                  </a:cubicBezTo>
                  <a:cubicBezTo>
                    <a:pt x="61" y="7626"/>
                    <a:pt x="599" y="8001"/>
                    <a:pt x="1049" y="8001"/>
                  </a:cubicBezTo>
                  <a:cubicBezTo>
                    <a:pt x="1151" y="8001"/>
                    <a:pt x="1249" y="7982"/>
                    <a:pt x="1335" y="7939"/>
                  </a:cubicBezTo>
                  <a:cubicBezTo>
                    <a:pt x="1367" y="7925"/>
                    <a:pt x="1405" y="7919"/>
                    <a:pt x="1449" y="7919"/>
                  </a:cubicBezTo>
                  <a:cubicBezTo>
                    <a:pt x="1923" y="7919"/>
                    <a:pt x="3009" y="8678"/>
                    <a:pt x="3665" y="8678"/>
                  </a:cubicBezTo>
                  <a:cubicBezTo>
                    <a:pt x="3816" y="8678"/>
                    <a:pt x="3944" y="8638"/>
                    <a:pt x="4037" y="8539"/>
                  </a:cubicBezTo>
                  <a:cubicBezTo>
                    <a:pt x="4537" y="7939"/>
                    <a:pt x="3903" y="6571"/>
                    <a:pt x="4404" y="6204"/>
                  </a:cubicBezTo>
                  <a:cubicBezTo>
                    <a:pt x="4463" y="6165"/>
                    <a:pt x="4532" y="6149"/>
                    <a:pt x="4611" y="6149"/>
                  </a:cubicBezTo>
                  <a:cubicBezTo>
                    <a:pt x="5048" y="6149"/>
                    <a:pt x="5746" y="6666"/>
                    <a:pt x="6245" y="6666"/>
                  </a:cubicBezTo>
                  <a:cubicBezTo>
                    <a:pt x="6418" y="6666"/>
                    <a:pt x="6566" y="6604"/>
                    <a:pt x="6672" y="6438"/>
                  </a:cubicBezTo>
                  <a:cubicBezTo>
                    <a:pt x="7127" y="5723"/>
                    <a:pt x="6568" y="2662"/>
                    <a:pt x="6941" y="2662"/>
                  </a:cubicBezTo>
                  <a:cubicBezTo>
                    <a:pt x="6951" y="2662"/>
                    <a:pt x="6961" y="2664"/>
                    <a:pt x="6972" y="2669"/>
                  </a:cubicBezTo>
                  <a:cubicBezTo>
                    <a:pt x="7406" y="2869"/>
                    <a:pt x="8907" y="4103"/>
                    <a:pt x="8907" y="4103"/>
                  </a:cubicBezTo>
                  <a:cubicBezTo>
                    <a:pt x="8907" y="4103"/>
                    <a:pt x="9441" y="1368"/>
                    <a:pt x="8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0"/>
            <p:cNvSpPr/>
            <p:nvPr/>
          </p:nvSpPr>
          <p:spPr>
            <a:xfrm>
              <a:off x="5463250" y="1076200"/>
              <a:ext cx="97575" cy="234375"/>
            </a:xfrm>
            <a:custGeom>
              <a:avLst/>
              <a:gdLst/>
              <a:ahLst/>
              <a:cxnLst/>
              <a:rect l="l" t="t" r="r" b="b"/>
              <a:pathLst>
                <a:path w="3903" h="9375" extrusionOk="0">
                  <a:moveTo>
                    <a:pt x="967" y="1"/>
                  </a:moveTo>
                  <a:lnTo>
                    <a:pt x="701" y="68"/>
                  </a:lnTo>
                  <a:cubicBezTo>
                    <a:pt x="701" y="68"/>
                    <a:pt x="701" y="2002"/>
                    <a:pt x="0" y="3137"/>
                  </a:cubicBezTo>
                  <a:lnTo>
                    <a:pt x="0" y="3170"/>
                  </a:lnTo>
                  <a:lnTo>
                    <a:pt x="33" y="3837"/>
                  </a:lnTo>
                  <a:lnTo>
                    <a:pt x="3669" y="9374"/>
                  </a:lnTo>
                  <a:lnTo>
                    <a:pt x="3903" y="9274"/>
                  </a:lnTo>
                  <a:lnTo>
                    <a:pt x="400" y="3937"/>
                  </a:lnTo>
                  <a:cubicBezTo>
                    <a:pt x="334" y="3804"/>
                    <a:pt x="300" y="3670"/>
                    <a:pt x="334" y="3504"/>
                  </a:cubicBezTo>
                  <a:cubicBezTo>
                    <a:pt x="500" y="2703"/>
                    <a:pt x="967" y="68"/>
                    <a:pt x="96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0"/>
            <p:cNvSpPr/>
            <p:nvPr/>
          </p:nvSpPr>
          <p:spPr>
            <a:xfrm>
              <a:off x="5370675" y="1066200"/>
              <a:ext cx="97600" cy="94725"/>
            </a:xfrm>
            <a:custGeom>
              <a:avLst/>
              <a:gdLst/>
              <a:ahLst/>
              <a:cxnLst/>
              <a:rect l="l" t="t" r="r" b="b"/>
              <a:pathLst>
                <a:path w="3904" h="3789" extrusionOk="0">
                  <a:moveTo>
                    <a:pt x="234" y="1"/>
                  </a:moveTo>
                  <a:lnTo>
                    <a:pt x="0" y="101"/>
                  </a:lnTo>
                  <a:cubicBezTo>
                    <a:pt x="0" y="101"/>
                    <a:pt x="701" y="2202"/>
                    <a:pt x="1368" y="3170"/>
                  </a:cubicBezTo>
                  <a:cubicBezTo>
                    <a:pt x="1745" y="3673"/>
                    <a:pt x="2413" y="3789"/>
                    <a:pt x="2964" y="3789"/>
                  </a:cubicBezTo>
                  <a:cubicBezTo>
                    <a:pt x="3436" y="3789"/>
                    <a:pt x="3824" y="3703"/>
                    <a:pt x="3870" y="3703"/>
                  </a:cubicBezTo>
                  <a:lnTo>
                    <a:pt x="3903" y="3503"/>
                  </a:lnTo>
                  <a:lnTo>
                    <a:pt x="3903" y="3503"/>
                  </a:lnTo>
                  <a:cubicBezTo>
                    <a:pt x="3888" y="3503"/>
                    <a:pt x="3536" y="3580"/>
                    <a:pt x="3099" y="3580"/>
                  </a:cubicBezTo>
                  <a:cubicBezTo>
                    <a:pt x="2582" y="3580"/>
                    <a:pt x="1945" y="3473"/>
                    <a:pt x="1602" y="3003"/>
                  </a:cubicBezTo>
                  <a:cubicBezTo>
                    <a:pt x="934" y="2069"/>
                    <a:pt x="234" y="1"/>
                    <a:pt x="234"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0"/>
            <p:cNvSpPr/>
            <p:nvPr/>
          </p:nvSpPr>
          <p:spPr>
            <a:xfrm>
              <a:off x="5185550" y="1116250"/>
              <a:ext cx="352775" cy="201825"/>
            </a:xfrm>
            <a:custGeom>
              <a:avLst/>
              <a:gdLst/>
              <a:ahLst/>
              <a:cxnLst/>
              <a:rect l="l" t="t" r="r" b="b"/>
              <a:pathLst>
                <a:path w="14111" h="8073" extrusionOk="0">
                  <a:moveTo>
                    <a:pt x="4070" y="0"/>
                  </a:moveTo>
                  <a:lnTo>
                    <a:pt x="3469" y="334"/>
                  </a:lnTo>
                  <a:lnTo>
                    <a:pt x="3503" y="334"/>
                  </a:lnTo>
                  <a:lnTo>
                    <a:pt x="3603" y="367"/>
                  </a:lnTo>
                  <a:cubicBezTo>
                    <a:pt x="4904" y="1168"/>
                    <a:pt x="6238" y="2068"/>
                    <a:pt x="6171" y="2235"/>
                  </a:cubicBezTo>
                  <a:cubicBezTo>
                    <a:pt x="6138" y="2402"/>
                    <a:pt x="5504" y="2769"/>
                    <a:pt x="4904" y="3036"/>
                  </a:cubicBezTo>
                  <a:lnTo>
                    <a:pt x="801" y="2068"/>
                  </a:lnTo>
                  <a:lnTo>
                    <a:pt x="601" y="2035"/>
                  </a:lnTo>
                  <a:lnTo>
                    <a:pt x="334" y="2836"/>
                  </a:lnTo>
                  <a:lnTo>
                    <a:pt x="500" y="2836"/>
                  </a:lnTo>
                  <a:cubicBezTo>
                    <a:pt x="2602" y="3036"/>
                    <a:pt x="4804" y="3369"/>
                    <a:pt x="4870" y="3536"/>
                  </a:cubicBezTo>
                  <a:cubicBezTo>
                    <a:pt x="5137" y="4103"/>
                    <a:pt x="5170" y="4437"/>
                    <a:pt x="5137" y="4537"/>
                  </a:cubicBezTo>
                  <a:cubicBezTo>
                    <a:pt x="4670" y="4603"/>
                    <a:pt x="1034" y="5070"/>
                    <a:pt x="167" y="5171"/>
                  </a:cubicBezTo>
                  <a:cubicBezTo>
                    <a:pt x="67" y="5171"/>
                    <a:pt x="0" y="5204"/>
                    <a:pt x="0" y="5204"/>
                  </a:cubicBezTo>
                  <a:lnTo>
                    <a:pt x="67" y="5938"/>
                  </a:lnTo>
                  <a:cubicBezTo>
                    <a:pt x="100" y="5938"/>
                    <a:pt x="4503" y="4870"/>
                    <a:pt x="5104" y="4737"/>
                  </a:cubicBezTo>
                  <a:lnTo>
                    <a:pt x="5137" y="4737"/>
                  </a:lnTo>
                  <a:cubicBezTo>
                    <a:pt x="5237" y="4737"/>
                    <a:pt x="5271" y="4704"/>
                    <a:pt x="5337" y="4670"/>
                  </a:cubicBezTo>
                  <a:lnTo>
                    <a:pt x="5404" y="4603"/>
                  </a:lnTo>
                  <a:cubicBezTo>
                    <a:pt x="5471" y="4537"/>
                    <a:pt x="5571" y="4270"/>
                    <a:pt x="5170" y="3436"/>
                  </a:cubicBezTo>
                  <a:cubicBezTo>
                    <a:pt x="5137" y="3369"/>
                    <a:pt x="6405" y="2535"/>
                    <a:pt x="6471" y="2202"/>
                  </a:cubicBezTo>
                  <a:cubicBezTo>
                    <a:pt x="6500" y="2058"/>
                    <a:pt x="6479" y="1888"/>
                    <a:pt x="6753" y="1888"/>
                  </a:cubicBezTo>
                  <a:cubicBezTo>
                    <a:pt x="6796" y="1888"/>
                    <a:pt x="6846" y="1892"/>
                    <a:pt x="6905" y="1902"/>
                  </a:cubicBezTo>
                  <a:cubicBezTo>
                    <a:pt x="6988" y="1916"/>
                    <a:pt x="7073" y="1923"/>
                    <a:pt x="7159" y="1923"/>
                  </a:cubicBezTo>
                  <a:cubicBezTo>
                    <a:pt x="7860" y="1923"/>
                    <a:pt x="8602" y="1476"/>
                    <a:pt x="8840" y="1268"/>
                  </a:cubicBezTo>
                  <a:lnTo>
                    <a:pt x="9273" y="1668"/>
                  </a:lnTo>
                  <a:lnTo>
                    <a:pt x="9340" y="1701"/>
                  </a:lnTo>
                  <a:cubicBezTo>
                    <a:pt x="9307" y="1835"/>
                    <a:pt x="9173" y="2168"/>
                    <a:pt x="9073" y="2702"/>
                  </a:cubicBezTo>
                  <a:cubicBezTo>
                    <a:pt x="9073" y="2769"/>
                    <a:pt x="9107" y="2936"/>
                    <a:pt x="9240" y="3169"/>
                  </a:cubicBezTo>
                  <a:cubicBezTo>
                    <a:pt x="9607" y="3736"/>
                    <a:pt x="10508" y="4737"/>
                    <a:pt x="11442" y="5704"/>
                  </a:cubicBezTo>
                  <a:cubicBezTo>
                    <a:pt x="12342" y="6605"/>
                    <a:pt x="13243" y="7506"/>
                    <a:pt x="13643" y="7872"/>
                  </a:cubicBezTo>
                  <a:lnTo>
                    <a:pt x="13677" y="7906"/>
                  </a:lnTo>
                  <a:lnTo>
                    <a:pt x="13743" y="7939"/>
                  </a:lnTo>
                  <a:lnTo>
                    <a:pt x="13843" y="8073"/>
                  </a:lnTo>
                  <a:lnTo>
                    <a:pt x="14010" y="7872"/>
                  </a:lnTo>
                  <a:lnTo>
                    <a:pt x="14110" y="7839"/>
                  </a:lnTo>
                  <a:lnTo>
                    <a:pt x="14043" y="7772"/>
                  </a:lnTo>
                  <a:cubicBezTo>
                    <a:pt x="12109" y="5938"/>
                    <a:pt x="9207" y="3069"/>
                    <a:pt x="9340" y="2569"/>
                  </a:cubicBezTo>
                  <a:cubicBezTo>
                    <a:pt x="9440" y="2102"/>
                    <a:pt x="9507" y="1835"/>
                    <a:pt x="9607" y="1701"/>
                  </a:cubicBezTo>
                  <a:cubicBezTo>
                    <a:pt x="9640" y="1601"/>
                    <a:pt x="9640" y="1568"/>
                    <a:pt x="9640" y="1568"/>
                  </a:cubicBezTo>
                  <a:lnTo>
                    <a:pt x="9674" y="1535"/>
                  </a:lnTo>
                  <a:lnTo>
                    <a:pt x="9507" y="1401"/>
                  </a:lnTo>
                  <a:lnTo>
                    <a:pt x="9073" y="1034"/>
                  </a:lnTo>
                  <a:lnTo>
                    <a:pt x="8973" y="1001"/>
                  </a:lnTo>
                  <a:lnTo>
                    <a:pt x="8840" y="1068"/>
                  </a:lnTo>
                  <a:lnTo>
                    <a:pt x="8773" y="1168"/>
                  </a:lnTo>
                  <a:cubicBezTo>
                    <a:pt x="8537" y="1315"/>
                    <a:pt x="7909" y="1724"/>
                    <a:pt x="7260" y="1724"/>
                  </a:cubicBezTo>
                  <a:cubicBezTo>
                    <a:pt x="7175" y="1724"/>
                    <a:pt x="7090" y="1717"/>
                    <a:pt x="7005" y="1701"/>
                  </a:cubicBezTo>
                  <a:cubicBezTo>
                    <a:pt x="6138" y="1568"/>
                    <a:pt x="4170" y="34"/>
                    <a:pt x="4136" y="34"/>
                  </a:cubicBezTo>
                  <a:lnTo>
                    <a:pt x="410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0"/>
            <p:cNvSpPr/>
            <p:nvPr/>
          </p:nvSpPr>
          <p:spPr>
            <a:xfrm>
              <a:off x="5312300" y="1229650"/>
              <a:ext cx="205175" cy="87600"/>
            </a:xfrm>
            <a:custGeom>
              <a:avLst/>
              <a:gdLst/>
              <a:ahLst/>
              <a:cxnLst/>
              <a:rect l="l" t="t" r="r" b="b"/>
              <a:pathLst>
                <a:path w="8207" h="3504" extrusionOk="0">
                  <a:moveTo>
                    <a:pt x="201" y="1"/>
                  </a:moveTo>
                  <a:lnTo>
                    <a:pt x="0" y="168"/>
                  </a:lnTo>
                  <a:cubicBezTo>
                    <a:pt x="0" y="168"/>
                    <a:pt x="734" y="668"/>
                    <a:pt x="1268" y="1168"/>
                  </a:cubicBezTo>
                  <a:cubicBezTo>
                    <a:pt x="1602" y="1502"/>
                    <a:pt x="2269" y="1569"/>
                    <a:pt x="3203" y="1735"/>
                  </a:cubicBezTo>
                  <a:cubicBezTo>
                    <a:pt x="3770" y="1835"/>
                    <a:pt x="4437" y="1969"/>
                    <a:pt x="5204" y="2136"/>
                  </a:cubicBezTo>
                  <a:cubicBezTo>
                    <a:pt x="7105" y="2569"/>
                    <a:pt x="8006" y="3503"/>
                    <a:pt x="8006" y="3503"/>
                  </a:cubicBezTo>
                  <a:lnTo>
                    <a:pt x="8206" y="3336"/>
                  </a:lnTo>
                  <a:cubicBezTo>
                    <a:pt x="8173" y="3303"/>
                    <a:pt x="7339" y="2369"/>
                    <a:pt x="5338" y="1902"/>
                  </a:cubicBezTo>
                  <a:cubicBezTo>
                    <a:pt x="4570" y="1735"/>
                    <a:pt x="3903" y="1635"/>
                    <a:pt x="3336" y="1535"/>
                  </a:cubicBezTo>
                  <a:cubicBezTo>
                    <a:pt x="2435" y="1368"/>
                    <a:pt x="1768" y="1302"/>
                    <a:pt x="1501" y="1001"/>
                  </a:cubicBezTo>
                  <a:cubicBezTo>
                    <a:pt x="934" y="501"/>
                    <a:pt x="201" y="1"/>
                    <a:pt x="20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0"/>
            <p:cNvSpPr/>
            <p:nvPr/>
          </p:nvSpPr>
          <p:spPr>
            <a:xfrm>
              <a:off x="5342325" y="1171075"/>
              <a:ext cx="137625" cy="87800"/>
            </a:xfrm>
            <a:custGeom>
              <a:avLst/>
              <a:gdLst/>
              <a:ahLst/>
              <a:cxnLst/>
              <a:rect l="l" t="t" r="r" b="b"/>
              <a:pathLst>
                <a:path w="5505" h="3512" extrusionOk="0">
                  <a:moveTo>
                    <a:pt x="1350" y="0"/>
                  </a:moveTo>
                  <a:cubicBezTo>
                    <a:pt x="1310" y="0"/>
                    <a:pt x="1272" y="3"/>
                    <a:pt x="1234" y="9"/>
                  </a:cubicBezTo>
                  <a:cubicBezTo>
                    <a:pt x="367" y="142"/>
                    <a:pt x="0" y="342"/>
                    <a:pt x="334" y="909"/>
                  </a:cubicBezTo>
                  <a:cubicBezTo>
                    <a:pt x="667" y="1510"/>
                    <a:pt x="5504" y="3511"/>
                    <a:pt x="5504" y="3511"/>
                  </a:cubicBezTo>
                  <a:lnTo>
                    <a:pt x="3536" y="1410"/>
                  </a:lnTo>
                  <a:cubicBezTo>
                    <a:pt x="3536" y="1410"/>
                    <a:pt x="2249" y="0"/>
                    <a:pt x="135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0"/>
            <p:cNvSpPr/>
            <p:nvPr/>
          </p:nvSpPr>
          <p:spPr>
            <a:xfrm>
              <a:off x="5159975" y="1260500"/>
              <a:ext cx="220725" cy="70075"/>
            </a:xfrm>
            <a:custGeom>
              <a:avLst/>
              <a:gdLst/>
              <a:ahLst/>
              <a:cxnLst/>
              <a:rect l="l" t="t" r="r" b="b"/>
              <a:pathLst>
                <a:path w="8829" h="2803" extrusionOk="0">
                  <a:moveTo>
                    <a:pt x="7961" y="1"/>
                  </a:moveTo>
                  <a:cubicBezTo>
                    <a:pt x="7795" y="1"/>
                    <a:pt x="3992" y="735"/>
                    <a:pt x="2858" y="1569"/>
                  </a:cubicBezTo>
                  <a:cubicBezTo>
                    <a:pt x="2225" y="2043"/>
                    <a:pt x="1455" y="2120"/>
                    <a:pt x="992" y="2120"/>
                  </a:cubicBezTo>
                  <a:cubicBezTo>
                    <a:pt x="772" y="2120"/>
                    <a:pt x="622" y="2102"/>
                    <a:pt x="589" y="2102"/>
                  </a:cubicBezTo>
                  <a:cubicBezTo>
                    <a:pt x="539" y="2002"/>
                    <a:pt x="480" y="1962"/>
                    <a:pt x="422" y="1962"/>
                  </a:cubicBezTo>
                  <a:cubicBezTo>
                    <a:pt x="207" y="1962"/>
                    <a:pt x="1" y="2505"/>
                    <a:pt x="289" y="2636"/>
                  </a:cubicBezTo>
                  <a:lnTo>
                    <a:pt x="589" y="2736"/>
                  </a:lnTo>
                  <a:cubicBezTo>
                    <a:pt x="589" y="2770"/>
                    <a:pt x="589" y="2803"/>
                    <a:pt x="656" y="2803"/>
                  </a:cubicBezTo>
                  <a:cubicBezTo>
                    <a:pt x="856" y="2803"/>
                    <a:pt x="1957" y="2436"/>
                    <a:pt x="2991" y="1669"/>
                  </a:cubicBezTo>
                  <a:cubicBezTo>
                    <a:pt x="4092" y="868"/>
                    <a:pt x="8795" y="435"/>
                    <a:pt x="8829" y="435"/>
                  </a:cubicBezTo>
                  <a:lnTo>
                    <a:pt x="7961"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0"/>
            <p:cNvSpPr/>
            <p:nvPr/>
          </p:nvSpPr>
          <p:spPr>
            <a:xfrm>
              <a:off x="5268175" y="1035875"/>
              <a:ext cx="54250" cy="22850"/>
            </a:xfrm>
            <a:custGeom>
              <a:avLst/>
              <a:gdLst/>
              <a:ahLst/>
              <a:cxnLst/>
              <a:rect l="l" t="t" r="r" b="b"/>
              <a:pathLst>
                <a:path w="2170" h="914" extrusionOk="0">
                  <a:moveTo>
                    <a:pt x="1008" y="0"/>
                  </a:moveTo>
                  <a:cubicBezTo>
                    <a:pt x="749" y="0"/>
                    <a:pt x="503" y="76"/>
                    <a:pt x="364" y="280"/>
                  </a:cubicBezTo>
                  <a:cubicBezTo>
                    <a:pt x="1" y="886"/>
                    <a:pt x="987" y="914"/>
                    <a:pt x="1170" y="914"/>
                  </a:cubicBezTo>
                  <a:cubicBezTo>
                    <a:pt x="1188" y="914"/>
                    <a:pt x="1198" y="913"/>
                    <a:pt x="1198" y="913"/>
                  </a:cubicBezTo>
                  <a:cubicBezTo>
                    <a:pt x="1198" y="913"/>
                    <a:pt x="1665" y="813"/>
                    <a:pt x="1966" y="547"/>
                  </a:cubicBezTo>
                  <a:cubicBezTo>
                    <a:pt x="2170" y="343"/>
                    <a:pt x="1558" y="0"/>
                    <a:pt x="100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0"/>
            <p:cNvSpPr/>
            <p:nvPr/>
          </p:nvSpPr>
          <p:spPr>
            <a:xfrm>
              <a:off x="5213050" y="1063575"/>
              <a:ext cx="54100" cy="31800"/>
            </a:xfrm>
            <a:custGeom>
              <a:avLst/>
              <a:gdLst/>
              <a:ahLst/>
              <a:cxnLst/>
              <a:rect l="l" t="t" r="r" b="b"/>
              <a:pathLst>
                <a:path w="2164" h="1272" extrusionOk="0">
                  <a:moveTo>
                    <a:pt x="1407" y="0"/>
                  </a:moveTo>
                  <a:cubicBezTo>
                    <a:pt x="1343" y="0"/>
                    <a:pt x="1275" y="12"/>
                    <a:pt x="1202" y="39"/>
                  </a:cubicBezTo>
                  <a:cubicBezTo>
                    <a:pt x="568" y="272"/>
                    <a:pt x="1" y="940"/>
                    <a:pt x="635" y="1207"/>
                  </a:cubicBezTo>
                  <a:cubicBezTo>
                    <a:pt x="737" y="1252"/>
                    <a:pt x="850" y="1271"/>
                    <a:pt x="965" y="1271"/>
                  </a:cubicBezTo>
                  <a:cubicBezTo>
                    <a:pt x="1526" y="1271"/>
                    <a:pt x="2163" y="817"/>
                    <a:pt x="2136" y="706"/>
                  </a:cubicBezTo>
                  <a:cubicBezTo>
                    <a:pt x="2136" y="706"/>
                    <a:pt x="1901" y="0"/>
                    <a:pt x="1407"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0"/>
            <p:cNvSpPr/>
            <p:nvPr/>
          </p:nvSpPr>
          <p:spPr>
            <a:xfrm>
              <a:off x="5145500" y="1108525"/>
              <a:ext cx="66650" cy="31750"/>
            </a:xfrm>
            <a:custGeom>
              <a:avLst/>
              <a:gdLst/>
              <a:ahLst/>
              <a:cxnLst/>
              <a:rect l="l" t="t" r="r" b="b"/>
              <a:pathLst>
                <a:path w="2666" h="1270" extrusionOk="0">
                  <a:moveTo>
                    <a:pt x="1730" y="1"/>
                  </a:moveTo>
                  <a:cubicBezTo>
                    <a:pt x="1617" y="1"/>
                    <a:pt x="1495" y="22"/>
                    <a:pt x="1369" y="76"/>
                  </a:cubicBezTo>
                  <a:cubicBezTo>
                    <a:pt x="735" y="376"/>
                    <a:pt x="1" y="876"/>
                    <a:pt x="435" y="1076"/>
                  </a:cubicBezTo>
                  <a:cubicBezTo>
                    <a:pt x="617" y="1181"/>
                    <a:pt x="1014" y="1270"/>
                    <a:pt x="1413" y="1270"/>
                  </a:cubicBezTo>
                  <a:cubicBezTo>
                    <a:pt x="2036" y="1270"/>
                    <a:pt x="2665" y="1054"/>
                    <a:pt x="2503" y="343"/>
                  </a:cubicBezTo>
                  <a:cubicBezTo>
                    <a:pt x="2503" y="343"/>
                    <a:pt x="2183" y="1"/>
                    <a:pt x="1730"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0"/>
            <p:cNvSpPr/>
            <p:nvPr/>
          </p:nvSpPr>
          <p:spPr>
            <a:xfrm>
              <a:off x="5349825" y="1024875"/>
              <a:ext cx="50050" cy="26925"/>
            </a:xfrm>
            <a:custGeom>
              <a:avLst/>
              <a:gdLst/>
              <a:ahLst/>
              <a:cxnLst/>
              <a:rect l="l" t="t" r="r" b="b"/>
              <a:pathLst>
                <a:path w="2002" h="1077" extrusionOk="0">
                  <a:moveTo>
                    <a:pt x="368" y="1"/>
                  </a:moveTo>
                  <a:cubicBezTo>
                    <a:pt x="103" y="1"/>
                    <a:pt x="0" y="86"/>
                    <a:pt x="0" y="86"/>
                  </a:cubicBezTo>
                  <a:cubicBezTo>
                    <a:pt x="0" y="86"/>
                    <a:pt x="199" y="1076"/>
                    <a:pt x="908" y="1076"/>
                  </a:cubicBezTo>
                  <a:cubicBezTo>
                    <a:pt x="968" y="1076"/>
                    <a:pt x="1033" y="1069"/>
                    <a:pt x="1101" y="1053"/>
                  </a:cubicBezTo>
                  <a:cubicBezTo>
                    <a:pt x="2002" y="853"/>
                    <a:pt x="1335" y="186"/>
                    <a:pt x="768" y="53"/>
                  </a:cubicBezTo>
                  <a:cubicBezTo>
                    <a:pt x="606" y="14"/>
                    <a:pt x="474" y="1"/>
                    <a:pt x="368"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0"/>
            <p:cNvSpPr/>
            <p:nvPr/>
          </p:nvSpPr>
          <p:spPr>
            <a:xfrm>
              <a:off x="5409875" y="1037775"/>
              <a:ext cx="19025" cy="16350"/>
            </a:xfrm>
            <a:custGeom>
              <a:avLst/>
              <a:gdLst/>
              <a:ahLst/>
              <a:cxnLst/>
              <a:rect l="l" t="t" r="r" b="b"/>
              <a:pathLst>
                <a:path w="761" h="654" extrusionOk="0">
                  <a:moveTo>
                    <a:pt x="383" y="0"/>
                  </a:moveTo>
                  <a:cubicBezTo>
                    <a:pt x="331" y="0"/>
                    <a:pt x="287" y="20"/>
                    <a:pt x="267" y="70"/>
                  </a:cubicBezTo>
                  <a:cubicBezTo>
                    <a:pt x="267" y="70"/>
                    <a:pt x="0" y="504"/>
                    <a:pt x="334" y="637"/>
                  </a:cubicBezTo>
                  <a:cubicBezTo>
                    <a:pt x="370" y="648"/>
                    <a:pt x="404" y="653"/>
                    <a:pt x="435" y="653"/>
                  </a:cubicBezTo>
                  <a:cubicBezTo>
                    <a:pt x="687" y="653"/>
                    <a:pt x="760" y="323"/>
                    <a:pt x="701" y="204"/>
                  </a:cubicBezTo>
                  <a:cubicBezTo>
                    <a:pt x="677" y="110"/>
                    <a:pt x="507" y="0"/>
                    <a:pt x="383"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0"/>
            <p:cNvSpPr/>
            <p:nvPr/>
          </p:nvSpPr>
          <p:spPr>
            <a:xfrm>
              <a:off x="5123800" y="1156250"/>
              <a:ext cx="59275" cy="21650"/>
            </a:xfrm>
            <a:custGeom>
              <a:avLst/>
              <a:gdLst/>
              <a:ahLst/>
              <a:cxnLst/>
              <a:rect l="l" t="t" r="r" b="b"/>
              <a:pathLst>
                <a:path w="2371" h="866" extrusionOk="0">
                  <a:moveTo>
                    <a:pt x="1474" y="1"/>
                  </a:moveTo>
                  <a:cubicBezTo>
                    <a:pt x="892" y="1"/>
                    <a:pt x="246" y="26"/>
                    <a:pt x="102" y="402"/>
                  </a:cubicBezTo>
                  <a:cubicBezTo>
                    <a:pt x="1" y="664"/>
                    <a:pt x="669" y="865"/>
                    <a:pt x="1264" y="865"/>
                  </a:cubicBezTo>
                  <a:cubicBezTo>
                    <a:pt x="1653" y="865"/>
                    <a:pt x="2011" y="779"/>
                    <a:pt x="2103" y="568"/>
                  </a:cubicBezTo>
                  <a:cubicBezTo>
                    <a:pt x="2137" y="468"/>
                    <a:pt x="2370" y="68"/>
                    <a:pt x="1736" y="1"/>
                  </a:cubicBezTo>
                  <a:cubicBezTo>
                    <a:pt x="1652" y="1"/>
                    <a:pt x="1564" y="1"/>
                    <a:pt x="1474"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0"/>
            <p:cNvSpPr/>
            <p:nvPr/>
          </p:nvSpPr>
          <p:spPr>
            <a:xfrm>
              <a:off x="5099650" y="1187900"/>
              <a:ext cx="51725" cy="18625"/>
            </a:xfrm>
            <a:custGeom>
              <a:avLst/>
              <a:gdLst/>
              <a:ahLst/>
              <a:cxnLst/>
              <a:rect l="l" t="t" r="r" b="b"/>
              <a:pathLst>
                <a:path w="2069" h="745" extrusionOk="0">
                  <a:moveTo>
                    <a:pt x="1528" y="0"/>
                  </a:moveTo>
                  <a:cubicBezTo>
                    <a:pt x="1436" y="0"/>
                    <a:pt x="1328" y="11"/>
                    <a:pt x="1201" y="36"/>
                  </a:cubicBezTo>
                  <a:cubicBezTo>
                    <a:pt x="401" y="203"/>
                    <a:pt x="0" y="637"/>
                    <a:pt x="200" y="703"/>
                  </a:cubicBezTo>
                  <a:cubicBezTo>
                    <a:pt x="254" y="730"/>
                    <a:pt x="405" y="745"/>
                    <a:pt x="600" y="745"/>
                  </a:cubicBezTo>
                  <a:cubicBezTo>
                    <a:pt x="1141" y="745"/>
                    <a:pt x="2019" y="631"/>
                    <a:pt x="2068" y="336"/>
                  </a:cubicBezTo>
                  <a:cubicBezTo>
                    <a:pt x="2068" y="336"/>
                    <a:pt x="2044" y="0"/>
                    <a:pt x="1528"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0"/>
            <p:cNvSpPr/>
            <p:nvPr/>
          </p:nvSpPr>
          <p:spPr>
            <a:xfrm>
              <a:off x="5102150" y="1231225"/>
              <a:ext cx="47900" cy="17150"/>
            </a:xfrm>
            <a:custGeom>
              <a:avLst/>
              <a:gdLst/>
              <a:ahLst/>
              <a:cxnLst/>
              <a:rect l="l" t="t" r="r" b="b"/>
              <a:pathLst>
                <a:path w="1916" h="686" extrusionOk="0">
                  <a:moveTo>
                    <a:pt x="1329" y="1"/>
                  </a:moveTo>
                  <a:cubicBezTo>
                    <a:pt x="1281" y="1"/>
                    <a:pt x="1227" y="2"/>
                    <a:pt x="1168" y="4"/>
                  </a:cubicBezTo>
                  <a:cubicBezTo>
                    <a:pt x="434" y="71"/>
                    <a:pt x="0" y="305"/>
                    <a:pt x="0" y="471"/>
                  </a:cubicBezTo>
                  <a:cubicBezTo>
                    <a:pt x="0" y="541"/>
                    <a:pt x="442" y="685"/>
                    <a:pt x="890" y="685"/>
                  </a:cubicBezTo>
                  <a:cubicBezTo>
                    <a:pt x="1295" y="685"/>
                    <a:pt x="1707" y="567"/>
                    <a:pt x="1802" y="171"/>
                  </a:cubicBezTo>
                  <a:cubicBezTo>
                    <a:pt x="1802" y="171"/>
                    <a:pt x="1915" y="1"/>
                    <a:pt x="1329"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0"/>
            <p:cNvSpPr/>
            <p:nvPr/>
          </p:nvSpPr>
          <p:spPr>
            <a:xfrm>
              <a:off x="5083800" y="1266050"/>
              <a:ext cx="53500" cy="22475"/>
            </a:xfrm>
            <a:custGeom>
              <a:avLst/>
              <a:gdLst/>
              <a:ahLst/>
              <a:cxnLst/>
              <a:rect l="l" t="t" r="r" b="b"/>
              <a:pathLst>
                <a:path w="2140" h="899" extrusionOk="0">
                  <a:moveTo>
                    <a:pt x="1505" y="1"/>
                  </a:moveTo>
                  <a:cubicBezTo>
                    <a:pt x="1386" y="1"/>
                    <a:pt x="1242" y="14"/>
                    <a:pt x="1068" y="46"/>
                  </a:cubicBezTo>
                  <a:cubicBezTo>
                    <a:pt x="1" y="246"/>
                    <a:pt x="234" y="746"/>
                    <a:pt x="901" y="880"/>
                  </a:cubicBezTo>
                  <a:cubicBezTo>
                    <a:pt x="1034" y="892"/>
                    <a:pt x="1154" y="898"/>
                    <a:pt x="1263" y="898"/>
                  </a:cubicBezTo>
                  <a:cubicBezTo>
                    <a:pt x="1758" y="898"/>
                    <a:pt x="2014" y="762"/>
                    <a:pt x="2069" y="379"/>
                  </a:cubicBezTo>
                  <a:cubicBezTo>
                    <a:pt x="2069" y="379"/>
                    <a:pt x="2140" y="1"/>
                    <a:pt x="1505"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0"/>
            <p:cNvSpPr/>
            <p:nvPr/>
          </p:nvSpPr>
          <p:spPr>
            <a:xfrm>
              <a:off x="5736775" y="749300"/>
              <a:ext cx="20025" cy="20650"/>
            </a:xfrm>
            <a:custGeom>
              <a:avLst/>
              <a:gdLst/>
              <a:ahLst/>
              <a:cxnLst/>
              <a:rect l="l" t="t" r="r" b="b"/>
              <a:pathLst>
                <a:path w="801" h="826" extrusionOk="0">
                  <a:moveTo>
                    <a:pt x="434" y="1"/>
                  </a:moveTo>
                  <a:cubicBezTo>
                    <a:pt x="104" y="28"/>
                    <a:pt x="1" y="826"/>
                    <a:pt x="236" y="826"/>
                  </a:cubicBezTo>
                  <a:cubicBezTo>
                    <a:pt x="286" y="826"/>
                    <a:pt x="352" y="790"/>
                    <a:pt x="434" y="701"/>
                  </a:cubicBezTo>
                  <a:cubicBezTo>
                    <a:pt x="534" y="568"/>
                    <a:pt x="801"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0"/>
            <p:cNvSpPr/>
            <p:nvPr/>
          </p:nvSpPr>
          <p:spPr>
            <a:xfrm>
              <a:off x="5786875" y="735125"/>
              <a:ext cx="24125" cy="21800"/>
            </a:xfrm>
            <a:custGeom>
              <a:avLst/>
              <a:gdLst/>
              <a:ahLst/>
              <a:cxnLst/>
              <a:rect l="l" t="t" r="r" b="b"/>
              <a:pathLst>
                <a:path w="965" h="872" extrusionOk="0">
                  <a:moveTo>
                    <a:pt x="618" y="0"/>
                  </a:moveTo>
                  <a:cubicBezTo>
                    <a:pt x="339" y="0"/>
                    <a:pt x="1" y="872"/>
                    <a:pt x="235" y="872"/>
                  </a:cubicBezTo>
                  <a:cubicBezTo>
                    <a:pt x="279" y="872"/>
                    <a:pt x="343" y="841"/>
                    <a:pt x="431" y="768"/>
                  </a:cubicBezTo>
                  <a:cubicBezTo>
                    <a:pt x="565" y="668"/>
                    <a:pt x="965" y="68"/>
                    <a:pt x="631" y="1"/>
                  </a:cubicBezTo>
                  <a:cubicBezTo>
                    <a:pt x="627" y="0"/>
                    <a:pt x="623" y="0"/>
                    <a:pt x="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0"/>
            <p:cNvSpPr/>
            <p:nvPr/>
          </p:nvSpPr>
          <p:spPr>
            <a:xfrm>
              <a:off x="5844675" y="738450"/>
              <a:ext cx="23875" cy="21550"/>
            </a:xfrm>
            <a:custGeom>
              <a:avLst/>
              <a:gdLst/>
              <a:ahLst/>
              <a:cxnLst/>
              <a:rect l="l" t="t" r="r" b="b"/>
              <a:pathLst>
                <a:path w="955" h="862" extrusionOk="0">
                  <a:moveTo>
                    <a:pt x="606" y="1"/>
                  </a:moveTo>
                  <a:cubicBezTo>
                    <a:pt x="299" y="1"/>
                    <a:pt x="1" y="861"/>
                    <a:pt x="239" y="861"/>
                  </a:cubicBezTo>
                  <a:cubicBezTo>
                    <a:pt x="281" y="861"/>
                    <a:pt x="341" y="833"/>
                    <a:pt x="421" y="769"/>
                  </a:cubicBezTo>
                  <a:cubicBezTo>
                    <a:pt x="554" y="668"/>
                    <a:pt x="955" y="35"/>
                    <a:pt x="621" y="1"/>
                  </a:cubicBezTo>
                  <a:cubicBezTo>
                    <a:pt x="616" y="1"/>
                    <a:pt x="611"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0"/>
            <p:cNvSpPr/>
            <p:nvPr/>
          </p:nvSpPr>
          <p:spPr>
            <a:xfrm>
              <a:off x="5582425" y="879900"/>
              <a:ext cx="21500" cy="16575"/>
            </a:xfrm>
            <a:custGeom>
              <a:avLst/>
              <a:gdLst/>
              <a:ahLst/>
              <a:cxnLst/>
              <a:rect l="l" t="t" r="r" b="b"/>
              <a:pathLst>
                <a:path w="860" h="663" extrusionOk="0">
                  <a:moveTo>
                    <a:pt x="481" y="1"/>
                  </a:moveTo>
                  <a:cubicBezTo>
                    <a:pt x="428" y="1"/>
                    <a:pt x="369" y="15"/>
                    <a:pt x="303" y="47"/>
                  </a:cubicBezTo>
                  <a:cubicBezTo>
                    <a:pt x="1" y="174"/>
                    <a:pt x="385" y="662"/>
                    <a:pt x="633" y="662"/>
                  </a:cubicBezTo>
                  <a:cubicBezTo>
                    <a:pt x="713" y="662"/>
                    <a:pt x="779" y="611"/>
                    <a:pt x="804" y="481"/>
                  </a:cubicBezTo>
                  <a:cubicBezTo>
                    <a:pt x="860" y="369"/>
                    <a:pt x="752" y="1"/>
                    <a:pt x="481" y="1"/>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0"/>
            <p:cNvSpPr/>
            <p:nvPr/>
          </p:nvSpPr>
          <p:spPr>
            <a:xfrm>
              <a:off x="5529575" y="909625"/>
              <a:ext cx="38650" cy="31400"/>
            </a:xfrm>
            <a:custGeom>
              <a:avLst/>
              <a:gdLst/>
              <a:ahLst/>
              <a:cxnLst/>
              <a:rect l="l" t="t" r="r" b="b"/>
              <a:pathLst>
                <a:path w="1546" h="1256" extrusionOk="0">
                  <a:moveTo>
                    <a:pt x="834" y="0"/>
                  </a:moveTo>
                  <a:cubicBezTo>
                    <a:pt x="749" y="0"/>
                    <a:pt x="654" y="18"/>
                    <a:pt x="549" y="59"/>
                  </a:cubicBezTo>
                  <a:cubicBezTo>
                    <a:pt x="0" y="359"/>
                    <a:pt x="665" y="1255"/>
                    <a:pt x="1146" y="1255"/>
                  </a:cubicBezTo>
                  <a:cubicBezTo>
                    <a:pt x="1308" y="1255"/>
                    <a:pt x="1449" y="1154"/>
                    <a:pt x="1517" y="893"/>
                  </a:cubicBezTo>
                  <a:cubicBezTo>
                    <a:pt x="1546" y="720"/>
                    <a:pt x="1375" y="0"/>
                    <a:pt x="83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0"/>
            <p:cNvSpPr/>
            <p:nvPr/>
          </p:nvSpPr>
          <p:spPr>
            <a:xfrm>
              <a:off x="5488925" y="957700"/>
              <a:ext cx="33175" cy="18075"/>
            </a:xfrm>
            <a:custGeom>
              <a:avLst/>
              <a:gdLst/>
              <a:ahLst/>
              <a:cxnLst/>
              <a:rect l="l" t="t" r="r" b="b"/>
              <a:pathLst>
                <a:path w="1327" h="723" extrusionOk="0">
                  <a:moveTo>
                    <a:pt x="880" y="0"/>
                  </a:moveTo>
                  <a:cubicBezTo>
                    <a:pt x="771" y="0"/>
                    <a:pt x="638" y="30"/>
                    <a:pt x="474" y="104"/>
                  </a:cubicBezTo>
                  <a:cubicBezTo>
                    <a:pt x="0" y="375"/>
                    <a:pt x="381" y="722"/>
                    <a:pt x="781" y="722"/>
                  </a:cubicBezTo>
                  <a:cubicBezTo>
                    <a:pt x="972" y="722"/>
                    <a:pt x="1167" y="643"/>
                    <a:pt x="1275" y="438"/>
                  </a:cubicBezTo>
                  <a:cubicBezTo>
                    <a:pt x="1327" y="360"/>
                    <a:pt x="1258" y="0"/>
                    <a:pt x="880"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0"/>
            <p:cNvSpPr/>
            <p:nvPr/>
          </p:nvSpPr>
          <p:spPr>
            <a:xfrm>
              <a:off x="5705325" y="775350"/>
              <a:ext cx="22975" cy="30950"/>
            </a:xfrm>
            <a:custGeom>
              <a:avLst/>
              <a:gdLst/>
              <a:ahLst/>
              <a:cxnLst/>
              <a:rect l="l" t="t" r="r" b="b"/>
              <a:pathLst>
                <a:path w="919" h="1238" extrusionOk="0">
                  <a:moveTo>
                    <a:pt x="573" y="1"/>
                  </a:moveTo>
                  <a:cubicBezTo>
                    <a:pt x="540" y="1"/>
                    <a:pt x="502" y="9"/>
                    <a:pt x="458" y="26"/>
                  </a:cubicBezTo>
                  <a:cubicBezTo>
                    <a:pt x="26" y="179"/>
                    <a:pt x="0" y="1237"/>
                    <a:pt x="320" y="1237"/>
                  </a:cubicBezTo>
                  <a:cubicBezTo>
                    <a:pt x="421" y="1237"/>
                    <a:pt x="557" y="1132"/>
                    <a:pt x="724" y="860"/>
                  </a:cubicBezTo>
                  <a:lnTo>
                    <a:pt x="724" y="894"/>
                  </a:lnTo>
                  <a:cubicBezTo>
                    <a:pt x="724" y="863"/>
                    <a:pt x="919" y="1"/>
                    <a:pt x="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0"/>
            <p:cNvSpPr/>
            <p:nvPr/>
          </p:nvSpPr>
          <p:spPr>
            <a:xfrm>
              <a:off x="5662475" y="812250"/>
              <a:ext cx="20500" cy="22175"/>
            </a:xfrm>
            <a:custGeom>
              <a:avLst/>
              <a:gdLst/>
              <a:ahLst/>
              <a:cxnLst/>
              <a:rect l="l" t="t" r="r" b="b"/>
              <a:pathLst>
                <a:path w="820" h="887" extrusionOk="0">
                  <a:moveTo>
                    <a:pt x="484" y="0"/>
                  </a:moveTo>
                  <a:cubicBezTo>
                    <a:pt x="451" y="0"/>
                    <a:pt x="413" y="6"/>
                    <a:pt x="370" y="18"/>
                  </a:cubicBezTo>
                  <a:cubicBezTo>
                    <a:pt x="0" y="142"/>
                    <a:pt x="87" y="886"/>
                    <a:pt x="373" y="886"/>
                  </a:cubicBezTo>
                  <a:cubicBezTo>
                    <a:pt x="473" y="886"/>
                    <a:pt x="599" y="795"/>
                    <a:pt x="737" y="552"/>
                  </a:cubicBezTo>
                  <a:cubicBezTo>
                    <a:pt x="737" y="552"/>
                    <a:pt x="820" y="0"/>
                    <a:pt x="484" y="0"/>
                  </a:cubicBezTo>
                  <a:close/>
                </a:path>
              </a:pathLst>
            </a:custGeom>
            <a:solidFill>
              <a:srgbClr val="FF9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0"/>
            <p:cNvSpPr/>
            <p:nvPr/>
          </p:nvSpPr>
          <p:spPr>
            <a:xfrm>
              <a:off x="5513850" y="1099450"/>
              <a:ext cx="108700" cy="126900"/>
            </a:xfrm>
            <a:custGeom>
              <a:avLst/>
              <a:gdLst/>
              <a:ahLst/>
              <a:cxnLst/>
              <a:rect l="l" t="t" r="r" b="b"/>
              <a:pathLst>
                <a:path w="4348" h="5076" extrusionOk="0">
                  <a:moveTo>
                    <a:pt x="938" y="1"/>
                  </a:moveTo>
                  <a:cubicBezTo>
                    <a:pt x="456" y="1"/>
                    <a:pt x="111" y="105"/>
                    <a:pt x="111" y="105"/>
                  </a:cubicBezTo>
                  <a:cubicBezTo>
                    <a:pt x="111" y="105"/>
                    <a:pt x="1" y="932"/>
                    <a:pt x="131" y="932"/>
                  </a:cubicBezTo>
                  <a:cubicBezTo>
                    <a:pt x="144" y="932"/>
                    <a:pt x="159" y="924"/>
                    <a:pt x="178" y="906"/>
                  </a:cubicBezTo>
                  <a:cubicBezTo>
                    <a:pt x="296" y="788"/>
                    <a:pt x="716" y="646"/>
                    <a:pt x="1253" y="646"/>
                  </a:cubicBezTo>
                  <a:cubicBezTo>
                    <a:pt x="1626" y="646"/>
                    <a:pt x="2056" y="714"/>
                    <a:pt x="2479" y="906"/>
                  </a:cubicBezTo>
                  <a:cubicBezTo>
                    <a:pt x="3513" y="1406"/>
                    <a:pt x="4114" y="5075"/>
                    <a:pt x="4114" y="5075"/>
                  </a:cubicBezTo>
                  <a:lnTo>
                    <a:pt x="4347" y="4442"/>
                  </a:lnTo>
                  <a:cubicBezTo>
                    <a:pt x="4347" y="4442"/>
                    <a:pt x="3713" y="1506"/>
                    <a:pt x="2646" y="572"/>
                  </a:cubicBezTo>
                  <a:cubicBezTo>
                    <a:pt x="2085" y="113"/>
                    <a:pt x="1438" y="1"/>
                    <a:pt x="9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0"/>
            <p:cNvSpPr/>
            <p:nvPr/>
          </p:nvSpPr>
          <p:spPr>
            <a:xfrm>
              <a:off x="5522450" y="1212150"/>
              <a:ext cx="156800" cy="101750"/>
            </a:xfrm>
            <a:custGeom>
              <a:avLst/>
              <a:gdLst/>
              <a:ahLst/>
              <a:cxnLst/>
              <a:rect l="l" t="t" r="r" b="b"/>
              <a:pathLst>
                <a:path w="6272" h="4070" extrusionOk="0">
                  <a:moveTo>
                    <a:pt x="6272" y="0"/>
                  </a:moveTo>
                  <a:cubicBezTo>
                    <a:pt x="6271" y="0"/>
                    <a:pt x="5504" y="167"/>
                    <a:pt x="4137" y="1735"/>
                  </a:cubicBezTo>
                  <a:cubicBezTo>
                    <a:pt x="2802" y="3336"/>
                    <a:pt x="301" y="4036"/>
                    <a:pt x="167" y="4036"/>
                  </a:cubicBezTo>
                  <a:cubicBezTo>
                    <a:pt x="0" y="4036"/>
                    <a:pt x="868" y="4070"/>
                    <a:pt x="1535" y="4070"/>
                  </a:cubicBezTo>
                  <a:cubicBezTo>
                    <a:pt x="2202" y="4070"/>
                    <a:pt x="2636" y="3703"/>
                    <a:pt x="2636" y="3703"/>
                  </a:cubicBezTo>
                  <a:cubicBezTo>
                    <a:pt x="2636" y="3703"/>
                    <a:pt x="2369" y="3603"/>
                    <a:pt x="3003" y="3336"/>
                  </a:cubicBezTo>
                  <a:cubicBezTo>
                    <a:pt x="3636" y="3069"/>
                    <a:pt x="4303" y="2102"/>
                    <a:pt x="4937" y="1501"/>
                  </a:cubicBezTo>
                  <a:cubicBezTo>
                    <a:pt x="5538" y="868"/>
                    <a:pt x="5871" y="501"/>
                    <a:pt x="5871" y="501"/>
                  </a:cubicBezTo>
                  <a:lnTo>
                    <a:pt x="6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0"/>
            <p:cNvSpPr/>
            <p:nvPr/>
          </p:nvSpPr>
          <p:spPr>
            <a:xfrm>
              <a:off x="5480750" y="1068950"/>
              <a:ext cx="98425" cy="239125"/>
            </a:xfrm>
            <a:custGeom>
              <a:avLst/>
              <a:gdLst/>
              <a:ahLst/>
              <a:cxnLst/>
              <a:rect l="l" t="t" r="r" b="b"/>
              <a:pathLst>
                <a:path w="3937" h="9565" extrusionOk="0">
                  <a:moveTo>
                    <a:pt x="590" y="0"/>
                  </a:moveTo>
                  <a:cubicBezTo>
                    <a:pt x="262" y="0"/>
                    <a:pt x="1" y="358"/>
                    <a:pt x="1" y="358"/>
                  </a:cubicBezTo>
                  <a:cubicBezTo>
                    <a:pt x="1" y="358"/>
                    <a:pt x="3937" y="6095"/>
                    <a:pt x="3203" y="9564"/>
                  </a:cubicBezTo>
                  <a:lnTo>
                    <a:pt x="3536" y="9297"/>
                  </a:lnTo>
                  <a:cubicBezTo>
                    <a:pt x="3536" y="9297"/>
                    <a:pt x="3470" y="4994"/>
                    <a:pt x="1168" y="458"/>
                  </a:cubicBezTo>
                  <a:cubicBezTo>
                    <a:pt x="977" y="111"/>
                    <a:pt x="773" y="0"/>
                    <a:pt x="59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0"/>
            <p:cNvSpPr/>
            <p:nvPr/>
          </p:nvSpPr>
          <p:spPr>
            <a:xfrm>
              <a:off x="5343275" y="1226850"/>
              <a:ext cx="59100" cy="28250"/>
            </a:xfrm>
            <a:custGeom>
              <a:avLst/>
              <a:gdLst/>
              <a:ahLst/>
              <a:cxnLst/>
              <a:rect l="l" t="t" r="r" b="b"/>
              <a:pathLst>
                <a:path w="2364" h="1130" extrusionOk="0">
                  <a:moveTo>
                    <a:pt x="753" y="1"/>
                  </a:moveTo>
                  <a:cubicBezTo>
                    <a:pt x="622" y="1"/>
                    <a:pt x="509" y="33"/>
                    <a:pt x="429" y="113"/>
                  </a:cubicBezTo>
                  <a:cubicBezTo>
                    <a:pt x="0" y="480"/>
                    <a:pt x="978" y="1129"/>
                    <a:pt x="1632" y="1129"/>
                  </a:cubicBezTo>
                  <a:cubicBezTo>
                    <a:pt x="1690" y="1129"/>
                    <a:pt x="1745" y="1124"/>
                    <a:pt x="1797" y="1113"/>
                  </a:cubicBezTo>
                  <a:cubicBezTo>
                    <a:pt x="2364" y="980"/>
                    <a:pt x="2297" y="646"/>
                    <a:pt x="2297" y="646"/>
                  </a:cubicBezTo>
                  <a:cubicBezTo>
                    <a:pt x="2297" y="646"/>
                    <a:pt x="1340" y="1"/>
                    <a:pt x="753"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0"/>
            <p:cNvSpPr/>
            <p:nvPr/>
          </p:nvSpPr>
          <p:spPr>
            <a:xfrm>
              <a:off x="5454075" y="1153775"/>
              <a:ext cx="34200" cy="52750"/>
            </a:xfrm>
            <a:custGeom>
              <a:avLst/>
              <a:gdLst/>
              <a:ahLst/>
              <a:cxnLst/>
              <a:rect l="l" t="t" r="r" b="b"/>
              <a:pathLst>
                <a:path w="1368" h="2110" extrusionOk="0">
                  <a:moveTo>
                    <a:pt x="534" y="0"/>
                  </a:moveTo>
                  <a:cubicBezTo>
                    <a:pt x="534" y="0"/>
                    <a:pt x="0" y="100"/>
                    <a:pt x="0" y="1001"/>
                  </a:cubicBezTo>
                  <a:cubicBezTo>
                    <a:pt x="0" y="1677"/>
                    <a:pt x="710" y="2110"/>
                    <a:pt x="1054" y="2110"/>
                  </a:cubicBezTo>
                  <a:cubicBezTo>
                    <a:pt x="1151" y="2110"/>
                    <a:pt x="1220" y="2075"/>
                    <a:pt x="1234" y="2002"/>
                  </a:cubicBezTo>
                  <a:cubicBezTo>
                    <a:pt x="1368" y="1701"/>
                    <a:pt x="267" y="901"/>
                    <a:pt x="53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0"/>
            <p:cNvSpPr/>
            <p:nvPr/>
          </p:nvSpPr>
          <p:spPr>
            <a:xfrm>
              <a:off x="5414250" y="1100400"/>
              <a:ext cx="44000" cy="31775"/>
            </a:xfrm>
            <a:custGeom>
              <a:avLst/>
              <a:gdLst/>
              <a:ahLst/>
              <a:cxnLst/>
              <a:rect l="l" t="t" r="r" b="b"/>
              <a:pathLst>
                <a:path w="1760" h="1271" extrusionOk="0">
                  <a:moveTo>
                    <a:pt x="926" y="0"/>
                  </a:moveTo>
                  <a:cubicBezTo>
                    <a:pt x="177" y="0"/>
                    <a:pt x="0" y="1270"/>
                    <a:pt x="271" y="1270"/>
                  </a:cubicBezTo>
                  <a:cubicBezTo>
                    <a:pt x="278" y="1270"/>
                    <a:pt x="285" y="1270"/>
                    <a:pt x="292" y="1268"/>
                  </a:cubicBezTo>
                  <a:cubicBezTo>
                    <a:pt x="659" y="1235"/>
                    <a:pt x="1760" y="1068"/>
                    <a:pt x="1660" y="801"/>
                  </a:cubicBezTo>
                  <a:cubicBezTo>
                    <a:pt x="1626" y="701"/>
                    <a:pt x="1693" y="0"/>
                    <a:pt x="92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0"/>
            <p:cNvSpPr/>
            <p:nvPr/>
          </p:nvSpPr>
          <p:spPr>
            <a:xfrm>
              <a:off x="5324800" y="1098850"/>
              <a:ext cx="41875" cy="32175"/>
            </a:xfrm>
            <a:custGeom>
              <a:avLst/>
              <a:gdLst/>
              <a:ahLst/>
              <a:cxnLst/>
              <a:rect l="l" t="t" r="r" b="b"/>
              <a:pathLst>
                <a:path w="1675" h="1287" extrusionOk="0">
                  <a:moveTo>
                    <a:pt x="675" y="1"/>
                  </a:moveTo>
                  <a:cubicBezTo>
                    <a:pt x="615" y="1"/>
                    <a:pt x="557" y="20"/>
                    <a:pt x="501" y="62"/>
                  </a:cubicBezTo>
                  <a:cubicBezTo>
                    <a:pt x="34" y="396"/>
                    <a:pt x="1" y="1230"/>
                    <a:pt x="334" y="1263"/>
                  </a:cubicBezTo>
                  <a:cubicBezTo>
                    <a:pt x="378" y="1279"/>
                    <a:pt x="443" y="1287"/>
                    <a:pt x="520" y="1287"/>
                  </a:cubicBezTo>
                  <a:cubicBezTo>
                    <a:pt x="924" y="1287"/>
                    <a:pt x="1675" y="1087"/>
                    <a:pt x="1535" y="863"/>
                  </a:cubicBezTo>
                  <a:cubicBezTo>
                    <a:pt x="1535" y="863"/>
                    <a:pt x="1079" y="1"/>
                    <a:pt x="67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0"/>
            <p:cNvSpPr/>
            <p:nvPr/>
          </p:nvSpPr>
          <p:spPr>
            <a:xfrm>
              <a:off x="5253475" y="1147250"/>
              <a:ext cx="53000" cy="25575"/>
            </a:xfrm>
            <a:custGeom>
              <a:avLst/>
              <a:gdLst/>
              <a:ahLst/>
              <a:cxnLst/>
              <a:rect l="l" t="t" r="r" b="b"/>
              <a:pathLst>
                <a:path w="2120" h="1023" extrusionOk="0">
                  <a:moveTo>
                    <a:pt x="805" y="1"/>
                  </a:moveTo>
                  <a:cubicBezTo>
                    <a:pt x="471" y="1"/>
                    <a:pt x="173" y="45"/>
                    <a:pt x="118" y="195"/>
                  </a:cubicBezTo>
                  <a:cubicBezTo>
                    <a:pt x="0" y="490"/>
                    <a:pt x="459" y="1023"/>
                    <a:pt x="704" y="1023"/>
                  </a:cubicBezTo>
                  <a:cubicBezTo>
                    <a:pt x="735" y="1023"/>
                    <a:pt x="763" y="1014"/>
                    <a:pt x="786" y="995"/>
                  </a:cubicBezTo>
                  <a:cubicBezTo>
                    <a:pt x="1019" y="828"/>
                    <a:pt x="2120" y="128"/>
                    <a:pt x="1853" y="94"/>
                  </a:cubicBezTo>
                  <a:cubicBezTo>
                    <a:pt x="1853" y="94"/>
                    <a:pt x="1291" y="1"/>
                    <a:pt x="805"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0"/>
            <p:cNvSpPr/>
            <p:nvPr/>
          </p:nvSpPr>
          <p:spPr>
            <a:xfrm>
              <a:off x="5216575" y="1205475"/>
              <a:ext cx="39875" cy="23075"/>
            </a:xfrm>
            <a:custGeom>
              <a:avLst/>
              <a:gdLst/>
              <a:ahLst/>
              <a:cxnLst/>
              <a:rect l="l" t="t" r="r" b="b"/>
              <a:pathLst>
                <a:path w="1595" h="923" extrusionOk="0">
                  <a:moveTo>
                    <a:pt x="1328" y="0"/>
                  </a:moveTo>
                  <a:cubicBezTo>
                    <a:pt x="1328" y="0"/>
                    <a:pt x="160" y="34"/>
                    <a:pt x="60" y="267"/>
                  </a:cubicBezTo>
                  <a:cubicBezTo>
                    <a:pt x="1" y="475"/>
                    <a:pt x="551" y="922"/>
                    <a:pt x="836" y="922"/>
                  </a:cubicBezTo>
                  <a:cubicBezTo>
                    <a:pt x="871" y="922"/>
                    <a:pt x="902" y="915"/>
                    <a:pt x="927" y="901"/>
                  </a:cubicBezTo>
                  <a:cubicBezTo>
                    <a:pt x="1194" y="801"/>
                    <a:pt x="1594" y="0"/>
                    <a:pt x="1328"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0"/>
            <p:cNvSpPr/>
            <p:nvPr/>
          </p:nvSpPr>
          <p:spPr>
            <a:xfrm>
              <a:off x="5227225" y="1263025"/>
              <a:ext cx="40900" cy="19875"/>
            </a:xfrm>
            <a:custGeom>
              <a:avLst/>
              <a:gdLst/>
              <a:ahLst/>
              <a:cxnLst/>
              <a:rect l="l" t="t" r="r" b="b"/>
              <a:pathLst>
                <a:path w="1636" h="795" extrusionOk="0">
                  <a:moveTo>
                    <a:pt x="1269" y="0"/>
                  </a:moveTo>
                  <a:cubicBezTo>
                    <a:pt x="1269" y="0"/>
                    <a:pt x="1" y="500"/>
                    <a:pt x="68" y="567"/>
                  </a:cubicBezTo>
                  <a:cubicBezTo>
                    <a:pt x="111" y="653"/>
                    <a:pt x="529" y="795"/>
                    <a:pt x="856" y="795"/>
                  </a:cubicBezTo>
                  <a:cubicBezTo>
                    <a:pt x="1036" y="795"/>
                    <a:pt x="1188" y="752"/>
                    <a:pt x="1235" y="634"/>
                  </a:cubicBezTo>
                  <a:cubicBezTo>
                    <a:pt x="1402" y="334"/>
                    <a:pt x="1635" y="0"/>
                    <a:pt x="1269"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0"/>
            <p:cNvSpPr/>
            <p:nvPr/>
          </p:nvSpPr>
          <p:spPr>
            <a:xfrm>
              <a:off x="5252250" y="1299700"/>
              <a:ext cx="34825" cy="16700"/>
            </a:xfrm>
            <a:custGeom>
              <a:avLst/>
              <a:gdLst/>
              <a:ahLst/>
              <a:cxnLst/>
              <a:rect l="l" t="t" r="r" b="b"/>
              <a:pathLst>
                <a:path w="1393" h="668" extrusionOk="0">
                  <a:moveTo>
                    <a:pt x="1235" y="1"/>
                  </a:moveTo>
                  <a:cubicBezTo>
                    <a:pt x="1235" y="1"/>
                    <a:pt x="1" y="368"/>
                    <a:pt x="234" y="501"/>
                  </a:cubicBezTo>
                  <a:cubicBezTo>
                    <a:pt x="348" y="558"/>
                    <a:pt x="729" y="668"/>
                    <a:pt x="1013" y="668"/>
                  </a:cubicBezTo>
                  <a:cubicBezTo>
                    <a:pt x="1231" y="668"/>
                    <a:pt x="1393" y="603"/>
                    <a:pt x="1335" y="401"/>
                  </a:cubicBezTo>
                  <a:lnTo>
                    <a:pt x="1235"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0"/>
            <p:cNvSpPr/>
            <p:nvPr/>
          </p:nvSpPr>
          <p:spPr>
            <a:xfrm>
              <a:off x="5612500" y="1120400"/>
              <a:ext cx="97600" cy="148475"/>
            </a:xfrm>
            <a:custGeom>
              <a:avLst/>
              <a:gdLst/>
              <a:ahLst/>
              <a:cxnLst/>
              <a:rect l="l" t="t" r="r" b="b"/>
              <a:pathLst>
                <a:path w="3904" h="5939" extrusionOk="0">
                  <a:moveTo>
                    <a:pt x="3837" y="1"/>
                  </a:moveTo>
                  <a:cubicBezTo>
                    <a:pt x="3837" y="1"/>
                    <a:pt x="2169" y="3704"/>
                    <a:pt x="1" y="5939"/>
                  </a:cubicBezTo>
                  <a:lnTo>
                    <a:pt x="768" y="5505"/>
                  </a:lnTo>
                  <a:cubicBezTo>
                    <a:pt x="768" y="5505"/>
                    <a:pt x="2803" y="2703"/>
                    <a:pt x="3904" y="168"/>
                  </a:cubicBezTo>
                  <a:lnTo>
                    <a:pt x="38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0"/>
            <p:cNvSpPr/>
            <p:nvPr/>
          </p:nvSpPr>
          <p:spPr>
            <a:xfrm>
              <a:off x="5301450" y="1283500"/>
              <a:ext cx="346150" cy="116100"/>
            </a:xfrm>
            <a:custGeom>
              <a:avLst/>
              <a:gdLst/>
              <a:ahLst/>
              <a:cxnLst/>
              <a:rect l="l" t="t" r="r" b="b"/>
              <a:pathLst>
                <a:path w="13846" h="4644" extrusionOk="0">
                  <a:moveTo>
                    <a:pt x="11904" y="0"/>
                  </a:moveTo>
                  <a:cubicBezTo>
                    <a:pt x="11670" y="0"/>
                    <a:pt x="11340" y="57"/>
                    <a:pt x="10875" y="215"/>
                  </a:cubicBezTo>
                  <a:cubicBezTo>
                    <a:pt x="9207" y="816"/>
                    <a:pt x="1" y="4018"/>
                    <a:pt x="268" y="4585"/>
                  </a:cubicBezTo>
                  <a:cubicBezTo>
                    <a:pt x="285" y="4625"/>
                    <a:pt x="362" y="4644"/>
                    <a:pt x="489" y="4644"/>
                  </a:cubicBezTo>
                  <a:cubicBezTo>
                    <a:pt x="2260" y="4644"/>
                    <a:pt x="13846" y="973"/>
                    <a:pt x="12476" y="382"/>
                  </a:cubicBezTo>
                  <a:cubicBezTo>
                    <a:pt x="12476" y="382"/>
                    <a:pt x="12511" y="0"/>
                    <a:pt x="1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0"/>
            <p:cNvSpPr/>
            <p:nvPr/>
          </p:nvSpPr>
          <p:spPr>
            <a:xfrm>
              <a:off x="5591675" y="1265875"/>
              <a:ext cx="31700" cy="39125"/>
            </a:xfrm>
            <a:custGeom>
              <a:avLst/>
              <a:gdLst/>
              <a:ahLst/>
              <a:cxnLst/>
              <a:rect l="l" t="t" r="r" b="b"/>
              <a:pathLst>
                <a:path w="1268" h="1565" extrusionOk="0">
                  <a:moveTo>
                    <a:pt x="520" y="0"/>
                  </a:moveTo>
                  <a:cubicBezTo>
                    <a:pt x="480" y="0"/>
                    <a:pt x="440" y="6"/>
                    <a:pt x="400" y="19"/>
                  </a:cubicBezTo>
                  <a:cubicBezTo>
                    <a:pt x="100" y="86"/>
                    <a:pt x="0" y="520"/>
                    <a:pt x="100" y="920"/>
                  </a:cubicBezTo>
                  <a:cubicBezTo>
                    <a:pt x="220" y="1309"/>
                    <a:pt x="501" y="1564"/>
                    <a:pt x="774" y="1564"/>
                  </a:cubicBezTo>
                  <a:cubicBezTo>
                    <a:pt x="805" y="1564"/>
                    <a:pt x="837" y="1561"/>
                    <a:pt x="867" y="1554"/>
                  </a:cubicBezTo>
                  <a:cubicBezTo>
                    <a:pt x="1168" y="1454"/>
                    <a:pt x="1268" y="1054"/>
                    <a:pt x="1168" y="620"/>
                  </a:cubicBezTo>
                  <a:cubicBezTo>
                    <a:pt x="1052" y="272"/>
                    <a:pt x="785"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0"/>
            <p:cNvSpPr/>
            <p:nvPr/>
          </p:nvSpPr>
          <p:spPr>
            <a:xfrm>
              <a:off x="5616675" y="1203800"/>
              <a:ext cx="100925" cy="90100"/>
            </a:xfrm>
            <a:custGeom>
              <a:avLst/>
              <a:gdLst/>
              <a:ahLst/>
              <a:cxnLst/>
              <a:rect l="l" t="t" r="r" b="b"/>
              <a:pathLst>
                <a:path w="4037" h="3604" extrusionOk="0">
                  <a:moveTo>
                    <a:pt x="3770" y="1"/>
                  </a:moveTo>
                  <a:cubicBezTo>
                    <a:pt x="3770" y="1"/>
                    <a:pt x="3869" y="702"/>
                    <a:pt x="1" y="3503"/>
                  </a:cubicBezTo>
                  <a:lnTo>
                    <a:pt x="1" y="3603"/>
                  </a:lnTo>
                  <a:cubicBezTo>
                    <a:pt x="1" y="3603"/>
                    <a:pt x="4037" y="668"/>
                    <a:pt x="377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0"/>
            <p:cNvSpPr/>
            <p:nvPr/>
          </p:nvSpPr>
          <p:spPr>
            <a:xfrm>
              <a:off x="5605850" y="1284875"/>
              <a:ext cx="133450" cy="6525"/>
            </a:xfrm>
            <a:custGeom>
              <a:avLst/>
              <a:gdLst/>
              <a:ahLst/>
              <a:cxnLst/>
              <a:rect l="l" t="t" r="r" b="b"/>
              <a:pathLst>
                <a:path w="5338" h="261" extrusionOk="0">
                  <a:moveTo>
                    <a:pt x="3939" y="1"/>
                  </a:moveTo>
                  <a:cubicBezTo>
                    <a:pt x="2357" y="1"/>
                    <a:pt x="0" y="193"/>
                    <a:pt x="0" y="193"/>
                  </a:cubicBezTo>
                  <a:lnTo>
                    <a:pt x="0" y="260"/>
                  </a:lnTo>
                  <a:cubicBezTo>
                    <a:pt x="1896" y="99"/>
                    <a:pt x="3120" y="48"/>
                    <a:pt x="3909" y="48"/>
                  </a:cubicBezTo>
                  <a:cubicBezTo>
                    <a:pt x="5245" y="48"/>
                    <a:pt x="5337" y="193"/>
                    <a:pt x="5337" y="193"/>
                  </a:cubicBezTo>
                  <a:cubicBezTo>
                    <a:pt x="5326" y="49"/>
                    <a:pt x="4729" y="1"/>
                    <a:pt x="39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0"/>
            <p:cNvSpPr/>
            <p:nvPr/>
          </p:nvSpPr>
          <p:spPr>
            <a:xfrm>
              <a:off x="5530750" y="1041475"/>
              <a:ext cx="65950" cy="263575"/>
            </a:xfrm>
            <a:custGeom>
              <a:avLst/>
              <a:gdLst/>
              <a:ahLst/>
              <a:cxnLst/>
              <a:rect l="l" t="t" r="r" b="b"/>
              <a:pathLst>
                <a:path w="2638" h="10543" extrusionOk="0">
                  <a:moveTo>
                    <a:pt x="1992" y="1"/>
                  </a:moveTo>
                  <a:cubicBezTo>
                    <a:pt x="1837" y="1"/>
                    <a:pt x="1837" y="1056"/>
                    <a:pt x="1837" y="1056"/>
                  </a:cubicBezTo>
                  <a:cubicBezTo>
                    <a:pt x="1837" y="1056"/>
                    <a:pt x="2604" y="5460"/>
                    <a:pt x="803" y="8929"/>
                  </a:cubicBezTo>
                  <a:lnTo>
                    <a:pt x="1536" y="8395"/>
                  </a:lnTo>
                  <a:cubicBezTo>
                    <a:pt x="1536" y="8395"/>
                    <a:pt x="2637" y="1757"/>
                    <a:pt x="2204" y="423"/>
                  </a:cubicBezTo>
                  <a:cubicBezTo>
                    <a:pt x="2112" y="116"/>
                    <a:pt x="2044" y="1"/>
                    <a:pt x="1992" y="1"/>
                  </a:cubicBezTo>
                  <a:close/>
                  <a:moveTo>
                    <a:pt x="803" y="8929"/>
                  </a:moveTo>
                  <a:cubicBezTo>
                    <a:pt x="181" y="10148"/>
                    <a:pt x="1" y="10543"/>
                    <a:pt x="28" y="10543"/>
                  </a:cubicBezTo>
                  <a:cubicBezTo>
                    <a:pt x="78" y="10543"/>
                    <a:pt x="836" y="9196"/>
                    <a:pt x="836" y="9196"/>
                  </a:cubicBezTo>
                  <a:lnTo>
                    <a:pt x="803" y="8929"/>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0"/>
            <p:cNvSpPr/>
            <p:nvPr/>
          </p:nvSpPr>
          <p:spPr>
            <a:xfrm>
              <a:off x="4947275" y="561075"/>
              <a:ext cx="755325" cy="906625"/>
            </a:xfrm>
            <a:custGeom>
              <a:avLst/>
              <a:gdLst/>
              <a:ahLst/>
              <a:cxnLst/>
              <a:rect l="l" t="t" r="r" b="b"/>
              <a:pathLst>
                <a:path w="30213" h="36265" extrusionOk="0">
                  <a:moveTo>
                    <a:pt x="22344" y="0"/>
                  </a:moveTo>
                  <a:cubicBezTo>
                    <a:pt x="21991" y="0"/>
                    <a:pt x="21663" y="74"/>
                    <a:pt x="21373" y="225"/>
                  </a:cubicBezTo>
                  <a:cubicBezTo>
                    <a:pt x="18871" y="1459"/>
                    <a:pt x="18504" y="3060"/>
                    <a:pt x="17337" y="3627"/>
                  </a:cubicBezTo>
                  <a:cubicBezTo>
                    <a:pt x="16169" y="4228"/>
                    <a:pt x="16136" y="5428"/>
                    <a:pt x="15335" y="7797"/>
                  </a:cubicBezTo>
                  <a:cubicBezTo>
                    <a:pt x="14535" y="10165"/>
                    <a:pt x="13534" y="10132"/>
                    <a:pt x="12533" y="12967"/>
                  </a:cubicBezTo>
                  <a:cubicBezTo>
                    <a:pt x="11599" y="15803"/>
                    <a:pt x="10999" y="17804"/>
                    <a:pt x="11866" y="20172"/>
                  </a:cubicBezTo>
                  <a:cubicBezTo>
                    <a:pt x="11866" y="20172"/>
                    <a:pt x="11091" y="19296"/>
                    <a:pt x="9398" y="19296"/>
                  </a:cubicBezTo>
                  <a:cubicBezTo>
                    <a:pt x="8926" y="19296"/>
                    <a:pt x="8382" y="19364"/>
                    <a:pt x="7763" y="19539"/>
                  </a:cubicBezTo>
                  <a:cubicBezTo>
                    <a:pt x="4928" y="20306"/>
                    <a:pt x="3260" y="21573"/>
                    <a:pt x="2126" y="23541"/>
                  </a:cubicBezTo>
                  <a:cubicBezTo>
                    <a:pt x="992" y="25476"/>
                    <a:pt x="158" y="26944"/>
                    <a:pt x="91" y="30146"/>
                  </a:cubicBezTo>
                  <a:cubicBezTo>
                    <a:pt x="1" y="33069"/>
                    <a:pt x="2524" y="36264"/>
                    <a:pt x="4684" y="36264"/>
                  </a:cubicBezTo>
                  <a:cubicBezTo>
                    <a:pt x="4915" y="36264"/>
                    <a:pt x="5142" y="36228"/>
                    <a:pt x="5361" y="36150"/>
                  </a:cubicBezTo>
                  <a:cubicBezTo>
                    <a:pt x="7663" y="35383"/>
                    <a:pt x="9865" y="34950"/>
                    <a:pt x="9865" y="34950"/>
                  </a:cubicBezTo>
                  <a:lnTo>
                    <a:pt x="24642" y="29479"/>
                  </a:lnTo>
                  <a:cubicBezTo>
                    <a:pt x="24642" y="29479"/>
                    <a:pt x="26877" y="25710"/>
                    <a:pt x="28511" y="20940"/>
                  </a:cubicBezTo>
                  <a:cubicBezTo>
                    <a:pt x="28711" y="20306"/>
                    <a:pt x="28945" y="19672"/>
                    <a:pt x="29112" y="19072"/>
                  </a:cubicBezTo>
                  <a:cubicBezTo>
                    <a:pt x="29779" y="16503"/>
                    <a:pt x="30213" y="13834"/>
                    <a:pt x="29979" y="11366"/>
                  </a:cubicBezTo>
                  <a:cubicBezTo>
                    <a:pt x="29271" y="4288"/>
                    <a:pt x="25044" y="0"/>
                    <a:pt x="22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0"/>
            <p:cNvSpPr/>
            <p:nvPr/>
          </p:nvSpPr>
          <p:spPr>
            <a:xfrm>
              <a:off x="5016250" y="1094975"/>
              <a:ext cx="517900" cy="350675"/>
            </a:xfrm>
            <a:custGeom>
              <a:avLst/>
              <a:gdLst/>
              <a:ahLst/>
              <a:cxnLst/>
              <a:rect l="l" t="t" r="r" b="b"/>
              <a:pathLst>
                <a:path w="20716" h="14027" extrusionOk="0">
                  <a:moveTo>
                    <a:pt x="10546" y="1"/>
                  </a:moveTo>
                  <a:cubicBezTo>
                    <a:pt x="9474" y="1"/>
                    <a:pt x="8290" y="117"/>
                    <a:pt x="7840" y="584"/>
                  </a:cubicBezTo>
                  <a:cubicBezTo>
                    <a:pt x="7483" y="941"/>
                    <a:pt x="7098" y="1049"/>
                    <a:pt x="6733" y="1049"/>
                  </a:cubicBezTo>
                  <a:cubicBezTo>
                    <a:pt x="6163" y="1049"/>
                    <a:pt x="5643" y="783"/>
                    <a:pt x="5367" y="783"/>
                  </a:cubicBezTo>
                  <a:cubicBezTo>
                    <a:pt x="5357" y="783"/>
                    <a:pt x="5347" y="784"/>
                    <a:pt x="5338" y="784"/>
                  </a:cubicBezTo>
                  <a:cubicBezTo>
                    <a:pt x="4904" y="815"/>
                    <a:pt x="4213" y="2110"/>
                    <a:pt x="3369" y="2110"/>
                  </a:cubicBezTo>
                  <a:cubicBezTo>
                    <a:pt x="3303" y="2110"/>
                    <a:pt x="3237" y="2102"/>
                    <a:pt x="3170" y="2085"/>
                  </a:cubicBezTo>
                  <a:cubicBezTo>
                    <a:pt x="3102" y="2069"/>
                    <a:pt x="3050" y="2061"/>
                    <a:pt x="3013" y="2061"/>
                  </a:cubicBezTo>
                  <a:cubicBezTo>
                    <a:pt x="2507" y="2061"/>
                    <a:pt x="4429" y="3426"/>
                    <a:pt x="3436" y="3953"/>
                  </a:cubicBezTo>
                  <a:cubicBezTo>
                    <a:pt x="2889" y="4271"/>
                    <a:pt x="2454" y="4346"/>
                    <a:pt x="2165" y="4346"/>
                  </a:cubicBezTo>
                  <a:cubicBezTo>
                    <a:pt x="1909" y="4346"/>
                    <a:pt x="1769" y="4287"/>
                    <a:pt x="1769" y="4287"/>
                  </a:cubicBezTo>
                  <a:lnTo>
                    <a:pt x="1769" y="4287"/>
                  </a:lnTo>
                  <a:cubicBezTo>
                    <a:pt x="1769" y="4287"/>
                    <a:pt x="2436" y="5288"/>
                    <a:pt x="1035" y="5921"/>
                  </a:cubicBezTo>
                  <a:cubicBezTo>
                    <a:pt x="1035" y="5921"/>
                    <a:pt x="2102" y="7222"/>
                    <a:pt x="1368" y="8090"/>
                  </a:cubicBezTo>
                  <a:cubicBezTo>
                    <a:pt x="601" y="8957"/>
                    <a:pt x="1" y="9157"/>
                    <a:pt x="1" y="9157"/>
                  </a:cubicBezTo>
                  <a:cubicBezTo>
                    <a:pt x="1" y="9157"/>
                    <a:pt x="3069" y="9291"/>
                    <a:pt x="3036" y="10925"/>
                  </a:cubicBezTo>
                  <a:cubicBezTo>
                    <a:pt x="3036" y="12426"/>
                    <a:pt x="1902" y="12760"/>
                    <a:pt x="1735" y="12793"/>
                  </a:cubicBezTo>
                  <a:cubicBezTo>
                    <a:pt x="1838" y="12776"/>
                    <a:pt x="2276" y="12697"/>
                    <a:pt x="2746" y="12697"/>
                  </a:cubicBezTo>
                  <a:cubicBezTo>
                    <a:pt x="3189" y="12697"/>
                    <a:pt x="3660" y="12767"/>
                    <a:pt x="3903" y="13027"/>
                  </a:cubicBezTo>
                  <a:cubicBezTo>
                    <a:pt x="4294" y="13393"/>
                    <a:pt x="3988" y="14027"/>
                    <a:pt x="4345" y="14027"/>
                  </a:cubicBezTo>
                  <a:cubicBezTo>
                    <a:pt x="4475" y="14027"/>
                    <a:pt x="4695" y="13942"/>
                    <a:pt x="5071" y="13727"/>
                  </a:cubicBezTo>
                  <a:cubicBezTo>
                    <a:pt x="6572" y="12893"/>
                    <a:pt x="8940" y="11959"/>
                    <a:pt x="11375" y="11159"/>
                  </a:cubicBezTo>
                  <a:cubicBezTo>
                    <a:pt x="15178" y="9891"/>
                    <a:pt x="19181" y="8757"/>
                    <a:pt x="20715" y="8123"/>
                  </a:cubicBezTo>
                  <a:cubicBezTo>
                    <a:pt x="19414" y="7189"/>
                    <a:pt x="14277" y="1885"/>
                    <a:pt x="12910" y="451"/>
                  </a:cubicBezTo>
                  <a:lnTo>
                    <a:pt x="12576" y="117"/>
                  </a:lnTo>
                  <a:cubicBezTo>
                    <a:pt x="12576" y="117"/>
                    <a:pt x="11617" y="1"/>
                    <a:pt x="105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0"/>
            <p:cNvSpPr/>
            <p:nvPr/>
          </p:nvSpPr>
          <p:spPr>
            <a:xfrm>
              <a:off x="5270600" y="687250"/>
              <a:ext cx="421150" cy="606650"/>
            </a:xfrm>
            <a:custGeom>
              <a:avLst/>
              <a:gdLst/>
              <a:ahLst/>
              <a:cxnLst/>
              <a:rect l="l" t="t" r="r" b="b"/>
              <a:pathLst>
                <a:path w="16846" h="24266" extrusionOk="0">
                  <a:moveTo>
                    <a:pt x="8815" y="0"/>
                  </a:moveTo>
                  <a:cubicBezTo>
                    <a:pt x="5761" y="0"/>
                    <a:pt x="3553" y="3700"/>
                    <a:pt x="3737" y="5418"/>
                  </a:cubicBezTo>
                  <a:cubicBezTo>
                    <a:pt x="3937" y="7887"/>
                    <a:pt x="2602" y="7420"/>
                    <a:pt x="2202" y="8220"/>
                  </a:cubicBezTo>
                  <a:cubicBezTo>
                    <a:pt x="1768" y="9021"/>
                    <a:pt x="2903" y="10055"/>
                    <a:pt x="2235" y="10889"/>
                  </a:cubicBezTo>
                  <a:cubicBezTo>
                    <a:pt x="1535" y="11723"/>
                    <a:pt x="434" y="10589"/>
                    <a:pt x="101" y="12390"/>
                  </a:cubicBezTo>
                  <a:cubicBezTo>
                    <a:pt x="1" y="13191"/>
                    <a:pt x="1435" y="14692"/>
                    <a:pt x="3370" y="16493"/>
                  </a:cubicBezTo>
                  <a:cubicBezTo>
                    <a:pt x="5838" y="18828"/>
                    <a:pt x="9040" y="21597"/>
                    <a:pt x="10675" y="24032"/>
                  </a:cubicBezTo>
                  <a:cubicBezTo>
                    <a:pt x="10742" y="24098"/>
                    <a:pt x="10775" y="24199"/>
                    <a:pt x="10842" y="24265"/>
                  </a:cubicBezTo>
                  <a:cubicBezTo>
                    <a:pt x="11075" y="24199"/>
                    <a:pt x="11209" y="24098"/>
                    <a:pt x="11242" y="24032"/>
                  </a:cubicBezTo>
                  <a:cubicBezTo>
                    <a:pt x="11242" y="24032"/>
                    <a:pt x="16846" y="12824"/>
                    <a:pt x="14711" y="5552"/>
                  </a:cubicBezTo>
                  <a:cubicBezTo>
                    <a:pt x="14411" y="4551"/>
                    <a:pt x="14011" y="3650"/>
                    <a:pt x="13377" y="2850"/>
                  </a:cubicBezTo>
                  <a:cubicBezTo>
                    <a:pt x="11778" y="770"/>
                    <a:pt x="10209" y="0"/>
                    <a:pt x="8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0"/>
            <p:cNvSpPr/>
            <p:nvPr/>
          </p:nvSpPr>
          <p:spPr>
            <a:xfrm>
              <a:off x="5535800" y="1295525"/>
              <a:ext cx="8400" cy="5275"/>
            </a:xfrm>
            <a:custGeom>
              <a:avLst/>
              <a:gdLst/>
              <a:ahLst/>
              <a:cxnLst/>
              <a:rect l="l" t="t" r="r" b="b"/>
              <a:pathLst>
                <a:path w="336" h="211" extrusionOk="0">
                  <a:moveTo>
                    <a:pt x="234" y="1"/>
                  </a:moveTo>
                  <a:cubicBezTo>
                    <a:pt x="167" y="1"/>
                    <a:pt x="100" y="34"/>
                    <a:pt x="0" y="68"/>
                  </a:cubicBezTo>
                  <a:cubicBezTo>
                    <a:pt x="139" y="161"/>
                    <a:pt x="236" y="210"/>
                    <a:pt x="282" y="210"/>
                  </a:cubicBezTo>
                  <a:cubicBezTo>
                    <a:pt x="336" y="210"/>
                    <a:pt x="323" y="144"/>
                    <a:pt x="234"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0"/>
            <p:cNvSpPr/>
            <p:nvPr/>
          </p:nvSpPr>
          <p:spPr>
            <a:xfrm>
              <a:off x="5363175" y="741800"/>
              <a:ext cx="193500" cy="554600"/>
            </a:xfrm>
            <a:custGeom>
              <a:avLst/>
              <a:gdLst/>
              <a:ahLst/>
              <a:cxnLst/>
              <a:rect l="l" t="t" r="r" b="b"/>
              <a:pathLst>
                <a:path w="7740" h="22184" extrusionOk="0">
                  <a:moveTo>
                    <a:pt x="0" y="1"/>
                  </a:moveTo>
                  <a:lnTo>
                    <a:pt x="400" y="1035"/>
                  </a:lnTo>
                  <a:cubicBezTo>
                    <a:pt x="467" y="1035"/>
                    <a:pt x="4070" y="1368"/>
                    <a:pt x="5571" y="4904"/>
                  </a:cubicBezTo>
                  <a:cubicBezTo>
                    <a:pt x="6538" y="7206"/>
                    <a:pt x="6405" y="7873"/>
                    <a:pt x="6238" y="8740"/>
                  </a:cubicBezTo>
                  <a:cubicBezTo>
                    <a:pt x="6138" y="9241"/>
                    <a:pt x="6004" y="9874"/>
                    <a:pt x="6071" y="10875"/>
                  </a:cubicBezTo>
                  <a:cubicBezTo>
                    <a:pt x="6138" y="11709"/>
                    <a:pt x="6305" y="12676"/>
                    <a:pt x="6505" y="13677"/>
                  </a:cubicBezTo>
                  <a:cubicBezTo>
                    <a:pt x="6938" y="16079"/>
                    <a:pt x="7506" y="19048"/>
                    <a:pt x="6872" y="22183"/>
                  </a:cubicBezTo>
                  <a:lnTo>
                    <a:pt x="7139" y="22183"/>
                  </a:lnTo>
                  <a:cubicBezTo>
                    <a:pt x="7739" y="18981"/>
                    <a:pt x="7205" y="16012"/>
                    <a:pt x="6738" y="13577"/>
                  </a:cubicBezTo>
                  <a:cubicBezTo>
                    <a:pt x="6572" y="12576"/>
                    <a:pt x="6371" y="11642"/>
                    <a:pt x="6338" y="10842"/>
                  </a:cubicBezTo>
                  <a:cubicBezTo>
                    <a:pt x="6238" y="9841"/>
                    <a:pt x="6371" y="9241"/>
                    <a:pt x="6471" y="8740"/>
                  </a:cubicBezTo>
                  <a:cubicBezTo>
                    <a:pt x="6638" y="7840"/>
                    <a:pt x="6805" y="7106"/>
                    <a:pt x="5804" y="4804"/>
                  </a:cubicBezTo>
                  <a:cubicBezTo>
                    <a:pt x="4237" y="1168"/>
                    <a:pt x="34"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0"/>
            <p:cNvSpPr/>
            <p:nvPr/>
          </p:nvSpPr>
          <p:spPr>
            <a:xfrm>
              <a:off x="5329800" y="811850"/>
              <a:ext cx="191850" cy="165975"/>
            </a:xfrm>
            <a:custGeom>
              <a:avLst/>
              <a:gdLst/>
              <a:ahLst/>
              <a:cxnLst/>
              <a:rect l="l" t="t" r="r" b="b"/>
              <a:pathLst>
                <a:path w="7674" h="6639" extrusionOk="0">
                  <a:moveTo>
                    <a:pt x="1" y="1"/>
                  </a:moveTo>
                  <a:lnTo>
                    <a:pt x="168" y="2202"/>
                  </a:lnTo>
                  <a:cubicBezTo>
                    <a:pt x="168" y="2202"/>
                    <a:pt x="618" y="1809"/>
                    <a:pt x="1241" y="1809"/>
                  </a:cubicBezTo>
                  <a:cubicBezTo>
                    <a:pt x="1781" y="1809"/>
                    <a:pt x="2451" y="2104"/>
                    <a:pt x="3070" y="3203"/>
                  </a:cubicBezTo>
                  <a:cubicBezTo>
                    <a:pt x="4504" y="5638"/>
                    <a:pt x="7506" y="6639"/>
                    <a:pt x="7540" y="6639"/>
                  </a:cubicBezTo>
                  <a:lnTo>
                    <a:pt x="7673" y="6405"/>
                  </a:lnTo>
                  <a:cubicBezTo>
                    <a:pt x="7640" y="6372"/>
                    <a:pt x="4671" y="5405"/>
                    <a:pt x="3337" y="3036"/>
                  </a:cubicBezTo>
                  <a:cubicBezTo>
                    <a:pt x="1969" y="601"/>
                    <a:pt x="68" y="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0"/>
            <p:cNvSpPr/>
            <p:nvPr/>
          </p:nvSpPr>
          <p:spPr>
            <a:xfrm>
              <a:off x="5258925" y="1001925"/>
              <a:ext cx="275225" cy="99325"/>
            </a:xfrm>
            <a:custGeom>
              <a:avLst/>
              <a:gdLst/>
              <a:ahLst/>
              <a:cxnLst/>
              <a:rect l="l" t="t" r="r" b="b"/>
              <a:pathLst>
                <a:path w="11009" h="3973" extrusionOk="0">
                  <a:moveTo>
                    <a:pt x="3240" y="0"/>
                  </a:moveTo>
                  <a:cubicBezTo>
                    <a:pt x="1785" y="0"/>
                    <a:pt x="807" y="266"/>
                    <a:pt x="334" y="770"/>
                  </a:cubicBezTo>
                  <a:cubicBezTo>
                    <a:pt x="1" y="1104"/>
                    <a:pt x="34" y="1438"/>
                    <a:pt x="34" y="1471"/>
                  </a:cubicBezTo>
                  <a:lnTo>
                    <a:pt x="301" y="1371"/>
                  </a:lnTo>
                  <a:cubicBezTo>
                    <a:pt x="301" y="1371"/>
                    <a:pt x="419" y="1489"/>
                    <a:pt x="578" y="1489"/>
                  </a:cubicBezTo>
                  <a:cubicBezTo>
                    <a:pt x="657" y="1489"/>
                    <a:pt x="746" y="1460"/>
                    <a:pt x="834" y="1371"/>
                  </a:cubicBezTo>
                  <a:cubicBezTo>
                    <a:pt x="1129" y="1077"/>
                    <a:pt x="1519" y="269"/>
                    <a:pt x="3295" y="269"/>
                  </a:cubicBezTo>
                  <a:cubicBezTo>
                    <a:pt x="3331" y="269"/>
                    <a:pt x="3366" y="269"/>
                    <a:pt x="3403" y="270"/>
                  </a:cubicBezTo>
                  <a:cubicBezTo>
                    <a:pt x="6872" y="337"/>
                    <a:pt x="10742" y="3939"/>
                    <a:pt x="10808" y="3973"/>
                  </a:cubicBezTo>
                  <a:lnTo>
                    <a:pt x="11008" y="3773"/>
                  </a:lnTo>
                  <a:cubicBezTo>
                    <a:pt x="10875" y="3606"/>
                    <a:pt x="7039" y="37"/>
                    <a:pt x="3503" y="3"/>
                  </a:cubicBezTo>
                  <a:cubicBezTo>
                    <a:pt x="3414" y="1"/>
                    <a:pt x="3326" y="0"/>
                    <a:pt x="32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0"/>
            <p:cNvSpPr/>
            <p:nvPr/>
          </p:nvSpPr>
          <p:spPr>
            <a:xfrm>
              <a:off x="5429050" y="676750"/>
              <a:ext cx="139300" cy="207675"/>
            </a:xfrm>
            <a:custGeom>
              <a:avLst/>
              <a:gdLst/>
              <a:ahLst/>
              <a:cxnLst/>
              <a:rect l="l" t="t" r="r" b="b"/>
              <a:pathLst>
                <a:path w="5572" h="8307" extrusionOk="0">
                  <a:moveTo>
                    <a:pt x="734" y="1"/>
                  </a:moveTo>
                  <a:lnTo>
                    <a:pt x="0" y="601"/>
                  </a:lnTo>
                  <a:cubicBezTo>
                    <a:pt x="34" y="635"/>
                    <a:pt x="4704" y="3136"/>
                    <a:pt x="5338" y="8307"/>
                  </a:cubicBezTo>
                  <a:lnTo>
                    <a:pt x="5571" y="8240"/>
                  </a:lnTo>
                  <a:cubicBezTo>
                    <a:pt x="4937" y="2970"/>
                    <a:pt x="768" y="68"/>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0"/>
            <p:cNvSpPr/>
            <p:nvPr/>
          </p:nvSpPr>
          <p:spPr>
            <a:xfrm>
              <a:off x="5502425" y="660075"/>
              <a:ext cx="116775" cy="256050"/>
            </a:xfrm>
            <a:custGeom>
              <a:avLst/>
              <a:gdLst/>
              <a:ahLst/>
              <a:cxnLst/>
              <a:rect l="l" t="t" r="r" b="b"/>
              <a:pathLst>
                <a:path w="4671" h="10242" extrusionOk="0">
                  <a:moveTo>
                    <a:pt x="1002" y="1"/>
                  </a:moveTo>
                  <a:lnTo>
                    <a:pt x="1" y="234"/>
                  </a:lnTo>
                  <a:cubicBezTo>
                    <a:pt x="68" y="268"/>
                    <a:pt x="4437" y="4804"/>
                    <a:pt x="4170" y="10241"/>
                  </a:cubicBezTo>
                  <a:lnTo>
                    <a:pt x="4437" y="10175"/>
                  </a:lnTo>
                  <a:cubicBezTo>
                    <a:pt x="4671" y="4637"/>
                    <a:pt x="1068" y="67"/>
                    <a:pt x="1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0"/>
            <p:cNvSpPr/>
            <p:nvPr/>
          </p:nvSpPr>
          <p:spPr>
            <a:xfrm>
              <a:off x="5619175" y="755150"/>
              <a:ext cx="32550" cy="191000"/>
            </a:xfrm>
            <a:custGeom>
              <a:avLst/>
              <a:gdLst/>
              <a:ahLst/>
              <a:cxnLst/>
              <a:rect l="l" t="t" r="r" b="b"/>
              <a:pathLst>
                <a:path w="1302" h="7640" extrusionOk="0">
                  <a:moveTo>
                    <a:pt x="1" y="0"/>
                  </a:moveTo>
                  <a:cubicBezTo>
                    <a:pt x="1" y="34"/>
                    <a:pt x="1068" y="5004"/>
                    <a:pt x="301" y="7639"/>
                  </a:cubicBezTo>
                  <a:lnTo>
                    <a:pt x="568" y="7639"/>
                  </a:lnTo>
                  <a:cubicBezTo>
                    <a:pt x="1302" y="5004"/>
                    <a:pt x="901" y="668"/>
                    <a:pt x="901" y="501"/>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0"/>
            <p:cNvSpPr/>
            <p:nvPr/>
          </p:nvSpPr>
          <p:spPr>
            <a:xfrm>
              <a:off x="5513275" y="871800"/>
              <a:ext cx="130925" cy="174425"/>
            </a:xfrm>
            <a:custGeom>
              <a:avLst/>
              <a:gdLst/>
              <a:ahLst/>
              <a:cxnLst/>
              <a:rect l="l" t="t" r="r" b="b"/>
              <a:pathLst>
                <a:path w="5237" h="6977" extrusionOk="0">
                  <a:moveTo>
                    <a:pt x="1284" y="260"/>
                  </a:moveTo>
                  <a:cubicBezTo>
                    <a:pt x="1464" y="260"/>
                    <a:pt x="1666" y="337"/>
                    <a:pt x="1868" y="438"/>
                  </a:cubicBezTo>
                  <a:cubicBezTo>
                    <a:pt x="1902" y="438"/>
                    <a:pt x="1902" y="471"/>
                    <a:pt x="1969" y="471"/>
                  </a:cubicBezTo>
                  <a:cubicBezTo>
                    <a:pt x="2369" y="705"/>
                    <a:pt x="2736" y="1039"/>
                    <a:pt x="2936" y="1272"/>
                  </a:cubicBezTo>
                  <a:lnTo>
                    <a:pt x="3003" y="1305"/>
                  </a:lnTo>
                  <a:lnTo>
                    <a:pt x="3069" y="1305"/>
                  </a:lnTo>
                  <a:cubicBezTo>
                    <a:pt x="3167" y="1269"/>
                    <a:pt x="3252" y="1254"/>
                    <a:pt x="3330" y="1254"/>
                  </a:cubicBezTo>
                  <a:cubicBezTo>
                    <a:pt x="3463" y="1254"/>
                    <a:pt x="3577" y="1297"/>
                    <a:pt x="3703" y="1339"/>
                  </a:cubicBezTo>
                  <a:cubicBezTo>
                    <a:pt x="3703" y="1339"/>
                    <a:pt x="3736" y="1339"/>
                    <a:pt x="3736" y="1372"/>
                  </a:cubicBezTo>
                  <a:cubicBezTo>
                    <a:pt x="3837" y="1405"/>
                    <a:pt x="3870" y="1506"/>
                    <a:pt x="3970" y="1539"/>
                  </a:cubicBezTo>
                  <a:cubicBezTo>
                    <a:pt x="4203" y="1839"/>
                    <a:pt x="4404" y="2306"/>
                    <a:pt x="4537" y="2806"/>
                  </a:cubicBezTo>
                  <a:cubicBezTo>
                    <a:pt x="4537" y="2840"/>
                    <a:pt x="4570" y="2940"/>
                    <a:pt x="4570" y="3007"/>
                  </a:cubicBezTo>
                  <a:cubicBezTo>
                    <a:pt x="4670" y="3240"/>
                    <a:pt x="4704" y="3540"/>
                    <a:pt x="4737" y="3807"/>
                  </a:cubicBezTo>
                  <a:cubicBezTo>
                    <a:pt x="4570" y="3007"/>
                    <a:pt x="4337" y="2806"/>
                    <a:pt x="4170" y="2706"/>
                  </a:cubicBezTo>
                  <a:cubicBezTo>
                    <a:pt x="4124" y="2691"/>
                    <a:pt x="4075" y="2684"/>
                    <a:pt x="4027" y="2684"/>
                  </a:cubicBezTo>
                  <a:cubicBezTo>
                    <a:pt x="3869" y="2684"/>
                    <a:pt x="3713" y="2755"/>
                    <a:pt x="3636" y="2806"/>
                  </a:cubicBezTo>
                  <a:cubicBezTo>
                    <a:pt x="3570" y="2840"/>
                    <a:pt x="3536" y="2840"/>
                    <a:pt x="3503" y="2840"/>
                  </a:cubicBezTo>
                  <a:cubicBezTo>
                    <a:pt x="3476" y="2848"/>
                    <a:pt x="3447" y="2852"/>
                    <a:pt x="3418" y="2852"/>
                  </a:cubicBezTo>
                  <a:cubicBezTo>
                    <a:pt x="3092" y="2852"/>
                    <a:pt x="2658" y="2362"/>
                    <a:pt x="2169" y="1872"/>
                  </a:cubicBezTo>
                  <a:cubicBezTo>
                    <a:pt x="2047" y="1726"/>
                    <a:pt x="1871" y="1633"/>
                    <a:pt x="1694" y="1633"/>
                  </a:cubicBezTo>
                  <a:cubicBezTo>
                    <a:pt x="1629" y="1633"/>
                    <a:pt x="1564" y="1646"/>
                    <a:pt x="1502" y="1672"/>
                  </a:cubicBezTo>
                  <a:cubicBezTo>
                    <a:pt x="1135" y="1772"/>
                    <a:pt x="801" y="2039"/>
                    <a:pt x="568" y="2273"/>
                  </a:cubicBezTo>
                  <a:lnTo>
                    <a:pt x="301" y="972"/>
                  </a:lnTo>
                  <a:lnTo>
                    <a:pt x="968" y="371"/>
                  </a:lnTo>
                  <a:cubicBezTo>
                    <a:pt x="1060" y="293"/>
                    <a:pt x="1167" y="260"/>
                    <a:pt x="1284" y="260"/>
                  </a:cubicBezTo>
                  <a:close/>
                  <a:moveTo>
                    <a:pt x="1376" y="0"/>
                  </a:moveTo>
                  <a:cubicBezTo>
                    <a:pt x="1192" y="0"/>
                    <a:pt x="1009" y="49"/>
                    <a:pt x="834" y="171"/>
                  </a:cubicBezTo>
                  <a:lnTo>
                    <a:pt x="201" y="672"/>
                  </a:lnTo>
                  <a:lnTo>
                    <a:pt x="0" y="838"/>
                  </a:lnTo>
                  <a:lnTo>
                    <a:pt x="0" y="938"/>
                  </a:lnTo>
                  <a:lnTo>
                    <a:pt x="301" y="2306"/>
                  </a:lnTo>
                  <a:lnTo>
                    <a:pt x="367" y="2706"/>
                  </a:lnTo>
                  <a:lnTo>
                    <a:pt x="534" y="2473"/>
                  </a:lnTo>
                  <a:cubicBezTo>
                    <a:pt x="534" y="2473"/>
                    <a:pt x="1001" y="1872"/>
                    <a:pt x="1401" y="1806"/>
                  </a:cubicBezTo>
                  <a:cubicBezTo>
                    <a:pt x="1439" y="1798"/>
                    <a:pt x="1476" y="1794"/>
                    <a:pt x="1514" y="1794"/>
                  </a:cubicBezTo>
                  <a:cubicBezTo>
                    <a:pt x="1642" y="1794"/>
                    <a:pt x="1765" y="1843"/>
                    <a:pt x="1868" y="1973"/>
                  </a:cubicBezTo>
                  <a:cubicBezTo>
                    <a:pt x="2468" y="2601"/>
                    <a:pt x="2848" y="3009"/>
                    <a:pt x="3217" y="3009"/>
                  </a:cubicBezTo>
                  <a:cubicBezTo>
                    <a:pt x="3279" y="3009"/>
                    <a:pt x="3340" y="2997"/>
                    <a:pt x="3403" y="2973"/>
                  </a:cubicBezTo>
                  <a:cubicBezTo>
                    <a:pt x="3470" y="2973"/>
                    <a:pt x="3536" y="2940"/>
                    <a:pt x="3570" y="2873"/>
                  </a:cubicBezTo>
                  <a:cubicBezTo>
                    <a:pt x="3667" y="2824"/>
                    <a:pt x="3747" y="2793"/>
                    <a:pt x="3822" y="2793"/>
                  </a:cubicBezTo>
                  <a:cubicBezTo>
                    <a:pt x="3850" y="2793"/>
                    <a:pt x="3876" y="2798"/>
                    <a:pt x="3903" y="2806"/>
                  </a:cubicBezTo>
                  <a:cubicBezTo>
                    <a:pt x="4304" y="2940"/>
                    <a:pt x="4537" y="5108"/>
                    <a:pt x="4804" y="6976"/>
                  </a:cubicBezTo>
                  <a:lnTo>
                    <a:pt x="5137" y="6643"/>
                  </a:lnTo>
                  <a:lnTo>
                    <a:pt x="5137" y="5775"/>
                  </a:lnTo>
                  <a:cubicBezTo>
                    <a:pt x="5153" y="5791"/>
                    <a:pt x="5167" y="5799"/>
                    <a:pt x="5178" y="5799"/>
                  </a:cubicBezTo>
                  <a:cubicBezTo>
                    <a:pt x="5237" y="5799"/>
                    <a:pt x="5232" y="5584"/>
                    <a:pt x="5204" y="5275"/>
                  </a:cubicBezTo>
                  <a:cubicBezTo>
                    <a:pt x="5171" y="4641"/>
                    <a:pt x="5071" y="3607"/>
                    <a:pt x="4871" y="2706"/>
                  </a:cubicBezTo>
                  <a:cubicBezTo>
                    <a:pt x="4837" y="2540"/>
                    <a:pt x="4804" y="2373"/>
                    <a:pt x="4704" y="2206"/>
                  </a:cubicBezTo>
                  <a:cubicBezTo>
                    <a:pt x="4537" y="1772"/>
                    <a:pt x="4304" y="1372"/>
                    <a:pt x="4003" y="1172"/>
                  </a:cubicBezTo>
                  <a:cubicBezTo>
                    <a:pt x="4003" y="1172"/>
                    <a:pt x="3970" y="1172"/>
                    <a:pt x="3970" y="1139"/>
                  </a:cubicBezTo>
                  <a:cubicBezTo>
                    <a:pt x="3870" y="1105"/>
                    <a:pt x="3837" y="1039"/>
                    <a:pt x="3736" y="1005"/>
                  </a:cubicBezTo>
                  <a:cubicBezTo>
                    <a:pt x="3640" y="986"/>
                    <a:pt x="3533" y="967"/>
                    <a:pt x="3421" y="967"/>
                  </a:cubicBezTo>
                  <a:cubicBezTo>
                    <a:pt x="3339" y="967"/>
                    <a:pt x="3254" y="977"/>
                    <a:pt x="3169" y="1005"/>
                  </a:cubicBezTo>
                  <a:cubicBezTo>
                    <a:pt x="3036" y="872"/>
                    <a:pt x="2636" y="471"/>
                    <a:pt x="2169" y="205"/>
                  </a:cubicBezTo>
                  <a:cubicBezTo>
                    <a:pt x="2069" y="171"/>
                    <a:pt x="1969" y="138"/>
                    <a:pt x="1868" y="105"/>
                  </a:cubicBezTo>
                  <a:cubicBezTo>
                    <a:pt x="1709" y="41"/>
                    <a:pt x="1543" y="0"/>
                    <a:pt x="1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0"/>
            <p:cNvSpPr/>
            <p:nvPr/>
          </p:nvSpPr>
          <p:spPr>
            <a:xfrm>
              <a:off x="5519100" y="878275"/>
              <a:ext cx="114275" cy="87875"/>
            </a:xfrm>
            <a:custGeom>
              <a:avLst/>
              <a:gdLst/>
              <a:ahLst/>
              <a:cxnLst/>
              <a:rect l="l" t="t" r="r" b="b"/>
              <a:pathLst>
                <a:path w="4571" h="3515" extrusionOk="0">
                  <a:moveTo>
                    <a:pt x="1055" y="0"/>
                  </a:moveTo>
                  <a:cubicBezTo>
                    <a:pt x="925" y="0"/>
                    <a:pt x="804" y="34"/>
                    <a:pt x="701" y="112"/>
                  </a:cubicBezTo>
                  <a:lnTo>
                    <a:pt x="1" y="713"/>
                  </a:lnTo>
                  <a:lnTo>
                    <a:pt x="301" y="2014"/>
                  </a:lnTo>
                  <a:cubicBezTo>
                    <a:pt x="501" y="1780"/>
                    <a:pt x="835" y="1513"/>
                    <a:pt x="1202" y="1413"/>
                  </a:cubicBezTo>
                  <a:cubicBezTo>
                    <a:pt x="1273" y="1387"/>
                    <a:pt x="1345" y="1374"/>
                    <a:pt x="1414" y="1374"/>
                  </a:cubicBezTo>
                  <a:cubicBezTo>
                    <a:pt x="1602" y="1374"/>
                    <a:pt x="1771" y="1467"/>
                    <a:pt x="1869" y="1613"/>
                  </a:cubicBezTo>
                  <a:cubicBezTo>
                    <a:pt x="2389" y="2103"/>
                    <a:pt x="2797" y="2593"/>
                    <a:pt x="3119" y="2593"/>
                  </a:cubicBezTo>
                  <a:cubicBezTo>
                    <a:pt x="3148" y="2593"/>
                    <a:pt x="3176" y="2589"/>
                    <a:pt x="3203" y="2581"/>
                  </a:cubicBezTo>
                  <a:cubicBezTo>
                    <a:pt x="3270" y="2581"/>
                    <a:pt x="3303" y="2581"/>
                    <a:pt x="3337" y="2547"/>
                  </a:cubicBezTo>
                  <a:cubicBezTo>
                    <a:pt x="3439" y="2496"/>
                    <a:pt x="3581" y="2425"/>
                    <a:pt x="3747" y="2425"/>
                  </a:cubicBezTo>
                  <a:cubicBezTo>
                    <a:pt x="3797" y="2425"/>
                    <a:pt x="3850" y="2432"/>
                    <a:pt x="3904" y="2447"/>
                  </a:cubicBezTo>
                  <a:cubicBezTo>
                    <a:pt x="4104" y="2481"/>
                    <a:pt x="4304" y="2714"/>
                    <a:pt x="4571" y="3515"/>
                  </a:cubicBezTo>
                  <a:cubicBezTo>
                    <a:pt x="4437" y="2514"/>
                    <a:pt x="4137" y="1513"/>
                    <a:pt x="3503" y="1113"/>
                  </a:cubicBezTo>
                  <a:cubicBezTo>
                    <a:pt x="3373" y="1048"/>
                    <a:pt x="3243" y="997"/>
                    <a:pt x="3094" y="997"/>
                  </a:cubicBezTo>
                  <a:cubicBezTo>
                    <a:pt x="3014" y="997"/>
                    <a:pt x="2929" y="1012"/>
                    <a:pt x="2836" y="1046"/>
                  </a:cubicBezTo>
                  <a:lnTo>
                    <a:pt x="2770" y="1046"/>
                  </a:lnTo>
                  <a:lnTo>
                    <a:pt x="2703" y="1013"/>
                  </a:lnTo>
                  <a:cubicBezTo>
                    <a:pt x="2430" y="685"/>
                    <a:pt x="1643" y="0"/>
                    <a:pt x="10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0"/>
            <p:cNvSpPr/>
            <p:nvPr/>
          </p:nvSpPr>
          <p:spPr>
            <a:xfrm>
              <a:off x="5514950" y="980300"/>
              <a:ext cx="158475" cy="111775"/>
            </a:xfrm>
            <a:custGeom>
              <a:avLst/>
              <a:gdLst/>
              <a:ahLst/>
              <a:cxnLst/>
              <a:rect l="l" t="t" r="r" b="b"/>
              <a:pathLst>
                <a:path w="6339" h="4471" extrusionOk="0">
                  <a:moveTo>
                    <a:pt x="1768" y="268"/>
                  </a:moveTo>
                  <a:cubicBezTo>
                    <a:pt x="2102" y="268"/>
                    <a:pt x="2335" y="368"/>
                    <a:pt x="2502" y="668"/>
                  </a:cubicBezTo>
                  <a:cubicBezTo>
                    <a:pt x="2735" y="968"/>
                    <a:pt x="2902" y="1268"/>
                    <a:pt x="3069" y="1602"/>
                  </a:cubicBezTo>
                  <a:cubicBezTo>
                    <a:pt x="3469" y="2336"/>
                    <a:pt x="3836" y="2970"/>
                    <a:pt x="4303" y="3003"/>
                  </a:cubicBezTo>
                  <a:cubicBezTo>
                    <a:pt x="4437" y="3003"/>
                    <a:pt x="4603" y="2970"/>
                    <a:pt x="4770" y="2836"/>
                  </a:cubicBezTo>
                  <a:lnTo>
                    <a:pt x="4804" y="2803"/>
                  </a:lnTo>
                  <a:cubicBezTo>
                    <a:pt x="5177" y="2529"/>
                    <a:pt x="5550" y="2385"/>
                    <a:pt x="5799" y="2385"/>
                  </a:cubicBezTo>
                  <a:cubicBezTo>
                    <a:pt x="5883" y="2385"/>
                    <a:pt x="5954" y="2402"/>
                    <a:pt x="6004" y="2436"/>
                  </a:cubicBezTo>
                  <a:cubicBezTo>
                    <a:pt x="6105" y="2469"/>
                    <a:pt x="6138" y="2536"/>
                    <a:pt x="6105" y="2636"/>
                  </a:cubicBezTo>
                  <a:cubicBezTo>
                    <a:pt x="6004" y="2870"/>
                    <a:pt x="5904" y="3303"/>
                    <a:pt x="5804" y="3637"/>
                  </a:cubicBezTo>
                  <a:cubicBezTo>
                    <a:pt x="5771" y="3537"/>
                    <a:pt x="5738" y="3470"/>
                    <a:pt x="5604" y="3437"/>
                  </a:cubicBezTo>
                  <a:cubicBezTo>
                    <a:pt x="5539" y="3412"/>
                    <a:pt x="5469" y="3400"/>
                    <a:pt x="5396" y="3400"/>
                  </a:cubicBezTo>
                  <a:cubicBezTo>
                    <a:pt x="5168" y="3400"/>
                    <a:pt x="4898" y="3518"/>
                    <a:pt x="4570" y="3770"/>
                  </a:cubicBezTo>
                  <a:cubicBezTo>
                    <a:pt x="4503" y="3770"/>
                    <a:pt x="4470" y="3804"/>
                    <a:pt x="4470" y="3837"/>
                  </a:cubicBezTo>
                  <a:cubicBezTo>
                    <a:pt x="4070" y="4137"/>
                    <a:pt x="3770" y="4271"/>
                    <a:pt x="3569" y="4271"/>
                  </a:cubicBezTo>
                  <a:cubicBezTo>
                    <a:pt x="3236" y="4204"/>
                    <a:pt x="3002" y="3870"/>
                    <a:pt x="2735" y="3370"/>
                  </a:cubicBezTo>
                  <a:cubicBezTo>
                    <a:pt x="2602" y="3170"/>
                    <a:pt x="2435" y="2936"/>
                    <a:pt x="2235" y="2636"/>
                  </a:cubicBezTo>
                  <a:cubicBezTo>
                    <a:pt x="1963" y="2256"/>
                    <a:pt x="1692" y="2074"/>
                    <a:pt x="1384" y="2074"/>
                  </a:cubicBezTo>
                  <a:cubicBezTo>
                    <a:pt x="1314" y="2074"/>
                    <a:pt x="1242" y="2084"/>
                    <a:pt x="1168" y="2102"/>
                  </a:cubicBezTo>
                  <a:cubicBezTo>
                    <a:pt x="834" y="2169"/>
                    <a:pt x="601" y="2436"/>
                    <a:pt x="434" y="2669"/>
                  </a:cubicBezTo>
                  <a:lnTo>
                    <a:pt x="234" y="968"/>
                  </a:lnTo>
                  <a:cubicBezTo>
                    <a:pt x="434" y="801"/>
                    <a:pt x="1134" y="301"/>
                    <a:pt x="1768" y="268"/>
                  </a:cubicBezTo>
                  <a:close/>
                  <a:moveTo>
                    <a:pt x="1835" y="1"/>
                  </a:moveTo>
                  <a:cubicBezTo>
                    <a:pt x="1234" y="1"/>
                    <a:pt x="567" y="401"/>
                    <a:pt x="267" y="668"/>
                  </a:cubicBezTo>
                  <a:cubicBezTo>
                    <a:pt x="134" y="735"/>
                    <a:pt x="67" y="835"/>
                    <a:pt x="67" y="835"/>
                  </a:cubicBezTo>
                  <a:lnTo>
                    <a:pt x="0" y="868"/>
                  </a:lnTo>
                  <a:lnTo>
                    <a:pt x="0" y="968"/>
                  </a:lnTo>
                  <a:lnTo>
                    <a:pt x="267" y="3036"/>
                  </a:lnTo>
                  <a:lnTo>
                    <a:pt x="300" y="3403"/>
                  </a:lnTo>
                  <a:lnTo>
                    <a:pt x="300" y="3370"/>
                  </a:lnTo>
                  <a:lnTo>
                    <a:pt x="467" y="3003"/>
                  </a:lnTo>
                  <a:lnTo>
                    <a:pt x="467" y="2970"/>
                  </a:lnTo>
                  <a:cubicBezTo>
                    <a:pt x="567" y="2836"/>
                    <a:pt x="801" y="2336"/>
                    <a:pt x="1168" y="2236"/>
                  </a:cubicBezTo>
                  <a:cubicBezTo>
                    <a:pt x="1205" y="2226"/>
                    <a:pt x="1244" y="2222"/>
                    <a:pt x="1283" y="2222"/>
                  </a:cubicBezTo>
                  <a:cubicBezTo>
                    <a:pt x="1518" y="2222"/>
                    <a:pt x="1768" y="2397"/>
                    <a:pt x="1968" y="2770"/>
                  </a:cubicBezTo>
                  <a:cubicBezTo>
                    <a:pt x="2168" y="3003"/>
                    <a:pt x="2302" y="3303"/>
                    <a:pt x="2435" y="3503"/>
                  </a:cubicBezTo>
                  <a:cubicBezTo>
                    <a:pt x="2769" y="4104"/>
                    <a:pt x="3002" y="4471"/>
                    <a:pt x="3436" y="4471"/>
                  </a:cubicBezTo>
                  <a:cubicBezTo>
                    <a:pt x="3669" y="4471"/>
                    <a:pt x="4003" y="4337"/>
                    <a:pt x="4437" y="4070"/>
                  </a:cubicBezTo>
                  <a:cubicBezTo>
                    <a:pt x="4470" y="4037"/>
                    <a:pt x="4503" y="4037"/>
                    <a:pt x="4503" y="4004"/>
                  </a:cubicBezTo>
                  <a:cubicBezTo>
                    <a:pt x="4841" y="3770"/>
                    <a:pt x="5098" y="3637"/>
                    <a:pt x="5274" y="3637"/>
                  </a:cubicBezTo>
                  <a:cubicBezTo>
                    <a:pt x="5324" y="3637"/>
                    <a:pt x="5367" y="3648"/>
                    <a:pt x="5404" y="3670"/>
                  </a:cubicBezTo>
                  <a:cubicBezTo>
                    <a:pt x="5571" y="3737"/>
                    <a:pt x="5604" y="4037"/>
                    <a:pt x="5571" y="4171"/>
                  </a:cubicBezTo>
                  <a:lnTo>
                    <a:pt x="5671" y="4171"/>
                  </a:lnTo>
                  <a:cubicBezTo>
                    <a:pt x="5971" y="3537"/>
                    <a:pt x="6171" y="2936"/>
                    <a:pt x="6338" y="2303"/>
                  </a:cubicBezTo>
                  <a:cubicBezTo>
                    <a:pt x="6305" y="2269"/>
                    <a:pt x="6271" y="2202"/>
                    <a:pt x="6171" y="2169"/>
                  </a:cubicBezTo>
                  <a:cubicBezTo>
                    <a:pt x="6106" y="2132"/>
                    <a:pt x="6017" y="2113"/>
                    <a:pt x="5910" y="2113"/>
                  </a:cubicBezTo>
                  <a:cubicBezTo>
                    <a:pt x="5636" y="2113"/>
                    <a:pt x="5245" y="2239"/>
                    <a:pt x="4837" y="2503"/>
                  </a:cubicBezTo>
                  <a:cubicBezTo>
                    <a:pt x="4804" y="2536"/>
                    <a:pt x="4737" y="2603"/>
                    <a:pt x="4670" y="2636"/>
                  </a:cubicBezTo>
                  <a:cubicBezTo>
                    <a:pt x="4603" y="2703"/>
                    <a:pt x="4503" y="2770"/>
                    <a:pt x="4403" y="2770"/>
                  </a:cubicBezTo>
                  <a:cubicBezTo>
                    <a:pt x="4003" y="2770"/>
                    <a:pt x="3669" y="2102"/>
                    <a:pt x="3303" y="1402"/>
                  </a:cubicBezTo>
                  <a:cubicBezTo>
                    <a:pt x="3136" y="1135"/>
                    <a:pt x="2969" y="801"/>
                    <a:pt x="2769" y="501"/>
                  </a:cubicBezTo>
                  <a:cubicBezTo>
                    <a:pt x="2569" y="168"/>
                    <a:pt x="2235"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0"/>
            <p:cNvSpPr/>
            <p:nvPr/>
          </p:nvSpPr>
          <p:spPr>
            <a:xfrm>
              <a:off x="5520775" y="986975"/>
              <a:ext cx="146800" cy="100100"/>
            </a:xfrm>
            <a:custGeom>
              <a:avLst/>
              <a:gdLst/>
              <a:ahLst/>
              <a:cxnLst/>
              <a:rect l="l" t="t" r="r" b="b"/>
              <a:pathLst>
                <a:path w="5872" h="4004" extrusionOk="0">
                  <a:moveTo>
                    <a:pt x="1535" y="1"/>
                  </a:moveTo>
                  <a:cubicBezTo>
                    <a:pt x="901" y="34"/>
                    <a:pt x="201" y="534"/>
                    <a:pt x="1" y="701"/>
                  </a:cubicBezTo>
                  <a:lnTo>
                    <a:pt x="201" y="2402"/>
                  </a:lnTo>
                  <a:cubicBezTo>
                    <a:pt x="368" y="2169"/>
                    <a:pt x="601" y="1902"/>
                    <a:pt x="935" y="1835"/>
                  </a:cubicBezTo>
                  <a:cubicBezTo>
                    <a:pt x="1009" y="1817"/>
                    <a:pt x="1081" y="1807"/>
                    <a:pt x="1151" y="1807"/>
                  </a:cubicBezTo>
                  <a:cubicBezTo>
                    <a:pt x="1459" y="1807"/>
                    <a:pt x="1730" y="1989"/>
                    <a:pt x="2002" y="2369"/>
                  </a:cubicBezTo>
                  <a:cubicBezTo>
                    <a:pt x="2202" y="2669"/>
                    <a:pt x="2369" y="2903"/>
                    <a:pt x="2502" y="3103"/>
                  </a:cubicBezTo>
                  <a:cubicBezTo>
                    <a:pt x="2769" y="3603"/>
                    <a:pt x="3003" y="3937"/>
                    <a:pt x="3336" y="4004"/>
                  </a:cubicBezTo>
                  <a:cubicBezTo>
                    <a:pt x="3537" y="4004"/>
                    <a:pt x="3837" y="3870"/>
                    <a:pt x="4237" y="3570"/>
                  </a:cubicBezTo>
                  <a:cubicBezTo>
                    <a:pt x="4594" y="3308"/>
                    <a:pt x="4883" y="3165"/>
                    <a:pt x="5104" y="3165"/>
                  </a:cubicBezTo>
                  <a:cubicBezTo>
                    <a:pt x="5193" y="3165"/>
                    <a:pt x="5271" y="3189"/>
                    <a:pt x="5338" y="3236"/>
                  </a:cubicBezTo>
                  <a:cubicBezTo>
                    <a:pt x="5405" y="3270"/>
                    <a:pt x="5505" y="3336"/>
                    <a:pt x="5538" y="3403"/>
                  </a:cubicBezTo>
                  <a:cubicBezTo>
                    <a:pt x="5605" y="3070"/>
                    <a:pt x="5738" y="2669"/>
                    <a:pt x="5838" y="2402"/>
                  </a:cubicBezTo>
                  <a:cubicBezTo>
                    <a:pt x="5872" y="2336"/>
                    <a:pt x="5838" y="2236"/>
                    <a:pt x="5738" y="2202"/>
                  </a:cubicBezTo>
                  <a:cubicBezTo>
                    <a:pt x="5687" y="2168"/>
                    <a:pt x="5617" y="2152"/>
                    <a:pt x="5532" y="2152"/>
                  </a:cubicBezTo>
                  <a:cubicBezTo>
                    <a:pt x="5284" y="2152"/>
                    <a:pt x="4911" y="2296"/>
                    <a:pt x="4537" y="2569"/>
                  </a:cubicBezTo>
                  <a:cubicBezTo>
                    <a:pt x="4404" y="2703"/>
                    <a:pt x="4237" y="2736"/>
                    <a:pt x="4070" y="2736"/>
                  </a:cubicBezTo>
                  <a:cubicBezTo>
                    <a:pt x="3603" y="2703"/>
                    <a:pt x="3236" y="2069"/>
                    <a:pt x="2836" y="1335"/>
                  </a:cubicBezTo>
                  <a:cubicBezTo>
                    <a:pt x="2669" y="1001"/>
                    <a:pt x="2502" y="701"/>
                    <a:pt x="2269" y="401"/>
                  </a:cubicBezTo>
                  <a:cubicBezTo>
                    <a:pt x="2102" y="101"/>
                    <a:pt x="1869"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0"/>
            <p:cNvSpPr/>
            <p:nvPr/>
          </p:nvSpPr>
          <p:spPr>
            <a:xfrm>
              <a:off x="5370175" y="1063175"/>
              <a:ext cx="113475" cy="59675"/>
            </a:xfrm>
            <a:custGeom>
              <a:avLst/>
              <a:gdLst/>
              <a:ahLst/>
              <a:cxnLst/>
              <a:rect l="l" t="t" r="r" b="b"/>
              <a:pathLst>
                <a:path w="4539" h="2387" extrusionOk="0">
                  <a:moveTo>
                    <a:pt x="823" y="1"/>
                  </a:moveTo>
                  <a:cubicBezTo>
                    <a:pt x="306" y="1"/>
                    <a:pt x="0" y="263"/>
                    <a:pt x="287" y="722"/>
                  </a:cubicBezTo>
                  <a:cubicBezTo>
                    <a:pt x="578" y="1207"/>
                    <a:pt x="2501" y="2226"/>
                    <a:pt x="3043" y="2226"/>
                  </a:cubicBezTo>
                  <a:cubicBezTo>
                    <a:pt x="3060" y="2226"/>
                    <a:pt x="3075" y="2225"/>
                    <a:pt x="3089" y="2223"/>
                  </a:cubicBezTo>
                  <a:cubicBezTo>
                    <a:pt x="3089" y="2223"/>
                    <a:pt x="3498" y="2387"/>
                    <a:pt x="3875" y="2387"/>
                  </a:cubicBezTo>
                  <a:cubicBezTo>
                    <a:pt x="4220" y="2387"/>
                    <a:pt x="4538" y="2249"/>
                    <a:pt x="4490" y="1723"/>
                  </a:cubicBezTo>
                  <a:cubicBezTo>
                    <a:pt x="4436" y="849"/>
                    <a:pt x="3733" y="65"/>
                    <a:pt x="3151" y="65"/>
                  </a:cubicBezTo>
                  <a:cubicBezTo>
                    <a:pt x="3021" y="65"/>
                    <a:pt x="2898" y="104"/>
                    <a:pt x="2789" y="188"/>
                  </a:cubicBezTo>
                  <a:cubicBezTo>
                    <a:pt x="2616" y="331"/>
                    <a:pt x="2451" y="384"/>
                    <a:pt x="2288" y="384"/>
                  </a:cubicBezTo>
                  <a:cubicBezTo>
                    <a:pt x="1918" y="384"/>
                    <a:pt x="1551" y="114"/>
                    <a:pt x="1088" y="22"/>
                  </a:cubicBezTo>
                  <a:cubicBezTo>
                    <a:pt x="995" y="8"/>
                    <a:pt x="90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0"/>
            <p:cNvSpPr/>
            <p:nvPr/>
          </p:nvSpPr>
          <p:spPr>
            <a:xfrm>
              <a:off x="5303950" y="771825"/>
              <a:ext cx="205175" cy="261875"/>
            </a:xfrm>
            <a:custGeom>
              <a:avLst/>
              <a:gdLst/>
              <a:ahLst/>
              <a:cxnLst/>
              <a:rect l="l" t="t" r="r" b="b"/>
              <a:pathLst>
                <a:path w="8207" h="10475" extrusionOk="0">
                  <a:moveTo>
                    <a:pt x="4771" y="1"/>
                  </a:moveTo>
                  <a:lnTo>
                    <a:pt x="4771" y="1"/>
                  </a:lnTo>
                  <a:cubicBezTo>
                    <a:pt x="4771" y="1"/>
                    <a:pt x="4437" y="434"/>
                    <a:pt x="5238" y="1302"/>
                  </a:cubicBezTo>
                  <a:cubicBezTo>
                    <a:pt x="6038" y="2169"/>
                    <a:pt x="6706" y="2769"/>
                    <a:pt x="6105" y="2836"/>
                  </a:cubicBezTo>
                  <a:cubicBezTo>
                    <a:pt x="6100" y="2836"/>
                    <a:pt x="6094" y="2836"/>
                    <a:pt x="6089" y="2836"/>
                  </a:cubicBezTo>
                  <a:cubicBezTo>
                    <a:pt x="5610" y="2836"/>
                    <a:pt x="4047" y="1712"/>
                    <a:pt x="3549" y="1712"/>
                  </a:cubicBezTo>
                  <a:cubicBezTo>
                    <a:pt x="3430" y="1712"/>
                    <a:pt x="3371" y="1776"/>
                    <a:pt x="3403" y="1935"/>
                  </a:cubicBezTo>
                  <a:cubicBezTo>
                    <a:pt x="3603" y="2769"/>
                    <a:pt x="6005" y="4537"/>
                    <a:pt x="5838" y="5138"/>
                  </a:cubicBezTo>
                  <a:cubicBezTo>
                    <a:pt x="5677" y="5687"/>
                    <a:pt x="5109" y="6642"/>
                    <a:pt x="4165" y="6642"/>
                  </a:cubicBezTo>
                  <a:cubicBezTo>
                    <a:pt x="4134" y="6642"/>
                    <a:pt x="4102" y="6641"/>
                    <a:pt x="4070" y="6639"/>
                  </a:cubicBezTo>
                  <a:cubicBezTo>
                    <a:pt x="3329" y="6565"/>
                    <a:pt x="2497" y="5850"/>
                    <a:pt x="2223" y="5850"/>
                  </a:cubicBezTo>
                  <a:cubicBezTo>
                    <a:pt x="2127" y="5850"/>
                    <a:pt x="2100" y="5938"/>
                    <a:pt x="2169" y="6172"/>
                  </a:cubicBezTo>
                  <a:cubicBezTo>
                    <a:pt x="2403" y="7106"/>
                    <a:pt x="4204" y="7673"/>
                    <a:pt x="3770" y="8273"/>
                  </a:cubicBezTo>
                  <a:cubicBezTo>
                    <a:pt x="3702" y="8364"/>
                    <a:pt x="3565" y="8402"/>
                    <a:pt x="3385" y="8402"/>
                  </a:cubicBezTo>
                  <a:cubicBezTo>
                    <a:pt x="2508" y="8402"/>
                    <a:pt x="601" y="7506"/>
                    <a:pt x="601" y="7506"/>
                  </a:cubicBezTo>
                  <a:lnTo>
                    <a:pt x="1" y="7639"/>
                  </a:lnTo>
                  <a:cubicBezTo>
                    <a:pt x="1" y="7639"/>
                    <a:pt x="2369" y="8373"/>
                    <a:pt x="1936" y="8974"/>
                  </a:cubicBezTo>
                  <a:cubicBezTo>
                    <a:pt x="1535" y="9507"/>
                    <a:pt x="34" y="9641"/>
                    <a:pt x="334" y="10008"/>
                  </a:cubicBezTo>
                  <a:cubicBezTo>
                    <a:pt x="515" y="10257"/>
                    <a:pt x="1111" y="10475"/>
                    <a:pt x="1600" y="10475"/>
                  </a:cubicBezTo>
                  <a:cubicBezTo>
                    <a:pt x="1832" y="10475"/>
                    <a:pt x="2040" y="10426"/>
                    <a:pt x="2169" y="10308"/>
                  </a:cubicBezTo>
                  <a:cubicBezTo>
                    <a:pt x="2236" y="10241"/>
                    <a:pt x="2385" y="10216"/>
                    <a:pt x="2584" y="10216"/>
                  </a:cubicBezTo>
                  <a:cubicBezTo>
                    <a:pt x="3137" y="10216"/>
                    <a:pt x="4077" y="10406"/>
                    <a:pt x="4743" y="10406"/>
                  </a:cubicBezTo>
                  <a:cubicBezTo>
                    <a:pt x="5149" y="10406"/>
                    <a:pt x="5453" y="10335"/>
                    <a:pt x="5505" y="10108"/>
                  </a:cubicBezTo>
                  <a:cubicBezTo>
                    <a:pt x="5705" y="9341"/>
                    <a:pt x="4170" y="8106"/>
                    <a:pt x="4504" y="7606"/>
                  </a:cubicBezTo>
                  <a:cubicBezTo>
                    <a:pt x="4584" y="7486"/>
                    <a:pt x="4776" y="7448"/>
                    <a:pt x="5021" y="7448"/>
                  </a:cubicBezTo>
                  <a:cubicBezTo>
                    <a:pt x="5426" y="7448"/>
                    <a:pt x="5978" y="7551"/>
                    <a:pt x="6412" y="7551"/>
                  </a:cubicBezTo>
                  <a:cubicBezTo>
                    <a:pt x="6808" y="7551"/>
                    <a:pt x="7106" y="7466"/>
                    <a:pt x="7106" y="7139"/>
                  </a:cubicBezTo>
                  <a:cubicBezTo>
                    <a:pt x="7172" y="6281"/>
                    <a:pt x="4559" y="3169"/>
                    <a:pt x="5087" y="3169"/>
                  </a:cubicBezTo>
                  <a:cubicBezTo>
                    <a:pt x="5092" y="3169"/>
                    <a:pt x="5098" y="3169"/>
                    <a:pt x="5104" y="3170"/>
                  </a:cubicBezTo>
                  <a:cubicBezTo>
                    <a:pt x="5738" y="3270"/>
                    <a:pt x="8207" y="4104"/>
                    <a:pt x="8207" y="4104"/>
                  </a:cubicBezTo>
                  <a:cubicBezTo>
                    <a:pt x="8207" y="4104"/>
                    <a:pt x="7006" y="1035"/>
                    <a:pt x="4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0"/>
            <p:cNvSpPr/>
            <p:nvPr/>
          </p:nvSpPr>
          <p:spPr>
            <a:xfrm>
              <a:off x="5301450" y="1082875"/>
              <a:ext cx="231875" cy="219350"/>
            </a:xfrm>
            <a:custGeom>
              <a:avLst/>
              <a:gdLst/>
              <a:ahLst/>
              <a:cxnLst/>
              <a:rect l="l" t="t" r="r" b="b"/>
              <a:pathLst>
                <a:path w="9275" h="8774" extrusionOk="0">
                  <a:moveTo>
                    <a:pt x="268" y="1"/>
                  </a:moveTo>
                  <a:lnTo>
                    <a:pt x="1" y="168"/>
                  </a:lnTo>
                  <a:cubicBezTo>
                    <a:pt x="1" y="168"/>
                    <a:pt x="1202" y="2102"/>
                    <a:pt x="1268" y="3537"/>
                  </a:cubicBezTo>
                  <a:lnTo>
                    <a:pt x="1268" y="3570"/>
                  </a:lnTo>
                  <a:lnTo>
                    <a:pt x="1669" y="4237"/>
                  </a:lnTo>
                  <a:lnTo>
                    <a:pt x="9107" y="8774"/>
                  </a:lnTo>
                  <a:lnTo>
                    <a:pt x="9274" y="8574"/>
                  </a:lnTo>
                  <a:lnTo>
                    <a:pt x="2102" y="4204"/>
                  </a:lnTo>
                  <a:cubicBezTo>
                    <a:pt x="1935" y="4070"/>
                    <a:pt x="1835" y="3937"/>
                    <a:pt x="1769" y="3770"/>
                  </a:cubicBezTo>
                  <a:cubicBezTo>
                    <a:pt x="1435" y="2903"/>
                    <a:pt x="301" y="68"/>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0"/>
            <p:cNvSpPr/>
            <p:nvPr/>
          </p:nvSpPr>
          <p:spPr>
            <a:xfrm>
              <a:off x="5173025" y="1105400"/>
              <a:ext cx="162650" cy="80925"/>
            </a:xfrm>
            <a:custGeom>
              <a:avLst/>
              <a:gdLst/>
              <a:ahLst/>
              <a:cxnLst/>
              <a:rect l="l" t="t" r="r" b="b"/>
              <a:pathLst>
                <a:path w="6506" h="3237" extrusionOk="0">
                  <a:moveTo>
                    <a:pt x="234" y="1"/>
                  </a:moveTo>
                  <a:lnTo>
                    <a:pt x="1" y="201"/>
                  </a:lnTo>
                  <a:cubicBezTo>
                    <a:pt x="1" y="201"/>
                    <a:pt x="2102" y="2135"/>
                    <a:pt x="3437" y="2936"/>
                  </a:cubicBezTo>
                  <a:cubicBezTo>
                    <a:pt x="3821" y="3157"/>
                    <a:pt x="4233" y="3237"/>
                    <a:pt x="4627" y="3237"/>
                  </a:cubicBezTo>
                  <a:cubicBezTo>
                    <a:pt x="5599" y="3237"/>
                    <a:pt x="6458" y="2750"/>
                    <a:pt x="6505" y="2702"/>
                  </a:cubicBezTo>
                  <a:lnTo>
                    <a:pt x="6439" y="2502"/>
                  </a:lnTo>
                  <a:cubicBezTo>
                    <a:pt x="6439" y="2502"/>
                    <a:pt x="5626" y="2942"/>
                    <a:pt x="4713" y="2942"/>
                  </a:cubicBezTo>
                  <a:cubicBezTo>
                    <a:pt x="4344" y="2942"/>
                    <a:pt x="3958" y="2871"/>
                    <a:pt x="3603" y="2669"/>
                  </a:cubicBezTo>
                  <a:cubicBezTo>
                    <a:pt x="2302" y="1935"/>
                    <a:pt x="2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0"/>
            <p:cNvSpPr/>
            <p:nvPr/>
          </p:nvSpPr>
          <p:spPr>
            <a:xfrm>
              <a:off x="5044600" y="1172125"/>
              <a:ext cx="464525" cy="196825"/>
            </a:xfrm>
            <a:custGeom>
              <a:avLst/>
              <a:gdLst/>
              <a:ahLst/>
              <a:cxnLst/>
              <a:rect l="l" t="t" r="r" b="b"/>
              <a:pathLst>
                <a:path w="18581" h="7873" extrusionOk="0">
                  <a:moveTo>
                    <a:pt x="8574" y="0"/>
                  </a:moveTo>
                  <a:lnTo>
                    <a:pt x="8473" y="134"/>
                  </a:lnTo>
                  <a:lnTo>
                    <a:pt x="8407" y="200"/>
                  </a:lnTo>
                  <a:cubicBezTo>
                    <a:pt x="8240" y="467"/>
                    <a:pt x="7640" y="1201"/>
                    <a:pt x="6806" y="1334"/>
                  </a:cubicBezTo>
                  <a:cubicBezTo>
                    <a:pt x="6739" y="1343"/>
                    <a:pt x="6663" y="1347"/>
                    <a:pt x="6580" y="1347"/>
                  </a:cubicBezTo>
                  <a:cubicBezTo>
                    <a:pt x="5376" y="1347"/>
                    <a:pt x="2603" y="500"/>
                    <a:pt x="2603" y="500"/>
                  </a:cubicBezTo>
                  <a:lnTo>
                    <a:pt x="2503" y="500"/>
                  </a:lnTo>
                  <a:lnTo>
                    <a:pt x="2069" y="1001"/>
                  </a:lnTo>
                  <a:lnTo>
                    <a:pt x="2102" y="1001"/>
                  </a:lnTo>
                  <a:lnTo>
                    <a:pt x="2236" y="1034"/>
                  </a:lnTo>
                  <a:cubicBezTo>
                    <a:pt x="4137" y="1468"/>
                    <a:pt x="6138" y="2002"/>
                    <a:pt x="6272" y="2168"/>
                  </a:cubicBezTo>
                  <a:cubicBezTo>
                    <a:pt x="6305" y="2335"/>
                    <a:pt x="5838" y="2936"/>
                    <a:pt x="5338" y="3369"/>
                  </a:cubicBezTo>
                  <a:lnTo>
                    <a:pt x="268" y="3669"/>
                  </a:lnTo>
                  <a:lnTo>
                    <a:pt x="1" y="3669"/>
                  </a:lnTo>
                  <a:lnTo>
                    <a:pt x="234" y="4537"/>
                  </a:lnTo>
                  <a:lnTo>
                    <a:pt x="401" y="4503"/>
                  </a:lnTo>
                  <a:cubicBezTo>
                    <a:pt x="2310" y="4185"/>
                    <a:pt x="4387" y="3867"/>
                    <a:pt x="5260" y="3867"/>
                  </a:cubicBezTo>
                  <a:cubicBezTo>
                    <a:pt x="5485" y="3867"/>
                    <a:pt x="5630" y="3888"/>
                    <a:pt x="5671" y="3936"/>
                  </a:cubicBezTo>
                  <a:cubicBezTo>
                    <a:pt x="6339" y="4470"/>
                    <a:pt x="6572" y="4770"/>
                    <a:pt x="6572" y="4870"/>
                  </a:cubicBezTo>
                  <a:cubicBezTo>
                    <a:pt x="6105" y="5104"/>
                    <a:pt x="2336" y="6672"/>
                    <a:pt x="1468" y="7038"/>
                  </a:cubicBezTo>
                  <a:cubicBezTo>
                    <a:pt x="1335" y="7105"/>
                    <a:pt x="1302" y="7139"/>
                    <a:pt x="1302" y="7139"/>
                  </a:cubicBezTo>
                  <a:lnTo>
                    <a:pt x="1802" y="7872"/>
                  </a:lnTo>
                  <a:cubicBezTo>
                    <a:pt x="1835" y="7872"/>
                    <a:pt x="6072" y="5371"/>
                    <a:pt x="6605" y="5104"/>
                  </a:cubicBezTo>
                  <a:cubicBezTo>
                    <a:pt x="6605" y="5104"/>
                    <a:pt x="6639" y="5104"/>
                    <a:pt x="6639" y="5037"/>
                  </a:cubicBezTo>
                  <a:cubicBezTo>
                    <a:pt x="6739" y="5004"/>
                    <a:pt x="6772" y="4970"/>
                    <a:pt x="6806" y="4870"/>
                  </a:cubicBezTo>
                  <a:lnTo>
                    <a:pt x="6806" y="4837"/>
                  </a:lnTo>
                  <a:cubicBezTo>
                    <a:pt x="6839" y="4703"/>
                    <a:pt x="6772" y="4470"/>
                    <a:pt x="5838" y="3669"/>
                  </a:cubicBezTo>
                  <a:cubicBezTo>
                    <a:pt x="5772" y="3603"/>
                    <a:pt x="6639" y="2368"/>
                    <a:pt x="6472" y="1968"/>
                  </a:cubicBezTo>
                  <a:cubicBezTo>
                    <a:pt x="6405" y="1768"/>
                    <a:pt x="6272" y="1601"/>
                    <a:pt x="6772" y="1501"/>
                  </a:cubicBezTo>
                  <a:cubicBezTo>
                    <a:pt x="7673" y="1368"/>
                    <a:pt x="8340" y="601"/>
                    <a:pt x="8574" y="267"/>
                  </a:cubicBezTo>
                  <a:lnTo>
                    <a:pt x="9274" y="500"/>
                  </a:lnTo>
                  <a:lnTo>
                    <a:pt x="9407" y="534"/>
                  </a:lnTo>
                  <a:cubicBezTo>
                    <a:pt x="9407" y="667"/>
                    <a:pt x="9474" y="1034"/>
                    <a:pt x="9674" y="1635"/>
                  </a:cubicBezTo>
                  <a:cubicBezTo>
                    <a:pt x="9741" y="1701"/>
                    <a:pt x="9908" y="1868"/>
                    <a:pt x="10141" y="2035"/>
                  </a:cubicBezTo>
                  <a:cubicBezTo>
                    <a:pt x="10942" y="2535"/>
                    <a:pt x="12576" y="3302"/>
                    <a:pt x="14178" y="3970"/>
                  </a:cubicBezTo>
                  <a:cubicBezTo>
                    <a:pt x="15779" y="4637"/>
                    <a:pt x="17313" y="5271"/>
                    <a:pt x="18014" y="5504"/>
                  </a:cubicBezTo>
                  <a:cubicBezTo>
                    <a:pt x="18080" y="5504"/>
                    <a:pt x="18114" y="5537"/>
                    <a:pt x="18114" y="5537"/>
                  </a:cubicBezTo>
                  <a:lnTo>
                    <a:pt x="18147" y="5537"/>
                  </a:lnTo>
                  <a:cubicBezTo>
                    <a:pt x="18247" y="5604"/>
                    <a:pt x="18280" y="5604"/>
                    <a:pt x="18314" y="5637"/>
                  </a:cubicBezTo>
                  <a:lnTo>
                    <a:pt x="18547" y="5537"/>
                  </a:lnTo>
                  <a:lnTo>
                    <a:pt x="18581" y="5471"/>
                  </a:lnTo>
                  <a:cubicBezTo>
                    <a:pt x="18547" y="5471"/>
                    <a:pt x="18547" y="5471"/>
                    <a:pt x="18481" y="5437"/>
                  </a:cubicBezTo>
                  <a:cubicBezTo>
                    <a:pt x="15145" y="4136"/>
                    <a:pt x="10241" y="2035"/>
                    <a:pt x="10041" y="1535"/>
                  </a:cubicBezTo>
                  <a:cubicBezTo>
                    <a:pt x="9874" y="1034"/>
                    <a:pt x="9774" y="701"/>
                    <a:pt x="9741" y="534"/>
                  </a:cubicBezTo>
                  <a:cubicBezTo>
                    <a:pt x="9741" y="467"/>
                    <a:pt x="9708" y="434"/>
                    <a:pt x="9708" y="434"/>
                  </a:cubicBezTo>
                  <a:lnTo>
                    <a:pt x="9708" y="367"/>
                  </a:lnTo>
                  <a:lnTo>
                    <a:pt x="9441" y="300"/>
                  </a:lnTo>
                  <a:lnTo>
                    <a:pt x="8707" y="33"/>
                  </a:lnTo>
                  <a:lnTo>
                    <a:pt x="85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0"/>
            <p:cNvSpPr/>
            <p:nvPr/>
          </p:nvSpPr>
          <p:spPr>
            <a:xfrm>
              <a:off x="5210550" y="1291375"/>
              <a:ext cx="276075" cy="30050"/>
            </a:xfrm>
            <a:custGeom>
              <a:avLst/>
              <a:gdLst/>
              <a:ahLst/>
              <a:cxnLst/>
              <a:rect l="l" t="t" r="r" b="b"/>
              <a:pathLst>
                <a:path w="11043" h="1202" extrusionOk="0">
                  <a:moveTo>
                    <a:pt x="134" y="0"/>
                  </a:moveTo>
                  <a:lnTo>
                    <a:pt x="1" y="234"/>
                  </a:lnTo>
                  <a:cubicBezTo>
                    <a:pt x="68" y="267"/>
                    <a:pt x="1168" y="534"/>
                    <a:pt x="2002" y="867"/>
                  </a:cubicBezTo>
                  <a:cubicBezTo>
                    <a:pt x="2243" y="958"/>
                    <a:pt x="2539" y="994"/>
                    <a:pt x="2894" y="994"/>
                  </a:cubicBezTo>
                  <a:cubicBezTo>
                    <a:pt x="3327" y="994"/>
                    <a:pt x="3849" y="941"/>
                    <a:pt x="4471" y="867"/>
                  </a:cubicBezTo>
                  <a:cubicBezTo>
                    <a:pt x="5171" y="767"/>
                    <a:pt x="5972" y="701"/>
                    <a:pt x="6939" y="667"/>
                  </a:cubicBezTo>
                  <a:cubicBezTo>
                    <a:pt x="7157" y="655"/>
                    <a:pt x="7369" y="650"/>
                    <a:pt x="7572" y="650"/>
                  </a:cubicBezTo>
                  <a:cubicBezTo>
                    <a:pt x="9607" y="650"/>
                    <a:pt x="10875" y="1201"/>
                    <a:pt x="10875" y="1201"/>
                  </a:cubicBezTo>
                  <a:lnTo>
                    <a:pt x="11042" y="1001"/>
                  </a:lnTo>
                  <a:cubicBezTo>
                    <a:pt x="11012" y="940"/>
                    <a:pt x="9767" y="383"/>
                    <a:pt x="7660" y="383"/>
                  </a:cubicBezTo>
                  <a:cubicBezTo>
                    <a:pt x="7450" y="383"/>
                    <a:pt x="7232" y="388"/>
                    <a:pt x="7006" y="400"/>
                  </a:cubicBezTo>
                  <a:cubicBezTo>
                    <a:pt x="6072" y="434"/>
                    <a:pt x="5271" y="534"/>
                    <a:pt x="4571" y="601"/>
                  </a:cubicBezTo>
                  <a:cubicBezTo>
                    <a:pt x="3949" y="676"/>
                    <a:pt x="3423" y="741"/>
                    <a:pt x="2993" y="741"/>
                  </a:cubicBezTo>
                  <a:cubicBezTo>
                    <a:pt x="2661" y="741"/>
                    <a:pt x="2387" y="702"/>
                    <a:pt x="2169" y="601"/>
                  </a:cubicBezTo>
                  <a:cubicBezTo>
                    <a:pt x="1302" y="267"/>
                    <a:pt x="13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0"/>
            <p:cNvSpPr/>
            <p:nvPr/>
          </p:nvSpPr>
          <p:spPr>
            <a:xfrm>
              <a:off x="5210550" y="1212550"/>
              <a:ext cx="202675" cy="60500"/>
            </a:xfrm>
            <a:custGeom>
              <a:avLst/>
              <a:gdLst/>
              <a:ahLst/>
              <a:cxnLst/>
              <a:rect l="l" t="t" r="r" b="b"/>
              <a:pathLst>
                <a:path w="8107" h="2420" extrusionOk="0">
                  <a:moveTo>
                    <a:pt x="1708" y="1"/>
                  </a:moveTo>
                  <a:cubicBezTo>
                    <a:pt x="1524" y="1"/>
                    <a:pt x="1362" y="26"/>
                    <a:pt x="1235" y="84"/>
                  </a:cubicBezTo>
                  <a:cubicBezTo>
                    <a:pt x="334" y="518"/>
                    <a:pt x="1" y="818"/>
                    <a:pt x="768" y="1352"/>
                  </a:cubicBezTo>
                  <a:cubicBezTo>
                    <a:pt x="1502" y="1852"/>
                    <a:pt x="8107" y="2419"/>
                    <a:pt x="8107" y="2419"/>
                  </a:cubicBezTo>
                  <a:lnTo>
                    <a:pt x="4604" y="852"/>
                  </a:lnTo>
                  <a:cubicBezTo>
                    <a:pt x="4604" y="852"/>
                    <a:pt x="2781" y="1"/>
                    <a:pt x="17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0"/>
            <p:cNvSpPr/>
            <p:nvPr/>
          </p:nvSpPr>
          <p:spPr>
            <a:xfrm>
              <a:off x="5095925" y="1310550"/>
              <a:ext cx="214725" cy="128450"/>
            </a:xfrm>
            <a:custGeom>
              <a:avLst/>
              <a:gdLst/>
              <a:ahLst/>
              <a:cxnLst/>
              <a:rect l="l" t="t" r="r" b="b"/>
              <a:pathLst>
                <a:path w="8589" h="5138" extrusionOk="0">
                  <a:moveTo>
                    <a:pt x="7388" y="0"/>
                  </a:moveTo>
                  <a:cubicBezTo>
                    <a:pt x="7221" y="100"/>
                    <a:pt x="3485" y="1968"/>
                    <a:pt x="2718" y="3169"/>
                  </a:cubicBezTo>
                  <a:cubicBezTo>
                    <a:pt x="2051" y="4237"/>
                    <a:pt x="683" y="4404"/>
                    <a:pt x="516" y="4437"/>
                  </a:cubicBezTo>
                  <a:cubicBezTo>
                    <a:pt x="419" y="4351"/>
                    <a:pt x="339" y="4316"/>
                    <a:pt x="277" y="4316"/>
                  </a:cubicBezTo>
                  <a:cubicBezTo>
                    <a:pt x="0" y="4316"/>
                    <a:pt x="80" y="5016"/>
                    <a:pt x="516" y="5071"/>
                  </a:cubicBezTo>
                  <a:lnTo>
                    <a:pt x="883" y="5071"/>
                  </a:lnTo>
                  <a:cubicBezTo>
                    <a:pt x="883" y="5104"/>
                    <a:pt x="917" y="5137"/>
                    <a:pt x="1017" y="5137"/>
                  </a:cubicBezTo>
                  <a:cubicBezTo>
                    <a:pt x="1250" y="5071"/>
                    <a:pt x="2251" y="4404"/>
                    <a:pt x="2918" y="3269"/>
                  </a:cubicBezTo>
                  <a:cubicBezTo>
                    <a:pt x="3652" y="2135"/>
                    <a:pt x="8555" y="167"/>
                    <a:pt x="8589" y="167"/>
                  </a:cubicBezTo>
                  <a:lnTo>
                    <a:pt x="7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0"/>
            <p:cNvSpPr/>
            <p:nvPr/>
          </p:nvSpPr>
          <p:spPr>
            <a:xfrm>
              <a:off x="5054650" y="1098600"/>
              <a:ext cx="49525" cy="26425"/>
            </a:xfrm>
            <a:custGeom>
              <a:avLst/>
              <a:gdLst/>
              <a:ahLst/>
              <a:cxnLst/>
              <a:rect l="l" t="t" r="r" b="b"/>
              <a:pathLst>
                <a:path w="1981" h="1057" extrusionOk="0">
                  <a:moveTo>
                    <a:pt x="1116" y="1"/>
                  </a:moveTo>
                  <a:cubicBezTo>
                    <a:pt x="620" y="1"/>
                    <a:pt x="67" y="155"/>
                    <a:pt x="32" y="573"/>
                  </a:cubicBezTo>
                  <a:cubicBezTo>
                    <a:pt x="0" y="957"/>
                    <a:pt x="299" y="1057"/>
                    <a:pt x="618" y="1057"/>
                  </a:cubicBezTo>
                  <a:cubicBezTo>
                    <a:pt x="964" y="1057"/>
                    <a:pt x="1333" y="940"/>
                    <a:pt x="1333" y="940"/>
                  </a:cubicBezTo>
                  <a:cubicBezTo>
                    <a:pt x="1333" y="940"/>
                    <a:pt x="1734" y="706"/>
                    <a:pt x="1900" y="306"/>
                  </a:cubicBezTo>
                  <a:cubicBezTo>
                    <a:pt x="1980" y="130"/>
                    <a:pt x="1572" y="1"/>
                    <a:pt x="1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0"/>
            <p:cNvSpPr/>
            <p:nvPr/>
          </p:nvSpPr>
          <p:spPr>
            <a:xfrm>
              <a:off x="5008750" y="1142300"/>
              <a:ext cx="59925" cy="37425"/>
            </a:xfrm>
            <a:custGeom>
              <a:avLst/>
              <a:gdLst/>
              <a:ahLst/>
              <a:cxnLst/>
              <a:rect l="l" t="t" r="r" b="b"/>
              <a:pathLst>
                <a:path w="2397" h="1497" extrusionOk="0">
                  <a:moveTo>
                    <a:pt x="1180" y="1"/>
                  </a:moveTo>
                  <a:cubicBezTo>
                    <a:pt x="1048" y="1"/>
                    <a:pt x="918" y="36"/>
                    <a:pt x="801" y="126"/>
                  </a:cubicBezTo>
                  <a:cubicBezTo>
                    <a:pt x="234" y="526"/>
                    <a:pt x="0" y="1393"/>
                    <a:pt x="868" y="1493"/>
                  </a:cubicBezTo>
                  <a:cubicBezTo>
                    <a:pt x="901" y="1496"/>
                    <a:pt x="934" y="1497"/>
                    <a:pt x="966" y="1497"/>
                  </a:cubicBezTo>
                  <a:cubicBezTo>
                    <a:pt x="1844" y="1497"/>
                    <a:pt x="2396" y="655"/>
                    <a:pt x="2235" y="526"/>
                  </a:cubicBezTo>
                  <a:cubicBezTo>
                    <a:pt x="2235" y="526"/>
                    <a:pt x="1689" y="1"/>
                    <a:pt x="1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0"/>
            <p:cNvSpPr/>
            <p:nvPr/>
          </p:nvSpPr>
          <p:spPr>
            <a:xfrm>
              <a:off x="5124675" y="1068675"/>
              <a:ext cx="65225" cy="26225"/>
            </a:xfrm>
            <a:custGeom>
              <a:avLst/>
              <a:gdLst/>
              <a:ahLst/>
              <a:cxnLst/>
              <a:rect l="l" t="t" r="r" b="b"/>
              <a:pathLst>
                <a:path w="2609" h="1049" extrusionOk="0">
                  <a:moveTo>
                    <a:pt x="896" y="0"/>
                  </a:moveTo>
                  <a:cubicBezTo>
                    <a:pt x="875" y="0"/>
                    <a:pt x="854" y="1"/>
                    <a:pt x="834" y="2"/>
                  </a:cubicBezTo>
                  <a:cubicBezTo>
                    <a:pt x="100" y="2"/>
                    <a:pt x="0" y="269"/>
                    <a:pt x="0" y="269"/>
                  </a:cubicBezTo>
                  <a:cubicBezTo>
                    <a:pt x="0" y="269"/>
                    <a:pt x="665" y="1049"/>
                    <a:pt x="1368" y="1049"/>
                  </a:cubicBezTo>
                  <a:cubicBezTo>
                    <a:pt x="1513" y="1049"/>
                    <a:pt x="1659" y="1016"/>
                    <a:pt x="1801" y="936"/>
                  </a:cubicBezTo>
                  <a:cubicBezTo>
                    <a:pt x="2609" y="484"/>
                    <a:pt x="1540"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0"/>
            <p:cNvSpPr/>
            <p:nvPr/>
          </p:nvSpPr>
          <p:spPr>
            <a:xfrm>
              <a:off x="5205550" y="1064125"/>
              <a:ext cx="21450" cy="15500"/>
            </a:xfrm>
            <a:custGeom>
              <a:avLst/>
              <a:gdLst/>
              <a:ahLst/>
              <a:cxnLst/>
              <a:rect l="l" t="t" r="r" b="b"/>
              <a:pathLst>
                <a:path w="858" h="620" extrusionOk="0">
                  <a:moveTo>
                    <a:pt x="230" y="0"/>
                  </a:moveTo>
                  <a:cubicBezTo>
                    <a:pt x="109" y="0"/>
                    <a:pt x="1" y="34"/>
                    <a:pt x="1" y="117"/>
                  </a:cubicBezTo>
                  <a:cubicBezTo>
                    <a:pt x="1" y="117"/>
                    <a:pt x="1" y="617"/>
                    <a:pt x="434" y="617"/>
                  </a:cubicBezTo>
                  <a:cubicBezTo>
                    <a:pt x="448" y="619"/>
                    <a:pt x="462" y="619"/>
                    <a:pt x="474" y="619"/>
                  </a:cubicBezTo>
                  <a:cubicBezTo>
                    <a:pt x="857" y="619"/>
                    <a:pt x="696" y="148"/>
                    <a:pt x="534" y="84"/>
                  </a:cubicBezTo>
                  <a:cubicBezTo>
                    <a:pt x="484" y="34"/>
                    <a:pt x="351"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0"/>
            <p:cNvSpPr/>
            <p:nvPr/>
          </p:nvSpPr>
          <p:spPr>
            <a:xfrm>
              <a:off x="5382000" y="666325"/>
              <a:ext cx="20300" cy="22975"/>
            </a:xfrm>
            <a:custGeom>
              <a:avLst/>
              <a:gdLst/>
              <a:ahLst/>
              <a:cxnLst/>
              <a:rect l="l" t="t" r="r" b="b"/>
              <a:pathLst>
                <a:path w="812" h="919" extrusionOk="0">
                  <a:moveTo>
                    <a:pt x="423" y="0"/>
                  </a:moveTo>
                  <a:cubicBezTo>
                    <a:pt x="390" y="0"/>
                    <a:pt x="354" y="6"/>
                    <a:pt x="315" y="18"/>
                  </a:cubicBezTo>
                  <a:cubicBezTo>
                    <a:pt x="0" y="149"/>
                    <a:pt x="365" y="918"/>
                    <a:pt x="617" y="918"/>
                  </a:cubicBezTo>
                  <a:cubicBezTo>
                    <a:pt x="686" y="918"/>
                    <a:pt x="746" y="861"/>
                    <a:pt x="782" y="718"/>
                  </a:cubicBezTo>
                  <a:cubicBezTo>
                    <a:pt x="812" y="566"/>
                    <a:pt x="75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0"/>
            <p:cNvSpPr/>
            <p:nvPr/>
          </p:nvSpPr>
          <p:spPr>
            <a:xfrm>
              <a:off x="5435125" y="635025"/>
              <a:ext cx="18850" cy="25400"/>
            </a:xfrm>
            <a:custGeom>
              <a:avLst/>
              <a:gdLst/>
              <a:ahLst/>
              <a:cxnLst/>
              <a:rect l="l" t="t" r="r" b="b"/>
              <a:pathLst>
                <a:path w="754" h="1016" extrusionOk="0">
                  <a:moveTo>
                    <a:pt x="351" y="1"/>
                  </a:moveTo>
                  <a:cubicBezTo>
                    <a:pt x="343" y="1"/>
                    <a:pt x="334" y="1"/>
                    <a:pt x="324" y="2"/>
                  </a:cubicBezTo>
                  <a:cubicBezTo>
                    <a:pt x="1" y="83"/>
                    <a:pt x="157" y="1015"/>
                    <a:pt x="405" y="1015"/>
                  </a:cubicBezTo>
                  <a:cubicBezTo>
                    <a:pt x="464" y="1015"/>
                    <a:pt x="528" y="963"/>
                    <a:pt x="591" y="836"/>
                  </a:cubicBezTo>
                  <a:cubicBezTo>
                    <a:pt x="657" y="738"/>
                    <a:pt x="754"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0"/>
            <p:cNvSpPr/>
            <p:nvPr/>
          </p:nvSpPr>
          <p:spPr>
            <a:xfrm>
              <a:off x="5500150" y="620850"/>
              <a:ext cx="18075" cy="25325"/>
            </a:xfrm>
            <a:custGeom>
              <a:avLst/>
              <a:gdLst/>
              <a:ahLst/>
              <a:cxnLst/>
              <a:rect l="l" t="t" r="r" b="b"/>
              <a:pathLst>
                <a:path w="723" h="1013" extrusionOk="0">
                  <a:moveTo>
                    <a:pt x="351" y="1"/>
                  </a:moveTo>
                  <a:cubicBezTo>
                    <a:pt x="343" y="1"/>
                    <a:pt x="334" y="1"/>
                    <a:pt x="325" y="2"/>
                  </a:cubicBezTo>
                  <a:cubicBezTo>
                    <a:pt x="0" y="56"/>
                    <a:pt x="159" y="1012"/>
                    <a:pt x="391" y="1012"/>
                  </a:cubicBezTo>
                  <a:cubicBezTo>
                    <a:pt x="445" y="1012"/>
                    <a:pt x="502" y="961"/>
                    <a:pt x="559" y="836"/>
                  </a:cubicBezTo>
                  <a:cubicBezTo>
                    <a:pt x="657" y="705"/>
                    <a:pt x="723" y="1"/>
                    <a:pt x="3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0"/>
            <p:cNvSpPr/>
            <p:nvPr/>
          </p:nvSpPr>
          <p:spPr>
            <a:xfrm>
              <a:off x="5294025" y="848575"/>
              <a:ext cx="27925" cy="15700"/>
            </a:xfrm>
            <a:custGeom>
              <a:avLst/>
              <a:gdLst/>
              <a:ahLst/>
              <a:cxnLst/>
              <a:rect l="l" t="t" r="r" b="b"/>
              <a:pathLst>
                <a:path w="1117" h="628" extrusionOk="0">
                  <a:moveTo>
                    <a:pt x="477" y="1"/>
                  </a:moveTo>
                  <a:cubicBezTo>
                    <a:pt x="394" y="1"/>
                    <a:pt x="310" y="29"/>
                    <a:pt x="231" y="100"/>
                  </a:cubicBezTo>
                  <a:cubicBezTo>
                    <a:pt x="0" y="307"/>
                    <a:pt x="569" y="627"/>
                    <a:pt x="885" y="627"/>
                  </a:cubicBezTo>
                  <a:cubicBezTo>
                    <a:pt x="1026" y="627"/>
                    <a:pt x="1116" y="564"/>
                    <a:pt x="1065" y="400"/>
                  </a:cubicBezTo>
                  <a:cubicBezTo>
                    <a:pt x="1014" y="298"/>
                    <a:pt x="748"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0"/>
            <p:cNvSpPr/>
            <p:nvPr/>
          </p:nvSpPr>
          <p:spPr>
            <a:xfrm>
              <a:off x="5256400" y="892200"/>
              <a:ext cx="52150" cy="30050"/>
            </a:xfrm>
            <a:custGeom>
              <a:avLst/>
              <a:gdLst/>
              <a:ahLst/>
              <a:cxnLst/>
              <a:rect l="l" t="t" r="r" b="b"/>
              <a:pathLst>
                <a:path w="2086" h="1202" extrusionOk="0">
                  <a:moveTo>
                    <a:pt x="883" y="0"/>
                  </a:moveTo>
                  <a:cubicBezTo>
                    <a:pt x="725" y="0"/>
                    <a:pt x="571" y="54"/>
                    <a:pt x="435" y="189"/>
                  </a:cubicBezTo>
                  <a:cubicBezTo>
                    <a:pt x="1" y="578"/>
                    <a:pt x="1054" y="1201"/>
                    <a:pt x="1643" y="1201"/>
                  </a:cubicBezTo>
                  <a:cubicBezTo>
                    <a:pt x="1913" y="1201"/>
                    <a:pt x="2085" y="1069"/>
                    <a:pt x="1970" y="723"/>
                  </a:cubicBezTo>
                  <a:cubicBezTo>
                    <a:pt x="1919" y="545"/>
                    <a:pt x="1385" y="0"/>
                    <a:pt x="8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0"/>
            <p:cNvSpPr/>
            <p:nvPr/>
          </p:nvSpPr>
          <p:spPr>
            <a:xfrm>
              <a:off x="5242050" y="952875"/>
              <a:ext cx="35250" cy="20300"/>
            </a:xfrm>
            <a:custGeom>
              <a:avLst/>
              <a:gdLst/>
              <a:ahLst/>
              <a:cxnLst/>
              <a:rect l="l" t="t" r="r" b="b"/>
              <a:pathLst>
                <a:path w="1410" h="812" extrusionOk="0">
                  <a:moveTo>
                    <a:pt x="914" y="1"/>
                  </a:moveTo>
                  <a:cubicBezTo>
                    <a:pt x="753" y="1"/>
                    <a:pt x="559" y="70"/>
                    <a:pt x="342" y="264"/>
                  </a:cubicBezTo>
                  <a:cubicBezTo>
                    <a:pt x="1" y="586"/>
                    <a:pt x="392" y="811"/>
                    <a:pt x="793" y="811"/>
                  </a:cubicBezTo>
                  <a:cubicBezTo>
                    <a:pt x="1098" y="811"/>
                    <a:pt x="1409" y="681"/>
                    <a:pt x="1409" y="364"/>
                  </a:cubicBezTo>
                  <a:cubicBezTo>
                    <a:pt x="1409" y="254"/>
                    <a:pt x="1222" y="1"/>
                    <a:pt x="9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0"/>
            <p:cNvSpPr/>
            <p:nvPr/>
          </p:nvSpPr>
          <p:spPr>
            <a:xfrm>
              <a:off x="5363825" y="701875"/>
              <a:ext cx="30225" cy="33200"/>
            </a:xfrm>
            <a:custGeom>
              <a:avLst/>
              <a:gdLst/>
              <a:ahLst/>
              <a:cxnLst/>
              <a:rect l="l" t="t" r="r" b="b"/>
              <a:pathLst>
                <a:path w="1209" h="1328" extrusionOk="0">
                  <a:moveTo>
                    <a:pt x="519" y="1"/>
                  </a:moveTo>
                  <a:cubicBezTo>
                    <a:pt x="462" y="1"/>
                    <a:pt x="402" y="20"/>
                    <a:pt x="341" y="63"/>
                  </a:cubicBezTo>
                  <a:cubicBezTo>
                    <a:pt x="0" y="331"/>
                    <a:pt x="566" y="1327"/>
                    <a:pt x="935" y="1327"/>
                  </a:cubicBezTo>
                  <a:cubicBezTo>
                    <a:pt x="1064" y="1327"/>
                    <a:pt x="1170" y="1205"/>
                    <a:pt x="1203" y="886"/>
                  </a:cubicBezTo>
                  <a:lnTo>
                    <a:pt x="1203" y="886"/>
                  </a:lnTo>
                  <a:cubicBezTo>
                    <a:pt x="1206" y="891"/>
                    <a:pt x="1207" y="895"/>
                    <a:pt x="1208" y="897"/>
                  </a:cubicBezTo>
                  <a:lnTo>
                    <a:pt x="1208" y="831"/>
                  </a:lnTo>
                  <a:cubicBezTo>
                    <a:pt x="1207" y="850"/>
                    <a:pt x="1205" y="868"/>
                    <a:pt x="1203" y="886"/>
                  </a:cubicBezTo>
                  <a:lnTo>
                    <a:pt x="1203" y="886"/>
                  </a:lnTo>
                  <a:cubicBezTo>
                    <a:pt x="1156" y="770"/>
                    <a:pt x="883"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0"/>
            <p:cNvSpPr/>
            <p:nvPr/>
          </p:nvSpPr>
          <p:spPr>
            <a:xfrm>
              <a:off x="5338275" y="754475"/>
              <a:ext cx="26575" cy="23225"/>
            </a:xfrm>
            <a:custGeom>
              <a:avLst/>
              <a:gdLst/>
              <a:ahLst/>
              <a:cxnLst/>
              <a:rect l="l" t="t" r="r" b="b"/>
              <a:pathLst>
                <a:path w="1063" h="929" extrusionOk="0">
                  <a:moveTo>
                    <a:pt x="538" y="0"/>
                  </a:moveTo>
                  <a:cubicBezTo>
                    <a:pt x="473" y="0"/>
                    <a:pt x="404" y="18"/>
                    <a:pt x="329" y="61"/>
                  </a:cubicBezTo>
                  <a:cubicBezTo>
                    <a:pt x="1" y="272"/>
                    <a:pt x="480" y="928"/>
                    <a:pt x="806" y="928"/>
                  </a:cubicBezTo>
                  <a:cubicBezTo>
                    <a:pt x="943" y="928"/>
                    <a:pt x="1053" y="811"/>
                    <a:pt x="1063" y="494"/>
                  </a:cubicBezTo>
                  <a:cubicBezTo>
                    <a:pt x="1063" y="494"/>
                    <a:pt x="875"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0"/>
            <p:cNvSpPr/>
            <p:nvPr/>
          </p:nvSpPr>
          <p:spPr>
            <a:xfrm>
              <a:off x="5354825" y="1087025"/>
              <a:ext cx="187650" cy="109300"/>
            </a:xfrm>
            <a:custGeom>
              <a:avLst/>
              <a:gdLst/>
              <a:ahLst/>
              <a:cxnLst/>
              <a:rect l="l" t="t" r="r" b="b"/>
              <a:pathLst>
                <a:path w="7506" h="4372" extrusionOk="0">
                  <a:moveTo>
                    <a:pt x="1888" y="0"/>
                  </a:moveTo>
                  <a:cubicBezTo>
                    <a:pt x="765" y="0"/>
                    <a:pt x="1" y="535"/>
                    <a:pt x="1" y="535"/>
                  </a:cubicBezTo>
                  <a:cubicBezTo>
                    <a:pt x="1" y="535"/>
                    <a:pt x="422" y="1379"/>
                    <a:pt x="539" y="1379"/>
                  </a:cubicBezTo>
                  <a:cubicBezTo>
                    <a:pt x="554" y="1379"/>
                    <a:pt x="564" y="1366"/>
                    <a:pt x="568" y="1336"/>
                  </a:cubicBezTo>
                  <a:cubicBezTo>
                    <a:pt x="685" y="1071"/>
                    <a:pt x="1477" y="573"/>
                    <a:pt x="2623" y="573"/>
                  </a:cubicBezTo>
                  <a:cubicBezTo>
                    <a:pt x="2777" y="573"/>
                    <a:pt x="2937" y="582"/>
                    <a:pt x="3103" y="602"/>
                  </a:cubicBezTo>
                  <a:cubicBezTo>
                    <a:pt x="4537" y="769"/>
                    <a:pt x="7506" y="4371"/>
                    <a:pt x="7506" y="4371"/>
                  </a:cubicBezTo>
                  <a:lnTo>
                    <a:pt x="7406" y="3671"/>
                  </a:lnTo>
                  <a:cubicBezTo>
                    <a:pt x="7406" y="3671"/>
                    <a:pt x="4871" y="769"/>
                    <a:pt x="3069" y="202"/>
                  </a:cubicBezTo>
                  <a:cubicBezTo>
                    <a:pt x="2648" y="56"/>
                    <a:pt x="2249" y="0"/>
                    <a:pt x="18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0"/>
            <p:cNvSpPr/>
            <p:nvPr/>
          </p:nvSpPr>
          <p:spPr>
            <a:xfrm>
              <a:off x="5496950" y="1162100"/>
              <a:ext cx="105575" cy="151075"/>
            </a:xfrm>
            <a:custGeom>
              <a:avLst/>
              <a:gdLst/>
              <a:ahLst/>
              <a:cxnLst/>
              <a:rect l="l" t="t" r="r" b="b"/>
              <a:pathLst>
                <a:path w="4223" h="6043" extrusionOk="0">
                  <a:moveTo>
                    <a:pt x="4223" y="1"/>
                  </a:moveTo>
                  <a:lnTo>
                    <a:pt x="4223" y="1"/>
                  </a:lnTo>
                  <a:cubicBezTo>
                    <a:pt x="4223" y="1"/>
                    <a:pt x="3489" y="401"/>
                    <a:pt x="2988" y="2436"/>
                  </a:cubicBezTo>
                  <a:cubicBezTo>
                    <a:pt x="2496" y="4470"/>
                    <a:pt x="261" y="5956"/>
                    <a:pt x="30" y="6036"/>
                  </a:cubicBezTo>
                  <a:lnTo>
                    <a:pt x="30" y="6036"/>
                  </a:lnTo>
                  <a:cubicBezTo>
                    <a:pt x="186" y="6001"/>
                    <a:pt x="949" y="5836"/>
                    <a:pt x="1554" y="5672"/>
                  </a:cubicBezTo>
                  <a:cubicBezTo>
                    <a:pt x="2321" y="5438"/>
                    <a:pt x="2521" y="4938"/>
                    <a:pt x="2521" y="4938"/>
                  </a:cubicBezTo>
                  <a:cubicBezTo>
                    <a:pt x="2521" y="4938"/>
                    <a:pt x="2221" y="4938"/>
                    <a:pt x="2722" y="4404"/>
                  </a:cubicBezTo>
                  <a:cubicBezTo>
                    <a:pt x="3222" y="3937"/>
                    <a:pt x="3355" y="2769"/>
                    <a:pt x="3689" y="1936"/>
                  </a:cubicBezTo>
                  <a:cubicBezTo>
                    <a:pt x="4023" y="1102"/>
                    <a:pt x="4156" y="601"/>
                    <a:pt x="4156" y="601"/>
                  </a:cubicBezTo>
                  <a:lnTo>
                    <a:pt x="4223" y="1"/>
                  </a:lnTo>
                  <a:close/>
                  <a:moveTo>
                    <a:pt x="30" y="6036"/>
                  </a:moveTo>
                  <a:cubicBezTo>
                    <a:pt x="10" y="6040"/>
                    <a:pt x="0" y="6042"/>
                    <a:pt x="1" y="6042"/>
                  </a:cubicBezTo>
                  <a:cubicBezTo>
                    <a:pt x="1" y="6042"/>
                    <a:pt x="7" y="6041"/>
                    <a:pt x="20" y="6038"/>
                  </a:cubicBezTo>
                  <a:cubicBezTo>
                    <a:pt x="22" y="6038"/>
                    <a:pt x="26" y="6037"/>
                    <a:pt x="30" y="60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0"/>
            <p:cNvSpPr/>
            <p:nvPr/>
          </p:nvSpPr>
          <p:spPr>
            <a:xfrm>
              <a:off x="5301450" y="1072250"/>
              <a:ext cx="236875" cy="224975"/>
            </a:xfrm>
            <a:custGeom>
              <a:avLst/>
              <a:gdLst/>
              <a:ahLst/>
              <a:cxnLst/>
              <a:rect l="l" t="t" r="r" b="b"/>
              <a:pathLst>
                <a:path w="9475" h="8999" extrusionOk="0">
                  <a:moveTo>
                    <a:pt x="599" y="1"/>
                  </a:moveTo>
                  <a:cubicBezTo>
                    <a:pt x="90" y="1"/>
                    <a:pt x="1" y="593"/>
                    <a:pt x="1" y="593"/>
                  </a:cubicBezTo>
                  <a:cubicBezTo>
                    <a:pt x="1" y="593"/>
                    <a:pt x="7873" y="5263"/>
                    <a:pt x="9274" y="8999"/>
                  </a:cubicBezTo>
                  <a:lnTo>
                    <a:pt x="9474" y="8632"/>
                  </a:lnTo>
                  <a:cubicBezTo>
                    <a:pt x="9474" y="8632"/>
                    <a:pt x="6672" y="4262"/>
                    <a:pt x="1335" y="292"/>
                  </a:cubicBezTo>
                  <a:cubicBezTo>
                    <a:pt x="1024" y="79"/>
                    <a:pt x="784" y="1"/>
                    <a:pt x="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0"/>
            <p:cNvSpPr/>
            <p:nvPr/>
          </p:nvSpPr>
          <p:spPr>
            <a:xfrm>
              <a:off x="5250975" y="1274825"/>
              <a:ext cx="71350" cy="25100"/>
            </a:xfrm>
            <a:custGeom>
              <a:avLst/>
              <a:gdLst/>
              <a:ahLst/>
              <a:cxnLst/>
              <a:rect l="l" t="t" r="r" b="b"/>
              <a:pathLst>
                <a:path w="2854" h="1004" extrusionOk="0">
                  <a:moveTo>
                    <a:pt x="898" y="1"/>
                  </a:moveTo>
                  <a:cubicBezTo>
                    <a:pt x="528" y="1"/>
                    <a:pt x="221" y="65"/>
                    <a:pt x="152" y="262"/>
                  </a:cubicBezTo>
                  <a:cubicBezTo>
                    <a:pt x="1" y="689"/>
                    <a:pt x="949" y="1003"/>
                    <a:pt x="1683" y="1003"/>
                  </a:cubicBezTo>
                  <a:cubicBezTo>
                    <a:pt x="1922" y="1003"/>
                    <a:pt x="2139" y="970"/>
                    <a:pt x="2287" y="896"/>
                  </a:cubicBezTo>
                  <a:cubicBezTo>
                    <a:pt x="2854" y="529"/>
                    <a:pt x="2520" y="229"/>
                    <a:pt x="2520" y="229"/>
                  </a:cubicBezTo>
                  <a:cubicBezTo>
                    <a:pt x="2520" y="229"/>
                    <a:pt x="1595" y="1"/>
                    <a:pt x="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0"/>
            <p:cNvSpPr/>
            <p:nvPr/>
          </p:nvSpPr>
          <p:spPr>
            <a:xfrm>
              <a:off x="5320625" y="1167950"/>
              <a:ext cx="65100" cy="51850"/>
            </a:xfrm>
            <a:custGeom>
              <a:avLst/>
              <a:gdLst/>
              <a:ahLst/>
              <a:cxnLst/>
              <a:rect l="l" t="t" r="r" b="b"/>
              <a:pathLst>
                <a:path w="2604" h="2074" extrusionOk="0">
                  <a:moveTo>
                    <a:pt x="535" y="0"/>
                  </a:moveTo>
                  <a:cubicBezTo>
                    <a:pt x="535" y="0"/>
                    <a:pt x="1" y="301"/>
                    <a:pt x="535" y="1201"/>
                  </a:cubicBezTo>
                  <a:cubicBezTo>
                    <a:pt x="889" y="1799"/>
                    <a:pt x="1713" y="2073"/>
                    <a:pt x="2199" y="2073"/>
                  </a:cubicBezTo>
                  <a:cubicBezTo>
                    <a:pt x="2444" y="2073"/>
                    <a:pt x="2603" y="2003"/>
                    <a:pt x="2569" y="1868"/>
                  </a:cubicBezTo>
                  <a:cubicBezTo>
                    <a:pt x="2436" y="1468"/>
                    <a:pt x="768" y="1001"/>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0"/>
            <p:cNvSpPr/>
            <p:nvPr/>
          </p:nvSpPr>
          <p:spPr>
            <a:xfrm>
              <a:off x="5247375" y="1121175"/>
              <a:ext cx="59100" cy="38675"/>
            </a:xfrm>
            <a:custGeom>
              <a:avLst/>
              <a:gdLst/>
              <a:ahLst/>
              <a:cxnLst/>
              <a:rect l="l" t="t" r="r" b="b"/>
              <a:pathLst>
                <a:path w="2364" h="1547" extrusionOk="0">
                  <a:moveTo>
                    <a:pt x="1085" y="1"/>
                  </a:moveTo>
                  <a:cubicBezTo>
                    <a:pt x="996" y="1"/>
                    <a:pt x="899" y="12"/>
                    <a:pt x="796" y="37"/>
                  </a:cubicBezTo>
                  <a:cubicBezTo>
                    <a:pt x="1" y="291"/>
                    <a:pt x="540" y="1547"/>
                    <a:pt x="881" y="1547"/>
                  </a:cubicBezTo>
                  <a:cubicBezTo>
                    <a:pt x="898" y="1547"/>
                    <a:pt x="914" y="1544"/>
                    <a:pt x="930" y="1538"/>
                  </a:cubicBezTo>
                  <a:cubicBezTo>
                    <a:pt x="1263" y="1404"/>
                    <a:pt x="2364" y="904"/>
                    <a:pt x="2097" y="637"/>
                  </a:cubicBezTo>
                  <a:cubicBezTo>
                    <a:pt x="2009" y="549"/>
                    <a:pt x="1717" y="1"/>
                    <a:pt x="1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0"/>
            <p:cNvSpPr/>
            <p:nvPr/>
          </p:nvSpPr>
          <p:spPr>
            <a:xfrm>
              <a:off x="5149800" y="1150575"/>
              <a:ext cx="55775" cy="36600"/>
            </a:xfrm>
            <a:custGeom>
              <a:avLst/>
              <a:gdLst/>
              <a:ahLst/>
              <a:cxnLst/>
              <a:rect l="l" t="t" r="r" b="b"/>
              <a:pathLst>
                <a:path w="2231" h="1464" extrusionOk="0">
                  <a:moveTo>
                    <a:pt x="525" y="1"/>
                  </a:moveTo>
                  <a:cubicBezTo>
                    <a:pt x="408" y="1"/>
                    <a:pt x="315" y="37"/>
                    <a:pt x="263" y="128"/>
                  </a:cubicBezTo>
                  <a:cubicBezTo>
                    <a:pt x="1" y="619"/>
                    <a:pt x="413" y="1463"/>
                    <a:pt x="807" y="1463"/>
                  </a:cubicBezTo>
                  <a:cubicBezTo>
                    <a:pt x="815" y="1463"/>
                    <a:pt x="822" y="1463"/>
                    <a:pt x="830" y="1463"/>
                  </a:cubicBezTo>
                  <a:cubicBezTo>
                    <a:pt x="1197" y="1362"/>
                    <a:pt x="2231" y="829"/>
                    <a:pt x="1897" y="629"/>
                  </a:cubicBezTo>
                  <a:cubicBezTo>
                    <a:pt x="1897" y="629"/>
                    <a:pt x="101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0"/>
            <p:cNvSpPr/>
            <p:nvPr/>
          </p:nvSpPr>
          <p:spPr>
            <a:xfrm>
              <a:off x="5096300" y="1214625"/>
              <a:ext cx="55375" cy="32925"/>
            </a:xfrm>
            <a:custGeom>
              <a:avLst/>
              <a:gdLst/>
              <a:ahLst/>
              <a:cxnLst/>
              <a:rect l="l" t="t" r="r" b="b"/>
              <a:pathLst>
                <a:path w="2215" h="1317" extrusionOk="0">
                  <a:moveTo>
                    <a:pt x="1916" y="1"/>
                  </a:moveTo>
                  <a:cubicBezTo>
                    <a:pt x="1912" y="1"/>
                    <a:pt x="1907" y="1"/>
                    <a:pt x="1902" y="1"/>
                  </a:cubicBezTo>
                  <a:cubicBezTo>
                    <a:pt x="1902" y="1"/>
                    <a:pt x="1" y="268"/>
                    <a:pt x="68" y="635"/>
                  </a:cubicBezTo>
                  <a:cubicBezTo>
                    <a:pt x="151" y="941"/>
                    <a:pt x="861" y="1317"/>
                    <a:pt x="1172" y="1317"/>
                  </a:cubicBezTo>
                  <a:cubicBezTo>
                    <a:pt x="1234" y="1317"/>
                    <a:pt x="1280" y="1302"/>
                    <a:pt x="1302" y="1269"/>
                  </a:cubicBezTo>
                  <a:cubicBezTo>
                    <a:pt x="1499" y="1072"/>
                    <a:pt x="2214" y="1"/>
                    <a:pt x="1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0"/>
            <p:cNvSpPr/>
            <p:nvPr/>
          </p:nvSpPr>
          <p:spPr>
            <a:xfrm>
              <a:off x="5092975" y="1287850"/>
              <a:ext cx="40650" cy="28850"/>
            </a:xfrm>
            <a:custGeom>
              <a:avLst/>
              <a:gdLst/>
              <a:ahLst/>
              <a:cxnLst/>
              <a:rect l="l" t="t" r="r" b="b"/>
              <a:pathLst>
                <a:path w="1626" h="1154" extrusionOk="0">
                  <a:moveTo>
                    <a:pt x="1306" y="0"/>
                  </a:moveTo>
                  <a:cubicBezTo>
                    <a:pt x="1294" y="0"/>
                    <a:pt x="1281" y="3"/>
                    <a:pt x="1268" y="8"/>
                  </a:cubicBezTo>
                  <a:cubicBezTo>
                    <a:pt x="1268" y="8"/>
                    <a:pt x="0" y="375"/>
                    <a:pt x="34" y="675"/>
                  </a:cubicBezTo>
                  <a:cubicBezTo>
                    <a:pt x="85" y="904"/>
                    <a:pt x="741" y="1154"/>
                    <a:pt x="1151" y="1154"/>
                  </a:cubicBezTo>
                  <a:cubicBezTo>
                    <a:pt x="1277" y="1154"/>
                    <a:pt x="1380" y="1130"/>
                    <a:pt x="1435" y="1075"/>
                  </a:cubicBezTo>
                  <a:cubicBezTo>
                    <a:pt x="1625" y="885"/>
                    <a:pt x="1544" y="0"/>
                    <a:pt x="1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0"/>
            <p:cNvSpPr/>
            <p:nvPr/>
          </p:nvSpPr>
          <p:spPr>
            <a:xfrm>
              <a:off x="5143000" y="1343525"/>
              <a:ext cx="37400" cy="26975"/>
            </a:xfrm>
            <a:custGeom>
              <a:avLst/>
              <a:gdLst/>
              <a:ahLst/>
              <a:cxnLst/>
              <a:rect l="l" t="t" r="r" b="b"/>
              <a:pathLst>
                <a:path w="1496" h="1079" extrusionOk="0">
                  <a:moveTo>
                    <a:pt x="1215" y="0"/>
                  </a:moveTo>
                  <a:cubicBezTo>
                    <a:pt x="1182" y="0"/>
                    <a:pt x="1144" y="5"/>
                    <a:pt x="1102" y="16"/>
                  </a:cubicBezTo>
                  <a:cubicBezTo>
                    <a:pt x="1102" y="16"/>
                    <a:pt x="1" y="883"/>
                    <a:pt x="134" y="1016"/>
                  </a:cubicBezTo>
                  <a:cubicBezTo>
                    <a:pt x="175" y="1057"/>
                    <a:pt x="316" y="1079"/>
                    <a:pt x="493" y="1079"/>
                  </a:cubicBezTo>
                  <a:cubicBezTo>
                    <a:pt x="899" y="1079"/>
                    <a:pt x="1492" y="962"/>
                    <a:pt x="1469" y="683"/>
                  </a:cubicBezTo>
                  <a:cubicBezTo>
                    <a:pt x="1469" y="355"/>
                    <a:pt x="1495" y="0"/>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0"/>
            <p:cNvSpPr/>
            <p:nvPr/>
          </p:nvSpPr>
          <p:spPr>
            <a:xfrm>
              <a:off x="5193050" y="1374750"/>
              <a:ext cx="44600" cy="21450"/>
            </a:xfrm>
            <a:custGeom>
              <a:avLst/>
              <a:gdLst/>
              <a:ahLst/>
              <a:cxnLst/>
              <a:rect l="l" t="t" r="r" b="b"/>
              <a:pathLst>
                <a:path w="1784" h="858" extrusionOk="0">
                  <a:moveTo>
                    <a:pt x="1101" y="1"/>
                  </a:moveTo>
                  <a:cubicBezTo>
                    <a:pt x="1101" y="1"/>
                    <a:pt x="0" y="735"/>
                    <a:pt x="301" y="835"/>
                  </a:cubicBezTo>
                  <a:cubicBezTo>
                    <a:pt x="364" y="849"/>
                    <a:pt x="470" y="857"/>
                    <a:pt x="595" y="857"/>
                  </a:cubicBezTo>
                  <a:cubicBezTo>
                    <a:pt x="1061" y="857"/>
                    <a:pt x="1784" y="743"/>
                    <a:pt x="1468" y="401"/>
                  </a:cubicBezTo>
                  <a:lnTo>
                    <a:pt x="11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0"/>
            <p:cNvSpPr/>
            <p:nvPr/>
          </p:nvSpPr>
          <p:spPr>
            <a:xfrm>
              <a:off x="5564975" y="1059525"/>
              <a:ext cx="27550" cy="182675"/>
            </a:xfrm>
            <a:custGeom>
              <a:avLst/>
              <a:gdLst/>
              <a:ahLst/>
              <a:cxnLst/>
              <a:rect l="l" t="t" r="r" b="b"/>
              <a:pathLst>
                <a:path w="1102" h="7307" extrusionOk="0">
                  <a:moveTo>
                    <a:pt x="501" y="1"/>
                  </a:moveTo>
                  <a:cubicBezTo>
                    <a:pt x="501" y="1"/>
                    <a:pt x="968" y="4304"/>
                    <a:pt x="1" y="7306"/>
                  </a:cubicBezTo>
                  <a:lnTo>
                    <a:pt x="601" y="6606"/>
                  </a:lnTo>
                  <a:cubicBezTo>
                    <a:pt x="601" y="6606"/>
                    <a:pt x="1101" y="3070"/>
                    <a:pt x="734" y="168"/>
                  </a:cubicBezTo>
                  <a:lnTo>
                    <a:pt x="5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0"/>
            <p:cNvSpPr/>
            <p:nvPr/>
          </p:nvSpPr>
          <p:spPr>
            <a:xfrm>
              <a:off x="5722600" y="957100"/>
              <a:ext cx="90925" cy="165825"/>
            </a:xfrm>
            <a:custGeom>
              <a:avLst/>
              <a:gdLst/>
              <a:ahLst/>
              <a:cxnLst/>
              <a:rect l="l" t="t" r="r" b="b"/>
              <a:pathLst>
                <a:path w="3637" h="6633" extrusionOk="0">
                  <a:moveTo>
                    <a:pt x="1662" y="147"/>
                  </a:moveTo>
                  <a:cubicBezTo>
                    <a:pt x="1849" y="147"/>
                    <a:pt x="2018" y="278"/>
                    <a:pt x="2168" y="429"/>
                  </a:cubicBezTo>
                  <a:lnTo>
                    <a:pt x="2202" y="462"/>
                  </a:lnTo>
                  <a:cubicBezTo>
                    <a:pt x="2435" y="762"/>
                    <a:pt x="2535" y="1129"/>
                    <a:pt x="2635" y="1363"/>
                  </a:cubicBezTo>
                  <a:lnTo>
                    <a:pt x="2635" y="1396"/>
                  </a:lnTo>
                  <a:lnTo>
                    <a:pt x="2702" y="1396"/>
                  </a:lnTo>
                  <a:cubicBezTo>
                    <a:pt x="2902" y="1396"/>
                    <a:pt x="3069" y="1429"/>
                    <a:pt x="3169" y="1596"/>
                  </a:cubicBezTo>
                  <a:cubicBezTo>
                    <a:pt x="3169" y="1596"/>
                    <a:pt x="3169" y="1629"/>
                    <a:pt x="3202" y="1629"/>
                  </a:cubicBezTo>
                  <a:cubicBezTo>
                    <a:pt x="3269" y="1663"/>
                    <a:pt x="3269" y="1763"/>
                    <a:pt x="3302" y="1830"/>
                  </a:cubicBezTo>
                  <a:cubicBezTo>
                    <a:pt x="3369" y="2130"/>
                    <a:pt x="3302" y="2563"/>
                    <a:pt x="3169" y="2997"/>
                  </a:cubicBezTo>
                  <a:cubicBezTo>
                    <a:pt x="3169" y="3064"/>
                    <a:pt x="3136" y="3130"/>
                    <a:pt x="3136" y="3164"/>
                  </a:cubicBezTo>
                  <a:cubicBezTo>
                    <a:pt x="3036" y="3397"/>
                    <a:pt x="2969" y="3631"/>
                    <a:pt x="2869" y="3898"/>
                  </a:cubicBezTo>
                  <a:cubicBezTo>
                    <a:pt x="3102" y="3231"/>
                    <a:pt x="3002" y="2964"/>
                    <a:pt x="2869" y="2897"/>
                  </a:cubicBezTo>
                  <a:cubicBezTo>
                    <a:pt x="2819" y="2830"/>
                    <a:pt x="2735" y="2805"/>
                    <a:pt x="2652" y="2805"/>
                  </a:cubicBezTo>
                  <a:cubicBezTo>
                    <a:pt x="2569" y="2805"/>
                    <a:pt x="2485" y="2830"/>
                    <a:pt x="2435" y="2864"/>
                  </a:cubicBezTo>
                  <a:lnTo>
                    <a:pt x="2302" y="2864"/>
                  </a:lnTo>
                  <a:cubicBezTo>
                    <a:pt x="2002" y="2864"/>
                    <a:pt x="1868" y="2297"/>
                    <a:pt x="1701" y="1729"/>
                  </a:cubicBezTo>
                  <a:cubicBezTo>
                    <a:pt x="1668" y="1529"/>
                    <a:pt x="1535" y="1396"/>
                    <a:pt x="1301" y="1396"/>
                  </a:cubicBezTo>
                  <a:cubicBezTo>
                    <a:pt x="1276" y="1393"/>
                    <a:pt x="1251" y="1392"/>
                    <a:pt x="1225" y="1392"/>
                  </a:cubicBezTo>
                  <a:cubicBezTo>
                    <a:pt x="913" y="1392"/>
                    <a:pt x="578" y="1573"/>
                    <a:pt x="300" y="1696"/>
                  </a:cubicBezTo>
                  <a:lnTo>
                    <a:pt x="667" y="529"/>
                  </a:lnTo>
                  <a:lnTo>
                    <a:pt x="1468" y="195"/>
                  </a:lnTo>
                  <a:cubicBezTo>
                    <a:pt x="1535" y="162"/>
                    <a:pt x="1599" y="147"/>
                    <a:pt x="1662" y="147"/>
                  </a:cubicBezTo>
                  <a:close/>
                  <a:moveTo>
                    <a:pt x="1837" y="1"/>
                  </a:moveTo>
                  <a:cubicBezTo>
                    <a:pt x="1741" y="1"/>
                    <a:pt x="1639" y="20"/>
                    <a:pt x="1535" y="62"/>
                  </a:cubicBezTo>
                  <a:lnTo>
                    <a:pt x="834" y="362"/>
                  </a:lnTo>
                  <a:lnTo>
                    <a:pt x="601" y="429"/>
                  </a:lnTo>
                  <a:lnTo>
                    <a:pt x="534" y="529"/>
                  </a:lnTo>
                  <a:lnTo>
                    <a:pt x="134" y="1729"/>
                  </a:lnTo>
                  <a:lnTo>
                    <a:pt x="0" y="2096"/>
                  </a:lnTo>
                  <a:lnTo>
                    <a:pt x="267" y="1930"/>
                  </a:lnTo>
                  <a:cubicBezTo>
                    <a:pt x="267" y="1930"/>
                    <a:pt x="867" y="1563"/>
                    <a:pt x="1234" y="1563"/>
                  </a:cubicBezTo>
                  <a:cubicBezTo>
                    <a:pt x="1401" y="1563"/>
                    <a:pt x="1501" y="1629"/>
                    <a:pt x="1535" y="1796"/>
                  </a:cubicBezTo>
                  <a:cubicBezTo>
                    <a:pt x="1701" y="2597"/>
                    <a:pt x="1835" y="3030"/>
                    <a:pt x="2235" y="3030"/>
                  </a:cubicBezTo>
                  <a:cubicBezTo>
                    <a:pt x="2302" y="3030"/>
                    <a:pt x="2368" y="3030"/>
                    <a:pt x="2402" y="2964"/>
                  </a:cubicBezTo>
                  <a:cubicBezTo>
                    <a:pt x="2469" y="2947"/>
                    <a:pt x="2527" y="2939"/>
                    <a:pt x="2577" y="2939"/>
                  </a:cubicBezTo>
                  <a:cubicBezTo>
                    <a:pt x="2627" y="2939"/>
                    <a:pt x="2669" y="2947"/>
                    <a:pt x="2702" y="2964"/>
                  </a:cubicBezTo>
                  <a:cubicBezTo>
                    <a:pt x="2902" y="3197"/>
                    <a:pt x="2068" y="5032"/>
                    <a:pt x="1401" y="6633"/>
                  </a:cubicBezTo>
                  <a:lnTo>
                    <a:pt x="1835" y="6433"/>
                  </a:lnTo>
                  <a:lnTo>
                    <a:pt x="2235" y="5699"/>
                  </a:lnTo>
                  <a:cubicBezTo>
                    <a:pt x="2239" y="5708"/>
                    <a:pt x="2244" y="5712"/>
                    <a:pt x="2250" y="5712"/>
                  </a:cubicBezTo>
                  <a:cubicBezTo>
                    <a:pt x="2288" y="5712"/>
                    <a:pt x="2357" y="5526"/>
                    <a:pt x="2502" y="5265"/>
                  </a:cubicBezTo>
                  <a:cubicBezTo>
                    <a:pt x="2802" y="4732"/>
                    <a:pt x="3169" y="3831"/>
                    <a:pt x="3436" y="3097"/>
                  </a:cubicBezTo>
                  <a:cubicBezTo>
                    <a:pt x="3469" y="2930"/>
                    <a:pt x="3503" y="2797"/>
                    <a:pt x="3536" y="2630"/>
                  </a:cubicBezTo>
                  <a:cubicBezTo>
                    <a:pt x="3636" y="2230"/>
                    <a:pt x="3636" y="1830"/>
                    <a:pt x="3503" y="1596"/>
                  </a:cubicBezTo>
                  <a:lnTo>
                    <a:pt x="3503" y="1563"/>
                  </a:lnTo>
                  <a:lnTo>
                    <a:pt x="3369" y="1429"/>
                  </a:lnTo>
                  <a:cubicBezTo>
                    <a:pt x="3269" y="1363"/>
                    <a:pt x="3136" y="1296"/>
                    <a:pt x="2969" y="1262"/>
                  </a:cubicBezTo>
                  <a:cubicBezTo>
                    <a:pt x="2902" y="1096"/>
                    <a:pt x="2802" y="662"/>
                    <a:pt x="2535" y="395"/>
                  </a:cubicBezTo>
                  <a:cubicBezTo>
                    <a:pt x="2502" y="295"/>
                    <a:pt x="2469" y="262"/>
                    <a:pt x="2368" y="228"/>
                  </a:cubicBezTo>
                  <a:cubicBezTo>
                    <a:pt x="2231" y="91"/>
                    <a:pt x="2047"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CuadroTexto 223">
            <a:extLst>
              <a:ext uri="{FF2B5EF4-FFF2-40B4-BE49-F238E27FC236}">
                <a16:creationId xmlns:a16="http://schemas.microsoft.com/office/drawing/2014/main" id="{73323E08-C84D-7EEF-C221-C12F1EF7C1E1}"/>
              </a:ext>
            </a:extLst>
          </p:cNvPr>
          <p:cNvSpPr txBox="1"/>
          <p:nvPr/>
        </p:nvSpPr>
        <p:spPr>
          <a:xfrm>
            <a:off x="127198" y="342931"/>
            <a:ext cx="8737499" cy="4369032"/>
          </a:xfrm>
          <a:prstGeom prst="rect">
            <a:avLst/>
          </a:prstGeom>
          <a:noFill/>
        </p:spPr>
        <p:txBody>
          <a:bodyPr wrap="square">
            <a:spAutoFit/>
          </a:bodyPr>
          <a:lstStyle/>
          <a:p>
            <a:r>
              <a:rPr lang="es-ES" sz="2000" dirty="0">
                <a:solidFill>
                  <a:schemeClr val="bg1"/>
                </a:solidFill>
                <a:latin typeface="Abril Fatface" panose="02000503000000020003" pitchFamily="2" charset="0"/>
              </a:rPr>
              <a:t>A si mismo se consideraron los siguientes aspectos en la formulación de este plan:</a:t>
            </a:r>
          </a:p>
          <a:p>
            <a:endParaRPr lang="es-ES" sz="2000" dirty="0">
              <a:solidFill>
                <a:schemeClr val="bg1"/>
              </a:solidFill>
              <a:latin typeface="Abril Fatface" panose="02000503000000020003" pitchFamily="2" charset="0"/>
            </a:endParaRP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Sugerencia de incorporar referencias teóricas.</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Solicitud por conocer la valoración de la SEP sobre las reformas.</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Valoración positiva en la autonomía curricular.</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Lograr mejor articulación entre la educación básica y la media superior</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Incorporación de un eje orientado a la inclusión y la equidad.</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Incluir la educación inicial</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Disminuir contenidos y profundizar aprendizajes</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Confusión por el cambio de nombre de educación física por desarrollo corporal y salud.</a:t>
            </a:r>
          </a:p>
          <a:p>
            <a:pPr marL="342900" indent="-342900">
              <a:buClr>
                <a:schemeClr val="bg1"/>
              </a:buClr>
              <a:buFont typeface="Arial" panose="020B0604020202020204" pitchFamily="34" charset="0"/>
              <a:buChar char="•"/>
            </a:pPr>
            <a:r>
              <a:rPr lang="es-ES" sz="2000" dirty="0">
                <a:solidFill>
                  <a:schemeClr val="tx1">
                    <a:lumMod val="95000"/>
                    <a:lumOff val="5000"/>
                  </a:schemeClr>
                </a:solidFill>
                <a:latin typeface="Abril Fatface" panose="02000503000000020003" pitchFamily="2" charset="0"/>
              </a:rPr>
              <a:t>Contar con un glosario </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78"/>
        <p:cNvGrpSpPr/>
        <p:nvPr/>
      </p:nvGrpSpPr>
      <p:grpSpPr>
        <a:xfrm>
          <a:off x="0" y="0"/>
          <a:ext cx="0" cy="0"/>
          <a:chOff x="0" y="0"/>
          <a:chExt cx="0" cy="0"/>
        </a:xfrm>
      </p:grpSpPr>
      <p:sp>
        <p:nvSpPr>
          <p:cNvPr id="1380" name="Google Shape;1380;p38"/>
          <p:cNvSpPr txBox="1">
            <a:spLocks noGrp="1"/>
          </p:cNvSpPr>
          <p:nvPr>
            <p:ph type="title" idx="2"/>
          </p:nvPr>
        </p:nvSpPr>
        <p:spPr>
          <a:xfrm flipH="1">
            <a:off x="1400114" y="2292217"/>
            <a:ext cx="6257108" cy="228264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ES" sz="11500" b="1" dirty="0">
                <a:effectLst>
                  <a:outerShdw blurRad="38100" dist="38100" dir="2700000" algn="tl">
                    <a:srgbClr val="000000">
                      <a:alpha val="43137"/>
                    </a:srgbClr>
                  </a:outerShdw>
                </a:effectLst>
                <a:latin typeface="The Serif Hand Black" panose="03070902030502020204" pitchFamily="66" charset="0"/>
              </a:rPr>
              <a:t>Diseño curricular </a:t>
            </a:r>
            <a:br>
              <a:rPr lang="es-ES" sz="11500" b="1" dirty="0">
                <a:effectLst>
                  <a:outerShdw blurRad="38100" dist="38100" dir="2700000" algn="tl">
                    <a:srgbClr val="000000">
                      <a:alpha val="43137"/>
                    </a:srgbClr>
                  </a:outerShdw>
                </a:effectLst>
                <a:latin typeface="The Serif Hand Black" panose="03070902030502020204" pitchFamily="66" charset="0"/>
              </a:rPr>
            </a:br>
            <a:endParaRPr sz="11500" b="1" dirty="0">
              <a:effectLst>
                <a:outerShdw blurRad="38100" dist="38100" dir="2700000" algn="tl">
                  <a:srgbClr val="000000">
                    <a:alpha val="43137"/>
                  </a:srgbClr>
                </a:outerShdw>
              </a:effectLst>
              <a:latin typeface="The Serif Hand Black" panose="03070902030502020204" pitchFamily="66" charset="0"/>
            </a:endParaRPr>
          </a:p>
        </p:txBody>
      </p:sp>
      <p:grpSp>
        <p:nvGrpSpPr>
          <p:cNvPr id="1382" name="Google Shape;1382;p38"/>
          <p:cNvGrpSpPr/>
          <p:nvPr/>
        </p:nvGrpSpPr>
        <p:grpSpPr>
          <a:xfrm>
            <a:off x="5221645" y="220541"/>
            <a:ext cx="981662" cy="884470"/>
            <a:chOff x="2602650" y="2020875"/>
            <a:chExt cx="1170875" cy="1054950"/>
          </a:xfrm>
        </p:grpSpPr>
        <p:sp>
          <p:nvSpPr>
            <p:cNvPr id="1383" name="Google Shape;1383;p38"/>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8"/>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8"/>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8"/>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8"/>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8"/>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8"/>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8"/>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8"/>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8"/>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8"/>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8"/>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8"/>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8"/>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8"/>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8"/>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8"/>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8"/>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8"/>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8"/>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8"/>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8"/>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8"/>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8"/>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8"/>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8"/>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8"/>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8"/>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8"/>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8"/>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8"/>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8"/>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8"/>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8"/>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8"/>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8"/>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8"/>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8"/>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8"/>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8"/>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8"/>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8"/>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8"/>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8"/>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8"/>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8"/>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8"/>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8"/>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8"/>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8"/>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8"/>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8"/>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8"/>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8"/>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8"/>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8"/>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8"/>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8"/>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8"/>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8"/>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8"/>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8"/>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8"/>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8"/>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8"/>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8"/>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8"/>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8"/>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8"/>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8"/>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8"/>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8"/>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8"/>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8"/>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8"/>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8"/>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8"/>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8"/>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8"/>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8"/>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8"/>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8"/>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8"/>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8"/>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8"/>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8"/>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8"/>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8"/>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8"/>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8"/>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8"/>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8"/>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8"/>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 name="Google Shape;1491;p38"/>
          <p:cNvSpPr/>
          <p:nvPr/>
        </p:nvSpPr>
        <p:spPr>
          <a:xfrm>
            <a:off x="4057677" y="1564970"/>
            <a:ext cx="332649" cy="332649"/>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8"/>
          <p:cNvSpPr/>
          <p:nvPr/>
        </p:nvSpPr>
        <p:spPr>
          <a:xfrm>
            <a:off x="2279771" y="2419346"/>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8"/>
          <p:cNvSpPr/>
          <p:nvPr/>
        </p:nvSpPr>
        <p:spPr>
          <a:xfrm>
            <a:off x="4452593" y="2711971"/>
            <a:ext cx="218613" cy="218613"/>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 name="Google Shape;1494;p38"/>
          <p:cNvGrpSpPr/>
          <p:nvPr/>
        </p:nvGrpSpPr>
        <p:grpSpPr>
          <a:xfrm rot="8701267" flipH="1">
            <a:off x="841628" y="3117319"/>
            <a:ext cx="1151726" cy="1128325"/>
            <a:chOff x="-543550" y="1288913"/>
            <a:chExt cx="1151675" cy="1128275"/>
          </a:xfrm>
        </p:grpSpPr>
        <p:sp>
          <p:nvSpPr>
            <p:cNvPr id="1495" name="Google Shape;1495;p3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38"/>
          <p:cNvGrpSpPr/>
          <p:nvPr/>
        </p:nvGrpSpPr>
        <p:grpSpPr>
          <a:xfrm rot="6819330" flipH="1">
            <a:off x="7239956" y="2040411"/>
            <a:ext cx="1084692" cy="1062653"/>
            <a:chOff x="-543550" y="1288913"/>
            <a:chExt cx="1151675" cy="1128275"/>
          </a:xfrm>
        </p:grpSpPr>
        <p:sp>
          <p:nvSpPr>
            <p:cNvPr id="1598" name="Google Shape;1598;p38"/>
            <p:cNvSpPr/>
            <p:nvPr/>
          </p:nvSpPr>
          <p:spPr>
            <a:xfrm>
              <a:off x="-181000" y="1597838"/>
              <a:ext cx="266250" cy="163225"/>
            </a:xfrm>
            <a:custGeom>
              <a:avLst/>
              <a:gdLst/>
              <a:ahLst/>
              <a:cxnLst/>
              <a:rect l="l" t="t" r="r" b="b"/>
              <a:pathLst>
                <a:path w="10650" h="6529" extrusionOk="0">
                  <a:moveTo>
                    <a:pt x="350" y="1"/>
                  </a:moveTo>
                  <a:cubicBezTo>
                    <a:pt x="310" y="1"/>
                    <a:pt x="285" y="11"/>
                    <a:pt x="276" y="33"/>
                  </a:cubicBezTo>
                  <a:cubicBezTo>
                    <a:pt x="0" y="461"/>
                    <a:pt x="8815" y="6528"/>
                    <a:pt x="9995" y="6528"/>
                  </a:cubicBezTo>
                  <a:cubicBezTo>
                    <a:pt x="10102" y="6528"/>
                    <a:pt x="10147" y="6479"/>
                    <a:pt x="10116" y="6371"/>
                  </a:cubicBezTo>
                  <a:cubicBezTo>
                    <a:pt x="10116" y="6371"/>
                    <a:pt x="10650" y="6071"/>
                    <a:pt x="9316" y="5203"/>
                  </a:cubicBezTo>
                  <a:cubicBezTo>
                    <a:pt x="8043" y="4376"/>
                    <a:pt x="1160" y="1"/>
                    <a:pt x="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8"/>
            <p:cNvSpPr/>
            <p:nvPr/>
          </p:nvSpPr>
          <p:spPr>
            <a:xfrm>
              <a:off x="57725" y="1742288"/>
              <a:ext cx="30875" cy="29175"/>
            </a:xfrm>
            <a:custGeom>
              <a:avLst/>
              <a:gdLst/>
              <a:ahLst/>
              <a:cxnLst/>
              <a:rect l="l" t="t" r="r" b="b"/>
              <a:pathLst>
                <a:path w="1235" h="1167" extrusionOk="0">
                  <a:moveTo>
                    <a:pt x="786" y="0"/>
                  </a:moveTo>
                  <a:cubicBezTo>
                    <a:pt x="596" y="0"/>
                    <a:pt x="374" y="105"/>
                    <a:pt x="234" y="293"/>
                  </a:cubicBezTo>
                  <a:cubicBezTo>
                    <a:pt x="0" y="593"/>
                    <a:pt x="0" y="926"/>
                    <a:pt x="234" y="1093"/>
                  </a:cubicBezTo>
                  <a:cubicBezTo>
                    <a:pt x="304" y="1144"/>
                    <a:pt x="384" y="1167"/>
                    <a:pt x="467" y="1167"/>
                  </a:cubicBezTo>
                  <a:cubicBezTo>
                    <a:pt x="657" y="1167"/>
                    <a:pt x="861" y="1046"/>
                    <a:pt x="1001" y="860"/>
                  </a:cubicBezTo>
                  <a:cubicBezTo>
                    <a:pt x="1234" y="559"/>
                    <a:pt x="1234" y="192"/>
                    <a:pt x="1001" y="59"/>
                  </a:cubicBezTo>
                  <a:cubicBezTo>
                    <a:pt x="941" y="19"/>
                    <a:pt x="866" y="0"/>
                    <a:pt x="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8"/>
            <p:cNvSpPr/>
            <p:nvPr/>
          </p:nvSpPr>
          <p:spPr>
            <a:xfrm>
              <a:off x="78550" y="1753763"/>
              <a:ext cx="115950" cy="26950"/>
            </a:xfrm>
            <a:custGeom>
              <a:avLst/>
              <a:gdLst/>
              <a:ahLst/>
              <a:cxnLst/>
              <a:rect l="l" t="t" r="r" b="b"/>
              <a:pathLst>
                <a:path w="4638" h="1078" extrusionOk="0">
                  <a:moveTo>
                    <a:pt x="101" y="0"/>
                  </a:moveTo>
                  <a:lnTo>
                    <a:pt x="1" y="100"/>
                  </a:lnTo>
                  <a:cubicBezTo>
                    <a:pt x="1" y="100"/>
                    <a:pt x="3100" y="1078"/>
                    <a:pt x="4240" y="1078"/>
                  </a:cubicBezTo>
                  <a:cubicBezTo>
                    <a:pt x="4448" y="1078"/>
                    <a:pt x="4591" y="1045"/>
                    <a:pt x="4638" y="968"/>
                  </a:cubicBezTo>
                  <a:lnTo>
                    <a:pt x="4638" y="968"/>
                  </a:lnTo>
                  <a:cubicBezTo>
                    <a:pt x="4638" y="968"/>
                    <a:pt x="4583" y="1014"/>
                    <a:pt x="4329" y="1014"/>
                  </a:cubicBezTo>
                  <a:cubicBezTo>
                    <a:pt x="3868" y="1014"/>
                    <a:pt x="2748" y="861"/>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8"/>
            <p:cNvSpPr/>
            <p:nvPr/>
          </p:nvSpPr>
          <p:spPr>
            <a:xfrm>
              <a:off x="68550" y="1757938"/>
              <a:ext cx="84250" cy="90925"/>
            </a:xfrm>
            <a:custGeom>
              <a:avLst/>
              <a:gdLst/>
              <a:ahLst/>
              <a:cxnLst/>
              <a:rect l="l" t="t" r="r" b="b"/>
              <a:pathLst>
                <a:path w="3370" h="3637" extrusionOk="0">
                  <a:moveTo>
                    <a:pt x="34" y="0"/>
                  </a:moveTo>
                  <a:lnTo>
                    <a:pt x="1" y="67"/>
                  </a:lnTo>
                  <a:cubicBezTo>
                    <a:pt x="3203" y="3269"/>
                    <a:pt x="3070" y="3636"/>
                    <a:pt x="3070" y="3636"/>
                  </a:cubicBezTo>
                  <a:cubicBezTo>
                    <a:pt x="3370" y="3403"/>
                    <a:pt x="34"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8"/>
            <p:cNvSpPr/>
            <p:nvPr/>
          </p:nvSpPr>
          <p:spPr>
            <a:xfrm>
              <a:off x="-5675" y="1663763"/>
              <a:ext cx="265325" cy="75000"/>
            </a:xfrm>
            <a:custGeom>
              <a:avLst/>
              <a:gdLst/>
              <a:ahLst/>
              <a:cxnLst/>
              <a:rect l="l" t="t" r="r" b="b"/>
              <a:pathLst>
                <a:path w="10613" h="3000" extrusionOk="0">
                  <a:moveTo>
                    <a:pt x="3437" y="2633"/>
                  </a:moveTo>
                  <a:lnTo>
                    <a:pt x="3437" y="2633"/>
                  </a:lnTo>
                  <a:cubicBezTo>
                    <a:pt x="1" y="2733"/>
                    <a:pt x="3270" y="2766"/>
                    <a:pt x="3270" y="2766"/>
                  </a:cubicBezTo>
                  <a:lnTo>
                    <a:pt x="3437" y="2633"/>
                  </a:lnTo>
                  <a:close/>
                  <a:moveTo>
                    <a:pt x="10510" y="0"/>
                  </a:moveTo>
                  <a:cubicBezTo>
                    <a:pt x="10313" y="0"/>
                    <a:pt x="9708" y="331"/>
                    <a:pt x="9708" y="331"/>
                  </a:cubicBezTo>
                  <a:cubicBezTo>
                    <a:pt x="9708" y="331"/>
                    <a:pt x="6839" y="2566"/>
                    <a:pt x="3437" y="2633"/>
                  </a:cubicBezTo>
                  <a:lnTo>
                    <a:pt x="4171" y="3000"/>
                  </a:lnTo>
                  <a:cubicBezTo>
                    <a:pt x="4171" y="3000"/>
                    <a:pt x="9608" y="1165"/>
                    <a:pt x="10342" y="365"/>
                  </a:cubicBezTo>
                  <a:cubicBezTo>
                    <a:pt x="10605" y="90"/>
                    <a:pt x="10613" y="0"/>
                    <a:pt x="10510"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8"/>
            <p:cNvSpPr/>
            <p:nvPr/>
          </p:nvSpPr>
          <p:spPr>
            <a:xfrm>
              <a:off x="-348400" y="1288913"/>
              <a:ext cx="956525" cy="460300"/>
            </a:xfrm>
            <a:custGeom>
              <a:avLst/>
              <a:gdLst/>
              <a:ahLst/>
              <a:cxnLst/>
              <a:rect l="l" t="t" r="r" b="b"/>
              <a:pathLst>
                <a:path w="38261" h="18412" extrusionOk="0">
                  <a:moveTo>
                    <a:pt x="8272" y="1"/>
                  </a:moveTo>
                  <a:cubicBezTo>
                    <a:pt x="6753" y="1"/>
                    <a:pt x="5399" y="143"/>
                    <a:pt x="3469" y="1149"/>
                  </a:cubicBezTo>
                  <a:cubicBezTo>
                    <a:pt x="1068" y="2349"/>
                    <a:pt x="0" y="5985"/>
                    <a:pt x="1735" y="7320"/>
                  </a:cubicBezTo>
                  <a:cubicBezTo>
                    <a:pt x="3503" y="8654"/>
                    <a:pt x="4904" y="10055"/>
                    <a:pt x="4904" y="10055"/>
                  </a:cubicBezTo>
                  <a:lnTo>
                    <a:pt x="16312" y="18394"/>
                  </a:lnTo>
                  <a:cubicBezTo>
                    <a:pt x="16312" y="18394"/>
                    <a:pt x="16718" y="18412"/>
                    <a:pt x="17413" y="18412"/>
                  </a:cubicBezTo>
                  <a:cubicBezTo>
                    <a:pt x="18871" y="18412"/>
                    <a:pt x="21603" y="18335"/>
                    <a:pt x="24518" y="17860"/>
                  </a:cubicBezTo>
                  <a:cubicBezTo>
                    <a:pt x="25051" y="17760"/>
                    <a:pt x="25652" y="17660"/>
                    <a:pt x="26185" y="17527"/>
                  </a:cubicBezTo>
                  <a:cubicBezTo>
                    <a:pt x="28387" y="17060"/>
                    <a:pt x="30555" y="16326"/>
                    <a:pt x="32256" y="15159"/>
                  </a:cubicBezTo>
                  <a:cubicBezTo>
                    <a:pt x="37727" y="11423"/>
                    <a:pt x="38261" y="5885"/>
                    <a:pt x="36059" y="4584"/>
                  </a:cubicBezTo>
                  <a:cubicBezTo>
                    <a:pt x="33891" y="3317"/>
                    <a:pt x="32557" y="3684"/>
                    <a:pt x="31523" y="3050"/>
                  </a:cubicBezTo>
                  <a:cubicBezTo>
                    <a:pt x="31165" y="2823"/>
                    <a:pt x="30815" y="2737"/>
                    <a:pt x="30418" y="2737"/>
                  </a:cubicBezTo>
                  <a:cubicBezTo>
                    <a:pt x="29704" y="2737"/>
                    <a:pt x="28836" y="3014"/>
                    <a:pt x="27486" y="3250"/>
                  </a:cubicBezTo>
                  <a:cubicBezTo>
                    <a:pt x="27015" y="3338"/>
                    <a:pt x="26624" y="3370"/>
                    <a:pt x="26275" y="3370"/>
                  </a:cubicBezTo>
                  <a:cubicBezTo>
                    <a:pt x="25414" y="3370"/>
                    <a:pt x="24801" y="3179"/>
                    <a:pt x="23828" y="3179"/>
                  </a:cubicBezTo>
                  <a:cubicBezTo>
                    <a:pt x="23407" y="3179"/>
                    <a:pt x="22920" y="3215"/>
                    <a:pt x="22316" y="3317"/>
                  </a:cubicBezTo>
                  <a:cubicBezTo>
                    <a:pt x="19714" y="3717"/>
                    <a:pt x="17946" y="4084"/>
                    <a:pt x="16679" y="5685"/>
                  </a:cubicBezTo>
                  <a:cubicBezTo>
                    <a:pt x="16679" y="5685"/>
                    <a:pt x="17079" y="4184"/>
                    <a:pt x="15078" y="2483"/>
                  </a:cubicBezTo>
                  <a:cubicBezTo>
                    <a:pt x="13076" y="748"/>
                    <a:pt x="11342" y="48"/>
                    <a:pt x="9340" y="14"/>
                  </a:cubicBezTo>
                  <a:cubicBezTo>
                    <a:pt x="8970" y="8"/>
                    <a:pt x="8616" y="1"/>
                    <a:pt x="8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8"/>
            <p:cNvSpPr/>
            <p:nvPr/>
          </p:nvSpPr>
          <p:spPr>
            <a:xfrm>
              <a:off x="-285875" y="1353813"/>
              <a:ext cx="378650" cy="379950"/>
            </a:xfrm>
            <a:custGeom>
              <a:avLst/>
              <a:gdLst/>
              <a:ahLst/>
              <a:cxnLst/>
              <a:rect l="l" t="t" r="r" b="b"/>
              <a:pathLst>
                <a:path w="15146" h="15198" extrusionOk="0">
                  <a:moveTo>
                    <a:pt x="8773" y="1"/>
                  </a:moveTo>
                  <a:cubicBezTo>
                    <a:pt x="8594" y="1"/>
                    <a:pt x="8509" y="1194"/>
                    <a:pt x="7936" y="1194"/>
                  </a:cubicBezTo>
                  <a:cubicBezTo>
                    <a:pt x="7858" y="1194"/>
                    <a:pt x="7771" y="1172"/>
                    <a:pt x="7673" y="1121"/>
                  </a:cubicBezTo>
                  <a:cubicBezTo>
                    <a:pt x="6672" y="587"/>
                    <a:pt x="6539" y="20"/>
                    <a:pt x="6539" y="20"/>
                  </a:cubicBezTo>
                  <a:cubicBezTo>
                    <a:pt x="6539" y="20"/>
                    <a:pt x="6347" y="452"/>
                    <a:pt x="5842" y="452"/>
                  </a:cubicBezTo>
                  <a:cubicBezTo>
                    <a:pt x="5617" y="452"/>
                    <a:pt x="5330" y="367"/>
                    <a:pt x="4971" y="120"/>
                  </a:cubicBezTo>
                  <a:cubicBezTo>
                    <a:pt x="4971" y="120"/>
                    <a:pt x="4606" y="1216"/>
                    <a:pt x="3773" y="1216"/>
                  </a:cubicBezTo>
                  <a:cubicBezTo>
                    <a:pt x="3698" y="1216"/>
                    <a:pt x="3619" y="1207"/>
                    <a:pt x="3537" y="1188"/>
                  </a:cubicBezTo>
                  <a:cubicBezTo>
                    <a:pt x="2536" y="988"/>
                    <a:pt x="2036" y="621"/>
                    <a:pt x="2036" y="621"/>
                  </a:cubicBezTo>
                  <a:lnTo>
                    <a:pt x="2036" y="621"/>
                  </a:lnTo>
                  <a:cubicBezTo>
                    <a:pt x="2036" y="621"/>
                    <a:pt x="3537" y="2856"/>
                    <a:pt x="2336" y="3489"/>
                  </a:cubicBezTo>
                  <a:cubicBezTo>
                    <a:pt x="2016" y="3640"/>
                    <a:pt x="1723" y="3695"/>
                    <a:pt x="1465" y="3695"/>
                  </a:cubicBezTo>
                  <a:cubicBezTo>
                    <a:pt x="806" y="3695"/>
                    <a:pt x="373" y="3337"/>
                    <a:pt x="301" y="3289"/>
                  </a:cubicBezTo>
                  <a:lnTo>
                    <a:pt x="301" y="3289"/>
                  </a:lnTo>
                  <a:cubicBezTo>
                    <a:pt x="368" y="3423"/>
                    <a:pt x="1302" y="4390"/>
                    <a:pt x="1202" y="4924"/>
                  </a:cubicBezTo>
                  <a:cubicBezTo>
                    <a:pt x="1135" y="5491"/>
                    <a:pt x="1" y="5324"/>
                    <a:pt x="1302" y="6058"/>
                  </a:cubicBezTo>
                  <a:cubicBezTo>
                    <a:pt x="2669" y="6792"/>
                    <a:pt x="4537" y="8126"/>
                    <a:pt x="6405" y="9694"/>
                  </a:cubicBezTo>
                  <a:cubicBezTo>
                    <a:pt x="9308" y="11929"/>
                    <a:pt x="12143" y="14330"/>
                    <a:pt x="13377" y="15198"/>
                  </a:cubicBezTo>
                  <a:cubicBezTo>
                    <a:pt x="13410" y="13863"/>
                    <a:pt x="14711" y="8126"/>
                    <a:pt x="15045" y="6592"/>
                  </a:cubicBezTo>
                  <a:cubicBezTo>
                    <a:pt x="15078" y="6325"/>
                    <a:pt x="15145" y="6191"/>
                    <a:pt x="15145" y="6191"/>
                  </a:cubicBezTo>
                  <a:cubicBezTo>
                    <a:pt x="15145" y="6191"/>
                    <a:pt x="13544" y="3256"/>
                    <a:pt x="12376" y="2956"/>
                  </a:cubicBezTo>
                  <a:cubicBezTo>
                    <a:pt x="11242" y="2655"/>
                    <a:pt x="11209" y="1588"/>
                    <a:pt x="10975" y="1254"/>
                  </a:cubicBezTo>
                  <a:cubicBezTo>
                    <a:pt x="10675" y="921"/>
                    <a:pt x="9207" y="988"/>
                    <a:pt x="8907" y="187"/>
                  </a:cubicBezTo>
                  <a:cubicBezTo>
                    <a:pt x="8855" y="55"/>
                    <a:pt x="8812" y="1"/>
                    <a:pt x="8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8"/>
            <p:cNvSpPr/>
            <p:nvPr/>
          </p:nvSpPr>
          <p:spPr>
            <a:xfrm>
              <a:off x="52700" y="1409588"/>
              <a:ext cx="466525" cy="330025"/>
            </a:xfrm>
            <a:custGeom>
              <a:avLst/>
              <a:gdLst/>
              <a:ahLst/>
              <a:cxnLst/>
              <a:rect l="l" t="t" r="r" b="b"/>
              <a:pathLst>
                <a:path w="18661" h="13201" extrusionOk="0">
                  <a:moveTo>
                    <a:pt x="12172" y="1"/>
                  </a:moveTo>
                  <a:cubicBezTo>
                    <a:pt x="11322" y="1"/>
                    <a:pt x="10585" y="159"/>
                    <a:pt x="10175" y="424"/>
                  </a:cubicBezTo>
                  <a:cubicBezTo>
                    <a:pt x="9608" y="802"/>
                    <a:pt x="9193" y="929"/>
                    <a:pt x="8862" y="929"/>
                  </a:cubicBezTo>
                  <a:cubicBezTo>
                    <a:pt x="8199" y="929"/>
                    <a:pt x="7873" y="424"/>
                    <a:pt x="7339" y="424"/>
                  </a:cubicBezTo>
                  <a:cubicBezTo>
                    <a:pt x="6588" y="424"/>
                    <a:pt x="6395" y="1540"/>
                    <a:pt x="5603" y="1540"/>
                  </a:cubicBezTo>
                  <a:cubicBezTo>
                    <a:pt x="5550" y="1540"/>
                    <a:pt x="5496" y="1536"/>
                    <a:pt x="5438" y="1525"/>
                  </a:cubicBezTo>
                  <a:cubicBezTo>
                    <a:pt x="4617" y="1384"/>
                    <a:pt x="4685" y="497"/>
                    <a:pt x="3827" y="497"/>
                  </a:cubicBezTo>
                  <a:cubicBezTo>
                    <a:pt x="3674" y="497"/>
                    <a:pt x="3492" y="526"/>
                    <a:pt x="3270" y="591"/>
                  </a:cubicBezTo>
                  <a:cubicBezTo>
                    <a:pt x="2636" y="825"/>
                    <a:pt x="2236" y="2493"/>
                    <a:pt x="1902" y="4561"/>
                  </a:cubicBezTo>
                  <a:cubicBezTo>
                    <a:pt x="1502" y="7229"/>
                    <a:pt x="1068" y="10665"/>
                    <a:pt x="134" y="12767"/>
                  </a:cubicBezTo>
                  <a:cubicBezTo>
                    <a:pt x="101" y="12867"/>
                    <a:pt x="34" y="12933"/>
                    <a:pt x="1" y="13000"/>
                  </a:cubicBezTo>
                  <a:cubicBezTo>
                    <a:pt x="201" y="13100"/>
                    <a:pt x="334" y="13200"/>
                    <a:pt x="435" y="13200"/>
                  </a:cubicBezTo>
                  <a:cubicBezTo>
                    <a:pt x="435" y="13200"/>
                    <a:pt x="11476" y="12800"/>
                    <a:pt x="15645" y="8397"/>
                  </a:cubicBezTo>
                  <a:cubicBezTo>
                    <a:pt x="16212" y="7763"/>
                    <a:pt x="16646" y="7096"/>
                    <a:pt x="16913" y="6362"/>
                  </a:cubicBezTo>
                  <a:cubicBezTo>
                    <a:pt x="18660" y="1576"/>
                    <a:pt x="14852" y="1"/>
                    <a:pt x="12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8"/>
            <p:cNvSpPr/>
            <p:nvPr/>
          </p:nvSpPr>
          <p:spPr>
            <a:xfrm>
              <a:off x="48050" y="1732088"/>
              <a:ext cx="5525" cy="6500"/>
            </a:xfrm>
            <a:custGeom>
              <a:avLst/>
              <a:gdLst/>
              <a:ahLst/>
              <a:cxnLst/>
              <a:rect l="l" t="t" r="r" b="b"/>
              <a:pathLst>
                <a:path w="221" h="260" extrusionOk="0">
                  <a:moveTo>
                    <a:pt x="20" y="0"/>
                  </a:moveTo>
                  <a:cubicBezTo>
                    <a:pt x="1" y="175"/>
                    <a:pt x="15" y="260"/>
                    <a:pt x="64" y="260"/>
                  </a:cubicBezTo>
                  <a:cubicBezTo>
                    <a:pt x="99" y="260"/>
                    <a:pt x="151" y="217"/>
                    <a:pt x="220" y="133"/>
                  </a:cubicBezTo>
                  <a:cubicBezTo>
                    <a:pt x="154" y="100"/>
                    <a:pt x="120" y="33"/>
                    <a:pt x="20"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8"/>
            <p:cNvSpPr/>
            <p:nvPr/>
          </p:nvSpPr>
          <p:spPr>
            <a:xfrm>
              <a:off x="48550" y="1389338"/>
              <a:ext cx="351100" cy="346100"/>
            </a:xfrm>
            <a:custGeom>
              <a:avLst/>
              <a:gdLst/>
              <a:ahLst/>
              <a:cxnLst/>
              <a:rect l="l" t="t" r="r" b="b"/>
              <a:pathLst>
                <a:path w="14044" h="13844" extrusionOk="0">
                  <a:moveTo>
                    <a:pt x="12776" y="0"/>
                  </a:moveTo>
                  <a:lnTo>
                    <a:pt x="12209" y="701"/>
                  </a:lnTo>
                  <a:cubicBezTo>
                    <a:pt x="12209" y="734"/>
                    <a:pt x="13810" y="3469"/>
                    <a:pt x="11975" y="5871"/>
                  </a:cubicBezTo>
                  <a:cubicBezTo>
                    <a:pt x="10774" y="7506"/>
                    <a:pt x="10174" y="7672"/>
                    <a:pt x="9474" y="7873"/>
                  </a:cubicBezTo>
                  <a:cubicBezTo>
                    <a:pt x="9040" y="8039"/>
                    <a:pt x="8540" y="8173"/>
                    <a:pt x="7839" y="8606"/>
                  </a:cubicBezTo>
                  <a:cubicBezTo>
                    <a:pt x="7272" y="9007"/>
                    <a:pt x="6638" y="9507"/>
                    <a:pt x="6004" y="10041"/>
                  </a:cubicBezTo>
                  <a:cubicBezTo>
                    <a:pt x="4503" y="11342"/>
                    <a:pt x="2635" y="12876"/>
                    <a:pt x="0" y="13677"/>
                  </a:cubicBezTo>
                  <a:lnTo>
                    <a:pt x="134" y="13843"/>
                  </a:lnTo>
                  <a:cubicBezTo>
                    <a:pt x="2802" y="13043"/>
                    <a:pt x="4670" y="11475"/>
                    <a:pt x="6205" y="10208"/>
                  </a:cubicBezTo>
                  <a:cubicBezTo>
                    <a:pt x="6838" y="9707"/>
                    <a:pt x="7472" y="9207"/>
                    <a:pt x="8006" y="8840"/>
                  </a:cubicBezTo>
                  <a:cubicBezTo>
                    <a:pt x="8673" y="8406"/>
                    <a:pt x="9173" y="8239"/>
                    <a:pt x="9574" y="8139"/>
                  </a:cubicBezTo>
                  <a:cubicBezTo>
                    <a:pt x="10374" y="7873"/>
                    <a:pt x="10975" y="7706"/>
                    <a:pt x="12175" y="6071"/>
                  </a:cubicBezTo>
                  <a:cubicBezTo>
                    <a:pt x="14043" y="3536"/>
                    <a:pt x="12776" y="34"/>
                    <a:pt x="12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8"/>
            <p:cNvSpPr/>
            <p:nvPr/>
          </p:nvSpPr>
          <p:spPr>
            <a:xfrm>
              <a:off x="252850" y="1392663"/>
              <a:ext cx="59225" cy="201000"/>
            </a:xfrm>
            <a:custGeom>
              <a:avLst/>
              <a:gdLst/>
              <a:ahLst/>
              <a:cxnLst/>
              <a:rect l="l" t="t" r="r" b="b"/>
              <a:pathLst>
                <a:path w="2369" h="8040" extrusionOk="0">
                  <a:moveTo>
                    <a:pt x="1835" y="1"/>
                  </a:moveTo>
                  <a:lnTo>
                    <a:pt x="301" y="1001"/>
                  </a:lnTo>
                  <a:cubicBezTo>
                    <a:pt x="334" y="1001"/>
                    <a:pt x="2135" y="1568"/>
                    <a:pt x="1035" y="3470"/>
                  </a:cubicBezTo>
                  <a:cubicBezTo>
                    <a:pt x="1" y="5438"/>
                    <a:pt x="801" y="8006"/>
                    <a:pt x="801" y="8040"/>
                  </a:cubicBezTo>
                  <a:lnTo>
                    <a:pt x="1035" y="8040"/>
                  </a:lnTo>
                  <a:cubicBezTo>
                    <a:pt x="1001" y="7973"/>
                    <a:pt x="267" y="5471"/>
                    <a:pt x="1302" y="3570"/>
                  </a:cubicBezTo>
                  <a:cubicBezTo>
                    <a:pt x="2369" y="1669"/>
                    <a:pt x="1869" y="67"/>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8"/>
            <p:cNvSpPr/>
            <p:nvPr/>
          </p:nvSpPr>
          <p:spPr>
            <a:xfrm>
              <a:off x="98575" y="1429288"/>
              <a:ext cx="115100" cy="221925"/>
            </a:xfrm>
            <a:custGeom>
              <a:avLst/>
              <a:gdLst/>
              <a:ahLst/>
              <a:cxnLst/>
              <a:rect l="l" t="t" r="r" b="b"/>
              <a:pathLst>
                <a:path w="4604" h="8877" extrusionOk="0">
                  <a:moveTo>
                    <a:pt x="386" y="0"/>
                  </a:moveTo>
                  <a:cubicBezTo>
                    <a:pt x="158" y="0"/>
                    <a:pt x="25" y="79"/>
                    <a:pt x="1" y="103"/>
                  </a:cubicBezTo>
                  <a:lnTo>
                    <a:pt x="201" y="237"/>
                  </a:lnTo>
                  <a:cubicBezTo>
                    <a:pt x="201" y="237"/>
                    <a:pt x="201" y="537"/>
                    <a:pt x="501" y="604"/>
                  </a:cubicBezTo>
                  <a:cubicBezTo>
                    <a:pt x="868" y="704"/>
                    <a:pt x="1702" y="637"/>
                    <a:pt x="2636" y="2038"/>
                  </a:cubicBezTo>
                  <a:cubicBezTo>
                    <a:pt x="4337" y="4540"/>
                    <a:pt x="3670" y="8743"/>
                    <a:pt x="3670" y="8776"/>
                  </a:cubicBezTo>
                  <a:lnTo>
                    <a:pt x="3937" y="8876"/>
                  </a:lnTo>
                  <a:cubicBezTo>
                    <a:pt x="3937" y="8676"/>
                    <a:pt x="4604" y="4507"/>
                    <a:pt x="2836" y="1971"/>
                  </a:cubicBezTo>
                  <a:cubicBezTo>
                    <a:pt x="2035" y="871"/>
                    <a:pt x="1301" y="204"/>
                    <a:pt x="668" y="37"/>
                  </a:cubicBezTo>
                  <a:cubicBezTo>
                    <a:pt x="562" y="10"/>
                    <a:pt x="46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8"/>
            <p:cNvSpPr/>
            <p:nvPr/>
          </p:nvSpPr>
          <p:spPr>
            <a:xfrm>
              <a:off x="363775" y="1416013"/>
              <a:ext cx="93425" cy="175150"/>
            </a:xfrm>
            <a:custGeom>
              <a:avLst/>
              <a:gdLst/>
              <a:ahLst/>
              <a:cxnLst/>
              <a:rect l="l" t="t" r="r" b="b"/>
              <a:pathLst>
                <a:path w="3737" h="7006" extrusionOk="0">
                  <a:moveTo>
                    <a:pt x="2936" y="1"/>
                  </a:moveTo>
                  <a:cubicBezTo>
                    <a:pt x="2936" y="67"/>
                    <a:pt x="3436" y="4404"/>
                    <a:pt x="0" y="6839"/>
                  </a:cubicBezTo>
                  <a:lnTo>
                    <a:pt x="200" y="7006"/>
                  </a:lnTo>
                  <a:cubicBezTo>
                    <a:pt x="3703" y="4471"/>
                    <a:pt x="3736" y="334"/>
                    <a:pt x="3736" y="301"/>
                  </a:cubicBezTo>
                  <a:lnTo>
                    <a:pt x="29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8"/>
            <p:cNvSpPr/>
            <p:nvPr/>
          </p:nvSpPr>
          <p:spPr>
            <a:xfrm>
              <a:off x="362100" y="1459388"/>
              <a:ext cx="147625" cy="177650"/>
            </a:xfrm>
            <a:custGeom>
              <a:avLst/>
              <a:gdLst/>
              <a:ahLst/>
              <a:cxnLst/>
              <a:rect l="l" t="t" r="r" b="b"/>
              <a:pathLst>
                <a:path w="5905" h="7106" extrusionOk="0">
                  <a:moveTo>
                    <a:pt x="5271" y="0"/>
                  </a:moveTo>
                  <a:cubicBezTo>
                    <a:pt x="5237" y="34"/>
                    <a:pt x="4137" y="5004"/>
                    <a:pt x="0" y="6939"/>
                  </a:cubicBezTo>
                  <a:lnTo>
                    <a:pt x="167" y="7105"/>
                  </a:lnTo>
                  <a:cubicBezTo>
                    <a:pt x="4337" y="5104"/>
                    <a:pt x="5905" y="701"/>
                    <a:pt x="5905" y="667"/>
                  </a:cubicBezTo>
                  <a:lnTo>
                    <a:pt x="527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8"/>
            <p:cNvSpPr/>
            <p:nvPr/>
          </p:nvSpPr>
          <p:spPr>
            <a:xfrm>
              <a:off x="351250" y="1578638"/>
              <a:ext cx="136800" cy="85075"/>
            </a:xfrm>
            <a:custGeom>
              <a:avLst/>
              <a:gdLst/>
              <a:ahLst/>
              <a:cxnLst/>
              <a:rect l="l" t="t" r="r" b="b"/>
              <a:pathLst>
                <a:path w="5472" h="3403" extrusionOk="0">
                  <a:moveTo>
                    <a:pt x="5405" y="0"/>
                  </a:moveTo>
                  <a:cubicBezTo>
                    <a:pt x="5371" y="0"/>
                    <a:pt x="2269" y="2736"/>
                    <a:pt x="1" y="3236"/>
                  </a:cubicBezTo>
                  <a:lnTo>
                    <a:pt x="101" y="3403"/>
                  </a:lnTo>
                  <a:cubicBezTo>
                    <a:pt x="2402" y="2936"/>
                    <a:pt x="5371" y="934"/>
                    <a:pt x="5471" y="834"/>
                  </a:cubicBezTo>
                  <a:lnTo>
                    <a:pt x="5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8"/>
            <p:cNvSpPr/>
            <p:nvPr/>
          </p:nvSpPr>
          <p:spPr>
            <a:xfrm>
              <a:off x="278700" y="1556963"/>
              <a:ext cx="98425" cy="151800"/>
            </a:xfrm>
            <a:custGeom>
              <a:avLst/>
              <a:gdLst/>
              <a:ahLst/>
              <a:cxnLst/>
              <a:rect l="l" t="t" r="r" b="b"/>
              <a:pathLst>
                <a:path w="3937" h="6072" extrusionOk="0">
                  <a:moveTo>
                    <a:pt x="2269" y="234"/>
                  </a:moveTo>
                  <a:lnTo>
                    <a:pt x="3003" y="500"/>
                  </a:lnTo>
                  <a:cubicBezTo>
                    <a:pt x="3270" y="567"/>
                    <a:pt x="3403" y="867"/>
                    <a:pt x="3436" y="1201"/>
                  </a:cubicBezTo>
                  <a:lnTo>
                    <a:pt x="3436" y="1301"/>
                  </a:lnTo>
                  <a:cubicBezTo>
                    <a:pt x="3470" y="1668"/>
                    <a:pt x="3403" y="2135"/>
                    <a:pt x="3336" y="2335"/>
                  </a:cubicBezTo>
                  <a:lnTo>
                    <a:pt x="3336" y="2368"/>
                  </a:lnTo>
                  <a:lnTo>
                    <a:pt x="3403" y="2402"/>
                  </a:lnTo>
                  <a:cubicBezTo>
                    <a:pt x="3570" y="2535"/>
                    <a:pt x="3637" y="2702"/>
                    <a:pt x="3670" y="2869"/>
                  </a:cubicBezTo>
                  <a:lnTo>
                    <a:pt x="3670" y="2902"/>
                  </a:lnTo>
                  <a:cubicBezTo>
                    <a:pt x="3670" y="3002"/>
                    <a:pt x="3670" y="3036"/>
                    <a:pt x="3637" y="3136"/>
                  </a:cubicBezTo>
                  <a:cubicBezTo>
                    <a:pt x="3570" y="3402"/>
                    <a:pt x="3336" y="3736"/>
                    <a:pt x="3003" y="4036"/>
                  </a:cubicBezTo>
                  <a:lnTo>
                    <a:pt x="2903" y="4170"/>
                  </a:lnTo>
                  <a:cubicBezTo>
                    <a:pt x="2736" y="4336"/>
                    <a:pt x="2569" y="4470"/>
                    <a:pt x="2402" y="4570"/>
                  </a:cubicBezTo>
                  <a:cubicBezTo>
                    <a:pt x="2903" y="4136"/>
                    <a:pt x="2936" y="3869"/>
                    <a:pt x="2903" y="3703"/>
                  </a:cubicBezTo>
                  <a:cubicBezTo>
                    <a:pt x="2836" y="3536"/>
                    <a:pt x="2669" y="3436"/>
                    <a:pt x="2569" y="3369"/>
                  </a:cubicBezTo>
                  <a:cubicBezTo>
                    <a:pt x="2502" y="3369"/>
                    <a:pt x="2469" y="3336"/>
                    <a:pt x="2469" y="3302"/>
                  </a:cubicBezTo>
                  <a:cubicBezTo>
                    <a:pt x="2236" y="3102"/>
                    <a:pt x="2336" y="2535"/>
                    <a:pt x="2502" y="1968"/>
                  </a:cubicBezTo>
                  <a:cubicBezTo>
                    <a:pt x="2569" y="1768"/>
                    <a:pt x="2502" y="1534"/>
                    <a:pt x="2336" y="1368"/>
                  </a:cubicBezTo>
                  <a:cubicBezTo>
                    <a:pt x="2102" y="1134"/>
                    <a:pt x="1735" y="1001"/>
                    <a:pt x="1468" y="967"/>
                  </a:cubicBezTo>
                  <a:lnTo>
                    <a:pt x="2269" y="234"/>
                  </a:lnTo>
                  <a:close/>
                  <a:moveTo>
                    <a:pt x="2102" y="0"/>
                  </a:moveTo>
                  <a:lnTo>
                    <a:pt x="2069" y="33"/>
                  </a:lnTo>
                  <a:lnTo>
                    <a:pt x="1168" y="801"/>
                  </a:lnTo>
                  <a:lnTo>
                    <a:pt x="935" y="1034"/>
                  </a:lnTo>
                  <a:lnTo>
                    <a:pt x="1168" y="1067"/>
                  </a:lnTo>
                  <a:cubicBezTo>
                    <a:pt x="1168" y="1067"/>
                    <a:pt x="1835" y="1168"/>
                    <a:pt x="2136" y="1468"/>
                  </a:cubicBezTo>
                  <a:cubicBezTo>
                    <a:pt x="2269" y="1601"/>
                    <a:pt x="2302" y="1701"/>
                    <a:pt x="2269" y="1868"/>
                  </a:cubicBezTo>
                  <a:cubicBezTo>
                    <a:pt x="2069" y="2669"/>
                    <a:pt x="1969" y="3136"/>
                    <a:pt x="2302" y="3369"/>
                  </a:cubicBezTo>
                  <a:cubicBezTo>
                    <a:pt x="2336" y="3402"/>
                    <a:pt x="2402" y="3469"/>
                    <a:pt x="2436" y="3469"/>
                  </a:cubicBezTo>
                  <a:cubicBezTo>
                    <a:pt x="2569" y="3536"/>
                    <a:pt x="2636" y="3569"/>
                    <a:pt x="2636" y="3669"/>
                  </a:cubicBezTo>
                  <a:cubicBezTo>
                    <a:pt x="2736" y="3970"/>
                    <a:pt x="1268" y="5004"/>
                    <a:pt x="1" y="5971"/>
                  </a:cubicBezTo>
                  <a:lnTo>
                    <a:pt x="434" y="6071"/>
                  </a:lnTo>
                  <a:lnTo>
                    <a:pt x="1068" y="5704"/>
                  </a:lnTo>
                  <a:cubicBezTo>
                    <a:pt x="1135" y="5704"/>
                    <a:pt x="1302" y="5637"/>
                    <a:pt x="1568" y="5471"/>
                  </a:cubicBezTo>
                  <a:cubicBezTo>
                    <a:pt x="2002" y="5170"/>
                    <a:pt x="2736" y="4703"/>
                    <a:pt x="3236" y="4203"/>
                  </a:cubicBezTo>
                  <a:lnTo>
                    <a:pt x="3503" y="3936"/>
                  </a:lnTo>
                  <a:cubicBezTo>
                    <a:pt x="3770" y="3636"/>
                    <a:pt x="3937" y="3302"/>
                    <a:pt x="3937" y="3002"/>
                  </a:cubicBezTo>
                  <a:lnTo>
                    <a:pt x="3937" y="2969"/>
                  </a:lnTo>
                  <a:cubicBezTo>
                    <a:pt x="3937" y="2869"/>
                    <a:pt x="3937" y="2835"/>
                    <a:pt x="3903" y="2769"/>
                  </a:cubicBezTo>
                  <a:cubicBezTo>
                    <a:pt x="3837" y="2602"/>
                    <a:pt x="3770" y="2468"/>
                    <a:pt x="3603" y="2335"/>
                  </a:cubicBezTo>
                  <a:cubicBezTo>
                    <a:pt x="3637" y="2168"/>
                    <a:pt x="3737" y="1768"/>
                    <a:pt x="3670" y="1301"/>
                  </a:cubicBezTo>
                  <a:cubicBezTo>
                    <a:pt x="3670" y="1201"/>
                    <a:pt x="3637" y="1134"/>
                    <a:pt x="3637" y="1034"/>
                  </a:cubicBezTo>
                  <a:cubicBezTo>
                    <a:pt x="3570" y="767"/>
                    <a:pt x="3403" y="467"/>
                    <a:pt x="3070" y="334"/>
                  </a:cubicBezTo>
                  <a:lnTo>
                    <a:pt x="2336" y="100"/>
                  </a:lnTo>
                  <a:lnTo>
                    <a:pt x="2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8"/>
            <p:cNvSpPr/>
            <p:nvPr/>
          </p:nvSpPr>
          <p:spPr>
            <a:xfrm>
              <a:off x="314575" y="1562788"/>
              <a:ext cx="57550" cy="109275"/>
            </a:xfrm>
            <a:custGeom>
              <a:avLst/>
              <a:gdLst/>
              <a:ahLst/>
              <a:cxnLst/>
              <a:rect l="l" t="t" r="r" b="b"/>
              <a:pathLst>
                <a:path w="2302" h="4371" extrusionOk="0">
                  <a:moveTo>
                    <a:pt x="767" y="1"/>
                  </a:moveTo>
                  <a:lnTo>
                    <a:pt x="0" y="734"/>
                  </a:lnTo>
                  <a:cubicBezTo>
                    <a:pt x="267" y="768"/>
                    <a:pt x="667" y="901"/>
                    <a:pt x="901" y="1135"/>
                  </a:cubicBezTo>
                  <a:cubicBezTo>
                    <a:pt x="1067" y="1301"/>
                    <a:pt x="1101" y="1535"/>
                    <a:pt x="1067" y="1735"/>
                  </a:cubicBezTo>
                  <a:cubicBezTo>
                    <a:pt x="901" y="2302"/>
                    <a:pt x="801" y="2869"/>
                    <a:pt x="1034" y="3069"/>
                  </a:cubicBezTo>
                  <a:cubicBezTo>
                    <a:pt x="1034" y="3103"/>
                    <a:pt x="1067" y="3136"/>
                    <a:pt x="1134" y="3136"/>
                  </a:cubicBezTo>
                  <a:cubicBezTo>
                    <a:pt x="1234" y="3203"/>
                    <a:pt x="1401" y="3303"/>
                    <a:pt x="1434" y="3470"/>
                  </a:cubicBezTo>
                  <a:cubicBezTo>
                    <a:pt x="1501" y="3636"/>
                    <a:pt x="1434" y="3903"/>
                    <a:pt x="1001" y="4370"/>
                  </a:cubicBezTo>
                  <a:cubicBezTo>
                    <a:pt x="1668" y="3870"/>
                    <a:pt x="2302" y="3236"/>
                    <a:pt x="2268" y="2636"/>
                  </a:cubicBezTo>
                  <a:cubicBezTo>
                    <a:pt x="2235" y="2469"/>
                    <a:pt x="2168" y="2302"/>
                    <a:pt x="2001" y="2135"/>
                  </a:cubicBezTo>
                  <a:lnTo>
                    <a:pt x="1968" y="2102"/>
                  </a:lnTo>
                  <a:lnTo>
                    <a:pt x="1968" y="2069"/>
                  </a:lnTo>
                  <a:cubicBezTo>
                    <a:pt x="2035" y="1635"/>
                    <a:pt x="2168" y="468"/>
                    <a:pt x="1568" y="267"/>
                  </a:cubicBezTo>
                  <a:lnTo>
                    <a:pt x="7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8"/>
            <p:cNvSpPr/>
            <p:nvPr/>
          </p:nvSpPr>
          <p:spPr>
            <a:xfrm>
              <a:off x="210325" y="1601138"/>
              <a:ext cx="98425" cy="135125"/>
            </a:xfrm>
            <a:custGeom>
              <a:avLst/>
              <a:gdLst/>
              <a:ahLst/>
              <a:cxnLst/>
              <a:rect l="l" t="t" r="r" b="b"/>
              <a:pathLst>
                <a:path w="3937" h="5405" extrusionOk="0">
                  <a:moveTo>
                    <a:pt x="1835" y="234"/>
                  </a:moveTo>
                  <a:cubicBezTo>
                    <a:pt x="2035" y="335"/>
                    <a:pt x="2802" y="601"/>
                    <a:pt x="3136" y="1068"/>
                  </a:cubicBezTo>
                  <a:cubicBezTo>
                    <a:pt x="3303" y="1269"/>
                    <a:pt x="3336" y="1535"/>
                    <a:pt x="3203" y="1769"/>
                  </a:cubicBezTo>
                  <a:lnTo>
                    <a:pt x="2836" y="2536"/>
                  </a:lnTo>
                  <a:cubicBezTo>
                    <a:pt x="2502" y="3103"/>
                    <a:pt x="2202" y="3670"/>
                    <a:pt x="2469" y="4004"/>
                  </a:cubicBezTo>
                  <a:cubicBezTo>
                    <a:pt x="2536" y="4104"/>
                    <a:pt x="2636" y="4204"/>
                    <a:pt x="2802" y="4237"/>
                  </a:cubicBezTo>
                  <a:lnTo>
                    <a:pt x="2836" y="4237"/>
                  </a:lnTo>
                  <a:cubicBezTo>
                    <a:pt x="3369" y="4437"/>
                    <a:pt x="3703" y="4738"/>
                    <a:pt x="3703" y="4938"/>
                  </a:cubicBezTo>
                  <a:cubicBezTo>
                    <a:pt x="3703" y="5038"/>
                    <a:pt x="3703" y="5071"/>
                    <a:pt x="3570" y="5105"/>
                  </a:cubicBezTo>
                  <a:cubicBezTo>
                    <a:pt x="3369" y="5138"/>
                    <a:pt x="3003" y="5238"/>
                    <a:pt x="2702" y="5271"/>
                  </a:cubicBezTo>
                  <a:lnTo>
                    <a:pt x="2702" y="5038"/>
                  </a:lnTo>
                  <a:cubicBezTo>
                    <a:pt x="2669" y="4838"/>
                    <a:pt x="2402" y="4604"/>
                    <a:pt x="1968" y="4404"/>
                  </a:cubicBezTo>
                  <a:cubicBezTo>
                    <a:pt x="1902" y="4404"/>
                    <a:pt x="1868" y="4371"/>
                    <a:pt x="1868" y="4371"/>
                  </a:cubicBezTo>
                  <a:cubicBezTo>
                    <a:pt x="1468" y="4204"/>
                    <a:pt x="1201" y="4037"/>
                    <a:pt x="1135" y="3870"/>
                  </a:cubicBezTo>
                  <a:cubicBezTo>
                    <a:pt x="968" y="3604"/>
                    <a:pt x="1135" y="3337"/>
                    <a:pt x="1335" y="2903"/>
                  </a:cubicBezTo>
                  <a:cubicBezTo>
                    <a:pt x="1401" y="2736"/>
                    <a:pt x="1535" y="2503"/>
                    <a:pt x="1635" y="2269"/>
                  </a:cubicBezTo>
                  <a:cubicBezTo>
                    <a:pt x="1802" y="1869"/>
                    <a:pt x="1735" y="1535"/>
                    <a:pt x="1501" y="1335"/>
                  </a:cubicBezTo>
                  <a:cubicBezTo>
                    <a:pt x="1301" y="1102"/>
                    <a:pt x="968" y="1035"/>
                    <a:pt x="701" y="1035"/>
                  </a:cubicBezTo>
                  <a:lnTo>
                    <a:pt x="1835" y="234"/>
                  </a:lnTo>
                  <a:close/>
                  <a:moveTo>
                    <a:pt x="1702" y="1"/>
                  </a:moveTo>
                  <a:lnTo>
                    <a:pt x="1668" y="34"/>
                  </a:lnTo>
                  <a:lnTo>
                    <a:pt x="234" y="1035"/>
                  </a:lnTo>
                  <a:lnTo>
                    <a:pt x="0" y="1202"/>
                  </a:lnTo>
                  <a:lnTo>
                    <a:pt x="467" y="1202"/>
                  </a:lnTo>
                  <a:cubicBezTo>
                    <a:pt x="567" y="1202"/>
                    <a:pt x="1068" y="1202"/>
                    <a:pt x="1335" y="1402"/>
                  </a:cubicBezTo>
                  <a:cubicBezTo>
                    <a:pt x="1501" y="1569"/>
                    <a:pt x="1535" y="1802"/>
                    <a:pt x="1368" y="2169"/>
                  </a:cubicBezTo>
                  <a:cubicBezTo>
                    <a:pt x="1268" y="2403"/>
                    <a:pt x="1168" y="2603"/>
                    <a:pt x="1068" y="2770"/>
                  </a:cubicBezTo>
                  <a:cubicBezTo>
                    <a:pt x="834" y="3237"/>
                    <a:pt x="668" y="3570"/>
                    <a:pt x="868" y="3870"/>
                  </a:cubicBezTo>
                  <a:cubicBezTo>
                    <a:pt x="1001" y="4071"/>
                    <a:pt x="1235" y="4237"/>
                    <a:pt x="1668" y="4437"/>
                  </a:cubicBezTo>
                  <a:cubicBezTo>
                    <a:pt x="1702" y="4437"/>
                    <a:pt x="1735" y="4504"/>
                    <a:pt x="1768" y="4504"/>
                  </a:cubicBezTo>
                  <a:cubicBezTo>
                    <a:pt x="2202" y="4671"/>
                    <a:pt x="2435" y="4838"/>
                    <a:pt x="2502" y="4971"/>
                  </a:cubicBezTo>
                  <a:cubicBezTo>
                    <a:pt x="2536" y="5138"/>
                    <a:pt x="2269" y="5271"/>
                    <a:pt x="2202" y="5338"/>
                  </a:cubicBezTo>
                  <a:lnTo>
                    <a:pt x="2269" y="5405"/>
                  </a:lnTo>
                  <a:cubicBezTo>
                    <a:pt x="2802" y="5338"/>
                    <a:pt x="3336" y="5238"/>
                    <a:pt x="3903" y="5105"/>
                  </a:cubicBezTo>
                  <a:cubicBezTo>
                    <a:pt x="3903" y="5071"/>
                    <a:pt x="3937" y="5038"/>
                    <a:pt x="3903" y="4938"/>
                  </a:cubicBezTo>
                  <a:cubicBezTo>
                    <a:pt x="3870" y="4704"/>
                    <a:pt x="3536" y="4371"/>
                    <a:pt x="3003" y="4104"/>
                  </a:cubicBezTo>
                  <a:cubicBezTo>
                    <a:pt x="2969" y="4071"/>
                    <a:pt x="2869" y="4071"/>
                    <a:pt x="2836" y="4037"/>
                  </a:cubicBezTo>
                  <a:cubicBezTo>
                    <a:pt x="2702" y="4004"/>
                    <a:pt x="2669" y="3937"/>
                    <a:pt x="2602" y="3870"/>
                  </a:cubicBezTo>
                  <a:cubicBezTo>
                    <a:pt x="2435" y="3604"/>
                    <a:pt x="2736" y="3070"/>
                    <a:pt x="3036" y="2569"/>
                  </a:cubicBezTo>
                  <a:cubicBezTo>
                    <a:pt x="3169" y="2336"/>
                    <a:pt x="3336" y="2069"/>
                    <a:pt x="3403" y="1802"/>
                  </a:cubicBezTo>
                  <a:cubicBezTo>
                    <a:pt x="3536" y="1535"/>
                    <a:pt x="3503" y="1235"/>
                    <a:pt x="3303" y="935"/>
                  </a:cubicBezTo>
                  <a:cubicBezTo>
                    <a:pt x="2969" y="501"/>
                    <a:pt x="2335" y="201"/>
                    <a:pt x="2002" y="68"/>
                  </a:cubicBezTo>
                  <a:cubicBezTo>
                    <a:pt x="1868" y="34"/>
                    <a:pt x="1802" y="1"/>
                    <a:pt x="1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8"/>
            <p:cNvSpPr/>
            <p:nvPr/>
          </p:nvSpPr>
          <p:spPr>
            <a:xfrm>
              <a:off x="227000" y="1606975"/>
              <a:ext cx="75075" cy="122903"/>
            </a:xfrm>
            <a:custGeom>
              <a:avLst/>
              <a:gdLst/>
              <a:ahLst/>
              <a:cxnLst/>
              <a:rect l="l" t="t" r="r" b="b"/>
              <a:pathLst>
                <a:path w="3003" h="5105" extrusionOk="0">
                  <a:moveTo>
                    <a:pt x="1135" y="0"/>
                  </a:moveTo>
                  <a:lnTo>
                    <a:pt x="1" y="801"/>
                  </a:lnTo>
                  <a:cubicBezTo>
                    <a:pt x="234" y="801"/>
                    <a:pt x="568" y="868"/>
                    <a:pt x="801" y="1101"/>
                  </a:cubicBezTo>
                  <a:cubicBezTo>
                    <a:pt x="1035" y="1301"/>
                    <a:pt x="1068" y="1635"/>
                    <a:pt x="901" y="2035"/>
                  </a:cubicBezTo>
                  <a:cubicBezTo>
                    <a:pt x="834" y="2269"/>
                    <a:pt x="701" y="2502"/>
                    <a:pt x="634" y="2669"/>
                  </a:cubicBezTo>
                  <a:cubicBezTo>
                    <a:pt x="401" y="3103"/>
                    <a:pt x="234" y="3370"/>
                    <a:pt x="401" y="3636"/>
                  </a:cubicBezTo>
                  <a:cubicBezTo>
                    <a:pt x="501" y="3803"/>
                    <a:pt x="734" y="3970"/>
                    <a:pt x="1168" y="4137"/>
                  </a:cubicBezTo>
                  <a:cubicBezTo>
                    <a:pt x="1702" y="4337"/>
                    <a:pt x="2002" y="4604"/>
                    <a:pt x="2035" y="4871"/>
                  </a:cubicBezTo>
                  <a:cubicBezTo>
                    <a:pt x="2035" y="4971"/>
                    <a:pt x="2035" y="5037"/>
                    <a:pt x="2002" y="5104"/>
                  </a:cubicBezTo>
                  <a:cubicBezTo>
                    <a:pt x="2269" y="5037"/>
                    <a:pt x="2669" y="4971"/>
                    <a:pt x="2869" y="4904"/>
                  </a:cubicBezTo>
                  <a:cubicBezTo>
                    <a:pt x="3003" y="4871"/>
                    <a:pt x="3003" y="4837"/>
                    <a:pt x="3003" y="4737"/>
                  </a:cubicBezTo>
                  <a:cubicBezTo>
                    <a:pt x="3003" y="4537"/>
                    <a:pt x="2669" y="4270"/>
                    <a:pt x="2135" y="4037"/>
                  </a:cubicBezTo>
                  <a:cubicBezTo>
                    <a:pt x="1935" y="3970"/>
                    <a:pt x="1835" y="3870"/>
                    <a:pt x="1735" y="3770"/>
                  </a:cubicBezTo>
                  <a:cubicBezTo>
                    <a:pt x="1502" y="3436"/>
                    <a:pt x="1802" y="2869"/>
                    <a:pt x="2135" y="2302"/>
                  </a:cubicBezTo>
                  <a:lnTo>
                    <a:pt x="2502" y="1535"/>
                  </a:lnTo>
                  <a:cubicBezTo>
                    <a:pt x="2636" y="1301"/>
                    <a:pt x="2569" y="1035"/>
                    <a:pt x="2402" y="834"/>
                  </a:cubicBezTo>
                  <a:cubicBezTo>
                    <a:pt x="2069" y="367"/>
                    <a:pt x="1335" y="101"/>
                    <a:pt x="113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8"/>
            <p:cNvSpPr/>
            <p:nvPr/>
          </p:nvSpPr>
          <p:spPr>
            <a:xfrm>
              <a:off x="120250" y="1528263"/>
              <a:ext cx="62575" cy="93800"/>
            </a:xfrm>
            <a:custGeom>
              <a:avLst/>
              <a:gdLst/>
              <a:ahLst/>
              <a:cxnLst/>
              <a:rect l="l" t="t" r="r" b="b"/>
              <a:pathLst>
                <a:path w="2503" h="3752" extrusionOk="0">
                  <a:moveTo>
                    <a:pt x="543" y="0"/>
                  </a:moveTo>
                  <a:cubicBezTo>
                    <a:pt x="421" y="0"/>
                    <a:pt x="313" y="78"/>
                    <a:pt x="234" y="247"/>
                  </a:cubicBezTo>
                  <a:cubicBezTo>
                    <a:pt x="1" y="614"/>
                    <a:pt x="268" y="2482"/>
                    <a:pt x="568" y="2816"/>
                  </a:cubicBezTo>
                  <a:cubicBezTo>
                    <a:pt x="568" y="2816"/>
                    <a:pt x="808" y="3751"/>
                    <a:pt x="1328" y="3751"/>
                  </a:cubicBezTo>
                  <a:cubicBezTo>
                    <a:pt x="1421" y="3751"/>
                    <a:pt x="1524" y="3721"/>
                    <a:pt x="1635" y="3650"/>
                  </a:cubicBezTo>
                  <a:cubicBezTo>
                    <a:pt x="2403" y="3183"/>
                    <a:pt x="2503" y="2015"/>
                    <a:pt x="1902" y="1815"/>
                  </a:cubicBezTo>
                  <a:cubicBezTo>
                    <a:pt x="1268" y="1582"/>
                    <a:pt x="1402" y="1015"/>
                    <a:pt x="1135" y="514"/>
                  </a:cubicBezTo>
                  <a:cubicBezTo>
                    <a:pt x="952" y="189"/>
                    <a:pt x="732"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8"/>
            <p:cNvSpPr/>
            <p:nvPr/>
          </p:nvSpPr>
          <p:spPr>
            <a:xfrm>
              <a:off x="136100" y="1435188"/>
              <a:ext cx="248550" cy="125225"/>
            </a:xfrm>
            <a:custGeom>
              <a:avLst/>
              <a:gdLst/>
              <a:ahLst/>
              <a:cxnLst/>
              <a:rect l="l" t="t" r="r" b="b"/>
              <a:pathLst>
                <a:path w="9942" h="5009" extrusionOk="0">
                  <a:moveTo>
                    <a:pt x="1668" y="1"/>
                  </a:moveTo>
                  <a:cubicBezTo>
                    <a:pt x="1669" y="1"/>
                    <a:pt x="2325" y="1969"/>
                    <a:pt x="1717" y="1969"/>
                  </a:cubicBezTo>
                  <a:cubicBezTo>
                    <a:pt x="1712" y="1969"/>
                    <a:pt x="1707" y="1969"/>
                    <a:pt x="1702" y="1969"/>
                  </a:cubicBezTo>
                  <a:cubicBezTo>
                    <a:pt x="1163" y="1884"/>
                    <a:pt x="479" y="1123"/>
                    <a:pt x="225" y="1123"/>
                  </a:cubicBezTo>
                  <a:cubicBezTo>
                    <a:pt x="180" y="1123"/>
                    <a:pt x="149" y="1147"/>
                    <a:pt x="134" y="1202"/>
                  </a:cubicBezTo>
                  <a:cubicBezTo>
                    <a:pt x="1" y="1569"/>
                    <a:pt x="368" y="2503"/>
                    <a:pt x="835" y="2636"/>
                  </a:cubicBezTo>
                  <a:cubicBezTo>
                    <a:pt x="1292" y="2734"/>
                    <a:pt x="2005" y="4974"/>
                    <a:pt x="2629" y="4974"/>
                  </a:cubicBezTo>
                  <a:cubicBezTo>
                    <a:pt x="2643" y="4974"/>
                    <a:pt x="2656" y="4973"/>
                    <a:pt x="2669" y="4971"/>
                  </a:cubicBezTo>
                  <a:cubicBezTo>
                    <a:pt x="3329" y="4806"/>
                    <a:pt x="3434" y="3236"/>
                    <a:pt x="3954" y="3236"/>
                  </a:cubicBezTo>
                  <a:cubicBezTo>
                    <a:pt x="3959" y="3236"/>
                    <a:pt x="3965" y="3236"/>
                    <a:pt x="3970" y="3237"/>
                  </a:cubicBezTo>
                  <a:cubicBezTo>
                    <a:pt x="4463" y="3298"/>
                    <a:pt x="4899" y="5009"/>
                    <a:pt x="5488" y="5009"/>
                  </a:cubicBezTo>
                  <a:cubicBezTo>
                    <a:pt x="5537" y="5009"/>
                    <a:pt x="5587" y="4997"/>
                    <a:pt x="5638" y="4971"/>
                  </a:cubicBezTo>
                  <a:cubicBezTo>
                    <a:pt x="6259" y="4661"/>
                    <a:pt x="7140" y="1922"/>
                    <a:pt x="7447" y="1922"/>
                  </a:cubicBezTo>
                  <a:cubicBezTo>
                    <a:pt x="7470" y="1922"/>
                    <a:pt x="7490" y="1937"/>
                    <a:pt x="7506" y="1969"/>
                  </a:cubicBezTo>
                  <a:cubicBezTo>
                    <a:pt x="7739" y="2403"/>
                    <a:pt x="8373" y="4504"/>
                    <a:pt x="8373" y="4504"/>
                  </a:cubicBezTo>
                  <a:cubicBezTo>
                    <a:pt x="8373" y="4504"/>
                    <a:pt x="9941" y="2369"/>
                    <a:pt x="9541" y="368"/>
                  </a:cubicBezTo>
                  <a:cubicBezTo>
                    <a:pt x="9541" y="368"/>
                    <a:pt x="9532" y="367"/>
                    <a:pt x="9517" y="367"/>
                  </a:cubicBezTo>
                  <a:cubicBezTo>
                    <a:pt x="9417" y="367"/>
                    <a:pt x="9015" y="417"/>
                    <a:pt x="8840" y="1202"/>
                  </a:cubicBezTo>
                  <a:cubicBezTo>
                    <a:pt x="8677" y="1963"/>
                    <a:pt x="8558" y="2569"/>
                    <a:pt x="8340" y="2569"/>
                  </a:cubicBezTo>
                  <a:cubicBezTo>
                    <a:pt x="8290" y="2569"/>
                    <a:pt x="8235" y="2537"/>
                    <a:pt x="8173" y="2469"/>
                  </a:cubicBezTo>
                  <a:cubicBezTo>
                    <a:pt x="7869" y="2105"/>
                    <a:pt x="7981" y="107"/>
                    <a:pt x="7599" y="107"/>
                  </a:cubicBezTo>
                  <a:cubicBezTo>
                    <a:pt x="7562" y="107"/>
                    <a:pt x="7520" y="126"/>
                    <a:pt x="7473" y="168"/>
                  </a:cubicBezTo>
                  <a:cubicBezTo>
                    <a:pt x="6939" y="635"/>
                    <a:pt x="6839" y="3036"/>
                    <a:pt x="6338" y="3170"/>
                  </a:cubicBezTo>
                  <a:cubicBezTo>
                    <a:pt x="6210" y="3204"/>
                    <a:pt x="6047" y="3225"/>
                    <a:pt x="5867" y="3225"/>
                  </a:cubicBezTo>
                  <a:cubicBezTo>
                    <a:pt x="5347" y="3225"/>
                    <a:pt x="4693" y="3048"/>
                    <a:pt x="4370" y="2503"/>
                  </a:cubicBezTo>
                  <a:cubicBezTo>
                    <a:pt x="4009" y="1864"/>
                    <a:pt x="4203" y="832"/>
                    <a:pt x="3970" y="832"/>
                  </a:cubicBezTo>
                  <a:cubicBezTo>
                    <a:pt x="3923" y="832"/>
                    <a:pt x="3859" y="873"/>
                    <a:pt x="3770" y="968"/>
                  </a:cubicBezTo>
                  <a:cubicBezTo>
                    <a:pt x="3215" y="1491"/>
                    <a:pt x="3651" y="2972"/>
                    <a:pt x="3137" y="2972"/>
                  </a:cubicBezTo>
                  <a:cubicBezTo>
                    <a:pt x="3126" y="2972"/>
                    <a:pt x="3115" y="2971"/>
                    <a:pt x="3103" y="2970"/>
                  </a:cubicBezTo>
                  <a:cubicBezTo>
                    <a:pt x="2469" y="2870"/>
                    <a:pt x="2035" y="368"/>
                    <a:pt x="2035" y="368"/>
                  </a:cubicBezTo>
                  <a:lnTo>
                    <a:pt x="16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8"/>
            <p:cNvSpPr/>
            <p:nvPr/>
          </p:nvSpPr>
          <p:spPr>
            <a:xfrm>
              <a:off x="31025" y="1480238"/>
              <a:ext cx="59225" cy="248525"/>
            </a:xfrm>
            <a:custGeom>
              <a:avLst/>
              <a:gdLst/>
              <a:ahLst/>
              <a:cxnLst/>
              <a:rect l="l" t="t" r="r" b="b"/>
              <a:pathLst>
                <a:path w="2369" h="9941" extrusionOk="0">
                  <a:moveTo>
                    <a:pt x="2135" y="0"/>
                  </a:moveTo>
                  <a:cubicBezTo>
                    <a:pt x="2135" y="34"/>
                    <a:pt x="1302" y="1668"/>
                    <a:pt x="267" y="2202"/>
                  </a:cubicBezTo>
                  <a:lnTo>
                    <a:pt x="234" y="2202"/>
                  </a:lnTo>
                  <a:lnTo>
                    <a:pt x="1" y="2769"/>
                  </a:lnTo>
                  <a:lnTo>
                    <a:pt x="401" y="9907"/>
                  </a:lnTo>
                  <a:lnTo>
                    <a:pt x="668" y="9941"/>
                  </a:lnTo>
                  <a:lnTo>
                    <a:pt x="234" y="3069"/>
                  </a:lnTo>
                  <a:cubicBezTo>
                    <a:pt x="234" y="2902"/>
                    <a:pt x="267" y="2769"/>
                    <a:pt x="368" y="2669"/>
                  </a:cubicBezTo>
                  <a:cubicBezTo>
                    <a:pt x="835" y="2068"/>
                    <a:pt x="2336" y="100"/>
                    <a:pt x="2369" y="67"/>
                  </a:cubicBezTo>
                  <a:lnTo>
                    <a:pt x="213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8"/>
            <p:cNvSpPr/>
            <p:nvPr/>
          </p:nvSpPr>
          <p:spPr>
            <a:xfrm>
              <a:off x="-6500" y="1397663"/>
              <a:ext cx="46725" cy="141800"/>
            </a:xfrm>
            <a:custGeom>
              <a:avLst/>
              <a:gdLst/>
              <a:ahLst/>
              <a:cxnLst/>
              <a:rect l="l" t="t" r="r" b="b"/>
              <a:pathLst>
                <a:path w="1869" h="5672" extrusionOk="0">
                  <a:moveTo>
                    <a:pt x="334" y="1"/>
                  </a:moveTo>
                  <a:cubicBezTo>
                    <a:pt x="334" y="1"/>
                    <a:pt x="1" y="2236"/>
                    <a:pt x="67" y="3503"/>
                  </a:cubicBezTo>
                  <a:cubicBezTo>
                    <a:pt x="201" y="4804"/>
                    <a:pt x="1702" y="5638"/>
                    <a:pt x="1802" y="5672"/>
                  </a:cubicBezTo>
                  <a:lnTo>
                    <a:pt x="1869" y="5538"/>
                  </a:lnTo>
                  <a:cubicBezTo>
                    <a:pt x="1869" y="5538"/>
                    <a:pt x="401" y="4738"/>
                    <a:pt x="334" y="3570"/>
                  </a:cubicBezTo>
                  <a:cubicBezTo>
                    <a:pt x="234" y="2336"/>
                    <a:pt x="568" y="134"/>
                    <a:pt x="568" y="68"/>
                  </a:cubicBezTo>
                  <a:lnTo>
                    <a:pt x="3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8"/>
            <p:cNvSpPr/>
            <p:nvPr/>
          </p:nvSpPr>
          <p:spPr>
            <a:xfrm>
              <a:off x="-225825" y="1365988"/>
              <a:ext cx="252700" cy="351925"/>
            </a:xfrm>
            <a:custGeom>
              <a:avLst/>
              <a:gdLst/>
              <a:ahLst/>
              <a:cxnLst/>
              <a:rect l="l" t="t" r="r" b="b"/>
              <a:pathLst>
                <a:path w="10108" h="14077" extrusionOk="0">
                  <a:moveTo>
                    <a:pt x="2169" y="0"/>
                  </a:moveTo>
                  <a:lnTo>
                    <a:pt x="1635" y="501"/>
                  </a:lnTo>
                  <a:lnTo>
                    <a:pt x="1769" y="634"/>
                  </a:lnTo>
                  <a:cubicBezTo>
                    <a:pt x="3303" y="2235"/>
                    <a:pt x="4904" y="3970"/>
                    <a:pt x="4904" y="4237"/>
                  </a:cubicBezTo>
                  <a:cubicBezTo>
                    <a:pt x="4804" y="4904"/>
                    <a:pt x="4737" y="5171"/>
                    <a:pt x="4637" y="5237"/>
                  </a:cubicBezTo>
                  <a:cubicBezTo>
                    <a:pt x="4270" y="4970"/>
                    <a:pt x="1235" y="2902"/>
                    <a:pt x="468" y="2435"/>
                  </a:cubicBezTo>
                  <a:lnTo>
                    <a:pt x="301" y="2335"/>
                  </a:lnTo>
                  <a:lnTo>
                    <a:pt x="1" y="3002"/>
                  </a:lnTo>
                  <a:cubicBezTo>
                    <a:pt x="67" y="3069"/>
                    <a:pt x="3970" y="5104"/>
                    <a:pt x="4470" y="5404"/>
                  </a:cubicBezTo>
                  <a:cubicBezTo>
                    <a:pt x="4470" y="5404"/>
                    <a:pt x="4504" y="5404"/>
                    <a:pt x="4504" y="5437"/>
                  </a:cubicBezTo>
                  <a:cubicBezTo>
                    <a:pt x="4571" y="5471"/>
                    <a:pt x="4637" y="5471"/>
                    <a:pt x="4737" y="5471"/>
                  </a:cubicBezTo>
                  <a:lnTo>
                    <a:pt x="4771" y="5471"/>
                  </a:lnTo>
                  <a:cubicBezTo>
                    <a:pt x="4837" y="5437"/>
                    <a:pt x="5004" y="5304"/>
                    <a:pt x="5138" y="4337"/>
                  </a:cubicBezTo>
                  <a:cubicBezTo>
                    <a:pt x="5138" y="4237"/>
                    <a:pt x="6472" y="4370"/>
                    <a:pt x="6739" y="4137"/>
                  </a:cubicBezTo>
                  <a:cubicBezTo>
                    <a:pt x="6798" y="4058"/>
                    <a:pt x="6845" y="3968"/>
                    <a:pt x="6928" y="3968"/>
                  </a:cubicBezTo>
                  <a:cubicBezTo>
                    <a:pt x="6986" y="3968"/>
                    <a:pt x="7062" y="4013"/>
                    <a:pt x="7172" y="4137"/>
                  </a:cubicBezTo>
                  <a:cubicBezTo>
                    <a:pt x="7773" y="4770"/>
                    <a:pt x="8640" y="4870"/>
                    <a:pt x="8974" y="4937"/>
                  </a:cubicBezTo>
                  <a:lnTo>
                    <a:pt x="9140" y="5504"/>
                  </a:lnTo>
                  <a:lnTo>
                    <a:pt x="9174" y="5604"/>
                  </a:lnTo>
                  <a:cubicBezTo>
                    <a:pt x="9107" y="5671"/>
                    <a:pt x="8840" y="5838"/>
                    <a:pt x="8507" y="6271"/>
                  </a:cubicBezTo>
                  <a:cubicBezTo>
                    <a:pt x="8473" y="6338"/>
                    <a:pt x="8440" y="6505"/>
                    <a:pt x="8440" y="6772"/>
                  </a:cubicBezTo>
                  <a:cubicBezTo>
                    <a:pt x="8473" y="7506"/>
                    <a:pt x="8774" y="9007"/>
                    <a:pt x="9074" y="10441"/>
                  </a:cubicBezTo>
                  <a:cubicBezTo>
                    <a:pt x="9341" y="11809"/>
                    <a:pt x="9674" y="13176"/>
                    <a:pt x="9841" y="13777"/>
                  </a:cubicBezTo>
                  <a:cubicBezTo>
                    <a:pt x="9841" y="13810"/>
                    <a:pt x="9841" y="13810"/>
                    <a:pt x="9908" y="13843"/>
                  </a:cubicBezTo>
                  <a:lnTo>
                    <a:pt x="9908" y="13910"/>
                  </a:lnTo>
                  <a:cubicBezTo>
                    <a:pt x="9908" y="13977"/>
                    <a:pt x="9941" y="14010"/>
                    <a:pt x="9941" y="14077"/>
                  </a:cubicBezTo>
                  <a:lnTo>
                    <a:pt x="10008" y="14010"/>
                  </a:lnTo>
                  <a:lnTo>
                    <a:pt x="10108" y="14010"/>
                  </a:lnTo>
                  <a:lnTo>
                    <a:pt x="10108" y="13944"/>
                  </a:lnTo>
                  <a:cubicBezTo>
                    <a:pt x="9341" y="11008"/>
                    <a:pt x="8407" y="6672"/>
                    <a:pt x="8673" y="6338"/>
                  </a:cubicBezTo>
                  <a:cubicBezTo>
                    <a:pt x="8940" y="6005"/>
                    <a:pt x="9140" y="5838"/>
                    <a:pt x="9274" y="5771"/>
                  </a:cubicBezTo>
                  <a:lnTo>
                    <a:pt x="9341" y="5671"/>
                  </a:lnTo>
                  <a:lnTo>
                    <a:pt x="9407" y="5638"/>
                  </a:lnTo>
                  <a:lnTo>
                    <a:pt x="9307" y="5404"/>
                  </a:lnTo>
                  <a:lnTo>
                    <a:pt x="9140" y="4770"/>
                  </a:lnTo>
                  <a:lnTo>
                    <a:pt x="9107" y="4670"/>
                  </a:lnTo>
                  <a:lnTo>
                    <a:pt x="8907" y="4670"/>
                  </a:lnTo>
                  <a:cubicBezTo>
                    <a:pt x="8607" y="4637"/>
                    <a:pt x="7773" y="4503"/>
                    <a:pt x="7306" y="3970"/>
                  </a:cubicBezTo>
                  <a:cubicBezTo>
                    <a:pt x="6672" y="3269"/>
                    <a:pt x="5805" y="634"/>
                    <a:pt x="5805" y="601"/>
                  </a:cubicBezTo>
                  <a:lnTo>
                    <a:pt x="5805" y="567"/>
                  </a:lnTo>
                  <a:lnTo>
                    <a:pt x="5805" y="501"/>
                  </a:lnTo>
                  <a:lnTo>
                    <a:pt x="5171" y="401"/>
                  </a:lnTo>
                  <a:lnTo>
                    <a:pt x="5171" y="434"/>
                  </a:lnTo>
                  <a:lnTo>
                    <a:pt x="5238" y="501"/>
                  </a:lnTo>
                  <a:cubicBezTo>
                    <a:pt x="5905" y="2068"/>
                    <a:pt x="6505" y="3736"/>
                    <a:pt x="6439" y="3903"/>
                  </a:cubicBezTo>
                  <a:cubicBezTo>
                    <a:pt x="6413" y="3920"/>
                    <a:pt x="6349" y="3929"/>
                    <a:pt x="6259" y="3929"/>
                  </a:cubicBezTo>
                  <a:cubicBezTo>
                    <a:pt x="6000" y="3929"/>
                    <a:pt x="5525" y="3860"/>
                    <a:pt x="5104" y="3736"/>
                  </a:cubicBezTo>
                  <a:lnTo>
                    <a:pt x="2302" y="167"/>
                  </a:lnTo>
                  <a:lnTo>
                    <a:pt x="2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8"/>
            <p:cNvSpPr/>
            <p:nvPr/>
          </p:nvSpPr>
          <p:spPr>
            <a:xfrm>
              <a:off x="-115750" y="1498588"/>
              <a:ext cx="126800" cy="205150"/>
            </a:xfrm>
            <a:custGeom>
              <a:avLst/>
              <a:gdLst/>
              <a:ahLst/>
              <a:cxnLst/>
              <a:rect l="l" t="t" r="r" b="b"/>
              <a:pathLst>
                <a:path w="5072" h="8206" extrusionOk="0">
                  <a:moveTo>
                    <a:pt x="1" y="0"/>
                  </a:moveTo>
                  <a:cubicBezTo>
                    <a:pt x="1" y="0"/>
                    <a:pt x="368" y="967"/>
                    <a:pt x="568" y="1701"/>
                  </a:cubicBezTo>
                  <a:cubicBezTo>
                    <a:pt x="701" y="2202"/>
                    <a:pt x="1168" y="2769"/>
                    <a:pt x="1835" y="3503"/>
                  </a:cubicBezTo>
                  <a:cubicBezTo>
                    <a:pt x="2236" y="3970"/>
                    <a:pt x="2736" y="4503"/>
                    <a:pt x="3236" y="5170"/>
                  </a:cubicBezTo>
                  <a:cubicBezTo>
                    <a:pt x="4537" y="6838"/>
                    <a:pt x="4838" y="8206"/>
                    <a:pt x="4838" y="8206"/>
                  </a:cubicBezTo>
                  <a:lnTo>
                    <a:pt x="5071" y="8206"/>
                  </a:lnTo>
                  <a:cubicBezTo>
                    <a:pt x="5071" y="8173"/>
                    <a:pt x="4771" y="6838"/>
                    <a:pt x="3437" y="5070"/>
                  </a:cubicBezTo>
                  <a:cubicBezTo>
                    <a:pt x="2903" y="4437"/>
                    <a:pt x="2436" y="3869"/>
                    <a:pt x="2036" y="3402"/>
                  </a:cubicBezTo>
                  <a:cubicBezTo>
                    <a:pt x="1402" y="2669"/>
                    <a:pt x="935" y="2168"/>
                    <a:pt x="835" y="1701"/>
                  </a:cubicBezTo>
                  <a:cubicBezTo>
                    <a:pt x="601" y="967"/>
                    <a:pt x="23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8"/>
            <p:cNvSpPr/>
            <p:nvPr/>
          </p:nvSpPr>
          <p:spPr>
            <a:xfrm>
              <a:off x="-68200" y="1479088"/>
              <a:ext cx="73400" cy="156275"/>
            </a:xfrm>
            <a:custGeom>
              <a:avLst/>
              <a:gdLst/>
              <a:ahLst/>
              <a:cxnLst/>
              <a:rect l="l" t="t" r="r" b="b"/>
              <a:pathLst>
                <a:path w="2936" h="6251" extrusionOk="0">
                  <a:moveTo>
                    <a:pt x="287" y="0"/>
                  </a:moveTo>
                  <a:cubicBezTo>
                    <a:pt x="94" y="0"/>
                    <a:pt x="0" y="158"/>
                    <a:pt x="0" y="547"/>
                  </a:cubicBezTo>
                  <a:cubicBezTo>
                    <a:pt x="0" y="1280"/>
                    <a:pt x="2936" y="6251"/>
                    <a:pt x="2936" y="6251"/>
                  </a:cubicBezTo>
                  <a:lnTo>
                    <a:pt x="2302" y="3082"/>
                  </a:lnTo>
                  <a:cubicBezTo>
                    <a:pt x="2302" y="3082"/>
                    <a:pt x="1868" y="813"/>
                    <a:pt x="1134" y="380"/>
                  </a:cubicBezTo>
                  <a:cubicBezTo>
                    <a:pt x="756" y="149"/>
                    <a:pt x="475"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8"/>
            <p:cNvSpPr/>
            <p:nvPr/>
          </p:nvSpPr>
          <p:spPr>
            <a:xfrm>
              <a:off x="-273775" y="1465688"/>
              <a:ext cx="195575" cy="111300"/>
            </a:xfrm>
            <a:custGeom>
              <a:avLst/>
              <a:gdLst/>
              <a:ahLst/>
              <a:cxnLst/>
              <a:rect l="l" t="t" r="r" b="b"/>
              <a:pathLst>
                <a:path w="7823" h="4452" extrusionOk="0">
                  <a:moveTo>
                    <a:pt x="430" y="0"/>
                  </a:moveTo>
                  <a:cubicBezTo>
                    <a:pt x="251" y="0"/>
                    <a:pt x="0" y="258"/>
                    <a:pt x="151" y="515"/>
                  </a:cubicBezTo>
                  <a:lnTo>
                    <a:pt x="351" y="816"/>
                  </a:lnTo>
                  <a:cubicBezTo>
                    <a:pt x="351" y="849"/>
                    <a:pt x="317" y="916"/>
                    <a:pt x="351" y="949"/>
                  </a:cubicBezTo>
                  <a:cubicBezTo>
                    <a:pt x="518" y="1116"/>
                    <a:pt x="1518" y="1516"/>
                    <a:pt x="2686" y="1550"/>
                  </a:cubicBezTo>
                  <a:cubicBezTo>
                    <a:pt x="3853" y="1650"/>
                    <a:pt x="7756" y="4452"/>
                    <a:pt x="7823" y="4452"/>
                  </a:cubicBezTo>
                  <a:lnTo>
                    <a:pt x="7322" y="3484"/>
                  </a:lnTo>
                  <a:cubicBezTo>
                    <a:pt x="7156" y="3418"/>
                    <a:pt x="3887" y="1383"/>
                    <a:pt x="2652" y="1349"/>
                  </a:cubicBezTo>
                  <a:cubicBezTo>
                    <a:pt x="1552" y="1316"/>
                    <a:pt x="718" y="349"/>
                    <a:pt x="584" y="282"/>
                  </a:cubicBezTo>
                  <a:cubicBezTo>
                    <a:pt x="608" y="80"/>
                    <a:pt x="530"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8"/>
            <p:cNvSpPr/>
            <p:nvPr/>
          </p:nvSpPr>
          <p:spPr>
            <a:xfrm>
              <a:off x="-75725" y="1312638"/>
              <a:ext cx="51875" cy="31775"/>
            </a:xfrm>
            <a:custGeom>
              <a:avLst/>
              <a:gdLst/>
              <a:ahLst/>
              <a:cxnLst/>
              <a:rect l="l" t="t" r="r" b="b"/>
              <a:pathLst>
                <a:path w="2075" h="1271" extrusionOk="0">
                  <a:moveTo>
                    <a:pt x="789" y="0"/>
                  </a:moveTo>
                  <a:cubicBezTo>
                    <a:pt x="736" y="0"/>
                    <a:pt x="685" y="11"/>
                    <a:pt x="635" y="33"/>
                  </a:cubicBezTo>
                  <a:cubicBezTo>
                    <a:pt x="1" y="266"/>
                    <a:pt x="1002" y="1100"/>
                    <a:pt x="1002" y="1100"/>
                  </a:cubicBezTo>
                  <a:cubicBezTo>
                    <a:pt x="1002" y="1100"/>
                    <a:pt x="1371" y="1271"/>
                    <a:pt x="1690" y="1271"/>
                  </a:cubicBezTo>
                  <a:cubicBezTo>
                    <a:pt x="1717" y="1271"/>
                    <a:pt x="1743" y="1270"/>
                    <a:pt x="1769" y="1267"/>
                  </a:cubicBezTo>
                  <a:cubicBezTo>
                    <a:pt x="2075" y="1236"/>
                    <a:pt x="1371"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8"/>
            <p:cNvSpPr/>
            <p:nvPr/>
          </p:nvSpPr>
          <p:spPr>
            <a:xfrm>
              <a:off x="-127100" y="1304288"/>
              <a:ext cx="45575" cy="34450"/>
            </a:xfrm>
            <a:custGeom>
              <a:avLst/>
              <a:gdLst/>
              <a:ahLst/>
              <a:cxnLst/>
              <a:rect l="l" t="t" r="r" b="b"/>
              <a:pathLst>
                <a:path w="1823" h="1378" extrusionOk="0">
                  <a:moveTo>
                    <a:pt x="726" y="0"/>
                  </a:moveTo>
                  <a:cubicBezTo>
                    <a:pt x="315" y="0"/>
                    <a:pt x="0" y="221"/>
                    <a:pt x="288" y="700"/>
                  </a:cubicBezTo>
                  <a:cubicBezTo>
                    <a:pt x="550" y="1200"/>
                    <a:pt x="1117" y="1377"/>
                    <a:pt x="1433" y="1377"/>
                  </a:cubicBezTo>
                  <a:cubicBezTo>
                    <a:pt x="1560" y="1377"/>
                    <a:pt x="1646" y="1349"/>
                    <a:pt x="1656" y="1301"/>
                  </a:cubicBezTo>
                  <a:cubicBezTo>
                    <a:pt x="1656" y="1301"/>
                    <a:pt x="1822" y="367"/>
                    <a:pt x="1222" y="100"/>
                  </a:cubicBezTo>
                  <a:cubicBezTo>
                    <a:pt x="1062" y="34"/>
                    <a:pt x="887"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8"/>
            <p:cNvSpPr/>
            <p:nvPr/>
          </p:nvSpPr>
          <p:spPr>
            <a:xfrm>
              <a:off x="-199850" y="1301713"/>
              <a:ext cx="52450" cy="38250"/>
            </a:xfrm>
            <a:custGeom>
              <a:avLst/>
              <a:gdLst/>
              <a:ahLst/>
              <a:cxnLst/>
              <a:rect l="l" t="t" r="r" b="b"/>
              <a:pathLst>
                <a:path w="2098" h="1530" extrusionOk="0">
                  <a:moveTo>
                    <a:pt x="480" y="0"/>
                  </a:moveTo>
                  <a:cubicBezTo>
                    <a:pt x="187" y="0"/>
                    <a:pt x="0" y="93"/>
                    <a:pt x="129" y="370"/>
                  </a:cubicBezTo>
                  <a:cubicBezTo>
                    <a:pt x="344" y="728"/>
                    <a:pt x="1139" y="1529"/>
                    <a:pt x="1660" y="1529"/>
                  </a:cubicBezTo>
                  <a:cubicBezTo>
                    <a:pt x="1867" y="1529"/>
                    <a:pt x="2031" y="1402"/>
                    <a:pt x="2097" y="1070"/>
                  </a:cubicBezTo>
                  <a:cubicBezTo>
                    <a:pt x="2097" y="1070"/>
                    <a:pt x="1930" y="303"/>
                    <a:pt x="1297" y="136"/>
                  </a:cubicBezTo>
                  <a:cubicBezTo>
                    <a:pt x="1028" y="61"/>
                    <a:pt x="719"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8"/>
            <p:cNvSpPr/>
            <p:nvPr/>
          </p:nvSpPr>
          <p:spPr>
            <a:xfrm>
              <a:off x="-5675" y="1348463"/>
              <a:ext cx="37900" cy="42325"/>
            </a:xfrm>
            <a:custGeom>
              <a:avLst/>
              <a:gdLst/>
              <a:ahLst/>
              <a:cxnLst/>
              <a:rect l="l" t="t" r="r" b="b"/>
              <a:pathLst>
                <a:path w="1516" h="1693" extrusionOk="0">
                  <a:moveTo>
                    <a:pt x="334" y="1"/>
                  </a:moveTo>
                  <a:cubicBezTo>
                    <a:pt x="334" y="1"/>
                    <a:pt x="1" y="1168"/>
                    <a:pt x="801" y="1602"/>
                  </a:cubicBezTo>
                  <a:cubicBezTo>
                    <a:pt x="927" y="1665"/>
                    <a:pt x="1026" y="1692"/>
                    <a:pt x="1103" y="1692"/>
                  </a:cubicBezTo>
                  <a:cubicBezTo>
                    <a:pt x="1516" y="1692"/>
                    <a:pt x="1278" y="895"/>
                    <a:pt x="968" y="501"/>
                  </a:cubicBezTo>
                  <a:cubicBezTo>
                    <a:pt x="601" y="1"/>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8"/>
            <p:cNvSpPr/>
            <p:nvPr/>
          </p:nvSpPr>
          <p:spPr>
            <a:xfrm>
              <a:off x="40200" y="1403288"/>
              <a:ext cx="17475" cy="16750"/>
            </a:xfrm>
            <a:custGeom>
              <a:avLst/>
              <a:gdLst/>
              <a:ahLst/>
              <a:cxnLst/>
              <a:rect l="l" t="t" r="r" b="b"/>
              <a:pathLst>
                <a:path w="699" h="670" extrusionOk="0">
                  <a:moveTo>
                    <a:pt x="405" y="1"/>
                  </a:moveTo>
                  <a:cubicBezTo>
                    <a:pt x="392" y="1"/>
                    <a:pt x="379" y="3"/>
                    <a:pt x="367" y="9"/>
                  </a:cubicBezTo>
                  <a:cubicBezTo>
                    <a:pt x="367" y="9"/>
                    <a:pt x="1" y="176"/>
                    <a:pt x="201" y="510"/>
                  </a:cubicBezTo>
                  <a:cubicBezTo>
                    <a:pt x="282" y="626"/>
                    <a:pt x="364" y="669"/>
                    <a:pt x="435" y="669"/>
                  </a:cubicBezTo>
                  <a:cubicBezTo>
                    <a:pt x="569" y="669"/>
                    <a:pt x="668" y="518"/>
                    <a:pt x="668" y="410"/>
                  </a:cubicBezTo>
                  <a:cubicBezTo>
                    <a:pt x="698" y="288"/>
                    <a:pt x="535"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8"/>
            <p:cNvSpPr/>
            <p:nvPr/>
          </p:nvSpPr>
          <p:spPr>
            <a:xfrm>
              <a:off x="-238425" y="1314288"/>
              <a:ext cx="54325" cy="39575"/>
            </a:xfrm>
            <a:custGeom>
              <a:avLst/>
              <a:gdLst/>
              <a:ahLst/>
              <a:cxnLst/>
              <a:rect l="l" t="t" r="r" b="b"/>
              <a:pathLst>
                <a:path w="2173" h="1583" extrusionOk="0">
                  <a:moveTo>
                    <a:pt x="450" y="1"/>
                  </a:moveTo>
                  <a:cubicBezTo>
                    <a:pt x="383" y="1"/>
                    <a:pt x="323" y="21"/>
                    <a:pt x="271" y="67"/>
                  </a:cubicBezTo>
                  <a:cubicBezTo>
                    <a:pt x="1" y="337"/>
                    <a:pt x="1084" y="1583"/>
                    <a:pt x="1618" y="1583"/>
                  </a:cubicBezTo>
                  <a:cubicBezTo>
                    <a:pt x="1677" y="1583"/>
                    <a:pt x="1729" y="1568"/>
                    <a:pt x="1772" y="1535"/>
                  </a:cubicBezTo>
                  <a:cubicBezTo>
                    <a:pt x="1806" y="1501"/>
                    <a:pt x="2172" y="1234"/>
                    <a:pt x="1672" y="834"/>
                  </a:cubicBezTo>
                  <a:cubicBezTo>
                    <a:pt x="1257" y="475"/>
                    <a:pt x="774"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8"/>
            <p:cNvSpPr/>
            <p:nvPr/>
          </p:nvSpPr>
          <p:spPr>
            <a:xfrm>
              <a:off x="-267425" y="1329888"/>
              <a:ext cx="45800" cy="29425"/>
            </a:xfrm>
            <a:custGeom>
              <a:avLst/>
              <a:gdLst/>
              <a:ahLst/>
              <a:cxnLst/>
              <a:rect l="l" t="t" r="r" b="b"/>
              <a:pathLst>
                <a:path w="1832" h="1177" extrusionOk="0">
                  <a:moveTo>
                    <a:pt x="252" y="1"/>
                  </a:moveTo>
                  <a:cubicBezTo>
                    <a:pt x="79" y="1"/>
                    <a:pt x="0" y="66"/>
                    <a:pt x="63" y="177"/>
                  </a:cubicBezTo>
                  <a:cubicBezTo>
                    <a:pt x="150" y="378"/>
                    <a:pt x="1106" y="1176"/>
                    <a:pt x="1516" y="1176"/>
                  </a:cubicBezTo>
                  <a:cubicBezTo>
                    <a:pt x="1581" y="1176"/>
                    <a:pt x="1633" y="1156"/>
                    <a:pt x="1665" y="1111"/>
                  </a:cubicBezTo>
                  <a:cubicBezTo>
                    <a:pt x="1665" y="1111"/>
                    <a:pt x="1831" y="710"/>
                    <a:pt x="1131" y="277"/>
                  </a:cubicBezTo>
                  <a:cubicBezTo>
                    <a:pt x="761" y="83"/>
                    <a:pt x="44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8"/>
            <p:cNvSpPr/>
            <p:nvPr/>
          </p:nvSpPr>
          <p:spPr>
            <a:xfrm>
              <a:off x="-285600" y="1363238"/>
              <a:ext cx="43125" cy="29200"/>
            </a:xfrm>
            <a:custGeom>
              <a:avLst/>
              <a:gdLst/>
              <a:ahLst/>
              <a:cxnLst/>
              <a:rect l="l" t="t" r="r" b="b"/>
              <a:pathLst>
                <a:path w="1725" h="1168" extrusionOk="0">
                  <a:moveTo>
                    <a:pt x="211" y="1"/>
                  </a:moveTo>
                  <a:cubicBezTo>
                    <a:pt x="130" y="1"/>
                    <a:pt x="77" y="27"/>
                    <a:pt x="57" y="77"/>
                  </a:cubicBezTo>
                  <a:cubicBezTo>
                    <a:pt x="1" y="189"/>
                    <a:pt x="718" y="1167"/>
                    <a:pt x="1266" y="1167"/>
                  </a:cubicBezTo>
                  <a:cubicBezTo>
                    <a:pt x="1372" y="1167"/>
                    <a:pt x="1471" y="1131"/>
                    <a:pt x="1558" y="1044"/>
                  </a:cubicBezTo>
                  <a:cubicBezTo>
                    <a:pt x="1558" y="1044"/>
                    <a:pt x="1724" y="944"/>
                    <a:pt x="1157" y="444"/>
                  </a:cubicBezTo>
                  <a:cubicBezTo>
                    <a:pt x="738" y="141"/>
                    <a:pt x="400"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8"/>
            <p:cNvSpPr/>
            <p:nvPr/>
          </p:nvSpPr>
          <p:spPr>
            <a:xfrm>
              <a:off x="-310325" y="1385788"/>
              <a:ext cx="45325" cy="33725"/>
            </a:xfrm>
            <a:custGeom>
              <a:avLst/>
              <a:gdLst/>
              <a:ahLst/>
              <a:cxnLst/>
              <a:rect l="l" t="t" r="r" b="b"/>
              <a:pathLst>
                <a:path w="1813" h="1349" extrusionOk="0">
                  <a:moveTo>
                    <a:pt x="325" y="1"/>
                  </a:moveTo>
                  <a:cubicBezTo>
                    <a:pt x="0" y="1"/>
                    <a:pt x="83" y="423"/>
                    <a:pt x="445" y="809"/>
                  </a:cubicBezTo>
                  <a:cubicBezTo>
                    <a:pt x="771" y="1156"/>
                    <a:pt x="1025" y="1348"/>
                    <a:pt x="1228" y="1348"/>
                  </a:cubicBezTo>
                  <a:cubicBezTo>
                    <a:pt x="1337" y="1348"/>
                    <a:pt x="1431" y="1293"/>
                    <a:pt x="1513" y="1176"/>
                  </a:cubicBezTo>
                  <a:cubicBezTo>
                    <a:pt x="1513" y="1176"/>
                    <a:pt x="1813" y="776"/>
                    <a:pt x="879" y="209"/>
                  </a:cubicBezTo>
                  <a:cubicBezTo>
                    <a:pt x="631" y="62"/>
                    <a:pt x="448"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8"/>
            <p:cNvSpPr/>
            <p:nvPr/>
          </p:nvSpPr>
          <p:spPr>
            <a:xfrm>
              <a:off x="417575" y="1378988"/>
              <a:ext cx="25450" cy="15700"/>
            </a:xfrm>
            <a:custGeom>
              <a:avLst/>
              <a:gdLst/>
              <a:ahLst/>
              <a:cxnLst/>
              <a:rect l="l" t="t" r="r" b="b"/>
              <a:pathLst>
                <a:path w="1018" h="628" extrusionOk="0">
                  <a:moveTo>
                    <a:pt x="599" y="1"/>
                  </a:moveTo>
                  <a:cubicBezTo>
                    <a:pt x="324" y="1"/>
                    <a:pt x="0" y="627"/>
                    <a:pt x="326" y="627"/>
                  </a:cubicBezTo>
                  <a:cubicBezTo>
                    <a:pt x="352" y="627"/>
                    <a:pt x="382" y="623"/>
                    <a:pt x="417" y="614"/>
                  </a:cubicBezTo>
                  <a:cubicBezTo>
                    <a:pt x="550" y="581"/>
                    <a:pt x="1017" y="247"/>
                    <a:pt x="717" y="47"/>
                  </a:cubicBezTo>
                  <a:cubicBezTo>
                    <a:pt x="680" y="15"/>
                    <a:pt x="640"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8"/>
            <p:cNvSpPr/>
            <p:nvPr/>
          </p:nvSpPr>
          <p:spPr>
            <a:xfrm>
              <a:off x="460225" y="1403538"/>
              <a:ext cx="30325" cy="14200"/>
            </a:xfrm>
            <a:custGeom>
              <a:avLst/>
              <a:gdLst/>
              <a:ahLst/>
              <a:cxnLst/>
              <a:rect l="l" t="t" r="r" b="b"/>
              <a:pathLst>
                <a:path w="1213" h="568" extrusionOk="0">
                  <a:moveTo>
                    <a:pt x="835" y="1"/>
                  </a:moveTo>
                  <a:cubicBezTo>
                    <a:pt x="523" y="1"/>
                    <a:pt x="0" y="567"/>
                    <a:pt x="476" y="567"/>
                  </a:cubicBezTo>
                  <a:cubicBezTo>
                    <a:pt x="488" y="567"/>
                    <a:pt x="499" y="567"/>
                    <a:pt x="512" y="566"/>
                  </a:cubicBezTo>
                  <a:cubicBezTo>
                    <a:pt x="645" y="566"/>
                    <a:pt x="1212" y="333"/>
                    <a:pt x="979" y="66"/>
                  </a:cubicBezTo>
                  <a:cubicBezTo>
                    <a:pt x="943" y="20"/>
                    <a:pt x="893" y="1"/>
                    <a:pt x="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8"/>
            <p:cNvSpPr/>
            <p:nvPr/>
          </p:nvSpPr>
          <p:spPr>
            <a:xfrm>
              <a:off x="247200" y="1385738"/>
              <a:ext cx="17350" cy="19800"/>
            </a:xfrm>
            <a:custGeom>
              <a:avLst/>
              <a:gdLst/>
              <a:ahLst/>
              <a:cxnLst/>
              <a:rect l="l" t="t" r="r" b="b"/>
              <a:pathLst>
                <a:path w="694" h="792" extrusionOk="0">
                  <a:moveTo>
                    <a:pt x="270" y="1"/>
                  </a:moveTo>
                  <a:cubicBezTo>
                    <a:pt x="1" y="1"/>
                    <a:pt x="147" y="792"/>
                    <a:pt x="392" y="792"/>
                  </a:cubicBezTo>
                  <a:cubicBezTo>
                    <a:pt x="434" y="792"/>
                    <a:pt x="480" y="768"/>
                    <a:pt x="527" y="711"/>
                  </a:cubicBezTo>
                  <a:cubicBezTo>
                    <a:pt x="594" y="645"/>
                    <a:pt x="694" y="144"/>
                    <a:pt x="327" y="11"/>
                  </a:cubicBezTo>
                  <a:cubicBezTo>
                    <a:pt x="306" y="4"/>
                    <a:pt x="287"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8"/>
            <p:cNvSpPr/>
            <p:nvPr/>
          </p:nvSpPr>
          <p:spPr>
            <a:xfrm>
              <a:off x="189425" y="1380663"/>
              <a:ext cx="33425" cy="37125"/>
            </a:xfrm>
            <a:custGeom>
              <a:avLst/>
              <a:gdLst/>
              <a:ahLst/>
              <a:cxnLst/>
              <a:rect l="l" t="t" r="r" b="b"/>
              <a:pathLst>
                <a:path w="1337" h="1485" extrusionOk="0">
                  <a:moveTo>
                    <a:pt x="515" y="1"/>
                  </a:moveTo>
                  <a:cubicBezTo>
                    <a:pt x="1" y="1"/>
                    <a:pt x="305" y="1484"/>
                    <a:pt x="764" y="1484"/>
                  </a:cubicBezTo>
                  <a:cubicBezTo>
                    <a:pt x="841" y="1484"/>
                    <a:pt x="921" y="1443"/>
                    <a:pt x="1003" y="1348"/>
                  </a:cubicBezTo>
                  <a:cubicBezTo>
                    <a:pt x="1137" y="1181"/>
                    <a:pt x="1337" y="214"/>
                    <a:pt x="603" y="14"/>
                  </a:cubicBezTo>
                  <a:cubicBezTo>
                    <a:pt x="571" y="5"/>
                    <a:pt x="542"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8"/>
            <p:cNvSpPr/>
            <p:nvPr/>
          </p:nvSpPr>
          <p:spPr>
            <a:xfrm>
              <a:off x="135900" y="1393813"/>
              <a:ext cx="33575" cy="21700"/>
            </a:xfrm>
            <a:custGeom>
              <a:avLst/>
              <a:gdLst/>
              <a:ahLst/>
              <a:cxnLst/>
              <a:rect l="l" t="t" r="r" b="b"/>
              <a:pathLst>
                <a:path w="1343" h="868" extrusionOk="0">
                  <a:moveTo>
                    <a:pt x="465" y="0"/>
                  </a:moveTo>
                  <a:cubicBezTo>
                    <a:pt x="1" y="0"/>
                    <a:pt x="454" y="867"/>
                    <a:pt x="929" y="867"/>
                  </a:cubicBezTo>
                  <a:cubicBezTo>
                    <a:pt x="990" y="867"/>
                    <a:pt x="1050" y="853"/>
                    <a:pt x="1109" y="822"/>
                  </a:cubicBezTo>
                  <a:cubicBezTo>
                    <a:pt x="1209" y="722"/>
                    <a:pt x="1343" y="222"/>
                    <a:pt x="609" y="21"/>
                  </a:cubicBezTo>
                  <a:cubicBezTo>
                    <a:pt x="554" y="7"/>
                    <a:pt x="50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8"/>
            <p:cNvSpPr/>
            <p:nvPr/>
          </p:nvSpPr>
          <p:spPr>
            <a:xfrm>
              <a:off x="375150" y="1380538"/>
              <a:ext cx="37000" cy="26300"/>
            </a:xfrm>
            <a:custGeom>
              <a:avLst/>
              <a:gdLst/>
              <a:ahLst/>
              <a:cxnLst/>
              <a:rect l="l" t="t" r="r" b="b"/>
              <a:pathLst>
                <a:path w="1480" h="1052" extrusionOk="0">
                  <a:moveTo>
                    <a:pt x="887" y="1"/>
                  </a:moveTo>
                  <a:cubicBezTo>
                    <a:pt x="463" y="1"/>
                    <a:pt x="1" y="1052"/>
                    <a:pt x="533" y="1052"/>
                  </a:cubicBezTo>
                  <a:cubicBezTo>
                    <a:pt x="606" y="1052"/>
                    <a:pt x="699" y="1032"/>
                    <a:pt x="813" y="986"/>
                  </a:cubicBezTo>
                  <a:cubicBezTo>
                    <a:pt x="879" y="919"/>
                    <a:pt x="1480" y="185"/>
                    <a:pt x="979" y="19"/>
                  </a:cubicBezTo>
                  <a:cubicBezTo>
                    <a:pt x="949" y="7"/>
                    <a:pt x="918"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8"/>
            <p:cNvSpPr/>
            <p:nvPr/>
          </p:nvSpPr>
          <p:spPr>
            <a:xfrm>
              <a:off x="331875" y="1382138"/>
              <a:ext cx="27750" cy="20525"/>
            </a:xfrm>
            <a:custGeom>
              <a:avLst/>
              <a:gdLst/>
              <a:ahLst/>
              <a:cxnLst/>
              <a:rect l="l" t="t" r="r" b="b"/>
              <a:pathLst>
                <a:path w="1110" h="821" extrusionOk="0">
                  <a:moveTo>
                    <a:pt x="550" y="0"/>
                  </a:moveTo>
                  <a:cubicBezTo>
                    <a:pt x="218" y="0"/>
                    <a:pt x="0" y="821"/>
                    <a:pt x="449" y="821"/>
                  </a:cubicBezTo>
                  <a:cubicBezTo>
                    <a:pt x="519" y="821"/>
                    <a:pt x="605" y="801"/>
                    <a:pt x="709" y="755"/>
                  </a:cubicBezTo>
                  <a:cubicBezTo>
                    <a:pt x="709" y="755"/>
                    <a:pt x="1109" y="255"/>
                    <a:pt x="642" y="21"/>
                  </a:cubicBezTo>
                  <a:cubicBezTo>
                    <a:pt x="611" y="7"/>
                    <a:pt x="580"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8"/>
            <p:cNvSpPr/>
            <p:nvPr/>
          </p:nvSpPr>
          <p:spPr>
            <a:xfrm>
              <a:off x="88925" y="1523588"/>
              <a:ext cx="68050" cy="171825"/>
            </a:xfrm>
            <a:custGeom>
              <a:avLst/>
              <a:gdLst/>
              <a:ahLst/>
              <a:cxnLst/>
              <a:rect l="l" t="t" r="r" b="b"/>
              <a:pathLst>
                <a:path w="2722" h="6873" extrusionOk="0">
                  <a:moveTo>
                    <a:pt x="487" y="1"/>
                  </a:moveTo>
                  <a:cubicBezTo>
                    <a:pt x="487" y="1"/>
                    <a:pt x="0" y="716"/>
                    <a:pt x="167" y="716"/>
                  </a:cubicBezTo>
                  <a:cubicBezTo>
                    <a:pt x="180" y="716"/>
                    <a:pt x="197" y="711"/>
                    <a:pt x="220" y="701"/>
                  </a:cubicBezTo>
                  <a:cubicBezTo>
                    <a:pt x="228" y="700"/>
                    <a:pt x="237" y="700"/>
                    <a:pt x="247" y="700"/>
                  </a:cubicBezTo>
                  <a:cubicBezTo>
                    <a:pt x="545" y="700"/>
                    <a:pt x="1439" y="1203"/>
                    <a:pt x="2021" y="2269"/>
                  </a:cubicBezTo>
                  <a:cubicBezTo>
                    <a:pt x="2588" y="3336"/>
                    <a:pt x="1487" y="6872"/>
                    <a:pt x="1487" y="6872"/>
                  </a:cubicBezTo>
                  <a:lnTo>
                    <a:pt x="1921" y="6539"/>
                  </a:lnTo>
                  <a:cubicBezTo>
                    <a:pt x="1921" y="6539"/>
                    <a:pt x="2722" y="3603"/>
                    <a:pt x="2255" y="2102"/>
                  </a:cubicBezTo>
                  <a:cubicBezTo>
                    <a:pt x="1821" y="601"/>
                    <a:pt x="487"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8"/>
            <p:cNvSpPr/>
            <p:nvPr/>
          </p:nvSpPr>
          <p:spPr>
            <a:xfrm>
              <a:off x="17375" y="1709938"/>
              <a:ext cx="163775" cy="34975"/>
            </a:xfrm>
            <a:custGeom>
              <a:avLst/>
              <a:gdLst/>
              <a:ahLst/>
              <a:cxnLst/>
              <a:rect l="l" t="t" r="r" b="b"/>
              <a:pathLst>
                <a:path w="6551" h="1399" extrusionOk="0">
                  <a:moveTo>
                    <a:pt x="3" y="1"/>
                  </a:moveTo>
                  <a:cubicBezTo>
                    <a:pt x="1" y="1"/>
                    <a:pt x="4" y="6"/>
                    <a:pt x="13" y="19"/>
                  </a:cubicBezTo>
                  <a:cubicBezTo>
                    <a:pt x="22" y="31"/>
                    <a:pt x="50" y="51"/>
                    <a:pt x="95" y="78"/>
                  </a:cubicBezTo>
                  <a:lnTo>
                    <a:pt x="95" y="78"/>
                  </a:lnTo>
                  <a:cubicBezTo>
                    <a:pt x="42" y="29"/>
                    <a:pt x="9" y="1"/>
                    <a:pt x="3" y="1"/>
                  </a:cubicBezTo>
                  <a:close/>
                  <a:moveTo>
                    <a:pt x="95" y="78"/>
                  </a:moveTo>
                  <a:cubicBezTo>
                    <a:pt x="279" y="246"/>
                    <a:pt x="705" y="657"/>
                    <a:pt x="1080" y="986"/>
                  </a:cubicBezTo>
                  <a:cubicBezTo>
                    <a:pt x="1514" y="1362"/>
                    <a:pt x="1948" y="1387"/>
                    <a:pt x="2056" y="1387"/>
                  </a:cubicBezTo>
                  <a:cubicBezTo>
                    <a:pt x="2072" y="1387"/>
                    <a:pt x="2081" y="1386"/>
                    <a:pt x="2081" y="1386"/>
                  </a:cubicBezTo>
                  <a:cubicBezTo>
                    <a:pt x="2081" y="1386"/>
                    <a:pt x="1998" y="1287"/>
                    <a:pt x="2172" y="1287"/>
                  </a:cubicBezTo>
                  <a:cubicBezTo>
                    <a:pt x="2244" y="1287"/>
                    <a:pt x="2362" y="1304"/>
                    <a:pt x="2548" y="1353"/>
                  </a:cubicBezTo>
                  <a:cubicBezTo>
                    <a:pt x="2657" y="1385"/>
                    <a:pt x="2781" y="1399"/>
                    <a:pt x="2916" y="1399"/>
                  </a:cubicBezTo>
                  <a:cubicBezTo>
                    <a:pt x="3480" y="1399"/>
                    <a:pt x="4230" y="1161"/>
                    <a:pt x="4850" y="1053"/>
                  </a:cubicBezTo>
                  <a:cubicBezTo>
                    <a:pt x="5584" y="919"/>
                    <a:pt x="6051" y="853"/>
                    <a:pt x="6051" y="853"/>
                  </a:cubicBezTo>
                  <a:lnTo>
                    <a:pt x="6551" y="686"/>
                  </a:lnTo>
                  <a:cubicBezTo>
                    <a:pt x="6551" y="686"/>
                    <a:pt x="6290" y="556"/>
                    <a:pt x="5663" y="556"/>
                  </a:cubicBezTo>
                  <a:cubicBezTo>
                    <a:pt x="5287" y="556"/>
                    <a:pt x="4779" y="603"/>
                    <a:pt x="4116" y="753"/>
                  </a:cubicBezTo>
                  <a:cubicBezTo>
                    <a:pt x="3818" y="827"/>
                    <a:pt x="3505" y="858"/>
                    <a:pt x="3190" y="858"/>
                  </a:cubicBezTo>
                  <a:cubicBezTo>
                    <a:pt x="1839" y="858"/>
                    <a:pt x="449" y="284"/>
                    <a:pt x="95" y="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8"/>
            <p:cNvSpPr/>
            <p:nvPr/>
          </p:nvSpPr>
          <p:spPr>
            <a:xfrm>
              <a:off x="46875" y="1479288"/>
              <a:ext cx="58925" cy="249475"/>
            </a:xfrm>
            <a:custGeom>
              <a:avLst/>
              <a:gdLst/>
              <a:ahLst/>
              <a:cxnLst/>
              <a:rect l="l" t="t" r="r" b="b"/>
              <a:pathLst>
                <a:path w="2357" h="9979" extrusionOk="0">
                  <a:moveTo>
                    <a:pt x="1748" y="1"/>
                  </a:moveTo>
                  <a:cubicBezTo>
                    <a:pt x="1609" y="1"/>
                    <a:pt x="1501" y="38"/>
                    <a:pt x="1501" y="38"/>
                  </a:cubicBezTo>
                  <a:cubicBezTo>
                    <a:pt x="1501" y="38"/>
                    <a:pt x="2035" y="7510"/>
                    <a:pt x="0" y="9979"/>
                  </a:cubicBezTo>
                  <a:lnTo>
                    <a:pt x="367" y="9979"/>
                  </a:lnTo>
                  <a:cubicBezTo>
                    <a:pt x="367" y="9979"/>
                    <a:pt x="2169" y="6276"/>
                    <a:pt x="2335" y="839"/>
                  </a:cubicBezTo>
                  <a:cubicBezTo>
                    <a:pt x="2357" y="126"/>
                    <a:pt x="2001" y="1"/>
                    <a:pt x="17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8"/>
            <p:cNvSpPr/>
            <p:nvPr/>
          </p:nvSpPr>
          <p:spPr>
            <a:xfrm>
              <a:off x="-95725" y="1522738"/>
              <a:ext cx="44225" cy="46925"/>
            </a:xfrm>
            <a:custGeom>
              <a:avLst/>
              <a:gdLst/>
              <a:ahLst/>
              <a:cxnLst/>
              <a:rect l="l" t="t" r="r" b="b"/>
              <a:pathLst>
                <a:path w="1769" h="1877" extrusionOk="0">
                  <a:moveTo>
                    <a:pt x="582" y="1"/>
                  </a:moveTo>
                  <a:cubicBezTo>
                    <a:pt x="577" y="1"/>
                    <a:pt x="572" y="1"/>
                    <a:pt x="567" y="1"/>
                  </a:cubicBezTo>
                  <a:cubicBezTo>
                    <a:pt x="0" y="35"/>
                    <a:pt x="634" y="1469"/>
                    <a:pt x="1168" y="1736"/>
                  </a:cubicBezTo>
                  <a:cubicBezTo>
                    <a:pt x="1345" y="1840"/>
                    <a:pt x="1470" y="1876"/>
                    <a:pt x="1558" y="1876"/>
                  </a:cubicBezTo>
                  <a:cubicBezTo>
                    <a:pt x="1752" y="1876"/>
                    <a:pt x="1768" y="1703"/>
                    <a:pt x="1768" y="1703"/>
                  </a:cubicBezTo>
                  <a:cubicBezTo>
                    <a:pt x="1768" y="1703"/>
                    <a:pt x="1081"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8"/>
            <p:cNvSpPr/>
            <p:nvPr/>
          </p:nvSpPr>
          <p:spPr>
            <a:xfrm>
              <a:off x="10050" y="1534088"/>
              <a:ext cx="30175" cy="55975"/>
            </a:xfrm>
            <a:custGeom>
              <a:avLst/>
              <a:gdLst/>
              <a:ahLst/>
              <a:cxnLst/>
              <a:rect l="l" t="t" r="r" b="b"/>
              <a:pathLst>
                <a:path w="1207" h="2239" extrusionOk="0">
                  <a:moveTo>
                    <a:pt x="988" y="0"/>
                  </a:moveTo>
                  <a:cubicBezTo>
                    <a:pt x="809" y="0"/>
                    <a:pt x="552" y="90"/>
                    <a:pt x="339" y="515"/>
                  </a:cubicBezTo>
                  <a:cubicBezTo>
                    <a:pt x="1" y="1192"/>
                    <a:pt x="571" y="2239"/>
                    <a:pt x="818" y="2239"/>
                  </a:cubicBezTo>
                  <a:cubicBezTo>
                    <a:pt x="839" y="2239"/>
                    <a:pt x="858" y="2231"/>
                    <a:pt x="873" y="2216"/>
                  </a:cubicBezTo>
                  <a:cubicBezTo>
                    <a:pt x="1073" y="1982"/>
                    <a:pt x="639" y="615"/>
                    <a:pt x="1207" y="48"/>
                  </a:cubicBezTo>
                  <a:cubicBezTo>
                    <a:pt x="1207" y="48"/>
                    <a:pt x="111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8"/>
            <p:cNvSpPr/>
            <p:nvPr/>
          </p:nvSpPr>
          <p:spPr>
            <a:xfrm>
              <a:off x="9000" y="1465913"/>
              <a:ext cx="47075" cy="35075"/>
            </a:xfrm>
            <a:custGeom>
              <a:avLst/>
              <a:gdLst/>
              <a:ahLst/>
              <a:cxnLst/>
              <a:rect l="l" t="t" r="r" b="b"/>
              <a:pathLst>
                <a:path w="1883" h="1403" extrusionOk="0">
                  <a:moveTo>
                    <a:pt x="903" y="1"/>
                  </a:moveTo>
                  <a:cubicBezTo>
                    <a:pt x="431" y="1"/>
                    <a:pt x="0" y="673"/>
                    <a:pt x="214" y="807"/>
                  </a:cubicBezTo>
                  <a:cubicBezTo>
                    <a:pt x="454" y="966"/>
                    <a:pt x="1076" y="1402"/>
                    <a:pt x="1368" y="1402"/>
                  </a:cubicBezTo>
                  <a:cubicBezTo>
                    <a:pt x="1442" y="1402"/>
                    <a:pt x="1495" y="1374"/>
                    <a:pt x="1515" y="1307"/>
                  </a:cubicBezTo>
                  <a:cubicBezTo>
                    <a:pt x="1515" y="1240"/>
                    <a:pt x="1882" y="640"/>
                    <a:pt x="1249" y="140"/>
                  </a:cubicBezTo>
                  <a:cubicBezTo>
                    <a:pt x="1137" y="41"/>
                    <a:pt x="1019" y="1"/>
                    <a:pt x="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8"/>
            <p:cNvSpPr/>
            <p:nvPr/>
          </p:nvSpPr>
          <p:spPr>
            <a:xfrm>
              <a:off x="-61550" y="1401838"/>
              <a:ext cx="34425" cy="37325"/>
            </a:xfrm>
            <a:custGeom>
              <a:avLst/>
              <a:gdLst/>
              <a:ahLst/>
              <a:cxnLst/>
              <a:rect l="l" t="t" r="r" b="b"/>
              <a:pathLst>
                <a:path w="1377" h="1493" extrusionOk="0">
                  <a:moveTo>
                    <a:pt x="902" y="1"/>
                  </a:moveTo>
                  <a:cubicBezTo>
                    <a:pt x="401" y="1"/>
                    <a:pt x="1" y="668"/>
                    <a:pt x="234" y="901"/>
                  </a:cubicBezTo>
                  <a:cubicBezTo>
                    <a:pt x="437" y="1129"/>
                    <a:pt x="1006" y="1492"/>
                    <a:pt x="1253" y="1492"/>
                  </a:cubicBezTo>
                  <a:cubicBezTo>
                    <a:pt x="1331" y="1492"/>
                    <a:pt x="1377" y="1456"/>
                    <a:pt x="1369" y="1368"/>
                  </a:cubicBezTo>
                  <a:cubicBezTo>
                    <a:pt x="1369" y="1368"/>
                    <a:pt x="1369" y="1"/>
                    <a:pt x="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8"/>
            <p:cNvSpPr/>
            <p:nvPr/>
          </p:nvSpPr>
          <p:spPr>
            <a:xfrm>
              <a:off x="-129925" y="1391938"/>
              <a:ext cx="43025" cy="29375"/>
            </a:xfrm>
            <a:custGeom>
              <a:avLst/>
              <a:gdLst/>
              <a:ahLst/>
              <a:cxnLst/>
              <a:rect l="l" t="t" r="r" b="b"/>
              <a:pathLst>
                <a:path w="1721" h="1175" extrusionOk="0">
                  <a:moveTo>
                    <a:pt x="345" y="1"/>
                  </a:moveTo>
                  <a:cubicBezTo>
                    <a:pt x="313" y="1"/>
                    <a:pt x="287" y="10"/>
                    <a:pt x="268" y="30"/>
                  </a:cubicBezTo>
                  <a:cubicBezTo>
                    <a:pt x="1" y="230"/>
                    <a:pt x="234" y="1097"/>
                    <a:pt x="434" y="1130"/>
                  </a:cubicBezTo>
                  <a:cubicBezTo>
                    <a:pt x="549" y="1130"/>
                    <a:pt x="990" y="1174"/>
                    <a:pt x="1310" y="1174"/>
                  </a:cubicBezTo>
                  <a:cubicBezTo>
                    <a:pt x="1549" y="1174"/>
                    <a:pt x="1721" y="1150"/>
                    <a:pt x="1635" y="1064"/>
                  </a:cubicBezTo>
                  <a:cubicBezTo>
                    <a:pt x="1635" y="1064"/>
                    <a:pt x="684"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8"/>
            <p:cNvSpPr/>
            <p:nvPr/>
          </p:nvSpPr>
          <p:spPr>
            <a:xfrm>
              <a:off x="-184125" y="1417288"/>
              <a:ext cx="36525" cy="29650"/>
            </a:xfrm>
            <a:custGeom>
              <a:avLst/>
              <a:gdLst/>
              <a:ahLst/>
              <a:cxnLst/>
              <a:rect l="l" t="t" r="r" b="b"/>
              <a:pathLst>
                <a:path w="1461" h="1186" extrusionOk="0">
                  <a:moveTo>
                    <a:pt x="224" y="0"/>
                  </a:moveTo>
                  <a:cubicBezTo>
                    <a:pt x="200" y="0"/>
                    <a:pt x="181" y="5"/>
                    <a:pt x="167" y="16"/>
                  </a:cubicBezTo>
                  <a:cubicBezTo>
                    <a:pt x="0" y="116"/>
                    <a:pt x="301" y="1117"/>
                    <a:pt x="568" y="1184"/>
                  </a:cubicBezTo>
                  <a:cubicBezTo>
                    <a:pt x="576" y="1185"/>
                    <a:pt x="585" y="1186"/>
                    <a:pt x="595" y="1186"/>
                  </a:cubicBezTo>
                  <a:cubicBezTo>
                    <a:pt x="849" y="1186"/>
                    <a:pt x="1461" y="777"/>
                    <a:pt x="1268" y="617"/>
                  </a:cubicBezTo>
                  <a:cubicBezTo>
                    <a:pt x="1268" y="617"/>
                    <a:pt x="48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8"/>
            <p:cNvSpPr/>
            <p:nvPr/>
          </p:nvSpPr>
          <p:spPr>
            <a:xfrm>
              <a:off x="-200800" y="1479263"/>
              <a:ext cx="37550" cy="22400"/>
            </a:xfrm>
            <a:custGeom>
              <a:avLst/>
              <a:gdLst/>
              <a:ahLst/>
              <a:cxnLst/>
              <a:rect l="l" t="t" r="r" b="b"/>
              <a:pathLst>
                <a:path w="1502" h="896" extrusionOk="0">
                  <a:moveTo>
                    <a:pt x="86" y="1"/>
                  </a:moveTo>
                  <a:cubicBezTo>
                    <a:pt x="32" y="1"/>
                    <a:pt x="0" y="12"/>
                    <a:pt x="0" y="39"/>
                  </a:cubicBezTo>
                  <a:cubicBezTo>
                    <a:pt x="0" y="191"/>
                    <a:pt x="553" y="895"/>
                    <a:pt x="853" y="895"/>
                  </a:cubicBezTo>
                  <a:cubicBezTo>
                    <a:pt x="883" y="895"/>
                    <a:pt x="910" y="888"/>
                    <a:pt x="934" y="873"/>
                  </a:cubicBezTo>
                  <a:cubicBezTo>
                    <a:pt x="1168" y="706"/>
                    <a:pt x="1501" y="573"/>
                    <a:pt x="1235" y="306"/>
                  </a:cubicBezTo>
                  <a:cubicBezTo>
                    <a:pt x="1235" y="306"/>
                    <a:pt x="366"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8"/>
            <p:cNvSpPr/>
            <p:nvPr/>
          </p:nvSpPr>
          <p:spPr>
            <a:xfrm>
              <a:off x="-193025" y="1528213"/>
              <a:ext cx="25600" cy="22825"/>
            </a:xfrm>
            <a:custGeom>
              <a:avLst/>
              <a:gdLst/>
              <a:ahLst/>
              <a:cxnLst/>
              <a:rect l="l" t="t" r="r" b="b"/>
              <a:pathLst>
                <a:path w="1024" h="913" extrusionOk="0">
                  <a:moveTo>
                    <a:pt x="109" y="0"/>
                  </a:moveTo>
                  <a:cubicBezTo>
                    <a:pt x="38" y="0"/>
                    <a:pt x="1" y="23"/>
                    <a:pt x="23" y="83"/>
                  </a:cubicBezTo>
                  <a:cubicBezTo>
                    <a:pt x="130" y="271"/>
                    <a:pt x="583" y="912"/>
                    <a:pt x="826" y="912"/>
                  </a:cubicBezTo>
                  <a:cubicBezTo>
                    <a:pt x="884" y="912"/>
                    <a:pt x="931" y="874"/>
                    <a:pt x="957" y="783"/>
                  </a:cubicBezTo>
                  <a:lnTo>
                    <a:pt x="1024" y="283"/>
                  </a:lnTo>
                  <a:cubicBezTo>
                    <a:pt x="1024" y="283"/>
                    <a:pt x="358"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8"/>
            <p:cNvSpPr/>
            <p:nvPr/>
          </p:nvSpPr>
          <p:spPr>
            <a:xfrm>
              <a:off x="103575" y="1668688"/>
              <a:ext cx="140125" cy="66750"/>
            </a:xfrm>
            <a:custGeom>
              <a:avLst/>
              <a:gdLst/>
              <a:ahLst/>
              <a:cxnLst/>
              <a:rect l="l" t="t" r="r" b="b"/>
              <a:pathLst>
                <a:path w="5605" h="2670" extrusionOk="0">
                  <a:moveTo>
                    <a:pt x="5605" y="1"/>
                  </a:moveTo>
                  <a:lnTo>
                    <a:pt x="5605" y="1"/>
                  </a:lnTo>
                  <a:cubicBezTo>
                    <a:pt x="5604" y="1"/>
                    <a:pt x="2669" y="2036"/>
                    <a:pt x="1" y="2503"/>
                  </a:cubicBezTo>
                  <a:lnTo>
                    <a:pt x="801" y="2669"/>
                  </a:lnTo>
                  <a:cubicBezTo>
                    <a:pt x="801" y="2669"/>
                    <a:pt x="3637" y="1669"/>
                    <a:pt x="5571" y="201"/>
                  </a:cubicBezTo>
                  <a:lnTo>
                    <a:pt x="56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8"/>
            <p:cNvSpPr/>
            <p:nvPr/>
          </p:nvSpPr>
          <p:spPr>
            <a:xfrm>
              <a:off x="18800" y="1739913"/>
              <a:ext cx="48950" cy="244250"/>
            </a:xfrm>
            <a:custGeom>
              <a:avLst/>
              <a:gdLst/>
              <a:ahLst/>
              <a:cxnLst/>
              <a:rect l="l" t="t" r="r" b="b"/>
              <a:pathLst>
                <a:path w="1958" h="9770" extrusionOk="0">
                  <a:moveTo>
                    <a:pt x="685" y="0"/>
                  </a:moveTo>
                  <a:cubicBezTo>
                    <a:pt x="660" y="0"/>
                    <a:pt x="744" y="375"/>
                    <a:pt x="1057" y="1522"/>
                  </a:cubicBezTo>
                  <a:lnTo>
                    <a:pt x="1157" y="1322"/>
                  </a:lnTo>
                  <a:cubicBezTo>
                    <a:pt x="1157" y="1322"/>
                    <a:pt x="730" y="0"/>
                    <a:pt x="685" y="0"/>
                  </a:cubicBezTo>
                  <a:close/>
                  <a:moveTo>
                    <a:pt x="1057" y="1522"/>
                  </a:moveTo>
                  <a:cubicBezTo>
                    <a:pt x="1957" y="4824"/>
                    <a:pt x="223" y="8827"/>
                    <a:pt x="223" y="8827"/>
                  </a:cubicBezTo>
                  <a:cubicBezTo>
                    <a:pt x="223" y="8827"/>
                    <a:pt x="1" y="9770"/>
                    <a:pt x="177" y="9770"/>
                  </a:cubicBezTo>
                  <a:cubicBezTo>
                    <a:pt x="237" y="9770"/>
                    <a:pt x="344" y="9659"/>
                    <a:pt x="523" y="9361"/>
                  </a:cubicBezTo>
                  <a:cubicBezTo>
                    <a:pt x="1190" y="8226"/>
                    <a:pt x="1690" y="2055"/>
                    <a:pt x="1690" y="2055"/>
                  </a:cubicBezTo>
                  <a:lnTo>
                    <a:pt x="1057" y="1522"/>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8"/>
            <p:cNvSpPr/>
            <p:nvPr/>
          </p:nvSpPr>
          <p:spPr>
            <a:xfrm>
              <a:off x="-543550" y="1553763"/>
              <a:ext cx="657150" cy="863425"/>
            </a:xfrm>
            <a:custGeom>
              <a:avLst/>
              <a:gdLst/>
              <a:ahLst/>
              <a:cxnLst/>
              <a:rect l="l" t="t" r="r" b="b"/>
              <a:pathLst>
                <a:path w="26286" h="34537" extrusionOk="0">
                  <a:moveTo>
                    <a:pt x="6357" y="0"/>
                  </a:moveTo>
                  <a:cubicBezTo>
                    <a:pt x="4256" y="0"/>
                    <a:pt x="1253" y="2655"/>
                    <a:pt x="668" y="5232"/>
                  </a:cubicBezTo>
                  <a:cubicBezTo>
                    <a:pt x="1" y="8134"/>
                    <a:pt x="468" y="9568"/>
                    <a:pt x="1135" y="11436"/>
                  </a:cubicBezTo>
                  <a:cubicBezTo>
                    <a:pt x="1735" y="13304"/>
                    <a:pt x="3136" y="14572"/>
                    <a:pt x="5671" y="15506"/>
                  </a:cubicBezTo>
                  <a:cubicBezTo>
                    <a:pt x="6385" y="15778"/>
                    <a:pt x="7025" y="15876"/>
                    <a:pt x="7576" y="15876"/>
                  </a:cubicBezTo>
                  <a:cubicBezTo>
                    <a:pt x="8981" y="15876"/>
                    <a:pt x="9807" y="15239"/>
                    <a:pt x="9808" y="15239"/>
                  </a:cubicBezTo>
                  <a:lnTo>
                    <a:pt x="9808" y="15239"/>
                  </a:lnTo>
                  <a:cubicBezTo>
                    <a:pt x="8373" y="17340"/>
                    <a:pt x="8507" y="19175"/>
                    <a:pt x="8807" y="21910"/>
                  </a:cubicBezTo>
                  <a:cubicBezTo>
                    <a:pt x="9107" y="24579"/>
                    <a:pt x="10074" y="24612"/>
                    <a:pt x="10308" y="26814"/>
                  </a:cubicBezTo>
                  <a:cubicBezTo>
                    <a:pt x="10508" y="29015"/>
                    <a:pt x="10241" y="30150"/>
                    <a:pt x="11242" y="30783"/>
                  </a:cubicBezTo>
                  <a:cubicBezTo>
                    <a:pt x="12276" y="31417"/>
                    <a:pt x="12276" y="32851"/>
                    <a:pt x="14377" y="34252"/>
                  </a:cubicBezTo>
                  <a:cubicBezTo>
                    <a:pt x="14675" y="34443"/>
                    <a:pt x="15051" y="34537"/>
                    <a:pt x="15485" y="34537"/>
                  </a:cubicBezTo>
                  <a:cubicBezTo>
                    <a:pt x="18163" y="34537"/>
                    <a:pt x="23046" y="30975"/>
                    <a:pt x="25285" y="24746"/>
                  </a:cubicBezTo>
                  <a:cubicBezTo>
                    <a:pt x="26052" y="22477"/>
                    <a:pt x="26286" y="19976"/>
                    <a:pt x="26186" y="17607"/>
                  </a:cubicBezTo>
                  <a:lnTo>
                    <a:pt x="26052" y="15839"/>
                  </a:lnTo>
                  <a:cubicBezTo>
                    <a:pt x="25619" y="11403"/>
                    <a:pt x="24285" y="7767"/>
                    <a:pt x="24285" y="7767"/>
                  </a:cubicBezTo>
                  <a:lnTo>
                    <a:pt x="11275" y="1629"/>
                  </a:lnTo>
                  <a:cubicBezTo>
                    <a:pt x="11275" y="1629"/>
                    <a:pt x="9207" y="1095"/>
                    <a:pt x="7172" y="161"/>
                  </a:cubicBezTo>
                  <a:cubicBezTo>
                    <a:pt x="6924" y="51"/>
                    <a:pt x="6649" y="0"/>
                    <a:pt x="6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8"/>
            <p:cNvSpPr/>
            <p:nvPr/>
          </p:nvSpPr>
          <p:spPr>
            <a:xfrm>
              <a:off x="-460150" y="1580288"/>
              <a:ext cx="497875" cy="334525"/>
            </a:xfrm>
            <a:custGeom>
              <a:avLst/>
              <a:gdLst/>
              <a:ahLst/>
              <a:cxnLst/>
              <a:rect l="l" t="t" r="r" b="b"/>
              <a:pathLst>
                <a:path w="19915" h="13381" extrusionOk="0">
                  <a:moveTo>
                    <a:pt x="2535" y="902"/>
                  </a:moveTo>
                  <a:lnTo>
                    <a:pt x="2535" y="902"/>
                  </a:lnTo>
                  <a:cubicBezTo>
                    <a:pt x="2558" y="915"/>
                    <a:pt x="2603" y="934"/>
                    <a:pt x="2665" y="954"/>
                  </a:cubicBezTo>
                  <a:lnTo>
                    <a:pt x="2665" y="954"/>
                  </a:lnTo>
                  <a:cubicBezTo>
                    <a:pt x="2604" y="924"/>
                    <a:pt x="2557" y="907"/>
                    <a:pt x="2535" y="902"/>
                  </a:cubicBezTo>
                  <a:close/>
                  <a:moveTo>
                    <a:pt x="5310" y="1"/>
                  </a:moveTo>
                  <a:cubicBezTo>
                    <a:pt x="4998" y="1"/>
                    <a:pt x="5121" y="569"/>
                    <a:pt x="4670" y="902"/>
                  </a:cubicBezTo>
                  <a:cubicBezTo>
                    <a:pt x="4433" y="1064"/>
                    <a:pt x="4099" y="1119"/>
                    <a:pt x="3764" y="1119"/>
                  </a:cubicBezTo>
                  <a:cubicBezTo>
                    <a:pt x="3325" y="1119"/>
                    <a:pt x="2886" y="1025"/>
                    <a:pt x="2665" y="954"/>
                  </a:cubicBezTo>
                  <a:lnTo>
                    <a:pt x="2665" y="954"/>
                  </a:lnTo>
                  <a:cubicBezTo>
                    <a:pt x="2974" y="1104"/>
                    <a:pt x="3648" y="1595"/>
                    <a:pt x="3369" y="2736"/>
                  </a:cubicBezTo>
                  <a:cubicBezTo>
                    <a:pt x="3096" y="3964"/>
                    <a:pt x="1015" y="4076"/>
                    <a:pt x="267" y="4076"/>
                  </a:cubicBezTo>
                  <a:cubicBezTo>
                    <a:pt x="101" y="4076"/>
                    <a:pt x="0" y="4071"/>
                    <a:pt x="0" y="4071"/>
                  </a:cubicBezTo>
                  <a:lnTo>
                    <a:pt x="0" y="4071"/>
                  </a:lnTo>
                  <a:cubicBezTo>
                    <a:pt x="0" y="4071"/>
                    <a:pt x="601" y="4304"/>
                    <a:pt x="1101" y="5138"/>
                  </a:cubicBezTo>
                  <a:cubicBezTo>
                    <a:pt x="1635" y="5972"/>
                    <a:pt x="300" y="7106"/>
                    <a:pt x="300" y="7106"/>
                  </a:cubicBezTo>
                  <a:cubicBezTo>
                    <a:pt x="1535" y="7773"/>
                    <a:pt x="667" y="8641"/>
                    <a:pt x="667" y="8641"/>
                  </a:cubicBezTo>
                  <a:cubicBezTo>
                    <a:pt x="667" y="8641"/>
                    <a:pt x="747" y="8621"/>
                    <a:pt x="886" y="8621"/>
                  </a:cubicBezTo>
                  <a:cubicBezTo>
                    <a:pt x="1151" y="8621"/>
                    <a:pt x="1634" y="8692"/>
                    <a:pt x="2202" y="9108"/>
                  </a:cubicBezTo>
                  <a:cubicBezTo>
                    <a:pt x="3056" y="9708"/>
                    <a:pt x="761" y="10819"/>
                    <a:pt x="1374" y="10819"/>
                  </a:cubicBezTo>
                  <a:cubicBezTo>
                    <a:pt x="1407" y="10819"/>
                    <a:pt x="1449" y="10816"/>
                    <a:pt x="1501" y="10809"/>
                  </a:cubicBezTo>
                  <a:cubicBezTo>
                    <a:pt x="1556" y="10800"/>
                    <a:pt x="1609" y="10795"/>
                    <a:pt x="1660" y="10795"/>
                  </a:cubicBezTo>
                  <a:cubicBezTo>
                    <a:pt x="2539" y="10795"/>
                    <a:pt x="2861" y="12080"/>
                    <a:pt x="3303" y="12143"/>
                  </a:cubicBezTo>
                  <a:cubicBezTo>
                    <a:pt x="3341" y="12151"/>
                    <a:pt x="3385" y="12155"/>
                    <a:pt x="3433" y="12155"/>
                  </a:cubicBezTo>
                  <a:cubicBezTo>
                    <a:pt x="3703" y="12155"/>
                    <a:pt x="4113" y="12044"/>
                    <a:pt x="4533" y="12044"/>
                  </a:cubicBezTo>
                  <a:cubicBezTo>
                    <a:pt x="4946" y="12044"/>
                    <a:pt x="5367" y="12151"/>
                    <a:pt x="5671" y="12577"/>
                  </a:cubicBezTo>
                  <a:cubicBezTo>
                    <a:pt x="6244" y="13314"/>
                    <a:pt x="8894" y="13381"/>
                    <a:pt x="9839" y="13381"/>
                  </a:cubicBezTo>
                  <a:cubicBezTo>
                    <a:pt x="10048" y="13381"/>
                    <a:pt x="10174" y="13377"/>
                    <a:pt x="10174" y="13377"/>
                  </a:cubicBezTo>
                  <a:cubicBezTo>
                    <a:pt x="10174" y="13377"/>
                    <a:pt x="10341" y="13244"/>
                    <a:pt x="10608" y="13077"/>
                  </a:cubicBezTo>
                  <a:cubicBezTo>
                    <a:pt x="12276" y="11876"/>
                    <a:pt x="18447" y="7440"/>
                    <a:pt x="19914" y="6706"/>
                  </a:cubicBezTo>
                  <a:cubicBezTo>
                    <a:pt x="18547" y="5972"/>
                    <a:pt x="14911" y="4638"/>
                    <a:pt x="11575" y="3203"/>
                  </a:cubicBezTo>
                  <a:cubicBezTo>
                    <a:pt x="9340" y="2203"/>
                    <a:pt x="7205" y="1202"/>
                    <a:pt x="5971" y="335"/>
                  </a:cubicBezTo>
                  <a:cubicBezTo>
                    <a:pt x="5634" y="94"/>
                    <a:pt x="5436" y="1"/>
                    <a:pt x="5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8"/>
            <p:cNvSpPr/>
            <p:nvPr/>
          </p:nvSpPr>
          <p:spPr>
            <a:xfrm>
              <a:off x="-285875" y="1749588"/>
              <a:ext cx="407825" cy="550925"/>
            </a:xfrm>
            <a:custGeom>
              <a:avLst/>
              <a:gdLst/>
              <a:ahLst/>
              <a:cxnLst/>
              <a:rect l="l" t="t" r="r" b="b"/>
              <a:pathLst>
                <a:path w="16313" h="22037" extrusionOk="0">
                  <a:moveTo>
                    <a:pt x="13177" y="1"/>
                  </a:moveTo>
                  <a:cubicBezTo>
                    <a:pt x="13144" y="101"/>
                    <a:pt x="13044" y="134"/>
                    <a:pt x="12977" y="267"/>
                  </a:cubicBezTo>
                  <a:cubicBezTo>
                    <a:pt x="10842" y="2336"/>
                    <a:pt x="7073" y="4637"/>
                    <a:pt x="4171" y="6572"/>
                  </a:cubicBezTo>
                  <a:cubicBezTo>
                    <a:pt x="1869" y="8073"/>
                    <a:pt x="101" y="9307"/>
                    <a:pt x="68" y="10008"/>
                  </a:cubicBezTo>
                  <a:cubicBezTo>
                    <a:pt x="1" y="11676"/>
                    <a:pt x="1335" y="10775"/>
                    <a:pt x="1769" y="11576"/>
                  </a:cubicBezTo>
                  <a:cubicBezTo>
                    <a:pt x="2236" y="12409"/>
                    <a:pt x="902" y="13243"/>
                    <a:pt x="1102" y="13977"/>
                  </a:cubicBezTo>
                  <a:cubicBezTo>
                    <a:pt x="1335" y="14744"/>
                    <a:pt x="2736" y="14411"/>
                    <a:pt x="1936" y="16646"/>
                  </a:cubicBezTo>
                  <a:cubicBezTo>
                    <a:pt x="1390" y="18260"/>
                    <a:pt x="2769" y="22037"/>
                    <a:pt x="5955" y="22037"/>
                  </a:cubicBezTo>
                  <a:cubicBezTo>
                    <a:pt x="7246" y="22037"/>
                    <a:pt x="8833" y="21417"/>
                    <a:pt x="10709" y="19781"/>
                  </a:cubicBezTo>
                  <a:cubicBezTo>
                    <a:pt x="11509" y="19114"/>
                    <a:pt x="12110" y="18280"/>
                    <a:pt x="12610" y="17413"/>
                  </a:cubicBezTo>
                  <a:cubicBezTo>
                    <a:pt x="16313" y="11008"/>
                    <a:pt x="13511" y="301"/>
                    <a:pt x="13511" y="301"/>
                  </a:cubicBezTo>
                  <a:cubicBezTo>
                    <a:pt x="13511" y="234"/>
                    <a:pt x="13377" y="134"/>
                    <a:pt x="13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8"/>
            <p:cNvSpPr/>
            <p:nvPr/>
          </p:nvSpPr>
          <p:spPr>
            <a:xfrm>
              <a:off x="36875" y="1744763"/>
              <a:ext cx="9550" cy="6525"/>
            </a:xfrm>
            <a:custGeom>
              <a:avLst/>
              <a:gdLst/>
              <a:ahLst/>
              <a:cxnLst/>
              <a:rect l="l" t="t" r="r" b="b"/>
              <a:pathLst>
                <a:path w="382" h="261" extrusionOk="0">
                  <a:moveTo>
                    <a:pt x="301" y="1"/>
                  </a:moveTo>
                  <a:cubicBezTo>
                    <a:pt x="243" y="1"/>
                    <a:pt x="139" y="44"/>
                    <a:pt x="0" y="127"/>
                  </a:cubicBezTo>
                  <a:cubicBezTo>
                    <a:pt x="100" y="160"/>
                    <a:pt x="134" y="194"/>
                    <a:pt x="234" y="260"/>
                  </a:cubicBezTo>
                  <a:cubicBezTo>
                    <a:pt x="370" y="85"/>
                    <a:pt x="381" y="1"/>
                    <a:pt x="301"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8"/>
            <p:cNvSpPr/>
            <p:nvPr/>
          </p:nvSpPr>
          <p:spPr>
            <a:xfrm>
              <a:off x="-257500" y="1747088"/>
              <a:ext cx="300225" cy="493700"/>
            </a:xfrm>
            <a:custGeom>
              <a:avLst/>
              <a:gdLst/>
              <a:ahLst/>
              <a:cxnLst/>
              <a:rect l="l" t="t" r="r" b="b"/>
              <a:pathLst>
                <a:path w="12009" h="19748" extrusionOk="0">
                  <a:moveTo>
                    <a:pt x="11742" y="0"/>
                  </a:moveTo>
                  <a:cubicBezTo>
                    <a:pt x="11608" y="2903"/>
                    <a:pt x="10407" y="5571"/>
                    <a:pt x="9407" y="7706"/>
                  </a:cubicBezTo>
                  <a:cubicBezTo>
                    <a:pt x="9006" y="8607"/>
                    <a:pt x="8606" y="9441"/>
                    <a:pt x="8373" y="10208"/>
                  </a:cubicBezTo>
                  <a:cubicBezTo>
                    <a:pt x="8072" y="11108"/>
                    <a:pt x="8039" y="11676"/>
                    <a:pt x="8039" y="12176"/>
                  </a:cubicBezTo>
                  <a:cubicBezTo>
                    <a:pt x="8006" y="12943"/>
                    <a:pt x="8006" y="13610"/>
                    <a:pt x="6505" y="15612"/>
                  </a:cubicBezTo>
                  <a:cubicBezTo>
                    <a:pt x="4236" y="18847"/>
                    <a:pt x="667" y="18847"/>
                    <a:pt x="600" y="18847"/>
                  </a:cubicBezTo>
                  <a:lnTo>
                    <a:pt x="0" y="19748"/>
                  </a:lnTo>
                  <a:cubicBezTo>
                    <a:pt x="33" y="19748"/>
                    <a:pt x="4403" y="19047"/>
                    <a:pt x="6738" y="15845"/>
                  </a:cubicBezTo>
                  <a:cubicBezTo>
                    <a:pt x="8239" y="13744"/>
                    <a:pt x="8273" y="13077"/>
                    <a:pt x="8273" y="12243"/>
                  </a:cubicBezTo>
                  <a:cubicBezTo>
                    <a:pt x="8273" y="11776"/>
                    <a:pt x="8339" y="11242"/>
                    <a:pt x="8606" y="10341"/>
                  </a:cubicBezTo>
                  <a:cubicBezTo>
                    <a:pt x="8873" y="9574"/>
                    <a:pt x="9240" y="8740"/>
                    <a:pt x="9674" y="7839"/>
                  </a:cubicBezTo>
                  <a:cubicBezTo>
                    <a:pt x="10674" y="5671"/>
                    <a:pt x="11875" y="3003"/>
                    <a:pt x="12009" y="34"/>
                  </a:cubicBezTo>
                  <a:lnTo>
                    <a:pt x="117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8"/>
            <p:cNvSpPr/>
            <p:nvPr/>
          </p:nvSpPr>
          <p:spPr>
            <a:xfrm>
              <a:off x="-274200" y="2038963"/>
              <a:ext cx="223525" cy="135125"/>
            </a:xfrm>
            <a:custGeom>
              <a:avLst/>
              <a:gdLst/>
              <a:ahLst/>
              <a:cxnLst/>
              <a:rect l="l" t="t" r="r" b="b"/>
              <a:pathLst>
                <a:path w="8941" h="5405" extrusionOk="0">
                  <a:moveTo>
                    <a:pt x="8874" y="1"/>
                  </a:moveTo>
                  <a:cubicBezTo>
                    <a:pt x="8841" y="1"/>
                    <a:pt x="5638" y="668"/>
                    <a:pt x="3770" y="2769"/>
                  </a:cubicBezTo>
                  <a:cubicBezTo>
                    <a:pt x="2974" y="3636"/>
                    <a:pt x="2300" y="3887"/>
                    <a:pt x="1786" y="3887"/>
                  </a:cubicBezTo>
                  <a:cubicBezTo>
                    <a:pt x="1073" y="3887"/>
                    <a:pt x="668" y="3403"/>
                    <a:pt x="668" y="3403"/>
                  </a:cubicBezTo>
                  <a:lnTo>
                    <a:pt x="1" y="5404"/>
                  </a:lnTo>
                  <a:cubicBezTo>
                    <a:pt x="68" y="5404"/>
                    <a:pt x="2036" y="5004"/>
                    <a:pt x="3937" y="2903"/>
                  </a:cubicBezTo>
                  <a:cubicBezTo>
                    <a:pt x="5772" y="868"/>
                    <a:pt x="8907" y="201"/>
                    <a:pt x="8941" y="201"/>
                  </a:cubicBezTo>
                  <a:lnTo>
                    <a:pt x="88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8"/>
            <p:cNvSpPr/>
            <p:nvPr/>
          </p:nvSpPr>
          <p:spPr>
            <a:xfrm>
              <a:off x="-292525" y="1927213"/>
              <a:ext cx="283550" cy="76350"/>
            </a:xfrm>
            <a:custGeom>
              <a:avLst/>
              <a:gdLst/>
              <a:ahLst/>
              <a:cxnLst/>
              <a:rect l="l" t="t" r="r" b="b"/>
              <a:pathLst>
                <a:path w="11342" h="3054" extrusionOk="0">
                  <a:moveTo>
                    <a:pt x="11175" y="1"/>
                  </a:moveTo>
                  <a:cubicBezTo>
                    <a:pt x="11143" y="33"/>
                    <a:pt x="6849" y="2782"/>
                    <a:pt x="3553" y="2782"/>
                  </a:cubicBezTo>
                  <a:cubicBezTo>
                    <a:pt x="3423" y="2782"/>
                    <a:pt x="3295" y="2778"/>
                    <a:pt x="3169" y="2769"/>
                  </a:cubicBezTo>
                  <a:cubicBezTo>
                    <a:pt x="1334" y="2669"/>
                    <a:pt x="1134" y="1869"/>
                    <a:pt x="934" y="1535"/>
                  </a:cubicBezTo>
                  <a:cubicBezTo>
                    <a:pt x="873" y="1438"/>
                    <a:pt x="791" y="1407"/>
                    <a:pt x="710" y="1407"/>
                  </a:cubicBezTo>
                  <a:cubicBezTo>
                    <a:pt x="569" y="1407"/>
                    <a:pt x="434" y="1502"/>
                    <a:pt x="434" y="1502"/>
                  </a:cubicBezTo>
                  <a:lnTo>
                    <a:pt x="133" y="1402"/>
                  </a:lnTo>
                  <a:lnTo>
                    <a:pt x="133" y="1402"/>
                  </a:lnTo>
                  <a:cubicBezTo>
                    <a:pt x="133" y="1468"/>
                    <a:pt x="0" y="1735"/>
                    <a:pt x="267" y="2069"/>
                  </a:cubicBezTo>
                  <a:cubicBezTo>
                    <a:pt x="634" y="2636"/>
                    <a:pt x="1601" y="2903"/>
                    <a:pt x="3169" y="3036"/>
                  </a:cubicBezTo>
                  <a:cubicBezTo>
                    <a:pt x="3317" y="3048"/>
                    <a:pt x="3466" y="3053"/>
                    <a:pt x="3618" y="3053"/>
                  </a:cubicBezTo>
                  <a:cubicBezTo>
                    <a:pt x="6987" y="3053"/>
                    <a:pt x="11150" y="328"/>
                    <a:pt x="11341" y="201"/>
                  </a:cubicBezTo>
                  <a:lnTo>
                    <a:pt x="111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8"/>
            <p:cNvSpPr/>
            <p:nvPr/>
          </p:nvSpPr>
          <p:spPr>
            <a:xfrm>
              <a:off x="-205800" y="2126538"/>
              <a:ext cx="179300" cy="180150"/>
            </a:xfrm>
            <a:custGeom>
              <a:avLst/>
              <a:gdLst/>
              <a:ahLst/>
              <a:cxnLst/>
              <a:rect l="l" t="t" r="r" b="b"/>
              <a:pathLst>
                <a:path w="7172" h="7206" extrusionOk="0">
                  <a:moveTo>
                    <a:pt x="6972" y="0"/>
                  </a:moveTo>
                  <a:cubicBezTo>
                    <a:pt x="5137" y="4670"/>
                    <a:pt x="34" y="6605"/>
                    <a:pt x="0" y="6605"/>
                  </a:cubicBezTo>
                  <a:lnTo>
                    <a:pt x="601" y="7205"/>
                  </a:lnTo>
                  <a:cubicBezTo>
                    <a:pt x="634" y="7205"/>
                    <a:pt x="5337" y="4837"/>
                    <a:pt x="7172" y="67"/>
                  </a:cubicBezTo>
                  <a:lnTo>
                    <a:pt x="69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8"/>
            <p:cNvSpPr/>
            <p:nvPr/>
          </p:nvSpPr>
          <p:spPr>
            <a:xfrm>
              <a:off x="-140750" y="2101513"/>
              <a:ext cx="164300" cy="226850"/>
            </a:xfrm>
            <a:custGeom>
              <a:avLst/>
              <a:gdLst/>
              <a:ahLst/>
              <a:cxnLst/>
              <a:rect l="l" t="t" r="r" b="b"/>
              <a:pathLst>
                <a:path w="6572" h="9074" extrusionOk="0">
                  <a:moveTo>
                    <a:pt x="6338" y="0"/>
                  </a:moveTo>
                  <a:cubicBezTo>
                    <a:pt x="5371" y="5004"/>
                    <a:pt x="67" y="8773"/>
                    <a:pt x="0" y="8840"/>
                  </a:cubicBezTo>
                  <a:lnTo>
                    <a:pt x="901" y="9073"/>
                  </a:lnTo>
                  <a:cubicBezTo>
                    <a:pt x="934" y="9040"/>
                    <a:pt x="5537" y="5104"/>
                    <a:pt x="6571" y="67"/>
                  </a:cubicBezTo>
                  <a:lnTo>
                    <a:pt x="63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8"/>
            <p:cNvSpPr/>
            <p:nvPr/>
          </p:nvSpPr>
          <p:spPr>
            <a:xfrm>
              <a:off x="-5675" y="2074813"/>
              <a:ext cx="60900" cy="173500"/>
            </a:xfrm>
            <a:custGeom>
              <a:avLst/>
              <a:gdLst/>
              <a:ahLst/>
              <a:cxnLst/>
              <a:rect l="l" t="t" r="r" b="b"/>
              <a:pathLst>
                <a:path w="2436" h="6940" extrusionOk="0">
                  <a:moveTo>
                    <a:pt x="2036" y="1"/>
                  </a:moveTo>
                  <a:cubicBezTo>
                    <a:pt x="2169" y="2469"/>
                    <a:pt x="1" y="6906"/>
                    <a:pt x="1" y="6939"/>
                  </a:cubicBezTo>
                  <a:lnTo>
                    <a:pt x="968" y="6572"/>
                  </a:lnTo>
                  <a:cubicBezTo>
                    <a:pt x="1002" y="6405"/>
                    <a:pt x="2436" y="2469"/>
                    <a:pt x="2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8"/>
            <p:cNvSpPr/>
            <p:nvPr/>
          </p:nvSpPr>
          <p:spPr>
            <a:xfrm>
              <a:off x="-77375" y="1981413"/>
              <a:ext cx="161800" cy="156675"/>
            </a:xfrm>
            <a:custGeom>
              <a:avLst/>
              <a:gdLst/>
              <a:ahLst/>
              <a:cxnLst/>
              <a:rect l="l" t="t" r="r" b="b"/>
              <a:pathLst>
                <a:path w="6472" h="6267" extrusionOk="0">
                  <a:moveTo>
                    <a:pt x="5337" y="3036"/>
                  </a:moveTo>
                  <a:cubicBezTo>
                    <a:pt x="5237" y="3303"/>
                    <a:pt x="5137" y="3503"/>
                    <a:pt x="5004" y="3737"/>
                  </a:cubicBezTo>
                  <a:cubicBezTo>
                    <a:pt x="4970" y="3770"/>
                    <a:pt x="4970" y="3870"/>
                    <a:pt x="4904" y="3904"/>
                  </a:cubicBezTo>
                  <a:cubicBezTo>
                    <a:pt x="4670" y="4371"/>
                    <a:pt x="4370" y="4738"/>
                    <a:pt x="4036" y="5004"/>
                  </a:cubicBezTo>
                  <a:cubicBezTo>
                    <a:pt x="3970" y="5038"/>
                    <a:pt x="3870" y="5138"/>
                    <a:pt x="3803" y="5138"/>
                  </a:cubicBezTo>
                  <a:lnTo>
                    <a:pt x="3736" y="5138"/>
                  </a:lnTo>
                  <a:cubicBezTo>
                    <a:pt x="3636" y="5171"/>
                    <a:pt x="3536" y="5188"/>
                    <a:pt x="3436" y="5188"/>
                  </a:cubicBezTo>
                  <a:cubicBezTo>
                    <a:pt x="3336" y="5188"/>
                    <a:pt x="3236" y="5171"/>
                    <a:pt x="3136" y="5138"/>
                  </a:cubicBezTo>
                  <a:lnTo>
                    <a:pt x="3036" y="5071"/>
                  </a:lnTo>
                  <a:lnTo>
                    <a:pt x="3002" y="5138"/>
                  </a:lnTo>
                  <a:cubicBezTo>
                    <a:pt x="2802" y="5305"/>
                    <a:pt x="2302" y="5572"/>
                    <a:pt x="1868" y="5738"/>
                  </a:cubicBezTo>
                  <a:cubicBezTo>
                    <a:pt x="1835" y="5738"/>
                    <a:pt x="1835" y="5805"/>
                    <a:pt x="1801" y="5805"/>
                  </a:cubicBezTo>
                  <a:cubicBezTo>
                    <a:pt x="1601" y="5855"/>
                    <a:pt x="1409" y="5897"/>
                    <a:pt x="1247" y="5897"/>
                  </a:cubicBezTo>
                  <a:cubicBezTo>
                    <a:pt x="1084" y="5897"/>
                    <a:pt x="951" y="5855"/>
                    <a:pt x="867" y="5738"/>
                  </a:cubicBezTo>
                  <a:lnTo>
                    <a:pt x="334" y="5171"/>
                  </a:lnTo>
                  <a:lnTo>
                    <a:pt x="901" y="4004"/>
                  </a:lnTo>
                  <a:cubicBezTo>
                    <a:pt x="1034" y="4204"/>
                    <a:pt x="1334" y="4537"/>
                    <a:pt x="1668" y="4604"/>
                  </a:cubicBezTo>
                  <a:cubicBezTo>
                    <a:pt x="1732" y="4632"/>
                    <a:pt x="1797" y="4644"/>
                    <a:pt x="1861" y="4644"/>
                  </a:cubicBezTo>
                  <a:cubicBezTo>
                    <a:pt x="2030" y="4644"/>
                    <a:pt x="2199" y="4558"/>
                    <a:pt x="2369" y="4437"/>
                  </a:cubicBezTo>
                  <a:cubicBezTo>
                    <a:pt x="2927" y="4055"/>
                    <a:pt x="3434" y="3647"/>
                    <a:pt x="3752" y="3647"/>
                  </a:cubicBezTo>
                  <a:cubicBezTo>
                    <a:pt x="3795" y="3647"/>
                    <a:pt x="3834" y="3654"/>
                    <a:pt x="3870" y="3670"/>
                  </a:cubicBezTo>
                  <a:cubicBezTo>
                    <a:pt x="3903" y="3670"/>
                    <a:pt x="3970" y="3704"/>
                    <a:pt x="3970" y="3704"/>
                  </a:cubicBezTo>
                  <a:cubicBezTo>
                    <a:pt x="4056" y="3761"/>
                    <a:pt x="4192" y="3844"/>
                    <a:pt x="4378" y="3844"/>
                  </a:cubicBezTo>
                  <a:cubicBezTo>
                    <a:pt x="4407" y="3844"/>
                    <a:pt x="4438" y="3841"/>
                    <a:pt x="4470" y="3837"/>
                  </a:cubicBezTo>
                  <a:cubicBezTo>
                    <a:pt x="4496" y="3846"/>
                    <a:pt x="4523" y="3850"/>
                    <a:pt x="4551" y="3850"/>
                  </a:cubicBezTo>
                  <a:cubicBezTo>
                    <a:pt x="4735" y="3850"/>
                    <a:pt x="4961" y="3645"/>
                    <a:pt x="5337" y="3036"/>
                  </a:cubicBezTo>
                  <a:close/>
                  <a:moveTo>
                    <a:pt x="6205" y="1"/>
                  </a:moveTo>
                  <a:cubicBezTo>
                    <a:pt x="5504" y="1702"/>
                    <a:pt x="4804" y="3670"/>
                    <a:pt x="4370" y="3737"/>
                  </a:cubicBezTo>
                  <a:cubicBezTo>
                    <a:pt x="4334" y="3746"/>
                    <a:pt x="4306" y="3750"/>
                    <a:pt x="4280" y="3750"/>
                  </a:cubicBezTo>
                  <a:cubicBezTo>
                    <a:pt x="4211" y="3750"/>
                    <a:pt x="4167" y="3719"/>
                    <a:pt x="4070" y="3670"/>
                  </a:cubicBezTo>
                  <a:cubicBezTo>
                    <a:pt x="4036" y="3637"/>
                    <a:pt x="4003" y="3637"/>
                    <a:pt x="3970" y="3570"/>
                  </a:cubicBezTo>
                  <a:cubicBezTo>
                    <a:pt x="3895" y="3541"/>
                    <a:pt x="3818" y="3527"/>
                    <a:pt x="3738" y="3527"/>
                  </a:cubicBezTo>
                  <a:cubicBezTo>
                    <a:pt x="3353" y="3527"/>
                    <a:pt x="2892" y="3846"/>
                    <a:pt x="2202" y="4371"/>
                  </a:cubicBezTo>
                  <a:cubicBezTo>
                    <a:pt x="2074" y="4473"/>
                    <a:pt x="1947" y="4516"/>
                    <a:pt x="1819" y="4516"/>
                  </a:cubicBezTo>
                  <a:cubicBezTo>
                    <a:pt x="1780" y="4516"/>
                    <a:pt x="1741" y="4512"/>
                    <a:pt x="1701" y="4504"/>
                  </a:cubicBezTo>
                  <a:cubicBezTo>
                    <a:pt x="1268" y="4371"/>
                    <a:pt x="1001" y="3837"/>
                    <a:pt x="1001" y="3837"/>
                  </a:cubicBezTo>
                  <a:lnTo>
                    <a:pt x="867" y="3637"/>
                  </a:lnTo>
                  <a:lnTo>
                    <a:pt x="667" y="4004"/>
                  </a:lnTo>
                  <a:lnTo>
                    <a:pt x="34" y="5238"/>
                  </a:lnTo>
                  <a:lnTo>
                    <a:pt x="0" y="5338"/>
                  </a:lnTo>
                  <a:lnTo>
                    <a:pt x="167" y="5505"/>
                  </a:lnTo>
                  <a:lnTo>
                    <a:pt x="634" y="6039"/>
                  </a:lnTo>
                  <a:cubicBezTo>
                    <a:pt x="779" y="6204"/>
                    <a:pt x="962" y="6267"/>
                    <a:pt x="1168" y="6267"/>
                  </a:cubicBezTo>
                  <a:cubicBezTo>
                    <a:pt x="1294" y="6267"/>
                    <a:pt x="1429" y="6243"/>
                    <a:pt x="1568" y="6205"/>
                  </a:cubicBezTo>
                  <a:cubicBezTo>
                    <a:pt x="1701" y="6172"/>
                    <a:pt x="1801" y="6172"/>
                    <a:pt x="1902" y="6139"/>
                  </a:cubicBezTo>
                  <a:cubicBezTo>
                    <a:pt x="2402" y="5905"/>
                    <a:pt x="2902" y="5638"/>
                    <a:pt x="3069" y="5505"/>
                  </a:cubicBezTo>
                  <a:cubicBezTo>
                    <a:pt x="3187" y="5528"/>
                    <a:pt x="3338" y="5552"/>
                    <a:pt x="3464" y="5552"/>
                  </a:cubicBezTo>
                  <a:cubicBezTo>
                    <a:pt x="3516" y="5552"/>
                    <a:pt x="3564" y="5548"/>
                    <a:pt x="3603" y="5538"/>
                  </a:cubicBezTo>
                  <a:cubicBezTo>
                    <a:pt x="3703" y="5538"/>
                    <a:pt x="3770" y="5505"/>
                    <a:pt x="3870" y="5471"/>
                  </a:cubicBezTo>
                  <a:cubicBezTo>
                    <a:pt x="3870" y="5471"/>
                    <a:pt x="3903" y="5471"/>
                    <a:pt x="3903" y="5405"/>
                  </a:cubicBezTo>
                  <a:cubicBezTo>
                    <a:pt x="4237" y="5238"/>
                    <a:pt x="4570" y="4904"/>
                    <a:pt x="4837" y="4504"/>
                  </a:cubicBezTo>
                  <a:cubicBezTo>
                    <a:pt x="4904" y="4371"/>
                    <a:pt x="5004" y="4204"/>
                    <a:pt x="5070" y="4037"/>
                  </a:cubicBezTo>
                  <a:cubicBezTo>
                    <a:pt x="5504" y="3237"/>
                    <a:pt x="5838" y="2336"/>
                    <a:pt x="6004" y="1735"/>
                  </a:cubicBezTo>
                  <a:cubicBezTo>
                    <a:pt x="6171" y="1369"/>
                    <a:pt x="6205" y="1168"/>
                    <a:pt x="6238" y="1135"/>
                  </a:cubicBezTo>
                  <a:lnTo>
                    <a:pt x="6471" y="334"/>
                  </a:lnTo>
                  <a:lnTo>
                    <a:pt x="62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8"/>
            <p:cNvSpPr/>
            <p:nvPr/>
          </p:nvSpPr>
          <p:spPr>
            <a:xfrm>
              <a:off x="-69050" y="2057313"/>
              <a:ext cx="125125" cy="74475"/>
            </a:xfrm>
            <a:custGeom>
              <a:avLst/>
              <a:gdLst/>
              <a:ahLst/>
              <a:cxnLst/>
              <a:rect l="l" t="t" r="r" b="b"/>
              <a:pathLst>
                <a:path w="5005" h="2979" extrusionOk="0">
                  <a:moveTo>
                    <a:pt x="5004" y="0"/>
                  </a:moveTo>
                  <a:lnTo>
                    <a:pt x="5004" y="0"/>
                  </a:lnTo>
                  <a:cubicBezTo>
                    <a:pt x="4571" y="701"/>
                    <a:pt x="4337" y="868"/>
                    <a:pt x="4137" y="934"/>
                  </a:cubicBezTo>
                  <a:cubicBezTo>
                    <a:pt x="4105" y="939"/>
                    <a:pt x="4074" y="941"/>
                    <a:pt x="4045" y="941"/>
                  </a:cubicBezTo>
                  <a:cubicBezTo>
                    <a:pt x="3859" y="941"/>
                    <a:pt x="3723" y="859"/>
                    <a:pt x="3637" y="801"/>
                  </a:cubicBezTo>
                  <a:cubicBezTo>
                    <a:pt x="3570" y="734"/>
                    <a:pt x="3537" y="734"/>
                    <a:pt x="3537" y="734"/>
                  </a:cubicBezTo>
                  <a:cubicBezTo>
                    <a:pt x="3509" y="725"/>
                    <a:pt x="3479" y="721"/>
                    <a:pt x="3446" y="721"/>
                  </a:cubicBezTo>
                  <a:cubicBezTo>
                    <a:pt x="3131" y="721"/>
                    <a:pt x="2610" y="1141"/>
                    <a:pt x="2036" y="1535"/>
                  </a:cubicBezTo>
                  <a:cubicBezTo>
                    <a:pt x="1887" y="1658"/>
                    <a:pt x="1702" y="1727"/>
                    <a:pt x="1521" y="1727"/>
                  </a:cubicBezTo>
                  <a:cubicBezTo>
                    <a:pt x="1458" y="1727"/>
                    <a:pt x="1395" y="1719"/>
                    <a:pt x="1335" y="1702"/>
                  </a:cubicBezTo>
                  <a:cubicBezTo>
                    <a:pt x="1001" y="1635"/>
                    <a:pt x="701" y="1301"/>
                    <a:pt x="568" y="1101"/>
                  </a:cubicBezTo>
                  <a:lnTo>
                    <a:pt x="1" y="2269"/>
                  </a:lnTo>
                  <a:lnTo>
                    <a:pt x="534" y="2836"/>
                  </a:lnTo>
                  <a:cubicBezTo>
                    <a:pt x="628" y="2937"/>
                    <a:pt x="761" y="2978"/>
                    <a:pt x="916" y="2978"/>
                  </a:cubicBezTo>
                  <a:cubicBezTo>
                    <a:pt x="1477" y="2978"/>
                    <a:pt x="2329" y="2430"/>
                    <a:pt x="2669" y="2169"/>
                  </a:cubicBezTo>
                  <a:lnTo>
                    <a:pt x="2703" y="2135"/>
                  </a:lnTo>
                  <a:lnTo>
                    <a:pt x="2803" y="2169"/>
                  </a:lnTo>
                  <a:cubicBezTo>
                    <a:pt x="2896" y="2215"/>
                    <a:pt x="2996" y="2240"/>
                    <a:pt x="3096" y="2240"/>
                  </a:cubicBezTo>
                  <a:cubicBezTo>
                    <a:pt x="3212" y="2240"/>
                    <a:pt x="3329" y="2207"/>
                    <a:pt x="3437" y="2135"/>
                  </a:cubicBezTo>
                  <a:cubicBezTo>
                    <a:pt x="4070" y="1835"/>
                    <a:pt x="4637" y="934"/>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8"/>
            <p:cNvSpPr/>
            <p:nvPr/>
          </p:nvSpPr>
          <p:spPr>
            <a:xfrm>
              <a:off x="-49025" y="1939713"/>
              <a:ext cx="162625" cy="96925"/>
            </a:xfrm>
            <a:custGeom>
              <a:avLst/>
              <a:gdLst/>
              <a:ahLst/>
              <a:cxnLst/>
              <a:rect l="l" t="t" r="r" b="b"/>
              <a:pathLst>
                <a:path w="6505" h="3877" extrusionOk="0">
                  <a:moveTo>
                    <a:pt x="4170" y="201"/>
                  </a:moveTo>
                  <a:cubicBezTo>
                    <a:pt x="4370" y="201"/>
                    <a:pt x="4604" y="335"/>
                    <a:pt x="4937" y="668"/>
                  </a:cubicBezTo>
                  <a:lnTo>
                    <a:pt x="5037" y="735"/>
                  </a:lnTo>
                  <a:cubicBezTo>
                    <a:pt x="5343" y="1013"/>
                    <a:pt x="5602" y="1152"/>
                    <a:pt x="5816" y="1152"/>
                  </a:cubicBezTo>
                  <a:cubicBezTo>
                    <a:pt x="5858" y="1152"/>
                    <a:pt x="5899" y="1146"/>
                    <a:pt x="5938" y="1135"/>
                  </a:cubicBezTo>
                  <a:cubicBezTo>
                    <a:pt x="6071" y="1068"/>
                    <a:pt x="6171" y="1035"/>
                    <a:pt x="6205" y="1002"/>
                  </a:cubicBezTo>
                  <a:cubicBezTo>
                    <a:pt x="6238" y="1335"/>
                    <a:pt x="6238" y="1702"/>
                    <a:pt x="6271" y="1969"/>
                  </a:cubicBezTo>
                  <a:cubicBezTo>
                    <a:pt x="6271" y="2036"/>
                    <a:pt x="6238" y="2136"/>
                    <a:pt x="6171" y="2136"/>
                  </a:cubicBezTo>
                  <a:cubicBezTo>
                    <a:pt x="6128" y="2147"/>
                    <a:pt x="6079" y="2152"/>
                    <a:pt x="6027" y="2152"/>
                  </a:cubicBezTo>
                  <a:cubicBezTo>
                    <a:pt x="5756" y="2152"/>
                    <a:pt x="5378" y="2004"/>
                    <a:pt x="5071" y="1669"/>
                  </a:cubicBezTo>
                  <a:cubicBezTo>
                    <a:pt x="5071" y="1669"/>
                    <a:pt x="5071" y="1635"/>
                    <a:pt x="5037" y="1635"/>
                  </a:cubicBezTo>
                  <a:cubicBezTo>
                    <a:pt x="4904" y="1502"/>
                    <a:pt x="4770" y="1469"/>
                    <a:pt x="4670" y="1469"/>
                  </a:cubicBezTo>
                  <a:cubicBezTo>
                    <a:pt x="4203" y="1469"/>
                    <a:pt x="3703" y="2002"/>
                    <a:pt x="3103" y="2636"/>
                  </a:cubicBezTo>
                  <a:cubicBezTo>
                    <a:pt x="2869" y="2870"/>
                    <a:pt x="2669" y="3170"/>
                    <a:pt x="2369" y="3403"/>
                  </a:cubicBezTo>
                  <a:cubicBezTo>
                    <a:pt x="2102" y="3670"/>
                    <a:pt x="1835" y="3737"/>
                    <a:pt x="1535" y="3737"/>
                  </a:cubicBezTo>
                  <a:cubicBezTo>
                    <a:pt x="934" y="3704"/>
                    <a:pt x="367" y="3170"/>
                    <a:pt x="200" y="3003"/>
                  </a:cubicBezTo>
                  <a:lnTo>
                    <a:pt x="768" y="1469"/>
                  </a:lnTo>
                  <a:cubicBezTo>
                    <a:pt x="901" y="1669"/>
                    <a:pt x="1068" y="1969"/>
                    <a:pt x="1368" y="2036"/>
                  </a:cubicBezTo>
                  <a:cubicBezTo>
                    <a:pt x="1445" y="2067"/>
                    <a:pt x="1524" y="2081"/>
                    <a:pt x="1605" y="2081"/>
                  </a:cubicBezTo>
                  <a:cubicBezTo>
                    <a:pt x="1875" y="2081"/>
                    <a:pt x="2169" y="1918"/>
                    <a:pt x="2502" y="1635"/>
                  </a:cubicBezTo>
                  <a:cubicBezTo>
                    <a:pt x="2736" y="1369"/>
                    <a:pt x="2936" y="1168"/>
                    <a:pt x="3103" y="968"/>
                  </a:cubicBezTo>
                  <a:cubicBezTo>
                    <a:pt x="3536" y="501"/>
                    <a:pt x="3836" y="201"/>
                    <a:pt x="4170" y="201"/>
                  </a:cubicBezTo>
                  <a:close/>
                  <a:moveTo>
                    <a:pt x="4170" y="1"/>
                  </a:moveTo>
                  <a:cubicBezTo>
                    <a:pt x="3736" y="1"/>
                    <a:pt x="3436" y="335"/>
                    <a:pt x="2936" y="802"/>
                  </a:cubicBezTo>
                  <a:cubicBezTo>
                    <a:pt x="2769" y="1002"/>
                    <a:pt x="2569" y="1202"/>
                    <a:pt x="2335" y="1402"/>
                  </a:cubicBezTo>
                  <a:cubicBezTo>
                    <a:pt x="2057" y="1680"/>
                    <a:pt x="1779" y="1819"/>
                    <a:pt x="1559" y="1819"/>
                  </a:cubicBezTo>
                  <a:cubicBezTo>
                    <a:pt x="1515" y="1819"/>
                    <a:pt x="1474" y="1813"/>
                    <a:pt x="1435" y="1802"/>
                  </a:cubicBezTo>
                  <a:cubicBezTo>
                    <a:pt x="1101" y="1669"/>
                    <a:pt x="934" y="1202"/>
                    <a:pt x="934" y="1068"/>
                  </a:cubicBezTo>
                  <a:lnTo>
                    <a:pt x="934" y="1035"/>
                  </a:lnTo>
                  <a:lnTo>
                    <a:pt x="868" y="668"/>
                  </a:lnTo>
                  <a:lnTo>
                    <a:pt x="868" y="635"/>
                  </a:lnTo>
                  <a:lnTo>
                    <a:pt x="734" y="968"/>
                  </a:lnTo>
                  <a:lnTo>
                    <a:pt x="34" y="2836"/>
                  </a:lnTo>
                  <a:lnTo>
                    <a:pt x="0" y="2903"/>
                  </a:lnTo>
                  <a:lnTo>
                    <a:pt x="34" y="2970"/>
                  </a:lnTo>
                  <a:lnTo>
                    <a:pt x="200" y="3137"/>
                  </a:lnTo>
                  <a:cubicBezTo>
                    <a:pt x="434" y="3370"/>
                    <a:pt x="1001" y="3804"/>
                    <a:pt x="1601" y="3870"/>
                  </a:cubicBezTo>
                  <a:cubicBezTo>
                    <a:pt x="1650" y="3874"/>
                    <a:pt x="1698" y="3877"/>
                    <a:pt x="1744" y="3877"/>
                  </a:cubicBezTo>
                  <a:cubicBezTo>
                    <a:pt x="2082" y="3877"/>
                    <a:pt x="2368" y="3767"/>
                    <a:pt x="2602" y="3504"/>
                  </a:cubicBezTo>
                  <a:cubicBezTo>
                    <a:pt x="2869" y="3237"/>
                    <a:pt x="3103" y="2970"/>
                    <a:pt x="3369" y="2703"/>
                  </a:cubicBezTo>
                  <a:cubicBezTo>
                    <a:pt x="3903" y="2136"/>
                    <a:pt x="4370" y="1569"/>
                    <a:pt x="4737" y="1569"/>
                  </a:cubicBezTo>
                  <a:cubicBezTo>
                    <a:pt x="4837" y="1569"/>
                    <a:pt x="4904" y="1635"/>
                    <a:pt x="5004" y="1702"/>
                  </a:cubicBezTo>
                  <a:lnTo>
                    <a:pt x="5104" y="1836"/>
                  </a:lnTo>
                  <a:cubicBezTo>
                    <a:pt x="5427" y="2109"/>
                    <a:pt x="5788" y="2253"/>
                    <a:pt x="6075" y="2253"/>
                  </a:cubicBezTo>
                  <a:cubicBezTo>
                    <a:pt x="6173" y="2253"/>
                    <a:pt x="6262" y="2236"/>
                    <a:pt x="6338" y="2203"/>
                  </a:cubicBezTo>
                  <a:cubicBezTo>
                    <a:pt x="6405" y="2169"/>
                    <a:pt x="6438" y="2169"/>
                    <a:pt x="6505" y="2136"/>
                  </a:cubicBezTo>
                  <a:cubicBezTo>
                    <a:pt x="6405" y="1602"/>
                    <a:pt x="6372" y="1035"/>
                    <a:pt x="6271" y="468"/>
                  </a:cubicBezTo>
                  <a:lnTo>
                    <a:pt x="6171" y="468"/>
                  </a:lnTo>
                  <a:cubicBezTo>
                    <a:pt x="6171" y="568"/>
                    <a:pt x="6071" y="868"/>
                    <a:pt x="5871" y="902"/>
                  </a:cubicBezTo>
                  <a:cubicBezTo>
                    <a:pt x="5843" y="913"/>
                    <a:pt x="5811" y="918"/>
                    <a:pt x="5776" y="918"/>
                  </a:cubicBezTo>
                  <a:cubicBezTo>
                    <a:pt x="5603" y="918"/>
                    <a:pt x="5353" y="784"/>
                    <a:pt x="5104" y="535"/>
                  </a:cubicBezTo>
                  <a:lnTo>
                    <a:pt x="5037" y="468"/>
                  </a:lnTo>
                  <a:cubicBezTo>
                    <a:pt x="4704" y="168"/>
                    <a:pt x="4403" y="34"/>
                    <a:pt x="4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8"/>
            <p:cNvSpPr/>
            <p:nvPr/>
          </p:nvSpPr>
          <p:spPr>
            <a:xfrm>
              <a:off x="-44025" y="1944738"/>
              <a:ext cx="151800" cy="88825"/>
            </a:xfrm>
            <a:custGeom>
              <a:avLst/>
              <a:gdLst/>
              <a:ahLst/>
              <a:cxnLst/>
              <a:rect l="l" t="t" r="r" b="b"/>
              <a:pathLst>
                <a:path w="6072" h="3553" extrusionOk="0">
                  <a:moveTo>
                    <a:pt x="3970" y="0"/>
                  </a:moveTo>
                  <a:cubicBezTo>
                    <a:pt x="3636" y="0"/>
                    <a:pt x="3370" y="300"/>
                    <a:pt x="2903" y="767"/>
                  </a:cubicBezTo>
                  <a:cubicBezTo>
                    <a:pt x="2736" y="967"/>
                    <a:pt x="2536" y="1168"/>
                    <a:pt x="2302" y="1434"/>
                  </a:cubicBezTo>
                  <a:cubicBezTo>
                    <a:pt x="1969" y="1717"/>
                    <a:pt x="1675" y="1880"/>
                    <a:pt x="1405" y="1880"/>
                  </a:cubicBezTo>
                  <a:cubicBezTo>
                    <a:pt x="1324" y="1880"/>
                    <a:pt x="1245" y="1866"/>
                    <a:pt x="1168" y="1835"/>
                  </a:cubicBezTo>
                  <a:cubicBezTo>
                    <a:pt x="868" y="1768"/>
                    <a:pt x="701" y="1468"/>
                    <a:pt x="568" y="1268"/>
                  </a:cubicBezTo>
                  <a:lnTo>
                    <a:pt x="0" y="2802"/>
                  </a:lnTo>
                  <a:cubicBezTo>
                    <a:pt x="167" y="2969"/>
                    <a:pt x="701" y="3503"/>
                    <a:pt x="1335" y="3536"/>
                  </a:cubicBezTo>
                  <a:cubicBezTo>
                    <a:pt x="1381" y="3547"/>
                    <a:pt x="1427" y="3553"/>
                    <a:pt x="1475" y="3553"/>
                  </a:cubicBezTo>
                  <a:cubicBezTo>
                    <a:pt x="1704" y="3553"/>
                    <a:pt x="1948" y="3424"/>
                    <a:pt x="2169" y="3202"/>
                  </a:cubicBezTo>
                  <a:cubicBezTo>
                    <a:pt x="2402" y="2969"/>
                    <a:pt x="2669" y="2702"/>
                    <a:pt x="2903" y="2435"/>
                  </a:cubicBezTo>
                  <a:cubicBezTo>
                    <a:pt x="3487" y="1818"/>
                    <a:pt x="3977" y="1233"/>
                    <a:pt x="4402" y="1233"/>
                  </a:cubicBezTo>
                  <a:cubicBezTo>
                    <a:pt x="4414" y="1233"/>
                    <a:pt x="4425" y="1233"/>
                    <a:pt x="4437" y="1234"/>
                  </a:cubicBezTo>
                  <a:cubicBezTo>
                    <a:pt x="4637" y="1234"/>
                    <a:pt x="4737" y="1334"/>
                    <a:pt x="4871" y="1468"/>
                  </a:cubicBezTo>
                  <a:cubicBezTo>
                    <a:pt x="5160" y="1784"/>
                    <a:pt x="5512" y="1933"/>
                    <a:pt x="5762" y="1933"/>
                  </a:cubicBezTo>
                  <a:cubicBezTo>
                    <a:pt x="5829" y="1933"/>
                    <a:pt x="5889" y="1923"/>
                    <a:pt x="5938" y="1901"/>
                  </a:cubicBezTo>
                  <a:cubicBezTo>
                    <a:pt x="6038" y="1868"/>
                    <a:pt x="6071" y="1835"/>
                    <a:pt x="6071" y="1735"/>
                  </a:cubicBezTo>
                  <a:cubicBezTo>
                    <a:pt x="6071" y="1501"/>
                    <a:pt x="6038" y="1134"/>
                    <a:pt x="6005" y="801"/>
                  </a:cubicBezTo>
                  <a:cubicBezTo>
                    <a:pt x="5938" y="867"/>
                    <a:pt x="5871" y="901"/>
                    <a:pt x="5738" y="967"/>
                  </a:cubicBezTo>
                  <a:cubicBezTo>
                    <a:pt x="5718" y="970"/>
                    <a:pt x="5698" y="972"/>
                    <a:pt x="5677" y="972"/>
                  </a:cubicBezTo>
                  <a:cubicBezTo>
                    <a:pt x="5448" y="972"/>
                    <a:pt x="5135" y="803"/>
                    <a:pt x="4737" y="467"/>
                  </a:cubicBezTo>
                  <a:cubicBezTo>
                    <a:pt x="4404" y="167"/>
                    <a:pt x="4170" y="0"/>
                    <a:pt x="3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8"/>
            <p:cNvSpPr/>
            <p:nvPr/>
          </p:nvSpPr>
          <p:spPr>
            <a:xfrm>
              <a:off x="-176900" y="1900913"/>
              <a:ext cx="124050" cy="51525"/>
            </a:xfrm>
            <a:custGeom>
              <a:avLst/>
              <a:gdLst/>
              <a:ahLst/>
              <a:cxnLst/>
              <a:rect l="l" t="t" r="r" b="b"/>
              <a:pathLst>
                <a:path w="4962" h="2061" extrusionOk="0">
                  <a:moveTo>
                    <a:pt x="4190" y="0"/>
                  </a:moveTo>
                  <a:cubicBezTo>
                    <a:pt x="3855" y="0"/>
                    <a:pt x="3514" y="85"/>
                    <a:pt x="3514" y="85"/>
                  </a:cubicBezTo>
                  <a:cubicBezTo>
                    <a:pt x="3498" y="83"/>
                    <a:pt x="3478" y="81"/>
                    <a:pt x="3455" y="81"/>
                  </a:cubicBezTo>
                  <a:cubicBezTo>
                    <a:pt x="2930" y="81"/>
                    <a:pt x="826" y="804"/>
                    <a:pt x="379" y="1219"/>
                  </a:cubicBezTo>
                  <a:cubicBezTo>
                    <a:pt x="1" y="1660"/>
                    <a:pt x="306" y="1923"/>
                    <a:pt x="903" y="1923"/>
                  </a:cubicBezTo>
                  <a:cubicBezTo>
                    <a:pt x="938" y="1923"/>
                    <a:pt x="975" y="1922"/>
                    <a:pt x="1012" y="1920"/>
                  </a:cubicBezTo>
                  <a:cubicBezTo>
                    <a:pt x="1449" y="1898"/>
                    <a:pt x="1857" y="1705"/>
                    <a:pt x="2209" y="1705"/>
                  </a:cubicBezTo>
                  <a:cubicBezTo>
                    <a:pt x="2394" y="1705"/>
                    <a:pt x="2564" y="1759"/>
                    <a:pt x="2714" y="1920"/>
                  </a:cubicBezTo>
                  <a:cubicBezTo>
                    <a:pt x="2810" y="2016"/>
                    <a:pt x="2941" y="2060"/>
                    <a:pt x="3090" y="2060"/>
                  </a:cubicBezTo>
                  <a:cubicBezTo>
                    <a:pt x="3664" y="2060"/>
                    <a:pt x="4517" y="1413"/>
                    <a:pt x="4782" y="619"/>
                  </a:cubicBezTo>
                  <a:cubicBezTo>
                    <a:pt x="4961" y="116"/>
                    <a:pt x="4580" y="0"/>
                    <a:pt x="4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8"/>
            <p:cNvSpPr/>
            <p:nvPr/>
          </p:nvSpPr>
          <p:spPr>
            <a:xfrm>
              <a:off x="-264175" y="1973063"/>
              <a:ext cx="177650" cy="245225"/>
            </a:xfrm>
            <a:custGeom>
              <a:avLst/>
              <a:gdLst/>
              <a:ahLst/>
              <a:cxnLst/>
              <a:rect l="l" t="t" r="r" b="b"/>
              <a:pathLst>
                <a:path w="7106" h="9809" extrusionOk="0">
                  <a:moveTo>
                    <a:pt x="2042" y="1"/>
                  </a:moveTo>
                  <a:cubicBezTo>
                    <a:pt x="1613" y="1"/>
                    <a:pt x="1102" y="139"/>
                    <a:pt x="867" y="335"/>
                  </a:cubicBezTo>
                  <a:cubicBezTo>
                    <a:pt x="501" y="668"/>
                    <a:pt x="1968" y="869"/>
                    <a:pt x="2202" y="1402"/>
                  </a:cubicBezTo>
                  <a:cubicBezTo>
                    <a:pt x="2502" y="1969"/>
                    <a:pt x="0" y="2470"/>
                    <a:pt x="0" y="2470"/>
                  </a:cubicBezTo>
                  <a:lnTo>
                    <a:pt x="601" y="2637"/>
                  </a:lnTo>
                  <a:cubicBezTo>
                    <a:pt x="601" y="2637"/>
                    <a:pt x="2472" y="2013"/>
                    <a:pt x="3374" y="2013"/>
                  </a:cubicBezTo>
                  <a:cubicBezTo>
                    <a:pt x="3615" y="2013"/>
                    <a:pt x="3787" y="2057"/>
                    <a:pt x="3836" y="2170"/>
                  </a:cubicBezTo>
                  <a:cubicBezTo>
                    <a:pt x="4103" y="2703"/>
                    <a:pt x="2202" y="3070"/>
                    <a:pt x="1768" y="3904"/>
                  </a:cubicBezTo>
                  <a:cubicBezTo>
                    <a:pt x="1637" y="4138"/>
                    <a:pt x="1658" y="4223"/>
                    <a:pt x="1778" y="4223"/>
                  </a:cubicBezTo>
                  <a:cubicBezTo>
                    <a:pt x="2084" y="4223"/>
                    <a:pt x="3031" y="3671"/>
                    <a:pt x="3703" y="3671"/>
                  </a:cubicBezTo>
                  <a:cubicBezTo>
                    <a:pt x="4670" y="3671"/>
                    <a:pt x="5037" y="4638"/>
                    <a:pt x="5037" y="5172"/>
                  </a:cubicBezTo>
                  <a:cubicBezTo>
                    <a:pt x="5104" y="5705"/>
                    <a:pt x="2335" y="7173"/>
                    <a:pt x="1968" y="7907"/>
                  </a:cubicBezTo>
                  <a:cubicBezTo>
                    <a:pt x="1892" y="8067"/>
                    <a:pt x="1947" y="8130"/>
                    <a:pt x="2088" y="8130"/>
                  </a:cubicBezTo>
                  <a:cubicBezTo>
                    <a:pt x="2600" y="8130"/>
                    <a:pt x="4236" y="7302"/>
                    <a:pt x="4743" y="7302"/>
                  </a:cubicBezTo>
                  <a:cubicBezTo>
                    <a:pt x="4766" y="7302"/>
                    <a:pt x="4786" y="7303"/>
                    <a:pt x="4804" y="7307"/>
                  </a:cubicBezTo>
                  <a:cubicBezTo>
                    <a:pt x="5337" y="7407"/>
                    <a:pt x="4537" y="7907"/>
                    <a:pt x="3603" y="8641"/>
                  </a:cubicBezTo>
                  <a:cubicBezTo>
                    <a:pt x="2602" y="9375"/>
                    <a:pt x="2836" y="9808"/>
                    <a:pt x="2836" y="9808"/>
                  </a:cubicBezTo>
                  <a:cubicBezTo>
                    <a:pt x="5271" y="9041"/>
                    <a:pt x="7105" y="6406"/>
                    <a:pt x="7105" y="6406"/>
                  </a:cubicBezTo>
                  <a:lnTo>
                    <a:pt x="7105" y="6406"/>
                  </a:lnTo>
                  <a:cubicBezTo>
                    <a:pt x="7105" y="6406"/>
                    <a:pt x="4537" y="7006"/>
                    <a:pt x="3936" y="7006"/>
                  </a:cubicBezTo>
                  <a:cubicBezTo>
                    <a:pt x="3933" y="7007"/>
                    <a:pt x="3929" y="7007"/>
                    <a:pt x="3926" y="7007"/>
                  </a:cubicBezTo>
                  <a:cubicBezTo>
                    <a:pt x="3377" y="7007"/>
                    <a:pt x="6639" y="4366"/>
                    <a:pt x="6805" y="3537"/>
                  </a:cubicBezTo>
                  <a:cubicBezTo>
                    <a:pt x="6882" y="3152"/>
                    <a:pt x="6404" y="3094"/>
                    <a:pt x="5847" y="3094"/>
                  </a:cubicBezTo>
                  <a:cubicBezTo>
                    <a:pt x="5609" y="3094"/>
                    <a:pt x="5356" y="3105"/>
                    <a:pt x="5126" y="3105"/>
                  </a:cubicBezTo>
                  <a:cubicBezTo>
                    <a:pt x="4731" y="3105"/>
                    <a:pt x="4405" y="3073"/>
                    <a:pt x="4337" y="2903"/>
                  </a:cubicBezTo>
                  <a:cubicBezTo>
                    <a:pt x="4170" y="2403"/>
                    <a:pt x="5938" y="1402"/>
                    <a:pt x="5938" y="702"/>
                  </a:cubicBezTo>
                  <a:cubicBezTo>
                    <a:pt x="5910" y="410"/>
                    <a:pt x="5391" y="350"/>
                    <a:pt x="4775" y="350"/>
                  </a:cubicBezTo>
                  <a:cubicBezTo>
                    <a:pt x="4340" y="350"/>
                    <a:pt x="3856" y="380"/>
                    <a:pt x="3464" y="380"/>
                  </a:cubicBezTo>
                  <a:cubicBezTo>
                    <a:pt x="3078" y="380"/>
                    <a:pt x="2779" y="351"/>
                    <a:pt x="2702" y="235"/>
                  </a:cubicBezTo>
                  <a:cubicBezTo>
                    <a:pt x="2606" y="69"/>
                    <a:pt x="2344" y="1"/>
                    <a:pt x="2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8"/>
            <p:cNvSpPr/>
            <p:nvPr/>
          </p:nvSpPr>
          <p:spPr>
            <a:xfrm>
              <a:off x="-239175" y="1742088"/>
              <a:ext cx="271900" cy="184325"/>
            </a:xfrm>
            <a:custGeom>
              <a:avLst/>
              <a:gdLst/>
              <a:ahLst/>
              <a:cxnLst/>
              <a:rect l="l" t="t" r="r" b="b"/>
              <a:pathLst>
                <a:path w="10876" h="7373" extrusionOk="0">
                  <a:moveTo>
                    <a:pt x="10775" y="0"/>
                  </a:moveTo>
                  <a:lnTo>
                    <a:pt x="2503" y="3603"/>
                  </a:lnTo>
                  <a:lnTo>
                    <a:pt x="1902" y="4170"/>
                  </a:lnTo>
                  <a:lnTo>
                    <a:pt x="1902" y="4237"/>
                  </a:lnTo>
                  <a:cubicBezTo>
                    <a:pt x="1669" y="5438"/>
                    <a:pt x="34" y="7139"/>
                    <a:pt x="1" y="7205"/>
                  </a:cubicBezTo>
                  <a:lnTo>
                    <a:pt x="168" y="7372"/>
                  </a:lnTo>
                  <a:cubicBezTo>
                    <a:pt x="201" y="7306"/>
                    <a:pt x="1969" y="4804"/>
                    <a:pt x="2503" y="4037"/>
                  </a:cubicBezTo>
                  <a:cubicBezTo>
                    <a:pt x="2636" y="3870"/>
                    <a:pt x="2736" y="3770"/>
                    <a:pt x="2903" y="3670"/>
                  </a:cubicBezTo>
                  <a:lnTo>
                    <a:pt x="10875" y="234"/>
                  </a:lnTo>
                  <a:lnTo>
                    <a:pt x="107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8"/>
            <p:cNvSpPr/>
            <p:nvPr/>
          </p:nvSpPr>
          <p:spPr>
            <a:xfrm>
              <a:off x="-357575" y="1830238"/>
              <a:ext cx="172650" cy="64475"/>
            </a:xfrm>
            <a:custGeom>
              <a:avLst/>
              <a:gdLst/>
              <a:ahLst/>
              <a:cxnLst/>
              <a:rect l="l" t="t" r="r" b="b"/>
              <a:pathLst>
                <a:path w="6906" h="2579" extrusionOk="0">
                  <a:moveTo>
                    <a:pt x="4985" y="0"/>
                  </a:moveTo>
                  <a:cubicBezTo>
                    <a:pt x="4652" y="0"/>
                    <a:pt x="4296" y="59"/>
                    <a:pt x="3936" y="210"/>
                  </a:cubicBezTo>
                  <a:cubicBezTo>
                    <a:pt x="2502" y="777"/>
                    <a:pt x="34" y="2345"/>
                    <a:pt x="0" y="2379"/>
                  </a:cubicBezTo>
                  <a:lnTo>
                    <a:pt x="167" y="2579"/>
                  </a:lnTo>
                  <a:cubicBezTo>
                    <a:pt x="200" y="2579"/>
                    <a:pt x="2602" y="978"/>
                    <a:pt x="4070" y="410"/>
                  </a:cubicBezTo>
                  <a:cubicBezTo>
                    <a:pt x="4388" y="278"/>
                    <a:pt x="4705" y="228"/>
                    <a:pt x="5003" y="228"/>
                  </a:cubicBezTo>
                  <a:cubicBezTo>
                    <a:pt x="5986" y="228"/>
                    <a:pt x="6772" y="777"/>
                    <a:pt x="6772" y="777"/>
                  </a:cubicBezTo>
                  <a:lnTo>
                    <a:pt x="6905" y="611"/>
                  </a:lnTo>
                  <a:cubicBezTo>
                    <a:pt x="6880" y="585"/>
                    <a:pt x="6044" y="0"/>
                    <a:pt x="4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8"/>
            <p:cNvSpPr/>
            <p:nvPr/>
          </p:nvSpPr>
          <p:spPr>
            <a:xfrm>
              <a:off x="-446825" y="1649513"/>
              <a:ext cx="458700" cy="191000"/>
            </a:xfrm>
            <a:custGeom>
              <a:avLst/>
              <a:gdLst/>
              <a:ahLst/>
              <a:cxnLst/>
              <a:rect l="l" t="t" r="r" b="b"/>
              <a:pathLst>
                <a:path w="18348" h="7640" extrusionOk="0">
                  <a:moveTo>
                    <a:pt x="2770" y="1"/>
                  </a:moveTo>
                  <a:lnTo>
                    <a:pt x="2102" y="634"/>
                  </a:lnTo>
                  <a:cubicBezTo>
                    <a:pt x="2102" y="634"/>
                    <a:pt x="2136" y="668"/>
                    <a:pt x="2269" y="701"/>
                  </a:cubicBezTo>
                  <a:cubicBezTo>
                    <a:pt x="3003" y="1135"/>
                    <a:pt x="6272" y="2869"/>
                    <a:pt x="6672" y="3103"/>
                  </a:cubicBezTo>
                  <a:cubicBezTo>
                    <a:pt x="6639" y="3170"/>
                    <a:pt x="6339" y="3436"/>
                    <a:pt x="5605" y="3870"/>
                  </a:cubicBezTo>
                  <a:cubicBezTo>
                    <a:pt x="5571" y="3891"/>
                    <a:pt x="5501" y="3901"/>
                    <a:pt x="5401" y="3901"/>
                  </a:cubicBezTo>
                  <a:cubicBezTo>
                    <a:pt x="4708" y="3901"/>
                    <a:pt x="2553" y="3431"/>
                    <a:pt x="601" y="2936"/>
                  </a:cubicBezTo>
                  <a:lnTo>
                    <a:pt x="435" y="2869"/>
                  </a:lnTo>
                  <a:lnTo>
                    <a:pt x="1" y="3670"/>
                  </a:lnTo>
                  <a:lnTo>
                    <a:pt x="268" y="3703"/>
                  </a:lnTo>
                  <a:lnTo>
                    <a:pt x="5138" y="4370"/>
                  </a:lnTo>
                  <a:cubicBezTo>
                    <a:pt x="5505" y="4837"/>
                    <a:pt x="5838" y="5438"/>
                    <a:pt x="5772" y="5538"/>
                  </a:cubicBezTo>
                  <a:cubicBezTo>
                    <a:pt x="5605" y="5705"/>
                    <a:pt x="3503" y="6038"/>
                    <a:pt x="1569" y="6272"/>
                  </a:cubicBezTo>
                  <a:lnTo>
                    <a:pt x="1402" y="6272"/>
                  </a:lnTo>
                  <a:lnTo>
                    <a:pt x="1736" y="6772"/>
                  </a:lnTo>
                  <a:lnTo>
                    <a:pt x="1802" y="6772"/>
                  </a:lnTo>
                  <a:cubicBezTo>
                    <a:pt x="1831" y="6772"/>
                    <a:pt x="4307" y="6268"/>
                    <a:pt x="5610" y="6268"/>
                  </a:cubicBezTo>
                  <a:cubicBezTo>
                    <a:pt x="5806" y="6268"/>
                    <a:pt x="5975" y="6279"/>
                    <a:pt x="6105" y="6305"/>
                  </a:cubicBezTo>
                  <a:cubicBezTo>
                    <a:pt x="6839" y="6472"/>
                    <a:pt x="7273" y="7172"/>
                    <a:pt x="7340" y="7439"/>
                  </a:cubicBezTo>
                  <a:cubicBezTo>
                    <a:pt x="7406" y="7473"/>
                    <a:pt x="7406" y="7506"/>
                    <a:pt x="7406" y="7506"/>
                  </a:cubicBezTo>
                  <a:lnTo>
                    <a:pt x="7440" y="7639"/>
                  </a:lnTo>
                  <a:lnTo>
                    <a:pt x="7573" y="7606"/>
                  </a:lnTo>
                  <a:lnTo>
                    <a:pt x="8340" y="7439"/>
                  </a:lnTo>
                  <a:lnTo>
                    <a:pt x="8640" y="7339"/>
                  </a:lnTo>
                  <a:lnTo>
                    <a:pt x="8640" y="7306"/>
                  </a:lnTo>
                  <a:cubicBezTo>
                    <a:pt x="8640" y="7306"/>
                    <a:pt x="8640" y="7273"/>
                    <a:pt x="8674" y="7172"/>
                  </a:cubicBezTo>
                  <a:cubicBezTo>
                    <a:pt x="8774" y="7006"/>
                    <a:pt x="8907" y="6705"/>
                    <a:pt x="9174" y="6305"/>
                  </a:cubicBezTo>
                  <a:cubicBezTo>
                    <a:pt x="9474" y="5838"/>
                    <a:pt x="14778" y="4337"/>
                    <a:pt x="18281" y="3436"/>
                  </a:cubicBezTo>
                  <a:cubicBezTo>
                    <a:pt x="18314" y="3436"/>
                    <a:pt x="18314" y="3436"/>
                    <a:pt x="18347" y="3370"/>
                  </a:cubicBezTo>
                  <a:lnTo>
                    <a:pt x="18314" y="3303"/>
                  </a:lnTo>
                  <a:lnTo>
                    <a:pt x="18347" y="3203"/>
                  </a:lnTo>
                  <a:cubicBezTo>
                    <a:pt x="18314" y="3203"/>
                    <a:pt x="18247" y="3270"/>
                    <a:pt x="18147" y="3270"/>
                  </a:cubicBezTo>
                  <a:lnTo>
                    <a:pt x="18114" y="3270"/>
                  </a:lnTo>
                  <a:cubicBezTo>
                    <a:pt x="18081" y="3270"/>
                    <a:pt x="18014" y="3270"/>
                    <a:pt x="17980" y="3303"/>
                  </a:cubicBezTo>
                  <a:cubicBezTo>
                    <a:pt x="17247" y="3503"/>
                    <a:pt x="15612" y="3937"/>
                    <a:pt x="13944" y="4437"/>
                  </a:cubicBezTo>
                  <a:cubicBezTo>
                    <a:pt x="12243" y="4938"/>
                    <a:pt x="10442" y="5471"/>
                    <a:pt x="9574" y="5872"/>
                  </a:cubicBezTo>
                  <a:cubicBezTo>
                    <a:pt x="9274" y="6005"/>
                    <a:pt x="9074" y="6138"/>
                    <a:pt x="9007" y="6205"/>
                  </a:cubicBezTo>
                  <a:cubicBezTo>
                    <a:pt x="8674" y="6772"/>
                    <a:pt x="8507" y="7106"/>
                    <a:pt x="8474" y="7206"/>
                  </a:cubicBezTo>
                  <a:lnTo>
                    <a:pt x="8340" y="7273"/>
                  </a:lnTo>
                  <a:lnTo>
                    <a:pt x="7606" y="7439"/>
                  </a:lnTo>
                  <a:cubicBezTo>
                    <a:pt x="7473" y="7139"/>
                    <a:pt x="7006" y="6339"/>
                    <a:pt x="6139" y="6138"/>
                  </a:cubicBezTo>
                  <a:cubicBezTo>
                    <a:pt x="5672" y="6072"/>
                    <a:pt x="5905" y="5905"/>
                    <a:pt x="5972" y="5705"/>
                  </a:cubicBezTo>
                  <a:cubicBezTo>
                    <a:pt x="6172" y="5338"/>
                    <a:pt x="5638" y="4170"/>
                    <a:pt x="5772" y="4137"/>
                  </a:cubicBezTo>
                  <a:cubicBezTo>
                    <a:pt x="6839" y="3503"/>
                    <a:pt x="6973" y="3270"/>
                    <a:pt x="6973" y="3170"/>
                  </a:cubicBezTo>
                  <a:lnTo>
                    <a:pt x="6973" y="3136"/>
                  </a:lnTo>
                  <a:cubicBezTo>
                    <a:pt x="6973" y="3036"/>
                    <a:pt x="6939" y="3003"/>
                    <a:pt x="6839" y="2969"/>
                  </a:cubicBezTo>
                  <a:cubicBezTo>
                    <a:pt x="6839" y="2969"/>
                    <a:pt x="6806" y="2969"/>
                    <a:pt x="6806" y="2936"/>
                  </a:cubicBezTo>
                  <a:cubicBezTo>
                    <a:pt x="6339" y="2636"/>
                    <a:pt x="2803" y="34"/>
                    <a:pt x="2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8"/>
            <p:cNvSpPr/>
            <p:nvPr/>
          </p:nvSpPr>
          <p:spPr>
            <a:xfrm>
              <a:off x="-276700" y="1708688"/>
              <a:ext cx="271900" cy="25925"/>
            </a:xfrm>
            <a:custGeom>
              <a:avLst/>
              <a:gdLst/>
              <a:ahLst/>
              <a:cxnLst/>
              <a:rect l="l" t="t" r="r" b="b"/>
              <a:pathLst>
                <a:path w="10876" h="1037" extrusionOk="0">
                  <a:moveTo>
                    <a:pt x="2663" y="0"/>
                  </a:moveTo>
                  <a:cubicBezTo>
                    <a:pt x="2461" y="0"/>
                    <a:pt x="2275" y="21"/>
                    <a:pt x="2102" y="69"/>
                  </a:cubicBezTo>
                  <a:cubicBezTo>
                    <a:pt x="1168" y="302"/>
                    <a:pt x="1" y="536"/>
                    <a:pt x="1" y="536"/>
                  </a:cubicBezTo>
                  <a:lnTo>
                    <a:pt x="34" y="736"/>
                  </a:lnTo>
                  <a:cubicBezTo>
                    <a:pt x="34" y="736"/>
                    <a:pt x="1268" y="569"/>
                    <a:pt x="2169" y="302"/>
                  </a:cubicBezTo>
                  <a:cubicBezTo>
                    <a:pt x="2319" y="255"/>
                    <a:pt x="2488" y="235"/>
                    <a:pt x="2676" y="235"/>
                  </a:cubicBezTo>
                  <a:cubicBezTo>
                    <a:pt x="3154" y="235"/>
                    <a:pt x="3752" y="368"/>
                    <a:pt x="4471" y="536"/>
                  </a:cubicBezTo>
                  <a:cubicBezTo>
                    <a:pt x="5138" y="636"/>
                    <a:pt x="5872" y="803"/>
                    <a:pt x="6806" y="936"/>
                  </a:cubicBezTo>
                  <a:cubicBezTo>
                    <a:pt x="7377" y="1008"/>
                    <a:pt x="7905" y="1036"/>
                    <a:pt x="8379" y="1036"/>
                  </a:cubicBezTo>
                  <a:cubicBezTo>
                    <a:pt x="9871" y="1036"/>
                    <a:pt x="10825" y="761"/>
                    <a:pt x="10875" y="736"/>
                  </a:cubicBezTo>
                  <a:lnTo>
                    <a:pt x="10809" y="536"/>
                  </a:lnTo>
                  <a:cubicBezTo>
                    <a:pt x="10809" y="536"/>
                    <a:pt x="9889" y="817"/>
                    <a:pt x="8444" y="817"/>
                  </a:cubicBezTo>
                  <a:cubicBezTo>
                    <a:pt x="7963" y="817"/>
                    <a:pt x="7423" y="786"/>
                    <a:pt x="6839" y="703"/>
                  </a:cubicBezTo>
                  <a:cubicBezTo>
                    <a:pt x="5905" y="569"/>
                    <a:pt x="5171" y="436"/>
                    <a:pt x="4504" y="269"/>
                  </a:cubicBezTo>
                  <a:cubicBezTo>
                    <a:pt x="3767" y="126"/>
                    <a:pt x="3165" y="0"/>
                    <a:pt x="2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8"/>
            <p:cNvSpPr/>
            <p:nvPr/>
          </p:nvSpPr>
          <p:spPr>
            <a:xfrm>
              <a:off x="-292525" y="1759588"/>
              <a:ext cx="206000" cy="42675"/>
            </a:xfrm>
            <a:custGeom>
              <a:avLst/>
              <a:gdLst/>
              <a:ahLst/>
              <a:cxnLst/>
              <a:rect l="l" t="t" r="r" b="b"/>
              <a:pathLst>
                <a:path w="8240" h="1707" extrusionOk="0">
                  <a:moveTo>
                    <a:pt x="8239" y="1"/>
                  </a:moveTo>
                  <a:cubicBezTo>
                    <a:pt x="8239" y="1"/>
                    <a:pt x="1668" y="1"/>
                    <a:pt x="834" y="401"/>
                  </a:cubicBezTo>
                  <a:cubicBezTo>
                    <a:pt x="0" y="835"/>
                    <a:pt x="267" y="1102"/>
                    <a:pt x="1001" y="1569"/>
                  </a:cubicBezTo>
                  <a:cubicBezTo>
                    <a:pt x="1163" y="1668"/>
                    <a:pt x="1413" y="1707"/>
                    <a:pt x="1706" y="1707"/>
                  </a:cubicBezTo>
                  <a:cubicBezTo>
                    <a:pt x="2793" y="1707"/>
                    <a:pt x="4470" y="1168"/>
                    <a:pt x="4470" y="1168"/>
                  </a:cubicBezTo>
                  <a:lnTo>
                    <a:pt x="8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8"/>
            <p:cNvSpPr/>
            <p:nvPr/>
          </p:nvSpPr>
          <p:spPr>
            <a:xfrm>
              <a:off x="-362475" y="1585313"/>
              <a:ext cx="185050" cy="129275"/>
            </a:xfrm>
            <a:custGeom>
              <a:avLst/>
              <a:gdLst/>
              <a:ahLst/>
              <a:cxnLst/>
              <a:rect l="l" t="t" r="r" b="b"/>
              <a:pathLst>
                <a:path w="7402" h="5171" extrusionOk="0">
                  <a:moveTo>
                    <a:pt x="697" y="0"/>
                  </a:moveTo>
                  <a:cubicBezTo>
                    <a:pt x="218" y="0"/>
                    <a:pt x="1" y="641"/>
                    <a:pt x="325" y="641"/>
                  </a:cubicBezTo>
                  <a:cubicBezTo>
                    <a:pt x="385" y="641"/>
                    <a:pt x="464" y="619"/>
                    <a:pt x="563" y="567"/>
                  </a:cubicBezTo>
                  <a:cubicBezTo>
                    <a:pt x="697" y="634"/>
                    <a:pt x="2031" y="901"/>
                    <a:pt x="2398" y="1902"/>
                  </a:cubicBezTo>
                  <a:cubicBezTo>
                    <a:pt x="2865" y="3069"/>
                    <a:pt x="6067" y="5070"/>
                    <a:pt x="6167" y="5171"/>
                  </a:cubicBezTo>
                  <a:lnTo>
                    <a:pt x="7401" y="5137"/>
                  </a:lnTo>
                  <a:cubicBezTo>
                    <a:pt x="7368" y="5137"/>
                    <a:pt x="3032" y="2969"/>
                    <a:pt x="2598" y="1868"/>
                  </a:cubicBezTo>
                  <a:cubicBezTo>
                    <a:pt x="2198" y="801"/>
                    <a:pt x="1430" y="67"/>
                    <a:pt x="1197" y="34"/>
                  </a:cubicBezTo>
                  <a:cubicBezTo>
                    <a:pt x="1175" y="22"/>
                    <a:pt x="1156" y="19"/>
                    <a:pt x="1140" y="19"/>
                  </a:cubicBezTo>
                  <a:cubicBezTo>
                    <a:pt x="1108" y="19"/>
                    <a:pt x="1086" y="34"/>
                    <a:pt x="1063" y="34"/>
                  </a:cubicBezTo>
                  <a:lnTo>
                    <a:pt x="69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8"/>
            <p:cNvSpPr/>
            <p:nvPr/>
          </p:nvSpPr>
          <p:spPr>
            <a:xfrm>
              <a:off x="-472150" y="1868013"/>
              <a:ext cx="46400" cy="24625"/>
            </a:xfrm>
            <a:custGeom>
              <a:avLst/>
              <a:gdLst/>
              <a:ahLst/>
              <a:cxnLst/>
              <a:rect l="l" t="t" r="r" b="b"/>
              <a:pathLst>
                <a:path w="1856" h="985" extrusionOk="0">
                  <a:moveTo>
                    <a:pt x="637" y="1"/>
                  </a:moveTo>
                  <a:cubicBezTo>
                    <a:pt x="368" y="1"/>
                    <a:pt x="122" y="90"/>
                    <a:pt x="80" y="401"/>
                  </a:cubicBezTo>
                  <a:cubicBezTo>
                    <a:pt x="1" y="815"/>
                    <a:pt x="658" y="984"/>
                    <a:pt x="1187" y="984"/>
                  </a:cubicBezTo>
                  <a:cubicBezTo>
                    <a:pt x="1551" y="984"/>
                    <a:pt x="1855" y="904"/>
                    <a:pt x="1815" y="767"/>
                  </a:cubicBezTo>
                  <a:cubicBezTo>
                    <a:pt x="1748" y="401"/>
                    <a:pt x="1414" y="167"/>
                    <a:pt x="1414" y="167"/>
                  </a:cubicBezTo>
                  <a:cubicBezTo>
                    <a:pt x="1414" y="167"/>
                    <a:pt x="1003" y="1"/>
                    <a:pt x="6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8"/>
            <p:cNvSpPr/>
            <p:nvPr/>
          </p:nvSpPr>
          <p:spPr>
            <a:xfrm>
              <a:off x="-501025" y="1814638"/>
              <a:ext cx="53400" cy="34900"/>
            </a:xfrm>
            <a:custGeom>
              <a:avLst/>
              <a:gdLst/>
              <a:ahLst/>
              <a:cxnLst/>
              <a:rect l="l" t="t" r="r" b="b"/>
              <a:pathLst>
                <a:path w="2136" h="1396" extrusionOk="0">
                  <a:moveTo>
                    <a:pt x="901" y="0"/>
                  </a:moveTo>
                  <a:cubicBezTo>
                    <a:pt x="1" y="0"/>
                    <a:pt x="1" y="834"/>
                    <a:pt x="468" y="1235"/>
                  </a:cubicBezTo>
                  <a:cubicBezTo>
                    <a:pt x="584" y="1351"/>
                    <a:pt x="737" y="1395"/>
                    <a:pt x="899" y="1395"/>
                  </a:cubicBezTo>
                  <a:cubicBezTo>
                    <a:pt x="1387" y="1395"/>
                    <a:pt x="1969" y="1001"/>
                    <a:pt x="1969" y="1001"/>
                  </a:cubicBezTo>
                  <a:cubicBezTo>
                    <a:pt x="2136" y="901"/>
                    <a:pt x="1769" y="34"/>
                    <a:pt x="9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8"/>
            <p:cNvSpPr/>
            <p:nvPr/>
          </p:nvSpPr>
          <p:spPr>
            <a:xfrm>
              <a:off x="-531050" y="1750388"/>
              <a:ext cx="81700" cy="38975"/>
            </a:xfrm>
            <a:custGeom>
              <a:avLst/>
              <a:gdLst/>
              <a:ahLst/>
              <a:cxnLst/>
              <a:rect l="l" t="t" r="r" b="b"/>
              <a:pathLst>
                <a:path w="3268" h="1559" extrusionOk="0">
                  <a:moveTo>
                    <a:pt x="727" y="1"/>
                  </a:moveTo>
                  <a:cubicBezTo>
                    <a:pt x="706" y="1"/>
                    <a:pt x="687" y="1"/>
                    <a:pt x="668" y="2"/>
                  </a:cubicBezTo>
                  <a:cubicBezTo>
                    <a:pt x="1" y="69"/>
                    <a:pt x="368" y="769"/>
                    <a:pt x="701" y="1269"/>
                  </a:cubicBezTo>
                  <a:cubicBezTo>
                    <a:pt x="883" y="1497"/>
                    <a:pt x="1176" y="1559"/>
                    <a:pt x="1440" y="1559"/>
                  </a:cubicBezTo>
                  <a:cubicBezTo>
                    <a:pt x="1758" y="1559"/>
                    <a:pt x="2036" y="1470"/>
                    <a:pt x="2036" y="1470"/>
                  </a:cubicBezTo>
                  <a:cubicBezTo>
                    <a:pt x="3268" y="562"/>
                    <a:pt x="1443" y="1"/>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8"/>
            <p:cNvSpPr/>
            <p:nvPr/>
          </p:nvSpPr>
          <p:spPr>
            <a:xfrm>
              <a:off x="-413450" y="1902688"/>
              <a:ext cx="64525" cy="23925"/>
            </a:xfrm>
            <a:custGeom>
              <a:avLst/>
              <a:gdLst/>
              <a:ahLst/>
              <a:cxnLst/>
              <a:rect l="l" t="t" r="r" b="b"/>
              <a:pathLst>
                <a:path w="2581" h="957" extrusionOk="0">
                  <a:moveTo>
                    <a:pt x="1436" y="0"/>
                  </a:moveTo>
                  <a:cubicBezTo>
                    <a:pt x="768" y="0"/>
                    <a:pt x="0" y="581"/>
                    <a:pt x="0" y="581"/>
                  </a:cubicBezTo>
                  <a:cubicBezTo>
                    <a:pt x="0" y="581"/>
                    <a:pt x="100" y="848"/>
                    <a:pt x="734" y="948"/>
                  </a:cubicBezTo>
                  <a:cubicBezTo>
                    <a:pt x="787" y="954"/>
                    <a:pt x="843" y="956"/>
                    <a:pt x="902" y="956"/>
                  </a:cubicBezTo>
                  <a:cubicBezTo>
                    <a:pt x="1584" y="956"/>
                    <a:pt x="2580" y="608"/>
                    <a:pt x="1935" y="148"/>
                  </a:cubicBezTo>
                  <a:cubicBezTo>
                    <a:pt x="1787" y="42"/>
                    <a:pt x="1615" y="0"/>
                    <a:pt x="1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8"/>
            <p:cNvSpPr/>
            <p:nvPr/>
          </p:nvSpPr>
          <p:spPr>
            <a:xfrm>
              <a:off x="-335950" y="1919713"/>
              <a:ext cx="25925" cy="14950"/>
            </a:xfrm>
            <a:custGeom>
              <a:avLst/>
              <a:gdLst/>
              <a:ahLst/>
              <a:cxnLst/>
              <a:rect l="l" t="t" r="r" b="b"/>
              <a:pathLst>
                <a:path w="1037" h="598" extrusionOk="0">
                  <a:moveTo>
                    <a:pt x="570" y="0"/>
                  </a:moveTo>
                  <a:cubicBezTo>
                    <a:pt x="136" y="0"/>
                    <a:pt x="36" y="467"/>
                    <a:pt x="36" y="467"/>
                  </a:cubicBezTo>
                  <a:cubicBezTo>
                    <a:pt x="1" y="555"/>
                    <a:pt x="105" y="597"/>
                    <a:pt x="236" y="597"/>
                  </a:cubicBezTo>
                  <a:cubicBezTo>
                    <a:pt x="353" y="597"/>
                    <a:pt x="491" y="564"/>
                    <a:pt x="570" y="501"/>
                  </a:cubicBezTo>
                  <a:cubicBezTo>
                    <a:pt x="736" y="434"/>
                    <a:pt x="1037" y="0"/>
                    <a:pt x="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8"/>
            <p:cNvSpPr/>
            <p:nvPr/>
          </p:nvSpPr>
          <p:spPr>
            <a:xfrm>
              <a:off x="-525200" y="1708963"/>
              <a:ext cx="62800" cy="28550"/>
            </a:xfrm>
            <a:custGeom>
              <a:avLst/>
              <a:gdLst/>
              <a:ahLst/>
              <a:cxnLst/>
              <a:rect l="l" t="t" r="r" b="b"/>
              <a:pathLst>
                <a:path w="2512" h="1142" extrusionOk="0">
                  <a:moveTo>
                    <a:pt x="782" y="0"/>
                  </a:moveTo>
                  <a:cubicBezTo>
                    <a:pt x="508" y="0"/>
                    <a:pt x="291" y="57"/>
                    <a:pt x="234" y="191"/>
                  </a:cubicBezTo>
                  <a:cubicBezTo>
                    <a:pt x="0" y="591"/>
                    <a:pt x="901" y="892"/>
                    <a:pt x="1535" y="1092"/>
                  </a:cubicBezTo>
                  <a:cubicBezTo>
                    <a:pt x="1639" y="1127"/>
                    <a:pt x="1731" y="1141"/>
                    <a:pt x="1811" y="1141"/>
                  </a:cubicBezTo>
                  <a:cubicBezTo>
                    <a:pt x="2190" y="1141"/>
                    <a:pt x="2314" y="813"/>
                    <a:pt x="2369" y="758"/>
                  </a:cubicBezTo>
                  <a:cubicBezTo>
                    <a:pt x="2511" y="354"/>
                    <a:pt x="1466"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8"/>
            <p:cNvSpPr/>
            <p:nvPr/>
          </p:nvSpPr>
          <p:spPr>
            <a:xfrm>
              <a:off x="-516025" y="1669538"/>
              <a:ext cx="52550" cy="29850"/>
            </a:xfrm>
            <a:custGeom>
              <a:avLst/>
              <a:gdLst/>
              <a:ahLst/>
              <a:cxnLst/>
              <a:rect l="l" t="t" r="r" b="b"/>
              <a:pathLst>
                <a:path w="2102" h="1194" extrusionOk="0">
                  <a:moveTo>
                    <a:pt x="267" y="0"/>
                  </a:moveTo>
                  <a:cubicBezTo>
                    <a:pt x="0" y="0"/>
                    <a:pt x="67" y="501"/>
                    <a:pt x="734" y="968"/>
                  </a:cubicBezTo>
                  <a:cubicBezTo>
                    <a:pt x="968" y="1140"/>
                    <a:pt x="1179" y="1194"/>
                    <a:pt x="1352" y="1194"/>
                  </a:cubicBezTo>
                  <a:cubicBezTo>
                    <a:pt x="1649" y="1194"/>
                    <a:pt x="1835" y="1034"/>
                    <a:pt x="1835" y="1034"/>
                  </a:cubicBezTo>
                  <a:cubicBezTo>
                    <a:pt x="2102" y="634"/>
                    <a:pt x="567" y="0"/>
                    <a:pt x="2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8"/>
            <p:cNvSpPr/>
            <p:nvPr/>
          </p:nvSpPr>
          <p:spPr>
            <a:xfrm>
              <a:off x="-484350" y="1635288"/>
              <a:ext cx="53750" cy="26250"/>
            </a:xfrm>
            <a:custGeom>
              <a:avLst/>
              <a:gdLst/>
              <a:ahLst/>
              <a:cxnLst/>
              <a:rect l="l" t="t" r="r" b="b"/>
              <a:pathLst>
                <a:path w="2150" h="1050" extrusionOk="0">
                  <a:moveTo>
                    <a:pt x="387" y="1"/>
                  </a:moveTo>
                  <a:cubicBezTo>
                    <a:pt x="277" y="1"/>
                    <a:pt x="196" y="13"/>
                    <a:pt x="168" y="36"/>
                  </a:cubicBezTo>
                  <a:cubicBezTo>
                    <a:pt x="1" y="203"/>
                    <a:pt x="234" y="570"/>
                    <a:pt x="935" y="870"/>
                  </a:cubicBezTo>
                  <a:cubicBezTo>
                    <a:pt x="1241" y="1009"/>
                    <a:pt x="1431" y="1049"/>
                    <a:pt x="1548" y="1049"/>
                  </a:cubicBezTo>
                  <a:cubicBezTo>
                    <a:pt x="1713" y="1049"/>
                    <a:pt x="1735" y="970"/>
                    <a:pt x="1735" y="970"/>
                  </a:cubicBezTo>
                  <a:cubicBezTo>
                    <a:pt x="2150" y="280"/>
                    <a:pt x="919" y="1"/>
                    <a:pt x="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8"/>
            <p:cNvSpPr/>
            <p:nvPr/>
          </p:nvSpPr>
          <p:spPr>
            <a:xfrm>
              <a:off x="-469125" y="1597638"/>
              <a:ext cx="58200" cy="27200"/>
            </a:xfrm>
            <a:custGeom>
              <a:avLst/>
              <a:gdLst/>
              <a:ahLst/>
              <a:cxnLst/>
              <a:rect l="l" t="t" r="r" b="b"/>
              <a:pathLst>
                <a:path w="2328" h="1088" extrusionOk="0">
                  <a:moveTo>
                    <a:pt x="900" y="1"/>
                  </a:moveTo>
                  <a:cubicBezTo>
                    <a:pt x="325" y="1"/>
                    <a:pt x="1" y="339"/>
                    <a:pt x="726" y="841"/>
                  </a:cubicBezTo>
                  <a:cubicBezTo>
                    <a:pt x="1039" y="1027"/>
                    <a:pt x="1292" y="1088"/>
                    <a:pt x="1489" y="1088"/>
                  </a:cubicBezTo>
                  <a:cubicBezTo>
                    <a:pt x="1857" y="1088"/>
                    <a:pt x="2027" y="875"/>
                    <a:pt x="2027" y="875"/>
                  </a:cubicBezTo>
                  <a:cubicBezTo>
                    <a:pt x="2327" y="475"/>
                    <a:pt x="2027" y="208"/>
                    <a:pt x="1260" y="41"/>
                  </a:cubicBezTo>
                  <a:cubicBezTo>
                    <a:pt x="1134" y="14"/>
                    <a:pt x="1012" y="1"/>
                    <a:pt x="9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8"/>
            <p:cNvSpPr/>
            <p:nvPr/>
          </p:nvSpPr>
          <p:spPr>
            <a:xfrm>
              <a:off x="-299350" y="2125388"/>
              <a:ext cx="28975" cy="14050"/>
            </a:xfrm>
            <a:custGeom>
              <a:avLst/>
              <a:gdLst/>
              <a:ahLst/>
              <a:cxnLst/>
              <a:rect l="l" t="t" r="r" b="b"/>
              <a:pathLst>
                <a:path w="1159" h="562" extrusionOk="0">
                  <a:moveTo>
                    <a:pt x="875" y="1"/>
                  </a:moveTo>
                  <a:cubicBezTo>
                    <a:pt x="553" y="1"/>
                    <a:pt x="0" y="231"/>
                    <a:pt x="173" y="446"/>
                  </a:cubicBezTo>
                  <a:cubicBezTo>
                    <a:pt x="238" y="529"/>
                    <a:pt x="325" y="561"/>
                    <a:pt x="420" y="561"/>
                  </a:cubicBezTo>
                  <a:cubicBezTo>
                    <a:pt x="669" y="561"/>
                    <a:pt x="968" y="343"/>
                    <a:pt x="1040" y="246"/>
                  </a:cubicBezTo>
                  <a:cubicBezTo>
                    <a:pt x="1158" y="69"/>
                    <a:pt x="1051" y="1"/>
                    <a:pt x="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8"/>
            <p:cNvSpPr/>
            <p:nvPr/>
          </p:nvSpPr>
          <p:spPr>
            <a:xfrm>
              <a:off x="-322700" y="2070788"/>
              <a:ext cx="53425" cy="26375"/>
            </a:xfrm>
            <a:custGeom>
              <a:avLst/>
              <a:gdLst/>
              <a:ahLst/>
              <a:cxnLst/>
              <a:rect l="l" t="t" r="r" b="b"/>
              <a:pathLst>
                <a:path w="2137" h="1055" extrusionOk="0">
                  <a:moveTo>
                    <a:pt x="1633" y="1"/>
                  </a:moveTo>
                  <a:cubicBezTo>
                    <a:pt x="1039" y="1"/>
                    <a:pt x="1" y="458"/>
                    <a:pt x="306" y="829"/>
                  </a:cubicBezTo>
                  <a:cubicBezTo>
                    <a:pt x="433" y="992"/>
                    <a:pt x="602" y="1054"/>
                    <a:pt x="783" y="1054"/>
                  </a:cubicBezTo>
                  <a:cubicBezTo>
                    <a:pt x="1269" y="1054"/>
                    <a:pt x="1844" y="608"/>
                    <a:pt x="1941" y="462"/>
                  </a:cubicBezTo>
                  <a:cubicBezTo>
                    <a:pt x="2137" y="128"/>
                    <a:pt x="1947" y="1"/>
                    <a:pt x="16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8"/>
            <p:cNvSpPr/>
            <p:nvPr/>
          </p:nvSpPr>
          <p:spPr>
            <a:xfrm>
              <a:off x="-322400" y="2021538"/>
              <a:ext cx="34400" cy="19300"/>
            </a:xfrm>
            <a:custGeom>
              <a:avLst/>
              <a:gdLst/>
              <a:ahLst/>
              <a:cxnLst/>
              <a:rect l="l" t="t" r="r" b="b"/>
              <a:pathLst>
                <a:path w="1376" h="772" extrusionOk="0">
                  <a:moveTo>
                    <a:pt x="695" y="0"/>
                  </a:moveTo>
                  <a:cubicBezTo>
                    <a:pt x="336" y="0"/>
                    <a:pt x="1" y="169"/>
                    <a:pt x="261" y="464"/>
                  </a:cubicBezTo>
                  <a:cubicBezTo>
                    <a:pt x="427" y="693"/>
                    <a:pt x="612" y="772"/>
                    <a:pt x="779" y="772"/>
                  </a:cubicBezTo>
                  <a:cubicBezTo>
                    <a:pt x="1050" y="772"/>
                    <a:pt x="1274" y="567"/>
                    <a:pt x="1295" y="464"/>
                  </a:cubicBezTo>
                  <a:cubicBezTo>
                    <a:pt x="1375" y="144"/>
                    <a:pt x="1025"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8"/>
            <p:cNvSpPr/>
            <p:nvPr/>
          </p:nvSpPr>
          <p:spPr>
            <a:xfrm>
              <a:off x="-184125" y="1840488"/>
              <a:ext cx="204325" cy="89250"/>
            </a:xfrm>
            <a:custGeom>
              <a:avLst/>
              <a:gdLst/>
              <a:ahLst/>
              <a:cxnLst/>
              <a:rect l="l" t="t" r="r" b="b"/>
              <a:pathLst>
                <a:path w="8173" h="3570" extrusionOk="0">
                  <a:moveTo>
                    <a:pt x="8173" y="0"/>
                  </a:moveTo>
                  <a:lnTo>
                    <a:pt x="8173" y="0"/>
                  </a:lnTo>
                  <a:cubicBezTo>
                    <a:pt x="8173" y="1"/>
                    <a:pt x="4504" y="3036"/>
                    <a:pt x="3103" y="3103"/>
                  </a:cubicBezTo>
                  <a:cubicBezTo>
                    <a:pt x="3066" y="3104"/>
                    <a:pt x="3030" y="3104"/>
                    <a:pt x="2994" y="3104"/>
                  </a:cubicBezTo>
                  <a:cubicBezTo>
                    <a:pt x="1626" y="3104"/>
                    <a:pt x="834" y="2495"/>
                    <a:pt x="801" y="2202"/>
                  </a:cubicBezTo>
                  <a:cubicBezTo>
                    <a:pt x="801" y="2171"/>
                    <a:pt x="790" y="2157"/>
                    <a:pt x="770" y="2157"/>
                  </a:cubicBezTo>
                  <a:cubicBezTo>
                    <a:pt x="624" y="2157"/>
                    <a:pt x="0" y="2936"/>
                    <a:pt x="0" y="2936"/>
                  </a:cubicBezTo>
                  <a:cubicBezTo>
                    <a:pt x="0" y="2936"/>
                    <a:pt x="724" y="3569"/>
                    <a:pt x="2023" y="3569"/>
                  </a:cubicBezTo>
                  <a:cubicBezTo>
                    <a:pt x="2302" y="3569"/>
                    <a:pt x="2606" y="3540"/>
                    <a:pt x="2936" y="3470"/>
                  </a:cubicBezTo>
                  <a:cubicBezTo>
                    <a:pt x="4804" y="3036"/>
                    <a:pt x="7939" y="634"/>
                    <a:pt x="7939" y="634"/>
                  </a:cubicBezTo>
                  <a:lnTo>
                    <a:pt x="81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8"/>
            <p:cNvSpPr/>
            <p:nvPr/>
          </p:nvSpPr>
          <p:spPr>
            <a:xfrm>
              <a:off x="2925" y="1731163"/>
              <a:ext cx="69000" cy="146050"/>
            </a:xfrm>
            <a:custGeom>
              <a:avLst/>
              <a:gdLst/>
              <a:ahLst/>
              <a:cxnLst/>
              <a:rect l="l" t="t" r="r" b="b"/>
              <a:pathLst>
                <a:path w="2760" h="5842" extrusionOk="0">
                  <a:moveTo>
                    <a:pt x="5" y="1"/>
                  </a:moveTo>
                  <a:cubicBezTo>
                    <a:pt x="0" y="1"/>
                    <a:pt x="19" y="6"/>
                    <a:pt x="57" y="17"/>
                  </a:cubicBezTo>
                  <a:lnTo>
                    <a:pt x="57" y="17"/>
                  </a:lnTo>
                  <a:cubicBezTo>
                    <a:pt x="42" y="10"/>
                    <a:pt x="31" y="5"/>
                    <a:pt x="24" y="4"/>
                  </a:cubicBezTo>
                  <a:cubicBezTo>
                    <a:pt x="13" y="2"/>
                    <a:pt x="7" y="1"/>
                    <a:pt x="5" y="1"/>
                  </a:cubicBezTo>
                  <a:close/>
                  <a:moveTo>
                    <a:pt x="57" y="17"/>
                  </a:moveTo>
                  <a:cubicBezTo>
                    <a:pt x="358" y="176"/>
                    <a:pt x="2092" y="1659"/>
                    <a:pt x="2092" y="3506"/>
                  </a:cubicBezTo>
                  <a:cubicBezTo>
                    <a:pt x="2125" y="5408"/>
                    <a:pt x="2692" y="5841"/>
                    <a:pt x="2692" y="5841"/>
                  </a:cubicBezTo>
                  <a:lnTo>
                    <a:pt x="2759" y="5241"/>
                  </a:lnTo>
                  <a:cubicBezTo>
                    <a:pt x="2759" y="5241"/>
                    <a:pt x="2759" y="4807"/>
                    <a:pt x="2626" y="4007"/>
                  </a:cubicBezTo>
                  <a:cubicBezTo>
                    <a:pt x="2492" y="3239"/>
                    <a:pt x="2659" y="2139"/>
                    <a:pt x="2225" y="1672"/>
                  </a:cubicBezTo>
                  <a:cubicBezTo>
                    <a:pt x="1959" y="1197"/>
                    <a:pt x="2192" y="1171"/>
                    <a:pt x="2248" y="1171"/>
                  </a:cubicBezTo>
                  <a:cubicBezTo>
                    <a:pt x="2255" y="1171"/>
                    <a:pt x="2259" y="1171"/>
                    <a:pt x="2259" y="1171"/>
                  </a:cubicBezTo>
                  <a:cubicBezTo>
                    <a:pt x="2259" y="1171"/>
                    <a:pt x="2159" y="671"/>
                    <a:pt x="1458" y="471"/>
                  </a:cubicBezTo>
                  <a:cubicBezTo>
                    <a:pt x="936" y="262"/>
                    <a:pt x="249" y="73"/>
                    <a:pt x="57" y="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8"/>
            <p:cNvSpPr/>
            <p:nvPr/>
          </p:nvSpPr>
          <p:spPr>
            <a:xfrm>
              <a:off x="-240100" y="1747913"/>
              <a:ext cx="276150" cy="188400"/>
            </a:xfrm>
            <a:custGeom>
              <a:avLst/>
              <a:gdLst/>
              <a:ahLst/>
              <a:cxnLst/>
              <a:rect l="l" t="t" r="r" b="b"/>
              <a:pathLst>
                <a:path w="11046" h="7536" extrusionOk="0">
                  <a:moveTo>
                    <a:pt x="10979" y="1"/>
                  </a:moveTo>
                  <a:cubicBezTo>
                    <a:pt x="8744" y="3270"/>
                    <a:pt x="38" y="6972"/>
                    <a:pt x="38" y="6972"/>
                  </a:cubicBezTo>
                  <a:cubicBezTo>
                    <a:pt x="38" y="6972"/>
                    <a:pt x="0" y="7535"/>
                    <a:pt x="516" y="7535"/>
                  </a:cubicBezTo>
                  <a:cubicBezTo>
                    <a:pt x="688" y="7535"/>
                    <a:pt x="922" y="7473"/>
                    <a:pt x="1239" y="7306"/>
                  </a:cubicBezTo>
                  <a:cubicBezTo>
                    <a:pt x="7343" y="4137"/>
                    <a:pt x="11046" y="334"/>
                    <a:pt x="11046" y="334"/>
                  </a:cubicBezTo>
                  <a:lnTo>
                    <a:pt x="1097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8"/>
            <p:cNvSpPr/>
            <p:nvPr/>
          </p:nvSpPr>
          <p:spPr>
            <a:xfrm>
              <a:off x="-240250" y="1726938"/>
              <a:ext cx="68650" cy="21075"/>
            </a:xfrm>
            <a:custGeom>
              <a:avLst/>
              <a:gdLst/>
              <a:ahLst/>
              <a:cxnLst/>
              <a:rect l="l" t="t" r="r" b="b"/>
              <a:pathLst>
                <a:path w="2746" h="843" extrusionOk="0">
                  <a:moveTo>
                    <a:pt x="1388" y="1"/>
                  </a:moveTo>
                  <a:cubicBezTo>
                    <a:pt x="733" y="1"/>
                    <a:pt x="0" y="193"/>
                    <a:pt x="44" y="540"/>
                  </a:cubicBezTo>
                  <a:cubicBezTo>
                    <a:pt x="103" y="777"/>
                    <a:pt x="571" y="843"/>
                    <a:pt x="1072" y="843"/>
                  </a:cubicBezTo>
                  <a:cubicBezTo>
                    <a:pt x="1699" y="843"/>
                    <a:pt x="2379" y="740"/>
                    <a:pt x="2379" y="740"/>
                  </a:cubicBezTo>
                  <a:cubicBezTo>
                    <a:pt x="2379" y="740"/>
                    <a:pt x="2746" y="473"/>
                    <a:pt x="2245" y="173"/>
                  </a:cubicBezTo>
                  <a:cubicBezTo>
                    <a:pt x="2071" y="56"/>
                    <a:pt x="1741" y="1"/>
                    <a:pt x="1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8"/>
            <p:cNvSpPr/>
            <p:nvPr/>
          </p:nvSpPr>
          <p:spPr>
            <a:xfrm>
              <a:off x="-199125" y="1806038"/>
              <a:ext cx="73375" cy="43650"/>
            </a:xfrm>
            <a:custGeom>
              <a:avLst/>
              <a:gdLst/>
              <a:ahLst/>
              <a:cxnLst/>
              <a:rect l="l" t="t" r="r" b="b"/>
              <a:pathLst>
                <a:path w="2935" h="1746" extrusionOk="0">
                  <a:moveTo>
                    <a:pt x="2429" y="1"/>
                  </a:moveTo>
                  <a:cubicBezTo>
                    <a:pt x="1950" y="1"/>
                    <a:pt x="1200" y="191"/>
                    <a:pt x="734" y="678"/>
                  </a:cubicBezTo>
                  <a:cubicBezTo>
                    <a:pt x="0" y="1412"/>
                    <a:pt x="434" y="1745"/>
                    <a:pt x="434" y="1745"/>
                  </a:cubicBezTo>
                  <a:cubicBezTo>
                    <a:pt x="901" y="845"/>
                    <a:pt x="2669" y="545"/>
                    <a:pt x="2869" y="211"/>
                  </a:cubicBezTo>
                  <a:cubicBezTo>
                    <a:pt x="2934" y="80"/>
                    <a:pt x="2738" y="1"/>
                    <a:pt x="2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8"/>
            <p:cNvSpPr/>
            <p:nvPr/>
          </p:nvSpPr>
          <p:spPr>
            <a:xfrm>
              <a:off x="-280725" y="1851913"/>
              <a:ext cx="60775" cy="36400"/>
            </a:xfrm>
            <a:custGeom>
              <a:avLst/>
              <a:gdLst/>
              <a:ahLst/>
              <a:cxnLst/>
              <a:rect l="l" t="t" r="r" b="b"/>
              <a:pathLst>
                <a:path w="2431" h="1456" extrusionOk="0">
                  <a:moveTo>
                    <a:pt x="1111" y="0"/>
                  </a:moveTo>
                  <a:cubicBezTo>
                    <a:pt x="773" y="0"/>
                    <a:pt x="0" y="1094"/>
                    <a:pt x="696" y="1378"/>
                  </a:cubicBezTo>
                  <a:cubicBezTo>
                    <a:pt x="835" y="1433"/>
                    <a:pt x="967" y="1455"/>
                    <a:pt x="1090" y="1455"/>
                  </a:cubicBezTo>
                  <a:cubicBezTo>
                    <a:pt x="1642" y="1455"/>
                    <a:pt x="2009" y="999"/>
                    <a:pt x="2063" y="944"/>
                  </a:cubicBezTo>
                  <a:cubicBezTo>
                    <a:pt x="2430" y="711"/>
                    <a:pt x="1429" y="177"/>
                    <a:pt x="1163" y="10"/>
                  </a:cubicBezTo>
                  <a:cubicBezTo>
                    <a:pt x="1147" y="4"/>
                    <a:pt x="1129"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8"/>
            <p:cNvSpPr/>
            <p:nvPr/>
          </p:nvSpPr>
          <p:spPr>
            <a:xfrm>
              <a:off x="-368175" y="1818588"/>
              <a:ext cx="57325" cy="33550"/>
            </a:xfrm>
            <a:custGeom>
              <a:avLst/>
              <a:gdLst/>
              <a:ahLst/>
              <a:cxnLst/>
              <a:rect l="l" t="t" r="r" b="b"/>
              <a:pathLst>
                <a:path w="2293" h="1342" extrusionOk="0">
                  <a:moveTo>
                    <a:pt x="930" y="1"/>
                  </a:moveTo>
                  <a:cubicBezTo>
                    <a:pt x="583" y="1"/>
                    <a:pt x="0" y="737"/>
                    <a:pt x="157" y="1177"/>
                  </a:cubicBezTo>
                  <a:cubicBezTo>
                    <a:pt x="197" y="1296"/>
                    <a:pt x="314" y="1341"/>
                    <a:pt x="470" y="1341"/>
                  </a:cubicBezTo>
                  <a:cubicBezTo>
                    <a:pt x="968" y="1341"/>
                    <a:pt x="1859" y="876"/>
                    <a:pt x="1859" y="876"/>
                  </a:cubicBezTo>
                  <a:cubicBezTo>
                    <a:pt x="2292" y="710"/>
                    <a:pt x="1358" y="143"/>
                    <a:pt x="991" y="9"/>
                  </a:cubicBezTo>
                  <a:cubicBezTo>
                    <a:pt x="972" y="3"/>
                    <a:pt x="952"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8"/>
            <p:cNvSpPr/>
            <p:nvPr/>
          </p:nvSpPr>
          <p:spPr>
            <a:xfrm>
              <a:off x="-405950" y="1760588"/>
              <a:ext cx="52275" cy="30900"/>
            </a:xfrm>
            <a:custGeom>
              <a:avLst/>
              <a:gdLst/>
              <a:ahLst/>
              <a:cxnLst/>
              <a:rect l="l" t="t" r="r" b="b"/>
              <a:pathLst>
                <a:path w="2091" h="1236" extrusionOk="0">
                  <a:moveTo>
                    <a:pt x="1342" y="0"/>
                  </a:moveTo>
                  <a:cubicBezTo>
                    <a:pt x="1015" y="0"/>
                    <a:pt x="299" y="264"/>
                    <a:pt x="167" y="528"/>
                  </a:cubicBezTo>
                  <a:cubicBezTo>
                    <a:pt x="0" y="861"/>
                    <a:pt x="1802" y="1228"/>
                    <a:pt x="1802" y="1228"/>
                  </a:cubicBezTo>
                  <a:cubicBezTo>
                    <a:pt x="1817" y="1233"/>
                    <a:pt x="1831" y="1235"/>
                    <a:pt x="1843" y="1235"/>
                  </a:cubicBezTo>
                  <a:cubicBezTo>
                    <a:pt x="2090" y="1235"/>
                    <a:pt x="1629" y="284"/>
                    <a:pt x="1502" y="61"/>
                  </a:cubicBezTo>
                  <a:cubicBezTo>
                    <a:pt x="1488" y="19"/>
                    <a:pt x="1428" y="0"/>
                    <a:pt x="1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8"/>
            <p:cNvSpPr/>
            <p:nvPr/>
          </p:nvSpPr>
          <p:spPr>
            <a:xfrm>
              <a:off x="-390950" y="1696013"/>
              <a:ext cx="41450" cy="27250"/>
            </a:xfrm>
            <a:custGeom>
              <a:avLst/>
              <a:gdLst/>
              <a:ahLst/>
              <a:cxnLst/>
              <a:rect l="l" t="t" r="r" b="b"/>
              <a:pathLst>
                <a:path w="1658" h="1090" extrusionOk="0">
                  <a:moveTo>
                    <a:pt x="1220" y="0"/>
                  </a:moveTo>
                  <a:cubicBezTo>
                    <a:pt x="827" y="0"/>
                    <a:pt x="166" y="179"/>
                    <a:pt x="68" y="376"/>
                  </a:cubicBezTo>
                  <a:cubicBezTo>
                    <a:pt x="1" y="609"/>
                    <a:pt x="1102" y="1076"/>
                    <a:pt x="1102" y="1076"/>
                  </a:cubicBezTo>
                  <a:cubicBezTo>
                    <a:pt x="1120" y="1085"/>
                    <a:pt x="1138" y="1090"/>
                    <a:pt x="1157" y="1090"/>
                  </a:cubicBezTo>
                  <a:cubicBezTo>
                    <a:pt x="1407" y="1090"/>
                    <a:pt x="1657" y="293"/>
                    <a:pt x="1502" y="75"/>
                  </a:cubicBezTo>
                  <a:cubicBezTo>
                    <a:pt x="1467" y="23"/>
                    <a:pt x="1361"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8"/>
            <p:cNvSpPr/>
            <p:nvPr/>
          </p:nvSpPr>
          <p:spPr>
            <a:xfrm>
              <a:off x="-327550" y="1651213"/>
              <a:ext cx="36825" cy="25950"/>
            </a:xfrm>
            <a:custGeom>
              <a:avLst/>
              <a:gdLst/>
              <a:ahLst/>
              <a:cxnLst/>
              <a:rect l="l" t="t" r="r" b="b"/>
              <a:pathLst>
                <a:path w="1473" h="1038" extrusionOk="0">
                  <a:moveTo>
                    <a:pt x="389" y="1"/>
                  </a:moveTo>
                  <a:cubicBezTo>
                    <a:pt x="284" y="1"/>
                    <a:pt x="203" y="11"/>
                    <a:pt x="167" y="33"/>
                  </a:cubicBezTo>
                  <a:cubicBezTo>
                    <a:pt x="0" y="99"/>
                    <a:pt x="867" y="1000"/>
                    <a:pt x="867" y="1000"/>
                  </a:cubicBezTo>
                  <a:cubicBezTo>
                    <a:pt x="918" y="1026"/>
                    <a:pt x="964" y="1037"/>
                    <a:pt x="1005" y="1037"/>
                  </a:cubicBezTo>
                  <a:cubicBezTo>
                    <a:pt x="1231" y="1037"/>
                    <a:pt x="1311" y="687"/>
                    <a:pt x="1368" y="433"/>
                  </a:cubicBezTo>
                  <a:cubicBezTo>
                    <a:pt x="1472" y="145"/>
                    <a:pt x="774" y="1"/>
                    <a:pt x="3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8"/>
            <p:cNvSpPr/>
            <p:nvPr/>
          </p:nvSpPr>
          <p:spPr>
            <a:xfrm>
              <a:off x="-272525" y="1631038"/>
              <a:ext cx="45500" cy="21000"/>
            </a:xfrm>
            <a:custGeom>
              <a:avLst/>
              <a:gdLst/>
              <a:ahLst/>
              <a:cxnLst/>
              <a:rect l="l" t="t" r="r" b="b"/>
              <a:pathLst>
                <a:path w="1820" h="840" extrusionOk="0">
                  <a:moveTo>
                    <a:pt x="456" y="1"/>
                  </a:moveTo>
                  <a:cubicBezTo>
                    <a:pt x="409" y="1"/>
                    <a:pt x="367" y="3"/>
                    <a:pt x="334" y="6"/>
                  </a:cubicBezTo>
                  <a:cubicBezTo>
                    <a:pt x="1" y="39"/>
                    <a:pt x="868" y="840"/>
                    <a:pt x="868" y="840"/>
                  </a:cubicBezTo>
                  <a:lnTo>
                    <a:pt x="1368" y="439"/>
                  </a:lnTo>
                  <a:cubicBezTo>
                    <a:pt x="1819" y="139"/>
                    <a:pt x="889" y="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8"/>
            <p:cNvSpPr/>
            <p:nvPr/>
          </p:nvSpPr>
          <p:spPr>
            <a:xfrm>
              <a:off x="23525" y="1799613"/>
              <a:ext cx="40875" cy="168500"/>
            </a:xfrm>
            <a:custGeom>
              <a:avLst/>
              <a:gdLst/>
              <a:ahLst/>
              <a:cxnLst/>
              <a:rect l="l" t="t" r="r" b="b"/>
              <a:pathLst>
                <a:path w="1635" h="6740" extrusionOk="0">
                  <a:moveTo>
                    <a:pt x="1201" y="1"/>
                  </a:moveTo>
                  <a:lnTo>
                    <a:pt x="1201" y="1"/>
                  </a:lnTo>
                  <a:cubicBezTo>
                    <a:pt x="1468" y="2836"/>
                    <a:pt x="0" y="6739"/>
                    <a:pt x="0" y="6739"/>
                  </a:cubicBezTo>
                  <a:lnTo>
                    <a:pt x="267" y="6572"/>
                  </a:lnTo>
                  <a:cubicBezTo>
                    <a:pt x="1335" y="3937"/>
                    <a:pt x="1635" y="668"/>
                    <a:pt x="1635" y="668"/>
                  </a:cubicBezTo>
                  <a:lnTo>
                    <a:pt x="12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491906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772"/>
        <p:cNvGrpSpPr/>
        <p:nvPr/>
      </p:nvGrpSpPr>
      <p:grpSpPr>
        <a:xfrm>
          <a:off x="0" y="0"/>
          <a:ext cx="0" cy="0"/>
          <a:chOff x="0" y="0"/>
          <a:chExt cx="0" cy="0"/>
        </a:xfrm>
      </p:grpSpPr>
      <p:grpSp>
        <p:nvGrpSpPr>
          <p:cNvPr id="5775" name="Google Shape;5775;p54"/>
          <p:cNvGrpSpPr/>
          <p:nvPr/>
        </p:nvGrpSpPr>
        <p:grpSpPr>
          <a:xfrm rot="1904938">
            <a:off x="6602103" y="387178"/>
            <a:ext cx="981740" cy="884540"/>
            <a:chOff x="2602650" y="2020875"/>
            <a:chExt cx="1170875" cy="1054950"/>
          </a:xfrm>
        </p:grpSpPr>
        <p:sp>
          <p:nvSpPr>
            <p:cNvPr id="5776" name="Google Shape;5776;p54"/>
            <p:cNvSpPr/>
            <p:nvPr/>
          </p:nvSpPr>
          <p:spPr>
            <a:xfrm>
              <a:off x="3061325" y="2815800"/>
              <a:ext cx="280425" cy="202475"/>
            </a:xfrm>
            <a:custGeom>
              <a:avLst/>
              <a:gdLst/>
              <a:ahLst/>
              <a:cxnLst/>
              <a:rect l="l" t="t" r="r" b="b"/>
              <a:pathLst>
                <a:path w="11217" h="8099" extrusionOk="0">
                  <a:moveTo>
                    <a:pt x="820" y="0"/>
                  </a:moveTo>
                  <a:cubicBezTo>
                    <a:pt x="703" y="0"/>
                    <a:pt x="648" y="61"/>
                    <a:pt x="667" y="192"/>
                  </a:cubicBezTo>
                  <a:cubicBezTo>
                    <a:pt x="667" y="192"/>
                    <a:pt x="0" y="525"/>
                    <a:pt x="1434" y="1593"/>
                  </a:cubicBezTo>
                  <a:cubicBezTo>
                    <a:pt x="2743" y="2646"/>
                    <a:pt x="9947" y="8098"/>
                    <a:pt x="10858" y="8098"/>
                  </a:cubicBezTo>
                  <a:cubicBezTo>
                    <a:pt x="10899" y="8098"/>
                    <a:pt x="10927" y="8087"/>
                    <a:pt x="10941" y="8064"/>
                  </a:cubicBezTo>
                  <a:cubicBezTo>
                    <a:pt x="11217" y="7574"/>
                    <a:pt x="2131" y="0"/>
                    <a:pt x="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4"/>
            <p:cNvSpPr/>
            <p:nvPr/>
          </p:nvSpPr>
          <p:spPr>
            <a:xfrm>
              <a:off x="3057150" y="2802950"/>
              <a:ext cx="36725" cy="35300"/>
            </a:xfrm>
            <a:custGeom>
              <a:avLst/>
              <a:gdLst/>
              <a:ahLst/>
              <a:cxnLst/>
              <a:rect l="l" t="t" r="r" b="b"/>
              <a:pathLst>
                <a:path w="1469" h="1412" extrusionOk="0">
                  <a:moveTo>
                    <a:pt x="1013" y="0"/>
                  </a:moveTo>
                  <a:cubicBezTo>
                    <a:pt x="792" y="0"/>
                    <a:pt x="546" y="136"/>
                    <a:pt x="334" y="372"/>
                  </a:cubicBezTo>
                  <a:cubicBezTo>
                    <a:pt x="67" y="706"/>
                    <a:pt x="0" y="1106"/>
                    <a:pt x="234" y="1340"/>
                  </a:cubicBezTo>
                  <a:cubicBezTo>
                    <a:pt x="292" y="1388"/>
                    <a:pt x="368" y="1412"/>
                    <a:pt x="453" y="1412"/>
                  </a:cubicBezTo>
                  <a:cubicBezTo>
                    <a:pt x="659" y="1412"/>
                    <a:pt x="922" y="1276"/>
                    <a:pt x="1134" y="1039"/>
                  </a:cubicBezTo>
                  <a:cubicBezTo>
                    <a:pt x="1435" y="706"/>
                    <a:pt x="1468" y="272"/>
                    <a:pt x="1268" y="72"/>
                  </a:cubicBezTo>
                  <a:cubicBezTo>
                    <a:pt x="1190" y="23"/>
                    <a:pt x="1104"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4"/>
            <p:cNvSpPr/>
            <p:nvPr/>
          </p:nvSpPr>
          <p:spPr>
            <a:xfrm>
              <a:off x="2942900" y="2790225"/>
              <a:ext cx="126775" cy="34550"/>
            </a:xfrm>
            <a:custGeom>
              <a:avLst/>
              <a:gdLst/>
              <a:ahLst/>
              <a:cxnLst/>
              <a:rect l="l" t="t" r="r" b="b"/>
              <a:pathLst>
                <a:path w="5071" h="1382" extrusionOk="0">
                  <a:moveTo>
                    <a:pt x="387" y="0"/>
                  </a:moveTo>
                  <a:cubicBezTo>
                    <a:pt x="189" y="0"/>
                    <a:pt x="52" y="34"/>
                    <a:pt x="0" y="114"/>
                  </a:cubicBezTo>
                  <a:cubicBezTo>
                    <a:pt x="0" y="114"/>
                    <a:pt x="61" y="65"/>
                    <a:pt x="314" y="65"/>
                  </a:cubicBezTo>
                  <a:cubicBezTo>
                    <a:pt x="810" y="65"/>
                    <a:pt x="2043" y="255"/>
                    <a:pt x="5004" y="1382"/>
                  </a:cubicBezTo>
                  <a:lnTo>
                    <a:pt x="5071" y="1282"/>
                  </a:lnTo>
                  <a:cubicBezTo>
                    <a:pt x="5071" y="1282"/>
                    <a:pt x="1596" y="0"/>
                    <a:pt x="3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4"/>
            <p:cNvSpPr/>
            <p:nvPr/>
          </p:nvSpPr>
          <p:spPr>
            <a:xfrm>
              <a:off x="2997100" y="2708000"/>
              <a:ext cx="83425" cy="111775"/>
            </a:xfrm>
            <a:custGeom>
              <a:avLst/>
              <a:gdLst/>
              <a:ahLst/>
              <a:cxnLst/>
              <a:rect l="l" t="t" r="r" b="b"/>
              <a:pathLst>
                <a:path w="3337" h="4471" extrusionOk="0">
                  <a:moveTo>
                    <a:pt x="368" y="1"/>
                  </a:moveTo>
                  <a:lnTo>
                    <a:pt x="368" y="1"/>
                  </a:lnTo>
                  <a:cubicBezTo>
                    <a:pt x="1" y="234"/>
                    <a:pt x="3303" y="4471"/>
                    <a:pt x="3303" y="4471"/>
                  </a:cubicBezTo>
                  <a:lnTo>
                    <a:pt x="3336" y="4404"/>
                  </a:lnTo>
                  <a:cubicBezTo>
                    <a:pt x="201" y="401"/>
                    <a:pt x="367"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4"/>
            <p:cNvSpPr/>
            <p:nvPr/>
          </p:nvSpPr>
          <p:spPr>
            <a:xfrm>
              <a:off x="2915800" y="2631900"/>
              <a:ext cx="201425" cy="180650"/>
            </a:xfrm>
            <a:custGeom>
              <a:avLst/>
              <a:gdLst/>
              <a:ahLst/>
              <a:cxnLst/>
              <a:rect l="l" t="t" r="r" b="b"/>
              <a:pathLst>
                <a:path w="8057" h="7226" extrusionOk="0">
                  <a:moveTo>
                    <a:pt x="72" y="1"/>
                  </a:moveTo>
                  <a:cubicBezTo>
                    <a:pt x="0" y="1"/>
                    <a:pt x="2" y="133"/>
                    <a:pt x="150" y="510"/>
                  </a:cubicBezTo>
                  <a:cubicBezTo>
                    <a:pt x="651" y="1777"/>
                    <a:pt x="5488" y="6447"/>
                    <a:pt x="5488" y="6447"/>
                  </a:cubicBezTo>
                  <a:lnTo>
                    <a:pt x="6422" y="6414"/>
                  </a:lnTo>
                  <a:cubicBezTo>
                    <a:pt x="2919" y="4713"/>
                    <a:pt x="818" y="743"/>
                    <a:pt x="818" y="743"/>
                  </a:cubicBezTo>
                  <a:cubicBezTo>
                    <a:pt x="818" y="743"/>
                    <a:pt x="240" y="1"/>
                    <a:pt x="72" y="1"/>
                  </a:cubicBezTo>
                  <a:close/>
                  <a:moveTo>
                    <a:pt x="6422" y="6414"/>
                  </a:moveTo>
                  <a:lnTo>
                    <a:pt x="6555" y="6614"/>
                  </a:lnTo>
                  <a:cubicBezTo>
                    <a:pt x="6555" y="6614"/>
                    <a:pt x="7928" y="7225"/>
                    <a:pt x="8010" y="7225"/>
                  </a:cubicBezTo>
                  <a:cubicBezTo>
                    <a:pt x="8056" y="7225"/>
                    <a:pt x="7688" y="7029"/>
                    <a:pt x="6422" y="6414"/>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4"/>
            <p:cNvSpPr/>
            <p:nvPr/>
          </p:nvSpPr>
          <p:spPr>
            <a:xfrm>
              <a:off x="2602650" y="2187900"/>
              <a:ext cx="1033275" cy="635200"/>
            </a:xfrm>
            <a:custGeom>
              <a:avLst/>
              <a:gdLst/>
              <a:ahLst/>
              <a:cxnLst/>
              <a:rect l="l" t="t" r="r" b="b"/>
              <a:pathLst>
                <a:path w="41331" h="25408" extrusionOk="0">
                  <a:moveTo>
                    <a:pt x="5748" y="1"/>
                  </a:moveTo>
                  <a:cubicBezTo>
                    <a:pt x="5325" y="1"/>
                    <a:pt x="4858" y="35"/>
                    <a:pt x="4337" y="123"/>
                  </a:cubicBezTo>
                  <a:cubicBezTo>
                    <a:pt x="1602" y="590"/>
                    <a:pt x="1" y="7328"/>
                    <a:pt x="4170" y="14167"/>
                  </a:cubicBezTo>
                  <a:cubicBezTo>
                    <a:pt x="5471" y="16301"/>
                    <a:pt x="7439" y="18203"/>
                    <a:pt x="9574" y="19804"/>
                  </a:cubicBezTo>
                  <a:cubicBezTo>
                    <a:pt x="10108" y="20204"/>
                    <a:pt x="10608" y="20605"/>
                    <a:pt x="11142" y="20971"/>
                  </a:cubicBezTo>
                  <a:cubicBezTo>
                    <a:pt x="15278" y="23807"/>
                    <a:pt x="19415" y="25408"/>
                    <a:pt x="19415" y="25408"/>
                  </a:cubicBezTo>
                  <a:lnTo>
                    <a:pt x="34425" y="21005"/>
                  </a:lnTo>
                  <a:cubicBezTo>
                    <a:pt x="34425" y="21005"/>
                    <a:pt x="36427" y="20004"/>
                    <a:pt x="38762" y="19270"/>
                  </a:cubicBezTo>
                  <a:cubicBezTo>
                    <a:pt x="41030" y="18503"/>
                    <a:pt x="41330" y="13800"/>
                    <a:pt x="39362" y="11298"/>
                  </a:cubicBezTo>
                  <a:cubicBezTo>
                    <a:pt x="37427" y="8796"/>
                    <a:pt x="35826" y="8096"/>
                    <a:pt x="33758" y="7195"/>
                  </a:cubicBezTo>
                  <a:cubicBezTo>
                    <a:pt x="32786" y="6787"/>
                    <a:pt x="31806" y="6571"/>
                    <a:pt x="30753" y="6571"/>
                  </a:cubicBezTo>
                  <a:cubicBezTo>
                    <a:pt x="29566" y="6571"/>
                    <a:pt x="28287" y="6845"/>
                    <a:pt x="26820" y="7428"/>
                  </a:cubicBezTo>
                  <a:cubicBezTo>
                    <a:pt x="24085" y="8463"/>
                    <a:pt x="23951" y="10431"/>
                    <a:pt x="23951" y="10431"/>
                  </a:cubicBezTo>
                  <a:cubicBezTo>
                    <a:pt x="23251" y="7996"/>
                    <a:pt x="21583" y="6761"/>
                    <a:pt x="19081" y="5027"/>
                  </a:cubicBezTo>
                  <a:cubicBezTo>
                    <a:pt x="16579" y="3359"/>
                    <a:pt x="15779" y="3993"/>
                    <a:pt x="13744" y="2592"/>
                  </a:cubicBezTo>
                  <a:cubicBezTo>
                    <a:pt x="11907" y="1318"/>
                    <a:pt x="11123" y="412"/>
                    <a:pt x="10059" y="412"/>
                  </a:cubicBezTo>
                  <a:cubicBezTo>
                    <a:pt x="9925" y="412"/>
                    <a:pt x="9787" y="427"/>
                    <a:pt x="9641" y="457"/>
                  </a:cubicBezTo>
                  <a:cubicBezTo>
                    <a:pt x="9506" y="481"/>
                    <a:pt x="9371" y="492"/>
                    <a:pt x="9236" y="492"/>
                  </a:cubicBezTo>
                  <a:cubicBezTo>
                    <a:pt x="8312" y="492"/>
                    <a:pt x="7339" y="1"/>
                    <a:pt x="57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4"/>
            <p:cNvSpPr/>
            <p:nvPr/>
          </p:nvSpPr>
          <p:spPr>
            <a:xfrm>
              <a:off x="3108850" y="2420675"/>
              <a:ext cx="448675" cy="388250"/>
            </a:xfrm>
            <a:custGeom>
              <a:avLst/>
              <a:gdLst/>
              <a:ahLst/>
              <a:cxnLst/>
              <a:rect l="l" t="t" r="r" b="b"/>
              <a:pathLst>
                <a:path w="17947" h="15530" extrusionOk="0">
                  <a:moveTo>
                    <a:pt x="10552" y="0"/>
                  </a:moveTo>
                  <a:cubicBezTo>
                    <a:pt x="10515" y="0"/>
                    <a:pt x="10458" y="46"/>
                    <a:pt x="10375" y="152"/>
                  </a:cubicBezTo>
                  <a:cubicBezTo>
                    <a:pt x="10146" y="441"/>
                    <a:pt x="9810" y="526"/>
                    <a:pt x="9454" y="526"/>
                  </a:cubicBezTo>
                  <a:cubicBezTo>
                    <a:pt x="8944" y="526"/>
                    <a:pt x="8394" y="351"/>
                    <a:pt x="8066" y="351"/>
                  </a:cubicBezTo>
                  <a:cubicBezTo>
                    <a:pt x="7988" y="351"/>
                    <a:pt x="7922" y="361"/>
                    <a:pt x="7873" y="386"/>
                  </a:cubicBezTo>
                  <a:cubicBezTo>
                    <a:pt x="7529" y="636"/>
                    <a:pt x="7097" y="1735"/>
                    <a:pt x="5974" y="1735"/>
                  </a:cubicBezTo>
                  <a:cubicBezTo>
                    <a:pt x="5898" y="1735"/>
                    <a:pt x="5820" y="1731"/>
                    <a:pt x="5738" y="1720"/>
                  </a:cubicBezTo>
                  <a:cubicBezTo>
                    <a:pt x="5698" y="1715"/>
                    <a:pt x="5658" y="1713"/>
                    <a:pt x="5616" y="1713"/>
                  </a:cubicBezTo>
                  <a:cubicBezTo>
                    <a:pt x="4272" y="1713"/>
                    <a:pt x="1668" y="4222"/>
                    <a:pt x="1668" y="4222"/>
                  </a:cubicBezTo>
                  <a:cubicBezTo>
                    <a:pt x="1668" y="4222"/>
                    <a:pt x="1602" y="4389"/>
                    <a:pt x="1602" y="4722"/>
                  </a:cubicBezTo>
                  <a:cubicBezTo>
                    <a:pt x="1368" y="6690"/>
                    <a:pt x="434" y="13995"/>
                    <a:pt x="0" y="15530"/>
                  </a:cubicBezTo>
                  <a:cubicBezTo>
                    <a:pt x="1602" y="15130"/>
                    <a:pt x="5504" y="13629"/>
                    <a:pt x="9274" y="12361"/>
                  </a:cubicBezTo>
                  <a:cubicBezTo>
                    <a:pt x="11709" y="11527"/>
                    <a:pt x="14177" y="10793"/>
                    <a:pt x="15878" y="10560"/>
                  </a:cubicBezTo>
                  <a:cubicBezTo>
                    <a:pt x="17446" y="10360"/>
                    <a:pt x="16245" y="10026"/>
                    <a:pt x="16379" y="9292"/>
                  </a:cubicBezTo>
                  <a:cubicBezTo>
                    <a:pt x="16512" y="8558"/>
                    <a:pt x="17780" y="7891"/>
                    <a:pt x="17947" y="7824"/>
                  </a:cubicBezTo>
                  <a:lnTo>
                    <a:pt x="17947" y="7824"/>
                  </a:lnTo>
                  <a:cubicBezTo>
                    <a:pt x="17874" y="7853"/>
                    <a:pt x="17634" y="7944"/>
                    <a:pt x="17309" y="7944"/>
                  </a:cubicBezTo>
                  <a:cubicBezTo>
                    <a:pt x="16882" y="7944"/>
                    <a:pt x="16309" y="7787"/>
                    <a:pt x="15778" y="7124"/>
                  </a:cubicBezTo>
                  <a:cubicBezTo>
                    <a:pt x="14778" y="5823"/>
                    <a:pt x="17213" y="3855"/>
                    <a:pt x="17213" y="3855"/>
                  </a:cubicBezTo>
                  <a:lnTo>
                    <a:pt x="17213" y="3855"/>
                  </a:lnTo>
                  <a:cubicBezTo>
                    <a:pt x="17213" y="3855"/>
                    <a:pt x="16960" y="3935"/>
                    <a:pt x="16488" y="3935"/>
                  </a:cubicBezTo>
                  <a:cubicBezTo>
                    <a:pt x="16213" y="3935"/>
                    <a:pt x="15863" y="3908"/>
                    <a:pt x="15445" y="3822"/>
                  </a:cubicBezTo>
                  <a:cubicBezTo>
                    <a:pt x="14344" y="3555"/>
                    <a:pt x="14411" y="1887"/>
                    <a:pt x="14411" y="1887"/>
                  </a:cubicBezTo>
                  <a:lnTo>
                    <a:pt x="14411" y="1887"/>
                  </a:lnTo>
                  <a:cubicBezTo>
                    <a:pt x="14201" y="1943"/>
                    <a:pt x="14020" y="1967"/>
                    <a:pt x="13862" y="1967"/>
                  </a:cubicBezTo>
                  <a:cubicBezTo>
                    <a:pt x="12892" y="1967"/>
                    <a:pt x="12843" y="1053"/>
                    <a:pt x="12843" y="1053"/>
                  </a:cubicBezTo>
                  <a:cubicBezTo>
                    <a:pt x="12843" y="1053"/>
                    <a:pt x="12443" y="1653"/>
                    <a:pt x="11275" y="1820"/>
                  </a:cubicBezTo>
                  <a:cubicBezTo>
                    <a:pt x="11238" y="1825"/>
                    <a:pt x="11203" y="1828"/>
                    <a:pt x="11170" y="1828"/>
                  </a:cubicBezTo>
                  <a:cubicBezTo>
                    <a:pt x="10272" y="1828"/>
                    <a:pt x="10790" y="0"/>
                    <a:pt x="105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4"/>
            <p:cNvSpPr/>
            <p:nvPr/>
          </p:nvSpPr>
          <p:spPr>
            <a:xfrm>
              <a:off x="2727750" y="2272875"/>
              <a:ext cx="421975" cy="538900"/>
            </a:xfrm>
            <a:custGeom>
              <a:avLst/>
              <a:gdLst/>
              <a:ahLst/>
              <a:cxnLst/>
              <a:rect l="l" t="t" r="r" b="b"/>
              <a:pathLst>
                <a:path w="16879" h="21556" extrusionOk="0">
                  <a:moveTo>
                    <a:pt x="4562" y="0"/>
                  </a:moveTo>
                  <a:cubicBezTo>
                    <a:pt x="2281" y="0"/>
                    <a:pt x="53" y="1390"/>
                    <a:pt x="0" y="5864"/>
                  </a:cubicBezTo>
                  <a:cubicBezTo>
                    <a:pt x="0" y="6865"/>
                    <a:pt x="234" y="7866"/>
                    <a:pt x="567" y="8800"/>
                  </a:cubicBezTo>
                  <a:cubicBezTo>
                    <a:pt x="3169" y="15905"/>
                    <a:pt x="14444" y="21542"/>
                    <a:pt x="14444" y="21542"/>
                  </a:cubicBezTo>
                  <a:cubicBezTo>
                    <a:pt x="14462" y="21551"/>
                    <a:pt x="14487" y="21555"/>
                    <a:pt x="14519" y="21555"/>
                  </a:cubicBezTo>
                  <a:cubicBezTo>
                    <a:pt x="14607" y="21555"/>
                    <a:pt x="14749" y="21524"/>
                    <a:pt x="14944" y="21475"/>
                  </a:cubicBezTo>
                  <a:cubicBezTo>
                    <a:pt x="14944" y="21409"/>
                    <a:pt x="14944" y="21308"/>
                    <a:pt x="14911" y="21142"/>
                  </a:cubicBezTo>
                  <a:cubicBezTo>
                    <a:pt x="14744" y="18240"/>
                    <a:pt x="15611" y="14070"/>
                    <a:pt x="16178" y="10734"/>
                  </a:cubicBezTo>
                  <a:cubicBezTo>
                    <a:pt x="16645" y="8132"/>
                    <a:pt x="16879" y="6064"/>
                    <a:pt x="16312" y="5531"/>
                  </a:cubicBezTo>
                  <a:cubicBezTo>
                    <a:pt x="15925" y="5173"/>
                    <a:pt x="15634" y="5051"/>
                    <a:pt x="15390" y="5051"/>
                  </a:cubicBezTo>
                  <a:cubicBezTo>
                    <a:pt x="14860" y="5051"/>
                    <a:pt x="14553" y="5628"/>
                    <a:pt x="13979" y="5628"/>
                  </a:cubicBezTo>
                  <a:cubicBezTo>
                    <a:pt x="13905" y="5628"/>
                    <a:pt x="13827" y="5619"/>
                    <a:pt x="13743" y="5597"/>
                  </a:cubicBezTo>
                  <a:cubicBezTo>
                    <a:pt x="12676" y="5330"/>
                    <a:pt x="12976" y="3796"/>
                    <a:pt x="12176" y="3429"/>
                  </a:cubicBezTo>
                  <a:cubicBezTo>
                    <a:pt x="12042" y="3370"/>
                    <a:pt x="11912" y="3351"/>
                    <a:pt x="11781" y="3351"/>
                  </a:cubicBezTo>
                  <a:cubicBezTo>
                    <a:pt x="11522" y="3351"/>
                    <a:pt x="11263" y="3426"/>
                    <a:pt x="10981" y="3426"/>
                  </a:cubicBezTo>
                  <a:cubicBezTo>
                    <a:pt x="10510" y="3426"/>
                    <a:pt x="9974" y="3216"/>
                    <a:pt x="9274" y="2095"/>
                  </a:cubicBezTo>
                  <a:cubicBezTo>
                    <a:pt x="8647" y="1092"/>
                    <a:pt x="6584" y="0"/>
                    <a:pt x="45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4"/>
            <p:cNvSpPr/>
            <p:nvPr/>
          </p:nvSpPr>
          <p:spPr>
            <a:xfrm>
              <a:off x="3101350" y="2808900"/>
              <a:ext cx="5850" cy="7400"/>
            </a:xfrm>
            <a:custGeom>
              <a:avLst/>
              <a:gdLst/>
              <a:ahLst/>
              <a:cxnLst/>
              <a:rect l="l" t="t" r="r" b="b"/>
              <a:pathLst>
                <a:path w="234" h="296" extrusionOk="0">
                  <a:moveTo>
                    <a:pt x="234" y="1"/>
                  </a:moveTo>
                  <a:lnTo>
                    <a:pt x="234" y="1"/>
                  </a:lnTo>
                  <a:cubicBezTo>
                    <a:pt x="167" y="34"/>
                    <a:pt x="67" y="34"/>
                    <a:pt x="0" y="34"/>
                  </a:cubicBezTo>
                  <a:cubicBezTo>
                    <a:pt x="15" y="217"/>
                    <a:pt x="44" y="295"/>
                    <a:pt x="81" y="295"/>
                  </a:cubicBezTo>
                  <a:cubicBezTo>
                    <a:pt x="125" y="295"/>
                    <a:pt x="179" y="183"/>
                    <a:pt x="234"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4"/>
            <p:cNvSpPr/>
            <p:nvPr/>
          </p:nvSpPr>
          <p:spPr>
            <a:xfrm>
              <a:off x="2842825" y="2261850"/>
              <a:ext cx="264375" cy="551250"/>
            </a:xfrm>
            <a:custGeom>
              <a:avLst/>
              <a:gdLst/>
              <a:ahLst/>
              <a:cxnLst/>
              <a:rect l="l" t="t" r="r" b="b"/>
              <a:pathLst>
                <a:path w="10575" h="22050" extrusionOk="0">
                  <a:moveTo>
                    <a:pt x="2702" y="1"/>
                  </a:moveTo>
                  <a:cubicBezTo>
                    <a:pt x="2669" y="34"/>
                    <a:pt x="1" y="3503"/>
                    <a:pt x="968" y="7339"/>
                  </a:cubicBezTo>
                  <a:cubicBezTo>
                    <a:pt x="1568" y="9808"/>
                    <a:pt x="2135" y="10308"/>
                    <a:pt x="2836" y="10908"/>
                  </a:cubicBezTo>
                  <a:cubicBezTo>
                    <a:pt x="3203" y="11242"/>
                    <a:pt x="3670" y="11676"/>
                    <a:pt x="4204" y="12510"/>
                  </a:cubicBezTo>
                  <a:cubicBezTo>
                    <a:pt x="4671" y="13177"/>
                    <a:pt x="5071" y="14044"/>
                    <a:pt x="5538" y="14978"/>
                  </a:cubicBezTo>
                  <a:cubicBezTo>
                    <a:pt x="6639" y="17146"/>
                    <a:pt x="7973" y="19881"/>
                    <a:pt x="10375" y="22050"/>
                  </a:cubicBezTo>
                  <a:lnTo>
                    <a:pt x="10575" y="21916"/>
                  </a:lnTo>
                  <a:cubicBezTo>
                    <a:pt x="8206" y="19815"/>
                    <a:pt x="6872" y="17079"/>
                    <a:pt x="5805" y="14911"/>
                  </a:cubicBezTo>
                  <a:cubicBezTo>
                    <a:pt x="5338" y="14011"/>
                    <a:pt x="4904" y="13110"/>
                    <a:pt x="4470" y="12409"/>
                  </a:cubicBezTo>
                  <a:cubicBezTo>
                    <a:pt x="3903" y="11542"/>
                    <a:pt x="3470" y="11175"/>
                    <a:pt x="3036" y="10775"/>
                  </a:cubicBezTo>
                  <a:cubicBezTo>
                    <a:pt x="2369" y="10208"/>
                    <a:pt x="1869" y="9741"/>
                    <a:pt x="1235" y="7339"/>
                  </a:cubicBezTo>
                  <a:cubicBezTo>
                    <a:pt x="301" y="3536"/>
                    <a:pt x="2969" y="1068"/>
                    <a:pt x="3003" y="1035"/>
                  </a:cubicBezTo>
                  <a:lnTo>
                    <a:pt x="27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4"/>
            <p:cNvSpPr/>
            <p:nvPr/>
          </p:nvSpPr>
          <p:spPr>
            <a:xfrm>
              <a:off x="2922050" y="2296050"/>
              <a:ext cx="87575" cy="246850"/>
            </a:xfrm>
            <a:custGeom>
              <a:avLst/>
              <a:gdLst/>
              <a:ahLst/>
              <a:cxnLst/>
              <a:rect l="l" t="t" r="r" b="b"/>
              <a:pathLst>
                <a:path w="3503" h="9874" extrusionOk="0">
                  <a:moveTo>
                    <a:pt x="2302" y="0"/>
                  </a:moveTo>
                  <a:cubicBezTo>
                    <a:pt x="2235" y="100"/>
                    <a:pt x="1068" y="1668"/>
                    <a:pt x="1468" y="4470"/>
                  </a:cubicBezTo>
                  <a:cubicBezTo>
                    <a:pt x="1802" y="7172"/>
                    <a:pt x="34" y="9707"/>
                    <a:pt x="0" y="9774"/>
                  </a:cubicBezTo>
                  <a:lnTo>
                    <a:pt x="234" y="9874"/>
                  </a:lnTo>
                  <a:cubicBezTo>
                    <a:pt x="234" y="9841"/>
                    <a:pt x="2069" y="7205"/>
                    <a:pt x="1702" y="4470"/>
                  </a:cubicBezTo>
                  <a:cubicBezTo>
                    <a:pt x="1368" y="1768"/>
                    <a:pt x="3503" y="1935"/>
                    <a:pt x="3503" y="1868"/>
                  </a:cubicBezTo>
                  <a:lnTo>
                    <a:pt x="2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4"/>
            <p:cNvSpPr/>
            <p:nvPr/>
          </p:nvSpPr>
          <p:spPr>
            <a:xfrm>
              <a:off x="2986250" y="2425550"/>
              <a:ext cx="185175" cy="221600"/>
            </a:xfrm>
            <a:custGeom>
              <a:avLst/>
              <a:gdLst/>
              <a:ahLst/>
              <a:cxnLst/>
              <a:rect l="l" t="t" r="r" b="b"/>
              <a:pathLst>
                <a:path w="7407" h="8864" extrusionOk="0">
                  <a:moveTo>
                    <a:pt x="6513" y="0"/>
                  </a:moveTo>
                  <a:cubicBezTo>
                    <a:pt x="5832" y="0"/>
                    <a:pt x="4918" y="442"/>
                    <a:pt x="3770" y="1325"/>
                  </a:cubicBezTo>
                  <a:cubicBezTo>
                    <a:pt x="968" y="3493"/>
                    <a:pt x="68" y="8630"/>
                    <a:pt x="1" y="8830"/>
                  </a:cubicBezTo>
                  <a:lnTo>
                    <a:pt x="301" y="8864"/>
                  </a:lnTo>
                  <a:cubicBezTo>
                    <a:pt x="301" y="8830"/>
                    <a:pt x="1269" y="3593"/>
                    <a:pt x="3970" y="1492"/>
                  </a:cubicBezTo>
                  <a:cubicBezTo>
                    <a:pt x="4807" y="841"/>
                    <a:pt x="5437" y="677"/>
                    <a:pt x="5905" y="677"/>
                  </a:cubicBezTo>
                  <a:cubicBezTo>
                    <a:pt x="6277" y="677"/>
                    <a:pt x="6547" y="780"/>
                    <a:pt x="6739" y="825"/>
                  </a:cubicBezTo>
                  <a:cubicBezTo>
                    <a:pt x="6754" y="826"/>
                    <a:pt x="6768" y="827"/>
                    <a:pt x="6781" y="827"/>
                  </a:cubicBezTo>
                  <a:cubicBezTo>
                    <a:pt x="7078" y="827"/>
                    <a:pt x="7139" y="491"/>
                    <a:pt x="7139" y="491"/>
                  </a:cubicBezTo>
                  <a:lnTo>
                    <a:pt x="7406" y="424"/>
                  </a:lnTo>
                  <a:cubicBezTo>
                    <a:pt x="7340" y="358"/>
                    <a:pt x="7239" y="57"/>
                    <a:pt x="6772" y="24"/>
                  </a:cubicBezTo>
                  <a:cubicBezTo>
                    <a:pt x="6690" y="8"/>
                    <a:pt x="6603" y="0"/>
                    <a:pt x="65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4"/>
            <p:cNvSpPr/>
            <p:nvPr/>
          </p:nvSpPr>
          <p:spPr>
            <a:xfrm>
              <a:off x="2764425" y="2261025"/>
              <a:ext cx="72600" cy="236025"/>
            </a:xfrm>
            <a:custGeom>
              <a:avLst/>
              <a:gdLst/>
              <a:ahLst/>
              <a:cxnLst/>
              <a:rect l="l" t="t" r="r" b="b"/>
              <a:pathLst>
                <a:path w="2904" h="9441" extrusionOk="0">
                  <a:moveTo>
                    <a:pt x="1569" y="0"/>
                  </a:moveTo>
                  <a:cubicBezTo>
                    <a:pt x="1535" y="34"/>
                    <a:pt x="1" y="4870"/>
                    <a:pt x="2670" y="9440"/>
                  </a:cubicBezTo>
                  <a:lnTo>
                    <a:pt x="2903" y="9374"/>
                  </a:lnTo>
                  <a:cubicBezTo>
                    <a:pt x="335" y="4837"/>
                    <a:pt x="2503" y="34"/>
                    <a:pt x="25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4"/>
            <p:cNvSpPr/>
            <p:nvPr/>
          </p:nvSpPr>
          <p:spPr>
            <a:xfrm>
              <a:off x="2726075" y="2283525"/>
              <a:ext cx="95100" cy="266050"/>
            </a:xfrm>
            <a:custGeom>
              <a:avLst/>
              <a:gdLst/>
              <a:ahLst/>
              <a:cxnLst/>
              <a:rect l="l" t="t" r="r" b="b"/>
              <a:pathLst>
                <a:path w="3804" h="10642" extrusionOk="0">
                  <a:moveTo>
                    <a:pt x="1068" y="1"/>
                  </a:moveTo>
                  <a:lnTo>
                    <a:pt x="167" y="468"/>
                  </a:lnTo>
                  <a:cubicBezTo>
                    <a:pt x="167" y="535"/>
                    <a:pt x="1" y="6372"/>
                    <a:pt x="3536" y="10642"/>
                  </a:cubicBezTo>
                  <a:lnTo>
                    <a:pt x="3803" y="10508"/>
                  </a:lnTo>
                  <a:cubicBezTo>
                    <a:pt x="334" y="6339"/>
                    <a:pt x="1068" y="101"/>
                    <a:pt x="10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4"/>
            <p:cNvSpPr/>
            <p:nvPr/>
          </p:nvSpPr>
          <p:spPr>
            <a:xfrm>
              <a:off x="2704400" y="2427800"/>
              <a:ext cx="118425" cy="160150"/>
            </a:xfrm>
            <a:custGeom>
              <a:avLst/>
              <a:gdLst/>
              <a:ahLst/>
              <a:cxnLst/>
              <a:rect l="l" t="t" r="r" b="b"/>
              <a:pathLst>
                <a:path w="4737" h="6406" extrusionOk="0">
                  <a:moveTo>
                    <a:pt x="401" y="1"/>
                  </a:moveTo>
                  <a:lnTo>
                    <a:pt x="0" y="901"/>
                  </a:lnTo>
                  <a:cubicBezTo>
                    <a:pt x="67" y="1068"/>
                    <a:pt x="2369" y="4737"/>
                    <a:pt x="4570" y="6405"/>
                  </a:cubicBezTo>
                  <a:lnTo>
                    <a:pt x="4737" y="6238"/>
                  </a:lnTo>
                  <a:cubicBezTo>
                    <a:pt x="2569" y="4604"/>
                    <a:pt x="401" y="34"/>
                    <a:pt x="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4"/>
            <p:cNvSpPr/>
            <p:nvPr/>
          </p:nvSpPr>
          <p:spPr>
            <a:xfrm>
              <a:off x="2803625" y="2471100"/>
              <a:ext cx="99275" cy="199400"/>
            </a:xfrm>
            <a:custGeom>
              <a:avLst/>
              <a:gdLst/>
              <a:ahLst/>
              <a:cxnLst/>
              <a:rect l="l" t="t" r="r" b="b"/>
              <a:pathLst>
                <a:path w="3971" h="7976" extrusionOk="0">
                  <a:moveTo>
                    <a:pt x="2023" y="368"/>
                  </a:moveTo>
                  <a:cubicBezTo>
                    <a:pt x="2038" y="368"/>
                    <a:pt x="2054" y="368"/>
                    <a:pt x="2069" y="370"/>
                  </a:cubicBezTo>
                  <a:lnTo>
                    <a:pt x="2936" y="437"/>
                  </a:lnTo>
                  <a:lnTo>
                    <a:pt x="3470" y="1638"/>
                  </a:lnTo>
                  <a:cubicBezTo>
                    <a:pt x="3320" y="1621"/>
                    <a:pt x="3136" y="1596"/>
                    <a:pt x="2949" y="1596"/>
                  </a:cubicBezTo>
                  <a:cubicBezTo>
                    <a:pt x="2761" y="1596"/>
                    <a:pt x="2569" y="1621"/>
                    <a:pt x="2402" y="1704"/>
                  </a:cubicBezTo>
                  <a:cubicBezTo>
                    <a:pt x="2136" y="1838"/>
                    <a:pt x="2002" y="2005"/>
                    <a:pt x="1969" y="2305"/>
                  </a:cubicBezTo>
                  <a:cubicBezTo>
                    <a:pt x="1902" y="3039"/>
                    <a:pt x="1802" y="3773"/>
                    <a:pt x="1502" y="3873"/>
                  </a:cubicBezTo>
                  <a:cubicBezTo>
                    <a:pt x="1468" y="3873"/>
                    <a:pt x="1435" y="3873"/>
                    <a:pt x="1402" y="3939"/>
                  </a:cubicBezTo>
                  <a:cubicBezTo>
                    <a:pt x="1235" y="3973"/>
                    <a:pt x="1001" y="4006"/>
                    <a:pt x="901" y="4173"/>
                  </a:cubicBezTo>
                  <a:cubicBezTo>
                    <a:pt x="801" y="4206"/>
                    <a:pt x="768" y="4506"/>
                    <a:pt x="1068" y="5274"/>
                  </a:cubicBezTo>
                  <a:cubicBezTo>
                    <a:pt x="935" y="5007"/>
                    <a:pt x="801" y="4807"/>
                    <a:pt x="735" y="4540"/>
                  </a:cubicBezTo>
                  <a:cubicBezTo>
                    <a:pt x="668" y="4506"/>
                    <a:pt x="668" y="4440"/>
                    <a:pt x="635" y="4373"/>
                  </a:cubicBezTo>
                  <a:cubicBezTo>
                    <a:pt x="434" y="3873"/>
                    <a:pt x="301" y="3439"/>
                    <a:pt x="368" y="3039"/>
                  </a:cubicBezTo>
                  <a:cubicBezTo>
                    <a:pt x="368" y="2972"/>
                    <a:pt x="401" y="2872"/>
                    <a:pt x="401" y="2805"/>
                  </a:cubicBezTo>
                  <a:cubicBezTo>
                    <a:pt x="401" y="2805"/>
                    <a:pt x="401" y="2772"/>
                    <a:pt x="434" y="2772"/>
                  </a:cubicBezTo>
                  <a:cubicBezTo>
                    <a:pt x="501" y="2538"/>
                    <a:pt x="668" y="2438"/>
                    <a:pt x="901" y="2338"/>
                  </a:cubicBezTo>
                  <a:lnTo>
                    <a:pt x="968" y="2305"/>
                  </a:lnTo>
                  <a:lnTo>
                    <a:pt x="968" y="2272"/>
                  </a:lnTo>
                  <a:cubicBezTo>
                    <a:pt x="1001" y="2005"/>
                    <a:pt x="1102" y="1471"/>
                    <a:pt x="1302" y="1037"/>
                  </a:cubicBezTo>
                  <a:cubicBezTo>
                    <a:pt x="1302" y="1004"/>
                    <a:pt x="1335" y="1004"/>
                    <a:pt x="1335" y="971"/>
                  </a:cubicBezTo>
                  <a:cubicBezTo>
                    <a:pt x="1493" y="654"/>
                    <a:pt x="1742" y="368"/>
                    <a:pt x="2023" y="368"/>
                  </a:cubicBezTo>
                  <a:close/>
                  <a:moveTo>
                    <a:pt x="2033" y="0"/>
                  </a:moveTo>
                  <a:cubicBezTo>
                    <a:pt x="1697" y="0"/>
                    <a:pt x="1422" y="225"/>
                    <a:pt x="1235" y="537"/>
                  </a:cubicBezTo>
                  <a:cubicBezTo>
                    <a:pt x="1168" y="637"/>
                    <a:pt x="1102" y="704"/>
                    <a:pt x="1068" y="837"/>
                  </a:cubicBezTo>
                  <a:cubicBezTo>
                    <a:pt x="835" y="1304"/>
                    <a:pt x="768" y="1871"/>
                    <a:pt x="735" y="2105"/>
                  </a:cubicBezTo>
                  <a:cubicBezTo>
                    <a:pt x="501" y="2171"/>
                    <a:pt x="401" y="2305"/>
                    <a:pt x="268" y="2472"/>
                  </a:cubicBezTo>
                  <a:cubicBezTo>
                    <a:pt x="234" y="2538"/>
                    <a:pt x="168" y="2605"/>
                    <a:pt x="134" y="2672"/>
                  </a:cubicBezTo>
                  <a:lnTo>
                    <a:pt x="134" y="2705"/>
                  </a:lnTo>
                  <a:cubicBezTo>
                    <a:pt x="1" y="3039"/>
                    <a:pt x="67" y="3506"/>
                    <a:pt x="234" y="3973"/>
                  </a:cubicBezTo>
                  <a:cubicBezTo>
                    <a:pt x="268" y="4140"/>
                    <a:pt x="334" y="4306"/>
                    <a:pt x="401" y="4473"/>
                  </a:cubicBezTo>
                  <a:cubicBezTo>
                    <a:pt x="735" y="5307"/>
                    <a:pt x="1268" y="6174"/>
                    <a:pt x="1635" y="6675"/>
                  </a:cubicBezTo>
                  <a:cubicBezTo>
                    <a:pt x="1802" y="7008"/>
                    <a:pt x="1969" y="7208"/>
                    <a:pt x="1969" y="7208"/>
                  </a:cubicBezTo>
                  <a:lnTo>
                    <a:pt x="2536" y="7942"/>
                  </a:lnTo>
                  <a:lnTo>
                    <a:pt x="2970" y="7976"/>
                  </a:lnTo>
                  <a:cubicBezTo>
                    <a:pt x="2069" y="6308"/>
                    <a:pt x="968" y="4440"/>
                    <a:pt x="1202" y="4073"/>
                  </a:cubicBezTo>
                  <a:cubicBezTo>
                    <a:pt x="1235" y="4006"/>
                    <a:pt x="1368" y="3973"/>
                    <a:pt x="1468" y="3973"/>
                  </a:cubicBezTo>
                  <a:cubicBezTo>
                    <a:pt x="1502" y="3973"/>
                    <a:pt x="1602" y="3906"/>
                    <a:pt x="1635" y="3906"/>
                  </a:cubicBezTo>
                  <a:cubicBezTo>
                    <a:pt x="2102" y="3739"/>
                    <a:pt x="2202" y="3172"/>
                    <a:pt x="2269" y="2171"/>
                  </a:cubicBezTo>
                  <a:cubicBezTo>
                    <a:pt x="2302" y="1971"/>
                    <a:pt x="2402" y="1838"/>
                    <a:pt x="2569" y="1771"/>
                  </a:cubicBezTo>
                  <a:cubicBezTo>
                    <a:pt x="2703" y="1693"/>
                    <a:pt x="2869" y="1667"/>
                    <a:pt x="3033" y="1667"/>
                  </a:cubicBezTo>
                  <a:cubicBezTo>
                    <a:pt x="3359" y="1667"/>
                    <a:pt x="3670" y="1771"/>
                    <a:pt x="3670" y="1771"/>
                  </a:cubicBezTo>
                  <a:lnTo>
                    <a:pt x="3970" y="1838"/>
                  </a:lnTo>
                  <a:lnTo>
                    <a:pt x="3970" y="1838"/>
                  </a:lnTo>
                  <a:lnTo>
                    <a:pt x="3803" y="1404"/>
                  </a:lnTo>
                  <a:lnTo>
                    <a:pt x="3236" y="137"/>
                  </a:lnTo>
                  <a:lnTo>
                    <a:pt x="3170" y="37"/>
                  </a:lnTo>
                  <a:lnTo>
                    <a:pt x="2903" y="37"/>
                  </a:lnTo>
                  <a:lnTo>
                    <a:pt x="2102" y="3"/>
                  </a:lnTo>
                  <a:cubicBezTo>
                    <a:pt x="2079" y="1"/>
                    <a:pt x="2056" y="0"/>
                    <a:pt x="20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4"/>
            <p:cNvSpPr/>
            <p:nvPr/>
          </p:nvSpPr>
          <p:spPr>
            <a:xfrm>
              <a:off x="2808625" y="2476150"/>
              <a:ext cx="82600" cy="126800"/>
            </a:xfrm>
            <a:custGeom>
              <a:avLst/>
              <a:gdLst/>
              <a:ahLst/>
              <a:cxnLst/>
              <a:rect l="l" t="t" r="r" b="b"/>
              <a:pathLst>
                <a:path w="3304" h="5072" extrusionOk="0">
                  <a:moveTo>
                    <a:pt x="1844" y="1"/>
                  </a:moveTo>
                  <a:cubicBezTo>
                    <a:pt x="1129" y="1"/>
                    <a:pt x="867" y="1441"/>
                    <a:pt x="768" y="1936"/>
                  </a:cubicBezTo>
                  <a:lnTo>
                    <a:pt x="768" y="1969"/>
                  </a:lnTo>
                  <a:lnTo>
                    <a:pt x="701" y="2003"/>
                  </a:lnTo>
                  <a:cubicBezTo>
                    <a:pt x="435" y="2103"/>
                    <a:pt x="268" y="2270"/>
                    <a:pt x="201" y="2470"/>
                  </a:cubicBezTo>
                  <a:cubicBezTo>
                    <a:pt x="1" y="3170"/>
                    <a:pt x="368" y="4171"/>
                    <a:pt x="868" y="5072"/>
                  </a:cubicBezTo>
                  <a:cubicBezTo>
                    <a:pt x="568" y="4304"/>
                    <a:pt x="635" y="3971"/>
                    <a:pt x="735" y="3804"/>
                  </a:cubicBezTo>
                  <a:cubicBezTo>
                    <a:pt x="868" y="3637"/>
                    <a:pt x="1068" y="3604"/>
                    <a:pt x="1235" y="3571"/>
                  </a:cubicBezTo>
                  <a:cubicBezTo>
                    <a:pt x="1268" y="3571"/>
                    <a:pt x="1302" y="3571"/>
                    <a:pt x="1369" y="3504"/>
                  </a:cubicBezTo>
                  <a:cubicBezTo>
                    <a:pt x="1702" y="3404"/>
                    <a:pt x="1769" y="2670"/>
                    <a:pt x="1802" y="1936"/>
                  </a:cubicBezTo>
                  <a:cubicBezTo>
                    <a:pt x="1869" y="1669"/>
                    <a:pt x="1969" y="1469"/>
                    <a:pt x="2236" y="1336"/>
                  </a:cubicBezTo>
                  <a:cubicBezTo>
                    <a:pt x="2415" y="1246"/>
                    <a:pt x="2632" y="1214"/>
                    <a:pt x="2837" y="1214"/>
                  </a:cubicBezTo>
                  <a:cubicBezTo>
                    <a:pt x="3013" y="1214"/>
                    <a:pt x="3180" y="1238"/>
                    <a:pt x="3303" y="1269"/>
                  </a:cubicBezTo>
                  <a:lnTo>
                    <a:pt x="2770" y="68"/>
                  </a:lnTo>
                  <a:lnTo>
                    <a:pt x="1869" y="1"/>
                  </a:lnTo>
                  <a:cubicBezTo>
                    <a:pt x="1861" y="1"/>
                    <a:pt x="1852" y="1"/>
                    <a:pt x="18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4"/>
            <p:cNvSpPr/>
            <p:nvPr/>
          </p:nvSpPr>
          <p:spPr>
            <a:xfrm>
              <a:off x="2842000" y="2559575"/>
              <a:ext cx="137625" cy="153450"/>
            </a:xfrm>
            <a:custGeom>
              <a:avLst/>
              <a:gdLst/>
              <a:ahLst/>
              <a:cxnLst/>
              <a:rect l="l" t="t" r="r" b="b"/>
              <a:pathLst>
                <a:path w="5505" h="6138" extrusionOk="0">
                  <a:moveTo>
                    <a:pt x="4003" y="267"/>
                  </a:moveTo>
                  <a:lnTo>
                    <a:pt x="4870" y="1735"/>
                  </a:lnTo>
                  <a:cubicBezTo>
                    <a:pt x="4721" y="1679"/>
                    <a:pt x="4540" y="1633"/>
                    <a:pt x="4357" y="1633"/>
                  </a:cubicBezTo>
                  <a:cubicBezTo>
                    <a:pt x="4214" y="1633"/>
                    <a:pt x="4068" y="1661"/>
                    <a:pt x="3936" y="1735"/>
                  </a:cubicBezTo>
                  <a:cubicBezTo>
                    <a:pt x="3603" y="1901"/>
                    <a:pt x="3436" y="2202"/>
                    <a:pt x="3436" y="2802"/>
                  </a:cubicBezTo>
                  <a:cubicBezTo>
                    <a:pt x="3436" y="3136"/>
                    <a:pt x="3503" y="3436"/>
                    <a:pt x="3536" y="3669"/>
                  </a:cubicBezTo>
                  <a:cubicBezTo>
                    <a:pt x="3569" y="4303"/>
                    <a:pt x="3603" y="4670"/>
                    <a:pt x="3403" y="4904"/>
                  </a:cubicBezTo>
                  <a:cubicBezTo>
                    <a:pt x="3236" y="5004"/>
                    <a:pt x="2936" y="5104"/>
                    <a:pt x="2435" y="5104"/>
                  </a:cubicBezTo>
                  <a:lnTo>
                    <a:pt x="2302" y="5104"/>
                  </a:lnTo>
                  <a:cubicBezTo>
                    <a:pt x="1768" y="5137"/>
                    <a:pt x="1401" y="5237"/>
                    <a:pt x="1268" y="5471"/>
                  </a:cubicBezTo>
                  <a:cubicBezTo>
                    <a:pt x="1168" y="5571"/>
                    <a:pt x="1168" y="5637"/>
                    <a:pt x="1168" y="5738"/>
                  </a:cubicBezTo>
                  <a:cubicBezTo>
                    <a:pt x="867" y="5504"/>
                    <a:pt x="501" y="5271"/>
                    <a:pt x="267" y="5104"/>
                  </a:cubicBezTo>
                  <a:cubicBezTo>
                    <a:pt x="200" y="5070"/>
                    <a:pt x="200" y="4970"/>
                    <a:pt x="234" y="4904"/>
                  </a:cubicBezTo>
                  <a:cubicBezTo>
                    <a:pt x="358" y="4685"/>
                    <a:pt x="775" y="4467"/>
                    <a:pt x="1320" y="4467"/>
                  </a:cubicBezTo>
                  <a:cubicBezTo>
                    <a:pt x="1358" y="4467"/>
                    <a:pt x="1396" y="4468"/>
                    <a:pt x="1435" y="4470"/>
                  </a:cubicBezTo>
                  <a:lnTo>
                    <a:pt x="1501" y="4470"/>
                  </a:lnTo>
                  <a:cubicBezTo>
                    <a:pt x="1668" y="4470"/>
                    <a:pt x="1835" y="4437"/>
                    <a:pt x="1935" y="4337"/>
                  </a:cubicBezTo>
                  <a:cubicBezTo>
                    <a:pt x="2335" y="4070"/>
                    <a:pt x="2235" y="3302"/>
                    <a:pt x="2102" y="2469"/>
                  </a:cubicBezTo>
                  <a:cubicBezTo>
                    <a:pt x="2068" y="2135"/>
                    <a:pt x="2035" y="1768"/>
                    <a:pt x="2002" y="1434"/>
                  </a:cubicBezTo>
                  <a:cubicBezTo>
                    <a:pt x="2002" y="1101"/>
                    <a:pt x="2068" y="834"/>
                    <a:pt x="2369" y="634"/>
                  </a:cubicBezTo>
                  <a:cubicBezTo>
                    <a:pt x="2869" y="267"/>
                    <a:pt x="3736" y="267"/>
                    <a:pt x="4003" y="267"/>
                  </a:cubicBezTo>
                  <a:close/>
                  <a:moveTo>
                    <a:pt x="3870" y="0"/>
                  </a:moveTo>
                  <a:cubicBezTo>
                    <a:pt x="3436" y="0"/>
                    <a:pt x="2702" y="67"/>
                    <a:pt x="2202" y="434"/>
                  </a:cubicBezTo>
                  <a:cubicBezTo>
                    <a:pt x="1868" y="667"/>
                    <a:pt x="1735" y="967"/>
                    <a:pt x="1735" y="1401"/>
                  </a:cubicBezTo>
                  <a:cubicBezTo>
                    <a:pt x="1735" y="1735"/>
                    <a:pt x="1835" y="2102"/>
                    <a:pt x="1868" y="2435"/>
                  </a:cubicBezTo>
                  <a:cubicBezTo>
                    <a:pt x="1935" y="3169"/>
                    <a:pt x="2068" y="3936"/>
                    <a:pt x="1768" y="4136"/>
                  </a:cubicBezTo>
                  <a:cubicBezTo>
                    <a:pt x="1701" y="4170"/>
                    <a:pt x="1601" y="4236"/>
                    <a:pt x="1501" y="4236"/>
                  </a:cubicBezTo>
                  <a:lnTo>
                    <a:pt x="1268" y="4236"/>
                  </a:lnTo>
                  <a:cubicBezTo>
                    <a:pt x="601" y="4270"/>
                    <a:pt x="167" y="4503"/>
                    <a:pt x="34" y="4770"/>
                  </a:cubicBezTo>
                  <a:cubicBezTo>
                    <a:pt x="0" y="4837"/>
                    <a:pt x="0" y="4904"/>
                    <a:pt x="0" y="4970"/>
                  </a:cubicBezTo>
                  <a:cubicBezTo>
                    <a:pt x="501" y="5404"/>
                    <a:pt x="968" y="5771"/>
                    <a:pt x="1535" y="6138"/>
                  </a:cubicBezTo>
                  <a:lnTo>
                    <a:pt x="1601" y="6071"/>
                  </a:lnTo>
                  <a:cubicBezTo>
                    <a:pt x="1535" y="5971"/>
                    <a:pt x="1334" y="5738"/>
                    <a:pt x="1435" y="5571"/>
                  </a:cubicBezTo>
                  <a:cubicBezTo>
                    <a:pt x="1535" y="5404"/>
                    <a:pt x="1868" y="5304"/>
                    <a:pt x="2369" y="5304"/>
                  </a:cubicBezTo>
                  <a:lnTo>
                    <a:pt x="2469" y="5304"/>
                  </a:lnTo>
                  <a:cubicBezTo>
                    <a:pt x="2969" y="5271"/>
                    <a:pt x="3303" y="5170"/>
                    <a:pt x="3536" y="5004"/>
                  </a:cubicBezTo>
                  <a:cubicBezTo>
                    <a:pt x="3870" y="4737"/>
                    <a:pt x="3803" y="4303"/>
                    <a:pt x="3736" y="3636"/>
                  </a:cubicBezTo>
                  <a:cubicBezTo>
                    <a:pt x="3703" y="3403"/>
                    <a:pt x="3703" y="3102"/>
                    <a:pt x="3669" y="2769"/>
                  </a:cubicBezTo>
                  <a:cubicBezTo>
                    <a:pt x="3669" y="2302"/>
                    <a:pt x="3770" y="2002"/>
                    <a:pt x="4036" y="1901"/>
                  </a:cubicBezTo>
                  <a:cubicBezTo>
                    <a:pt x="4118" y="1869"/>
                    <a:pt x="4210" y="1856"/>
                    <a:pt x="4304" y="1856"/>
                  </a:cubicBezTo>
                  <a:cubicBezTo>
                    <a:pt x="4595" y="1856"/>
                    <a:pt x="4911" y="1976"/>
                    <a:pt x="5037" y="2002"/>
                  </a:cubicBezTo>
                  <a:lnTo>
                    <a:pt x="5070" y="2002"/>
                  </a:lnTo>
                  <a:lnTo>
                    <a:pt x="5437" y="2235"/>
                  </a:lnTo>
                  <a:lnTo>
                    <a:pt x="5504" y="2235"/>
                  </a:lnTo>
                  <a:lnTo>
                    <a:pt x="5271" y="1901"/>
                  </a:lnTo>
                  <a:lnTo>
                    <a:pt x="4237" y="100"/>
                  </a:lnTo>
                  <a:lnTo>
                    <a:pt x="42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4"/>
            <p:cNvSpPr/>
            <p:nvPr/>
          </p:nvSpPr>
          <p:spPr>
            <a:xfrm>
              <a:off x="2844500" y="2566225"/>
              <a:ext cx="116775" cy="136800"/>
            </a:xfrm>
            <a:custGeom>
              <a:avLst/>
              <a:gdLst/>
              <a:ahLst/>
              <a:cxnLst/>
              <a:rect l="l" t="t" r="r" b="b"/>
              <a:pathLst>
                <a:path w="4671" h="5472" extrusionOk="0">
                  <a:moveTo>
                    <a:pt x="3803" y="1"/>
                  </a:moveTo>
                  <a:cubicBezTo>
                    <a:pt x="3569" y="1"/>
                    <a:pt x="2669" y="1"/>
                    <a:pt x="2168" y="368"/>
                  </a:cubicBezTo>
                  <a:cubicBezTo>
                    <a:pt x="1935" y="568"/>
                    <a:pt x="1802" y="835"/>
                    <a:pt x="1802" y="1168"/>
                  </a:cubicBezTo>
                  <a:cubicBezTo>
                    <a:pt x="1802" y="1502"/>
                    <a:pt x="1902" y="1869"/>
                    <a:pt x="1935" y="2203"/>
                  </a:cubicBezTo>
                  <a:cubicBezTo>
                    <a:pt x="2068" y="3036"/>
                    <a:pt x="2135" y="3804"/>
                    <a:pt x="1768" y="4071"/>
                  </a:cubicBezTo>
                  <a:cubicBezTo>
                    <a:pt x="1658" y="4153"/>
                    <a:pt x="1526" y="4213"/>
                    <a:pt x="1371" y="4213"/>
                  </a:cubicBezTo>
                  <a:cubicBezTo>
                    <a:pt x="1338" y="4213"/>
                    <a:pt x="1303" y="4210"/>
                    <a:pt x="1268" y="4204"/>
                  </a:cubicBezTo>
                  <a:cubicBezTo>
                    <a:pt x="634" y="4204"/>
                    <a:pt x="167" y="4404"/>
                    <a:pt x="67" y="4638"/>
                  </a:cubicBezTo>
                  <a:cubicBezTo>
                    <a:pt x="0" y="4704"/>
                    <a:pt x="0" y="4804"/>
                    <a:pt x="100" y="4838"/>
                  </a:cubicBezTo>
                  <a:cubicBezTo>
                    <a:pt x="300" y="5005"/>
                    <a:pt x="667" y="5238"/>
                    <a:pt x="968" y="5472"/>
                  </a:cubicBezTo>
                  <a:cubicBezTo>
                    <a:pt x="968" y="5371"/>
                    <a:pt x="968" y="5305"/>
                    <a:pt x="1001" y="5205"/>
                  </a:cubicBezTo>
                  <a:cubicBezTo>
                    <a:pt x="1268" y="4971"/>
                    <a:pt x="1635" y="4838"/>
                    <a:pt x="2269" y="4838"/>
                  </a:cubicBezTo>
                  <a:cubicBezTo>
                    <a:pt x="2769" y="4838"/>
                    <a:pt x="3069" y="4738"/>
                    <a:pt x="3236" y="4638"/>
                  </a:cubicBezTo>
                  <a:cubicBezTo>
                    <a:pt x="3469" y="4404"/>
                    <a:pt x="3436" y="4004"/>
                    <a:pt x="3336" y="3403"/>
                  </a:cubicBezTo>
                  <a:cubicBezTo>
                    <a:pt x="3303" y="3170"/>
                    <a:pt x="3303" y="2870"/>
                    <a:pt x="3269" y="2536"/>
                  </a:cubicBezTo>
                  <a:cubicBezTo>
                    <a:pt x="3269" y="2002"/>
                    <a:pt x="3436" y="1635"/>
                    <a:pt x="3770" y="1469"/>
                  </a:cubicBezTo>
                  <a:cubicBezTo>
                    <a:pt x="3909" y="1407"/>
                    <a:pt x="4063" y="1381"/>
                    <a:pt x="4211" y="1381"/>
                  </a:cubicBezTo>
                  <a:cubicBezTo>
                    <a:pt x="4382" y="1381"/>
                    <a:pt x="4545" y="1415"/>
                    <a:pt x="4670" y="1469"/>
                  </a:cubicBezTo>
                  <a:lnTo>
                    <a:pt x="38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4"/>
            <p:cNvSpPr/>
            <p:nvPr/>
          </p:nvSpPr>
          <p:spPr>
            <a:xfrm>
              <a:off x="3019625" y="2528400"/>
              <a:ext cx="85925" cy="103900"/>
            </a:xfrm>
            <a:custGeom>
              <a:avLst/>
              <a:gdLst/>
              <a:ahLst/>
              <a:cxnLst/>
              <a:rect l="l" t="t" r="r" b="b"/>
              <a:pathLst>
                <a:path w="3437" h="4156" extrusionOk="0">
                  <a:moveTo>
                    <a:pt x="2985" y="0"/>
                  </a:moveTo>
                  <a:cubicBezTo>
                    <a:pt x="2795" y="0"/>
                    <a:pt x="2548" y="133"/>
                    <a:pt x="2302" y="380"/>
                  </a:cubicBezTo>
                  <a:cubicBezTo>
                    <a:pt x="1802" y="880"/>
                    <a:pt x="1701" y="1547"/>
                    <a:pt x="1001" y="1547"/>
                  </a:cubicBezTo>
                  <a:cubicBezTo>
                    <a:pt x="300" y="1547"/>
                    <a:pt x="0" y="2915"/>
                    <a:pt x="601" y="3849"/>
                  </a:cubicBezTo>
                  <a:cubicBezTo>
                    <a:pt x="741" y="4072"/>
                    <a:pt x="898" y="4156"/>
                    <a:pt x="1054" y="4156"/>
                  </a:cubicBezTo>
                  <a:cubicBezTo>
                    <a:pt x="1530" y="4156"/>
                    <a:pt x="2002" y="3382"/>
                    <a:pt x="2002" y="3382"/>
                  </a:cubicBezTo>
                  <a:cubicBezTo>
                    <a:pt x="2435" y="3182"/>
                    <a:pt x="3436" y="1080"/>
                    <a:pt x="3336" y="447"/>
                  </a:cubicBezTo>
                  <a:cubicBezTo>
                    <a:pt x="3319" y="142"/>
                    <a:pt x="3182" y="0"/>
                    <a:pt x="29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4"/>
            <p:cNvSpPr/>
            <p:nvPr/>
          </p:nvSpPr>
          <p:spPr>
            <a:xfrm>
              <a:off x="2852000" y="2321050"/>
              <a:ext cx="266250" cy="215250"/>
            </a:xfrm>
            <a:custGeom>
              <a:avLst/>
              <a:gdLst/>
              <a:ahLst/>
              <a:cxnLst/>
              <a:rect l="l" t="t" r="r" b="b"/>
              <a:pathLst>
                <a:path w="10650" h="8610" extrusionOk="0">
                  <a:moveTo>
                    <a:pt x="1168" y="1"/>
                  </a:moveTo>
                  <a:cubicBezTo>
                    <a:pt x="0" y="2169"/>
                    <a:pt x="801" y="5371"/>
                    <a:pt x="801" y="5371"/>
                  </a:cubicBezTo>
                  <a:cubicBezTo>
                    <a:pt x="801" y="5371"/>
                    <a:pt x="2269" y="3203"/>
                    <a:pt x="2702" y="2803"/>
                  </a:cubicBezTo>
                  <a:cubicBezTo>
                    <a:pt x="2726" y="2781"/>
                    <a:pt x="2747" y="2771"/>
                    <a:pt x="2768" y="2771"/>
                  </a:cubicBezTo>
                  <a:cubicBezTo>
                    <a:pt x="3151" y="2771"/>
                    <a:pt x="2996" y="6507"/>
                    <a:pt x="3503" y="7173"/>
                  </a:cubicBezTo>
                  <a:cubicBezTo>
                    <a:pt x="3589" y="7274"/>
                    <a:pt x="3688" y="7316"/>
                    <a:pt x="3796" y="7316"/>
                  </a:cubicBezTo>
                  <a:cubicBezTo>
                    <a:pt x="4401" y="7316"/>
                    <a:pt x="5285" y="5958"/>
                    <a:pt x="5790" y="5958"/>
                  </a:cubicBezTo>
                  <a:cubicBezTo>
                    <a:pt x="5818" y="5958"/>
                    <a:pt x="5845" y="5963"/>
                    <a:pt x="5871" y="5972"/>
                  </a:cubicBezTo>
                  <a:cubicBezTo>
                    <a:pt x="6438" y="6172"/>
                    <a:pt x="5938" y="8040"/>
                    <a:pt x="6538" y="8540"/>
                  </a:cubicBezTo>
                  <a:cubicBezTo>
                    <a:pt x="6598" y="8588"/>
                    <a:pt x="6667" y="8609"/>
                    <a:pt x="6743" y="8609"/>
                  </a:cubicBezTo>
                  <a:cubicBezTo>
                    <a:pt x="7460" y="8609"/>
                    <a:pt x="8815" y="6704"/>
                    <a:pt x="9318" y="6704"/>
                  </a:cubicBezTo>
                  <a:cubicBezTo>
                    <a:pt x="9326" y="6704"/>
                    <a:pt x="9333" y="6705"/>
                    <a:pt x="9340" y="6706"/>
                  </a:cubicBezTo>
                  <a:cubicBezTo>
                    <a:pt x="9367" y="6711"/>
                    <a:pt x="9395" y="6713"/>
                    <a:pt x="9422" y="6713"/>
                  </a:cubicBezTo>
                  <a:cubicBezTo>
                    <a:pt x="9949" y="6713"/>
                    <a:pt x="10641" y="5847"/>
                    <a:pt x="10641" y="5371"/>
                  </a:cubicBezTo>
                  <a:cubicBezTo>
                    <a:pt x="10649" y="5253"/>
                    <a:pt x="10582" y="5209"/>
                    <a:pt x="10466" y="5209"/>
                  </a:cubicBezTo>
                  <a:cubicBezTo>
                    <a:pt x="10147" y="5209"/>
                    <a:pt x="9460" y="5537"/>
                    <a:pt x="8949" y="5537"/>
                  </a:cubicBezTo>
                  <a:cubicBezTo>
                    <a:pt x="8862" y="5537"/>
                    <a:pt x="8781" y="5527"/>
                    <a:pt x="8707" y="5505"/>
                  </a:cubicBezTo>
                  <a:cubicBezTo>
                    <a:pt x="8040" y="5305"/>
                    <a:pt x="9507" y="3270"/>
                    <a:pt x="9507" y="3270"/>
                  </a:cubicBezTo>
                  <a:lnTo>
                    <a:pt x="9507" y="3270"/>
                  </a:lnTo>
                  <a:lnTo>
                    <a:pt x="8974" y="3537"/>
                  </a:lnTo>
                  <a:cubicBezTo>
                    <a:pt x="8974" y="3537"/>
                    <a:pt x="7654" y="6053"/>
                    <a:pt x="6958" y="6053"/>
                  </a:cubicBezTo>
                  <a:cubicBezTo>
                    <a:pt x="6928" y="6053"/>
                    <a:pt x="6899" y="6048"/>
                    <a:pt x="6872" y="6039"/>
                  </a:cubicBezTo>
                  <a:cubicBezTo>
                    <a:pt x="6272" y="5872"/>
                    <a:pt x="7306" y="4304"/>
                    <a:pt x="6972" y="3403"/>
                  </a:cubicBezTo>
                  <a:cubicBezTo>
                    <a:pt x="6907" y="3234"/>
                    <a:pt x="6848" y="3162"/>
                    <a:pt x="6790" y="3162"/>
                  </a:cubicBezTo>
                  <a:cubicBezTo>
                    <a:pt x="6550" y="3162"/>
                    <a:pt x="6322" y="4368"/>
                    <a:pt x="5705" y="4904"/>
                  </a:cubicBezTo>
                  <a:cubicBezTo>
                    <a:pt x="5427" y="5144"/>
                    <a:pt x="5102" y="5236"/>
                    <a:pt x="4780" y="5236"/>
                  </a:cubicBezTo>
                  <a:cubicBezTo>
                    <a:pt x="4250" y="5236"/>
                    <a:pt x="3727" y="4987"/>
                    <a:pt x="3436" y="4738"/>
                  </a:cubicBezTo>
                  <a:cubicBezTo>
                    <a:pt x="2936" y="4371"/>
                    <a:pt x="3803" y="1502"/>
                    <a:pt x="3436" y="701"/>
                  </a:cubicBezTo>
                  <a:cubicBezTo>
                    <a:pt x="3388" y="604"/>
                    <a:pt x="3334" y="561"/>
                    <a:pt x="3276" y="561"/>
                  </a:cubicBezTo>
                  <a:cubicBezTo>
                    <a:pt x="2861" y="561"/>
                    <a:pt x="2241" y="2802"/>
                    <a:pt x="1802" y="3036"/>
                  </a:cubicBezTo>
                  <a:cubicBezTo>
                    <a:pt x="1734" y="3077"/>
                    <a:pt x="1678" y="3096"/>
                    <a:pt x="1633" y="3096"/>
                  </a:cubicBezTo>
                  <a:cubicBezTo>
                    <a:pt x="1346" y="3096"/>
                    <a:pt x="1486" y="2311"/>
                    <a:pt x="1602" y="1302"/>
                  </a:cubicBezTo>
                  <a:cubicBezTo>
                    <a:pt x="1702" y="134"/>
                    <a:pt x="1168" y="1"/>
                    <a:pt x="1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4"/>
            <p:cNvSpPr/>
            <p:nvPr/>
          </p:nvSpPr>
          <p:spPr>
            <a:xfrm>
              <a:off x="3109675" y="2499525"/>
              <a:ext cx="86750" cy="309400"/>
            </a:xfrm>
            <a:custGeom>
              <a:avLst/>
              <a:gdLst/>
              <a:ahLst/>
              <a:cxnLst/>
              <a:rect l="l" t="t" r="r" b="b"/>
              <a:pathLst>
                <a:path w="3470" h="12376" extrusionOk="0">
                  <a:moveTo>
                    <a:pt x="2036" y="0"/>
                  </a:moveTo>
                  <a:cubicBezTo>
                    <a:pt x="2036" y="67"/>
                    <a:pt x="2870" y="3036"/>
                    <a:pt x="3136" y="3903"/>
                  </a:cubicBezTo>
                  <a:cubicBezTo>
                    <a:pt x="3170" y="4070"/>
                    <a:pt x="3170" y="4303"/>
                    <a:pt x="3070" y="4470"/>
                  </a:cubicBezTo>
                  <a:lnTo>
                    <a:pt x="1" y="12309"/>
                  </a:lnTo>
                  <a:lnTo>
                    <a:pt x="234" y="12376"/>
                  </a:lnTo>
                  <a:lnTo>
                    <a:pt x="3470" y="4237"/>
                  </a:lnTo>
                  <a:lnTo>
                    <a:pt x="3403" y="3470"/>
                  </a:lnTo>
                  <a:lnTo>
                    <a:pt x="3403" y="3403"/>
                  </a:lnTo>
                  <a:cubicBezTo>
                    <a:pt x="2536" y="2302"/>
                    <a:pt x="2336" y="0"/>
                    <a:pt x="233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4"/>
            <p:cNvSpPr/>
            <p:nvPr/>
          </p:nvSpPr>
          <p:spPr>
            <a:xfrm>
              <a:off x="3190575" y="2440325"/>
              <a:ext cx="94250" cy="148450"/>
            </a:xfrm>
            <a:custGeom>
              <a:avLst/>
              <a:gdLst/>
              <a:ahLst/>
              <a:cxnLst/>
              <a:rect l="l" t="t" r="r" b="b"/>
              <a:pathLst>
                <a:path w="3770" h="5938" extrusionOk="0">
                  <a:moveTo>
                    <a:pt x="3470" y="0"/>
                  </a:moveTo>
                  <a:cubicBezTo>
                    <a:pt x="3470" y="33"/>
                    <a:pt x="2936" y="2769"/>
                    <a:pt x="2402" y="4170"/>
                  </a:cubicBezTo>
                  <a:cubicBezTo>
                    <a:pt x="1835" y="5504"/>
                    <a:pt x="67" y="5737"/>
                    <a:pt x="0" y="5737"/>
                  </a:cubicBezTo>
                  <a:lnTo>
                    <a:pt x="67" y="5938"/>
                  </a:lnTo>
                  <a:cubicBezTo>
                    <a:pt x="134" y="5938"/>
                    <a:pt x="2002" y="5704"/>
                    <a:pt x="2636" y="4236"/>
                  </a:cubicBezTo>
                  <a:cubicBezTo>
                    <a:pt x="3236" y="2869"/>
                    <a:pt x="3770" y="67"/>
                    <a:pt x="3770" y="33"/>
                  </a:cubicBezTo>
                  <a:lnTo>
                    <a:pt x="3470"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4"/>
            <p:cNvSpPr/>
            <p:nvPr/>
          </p:nvSpPr>
          <p:spPr>
            <a:xfrm>
              <a:off x="3134700" y="2461150"/>
              <a:ext cx="369450" cy="342775"/>
            </a:xfrm>
            <a:custGeom>
              <a:avLst/>
              <a:gdLst/>
              <a:ahLst/>
              <a:cxnLst/>
              <a:rect l="l" t="t" r="r" b="b"/>
              <a:pathLst>
                <a:path w="14778" h="13711" extrusionOk="0">
                  <a:moveTo>
                    <a:pt x="9774" y="1"/>
                  </a:moveTo>
                  <a:lnTo>
                    <a:pt x="9741" y="34"/>
                  </a:lnTo>
                  <a:lnTo>
                    <a:pt x="9707" y="68"/>
                  </a:lnTo>
                  <a:cubicBezTo>
                    <a:pt x="9707" y="101"/>
                    <a:pt x="7739" y="2770"/>
                    <a:pt x="6839" y="3270"/>
                  </a:cubicBezTo>
                  <a:cubicBezTo>
                    <a:pt x="6532" y="3451"/>
                    <a:pt x="6197" y="3510"/>
                    <a:pt x="5889" y="3510"/>
                  </a:cubicBezTo>
                  <a:cubicBezTo>
                    <a:pt x="5458" y="3510"/>
                    <a:pt x="5079" y="3395"/>
                    <a:pt x="4904" y="3337"/>
                  </a:cubicBezTo>
                  <a:cubicBezTo>
                    <a:pt x="4837" y="3270"/>
                    <a:pt x="4771" y="3270"/>
                    <a:pt x="4771" y="3270"/>
                  </a:cubicBezTo>
                  <a:lnTo>
                    <a:pt x="4671" y="3237"/>
                  </a:lnTo>
                  <a:lnTo>
                    <a:pt x="4570" y="3337"/>
                  </a:lnTo>
                  <a:lnTo>
                    <a:pt x="4170" y="4004"/>
                  </a:lnTo>
                  <a:lnTo>
                    <a:pt x="4003" y="4237"/>
                  </a:lnTo>
                  <a:lnTo>
                    <a:pt x="4037" y="4271"/>
                  </a:lnTo>
                  <a:cubicBezTo>
                    <a:pt x="4037" y="4271"/>
                    <a:pt x="4070" y="4337"/>
                    <a:pt x="4070" y="4404"/>
                  </a:cubicBezTo>
                  <a:cubicBezTo>
                    <a:pt x="4170" y="4571"/>
                    <a:pt x="4270" y="4871"/>
                    <a:pt x="4437" y="5371"/>
                  </a:cubicBezTo>
                  <a:cubicBezTo>
                    <a:pt x="4604" y="5905"/>
                    <a:pt x="1902" y="10542"/>
                    <a:pt x="34" y="13544"/>
                  </a:cubicBezTo>
                  <a:cubicBezTo>
                    <a:pt x="34" y="13577"/>
                    <a:pt x="1" y="13577"/>
                    <a:pt x="1" y="13611"/>
                  </a:cubicBezTo>
                  <a:lnTo>
                    <a:pt x="67" y="13677"/>
                  </a:lnTo>
                  <a:lnTo>
                    <a:pt x="234" y="13711"/>
                  </a:lnTo>
                  <a:cubicBezTo>
                    <a:pt x="301" y="13677"/>
                    <a:pt x="301" y="13611"/>
                    <a:pt x="367" y="13544"/>
                  </a:cubicBezTo>
                  <a:cubicBezTo>
                    <a:pt x="367" y="13544"/>
                    <a:pt x="367" y="13511"/>
                    <a:pt x="401" y="13511"/>
                  </a:cubicBezTo>
                  <a:cubicBezTo>
                    <a:pt x="401" y="13444"/>
                    <a:pt x="468" y="13444"/>
                    <a:pt x="468" y="13411"/>
                  </a:cubicBezTo>
                  <a:cubicBezTo>
                    <a:pt x="868" y="12743"/>
                    <a:pt x="1702" y="11376"/>
                    <a:pt x="2569" y="9875"/>
                  </a:cubicBezTo>
                  <a:cubicBezTo>
                    <a:pt x="3470" y="8374"/>
                    <a:pt x="4337" y="6772"/>
                    <a:pt x="4671" y="5905"/>
                  </a:cubicBezTo>
                  <a:cubicBezTo>
                    <a:pt x="4804" y="5605"/>
                    <a:pt x="4837" y="5405"/>
                    <a:pt x="4804" y="5271"/>
                  </a:cubicBezTo>
                  <a:cubicBezTo>
                    <a:pt x="4637" y="4671"/>
                    <a:pt x="4470" y="4337"/>
                    <a:pt x="4370" y="4204"/>
                  </a:cubicBezTo>
                  <a:lnTo>
                    <a:pt x="4470" y="4104"/>
                  </a:lnTo>
                  <a:lnTo>
                    <a:pt x="4871" y="3503"/>
                  </a:lnTo>
                  <a:cubicBezTo>
                    <a:pt x="5079" y="3560"/>
                    <a:pt x="5479" y="3670"/>
                    <a:pt x="5939" y="3670"/>
                  </a:cubicBezTo>
                  <a:cubicBezTo>
                    <a:pt x="6291" y="3670"/>
                    <a:pt x="6677" y="3606"/>
                    <a:pt x="7039" y="3403"/>
                  </a:cubicBezTo>
                  <a:cubicBezTo>
                    <a:pt x="7168" y="3334"/>
                    <a:pt x="7258" y="3306"/>
                    <a:pt x="7324" y="3306"/>
                  </a:cubicBezTo>
                  <a:cubicBezTo>
                    <a:pt x="7478" y="3306"/>
                    <a:pt x="7492" y="3463"/>
                    <a:pt x="7539" y="3604"/>
                  </a:cubicBezTo>
                  <a:cubicBezTo>
                    <a:pt x="7673" y="4037"/>
                    <a:pt x="9140" y="4437"/>
                    <a:pt x="9074" y="4571"/>
                  </a:cubicBezTo>
                  <a:cubicBezTo>
                    <a:pt x="8773" y="5738"/>
                    <a:pt x="8907" y="6005"/>
                    <a:pt x="9007" y="6072"/>
                  </a:cubicBezTo>
                  <a:lnTo>
                    <a:pt x="9040" y="6105"/>
                  </a:lnTo>
                  <a:cubicBezTo>
                    <a:pt x="9074" y="6172"/>
                    <a:pt x="9174" y="6172"/>
                    <a:pt x="9240" y="6172"/>
                  </a:cubicBezTo>
                  <a:lnTo>
                    <a:pt x="9274" y="6172"/>
                  </a:lnTo>
                  <a:cubicBezTo>
                    <a:pt x="9908" y="6072"/>
                    <a:pt x="14744" y="5505"/>
                    <a:pt x="14778" y="5505"/>
                  </a:cubicBezTo>
                  <a:lnTo>
                    <a:pt x="14744" y="4571"/>
                  </a:lnTo>
                  <a:cubicBezTo>
                    <a:pt x="14744" y="4571"/>
                    <a:pt x="14678" y="4571"/>
                    <a:pt x="14544" y="4604"/>
                  </a:cubicBezTo>
                  <a:cubicBezTo>
                    <a:pt x="13610" y="4871"/>
                    <a:pt x="9707" y="5838"/>
                    <a:pt x="9174" y="5939"/>
                  </a:cubicBezTo>
                  <a:cubicBezTo>
                    <a:pt x="9107" y="5872"/>
                    <a:pt x="9107" y="5505"/>
                    <a:pt x="9341" y="4671"/>
                  </a:cubicBezTo>
                  <a:cubicBezTo>
                    <a:pt x="9407" y="4371"/>
                    <a:pt x="11709" y="3070"/>
                    <a:pt x="13910" y="1936"/>
                  </a:cubicBezTo>
                  <a:lnTo>
                    <a:pt x="14077" y="1869"/>
                  </a:lnTo>
                  <a:lnTo>
                    <a:pt x="13710" y="1035"/>
                  </a:lnTo>
                  <a:lnTo>
                    <a:pt x="13510" y="1168"/>
                  </a:lnTo>
                  <a:lnTo>
                    <a:pt x="9240" y="4004"/>
                  </a:lnTo>
                  <a:cubicBezTo>
                    <a:pt x="8573" y="3904"/>
                    <a:pt x="7839" y="3737"/>
                    <a:pt x="7773" y="3570"/>
                  </a:cubicBezTo>
                  <a:cubicBezTo>
                    <a:pt x="7739" y="3370"/>
                    <a:pt x="9074" y="1702"/>
                    <a:pt x="10341" y="234"/>
                  </a:cubicBezTo>
                  <a:lnTo>
                    <a:pt x="10408" y="168"/>
                  </a:lnTo>
                  <a:lnTo>
                    <a:pt x="10441" y="101"/>
                  </a:lnTo>
                  <a:lnTo>
                    <a:pt x="9774" y="1"/>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4"/>
            <p:cNvSpPr/>
            <p:nvPr/>
          </p:nvSpPr>
          <p:spPr>
            <a:xfrm>
              <a:off x="3155550" y="2611275"/>
              <a:ext cx="210175" cy="185150"/>
            </a:xfrm>
            <a:custGeom>
              <a:avLst/>
              <a:gdLst/>
              <a:ahLst/>
              <a:cxnLst/>
              <a:rect l="l" t="t" r="r" b="b"/>
              <a:pathLst>
                <a:path w="8407" h="7406" extrusionOk="0">
                  <a:moveTo>
                    <a:pt x="8173" y="0"/>
                  </a:moveTo>
                  <a:cubicBezTo>
                    <a:pt x="8173" y="0"/>
                    <a:pt x="7406" y="901"/>
                    <a:pt x="6905" y="1735"/>
                  </a:cubicBezTo>
                  <a:cubicBezTo>
                    <a:pt x="6639" y="2202"/>
                    <a:pt x="5971" y="2602"/>
                    <a:pt x="5004" y="3169"/>
                  </a:cubicBezTo>
                  <a:cubicBezTo>
                    <a:pt x="4370" y="3536"/>
                    <a:pt x="3703" y="3903"/>
                    <a:pt x="2903" y="4437"/>
                  </a:cubicBezTo>
                  <a:cubicBezTo>
                    <a:pt x="868" y="5871"/>
                    <a:pt x="34" y="7272"/>
                    <a:pt x="0" y="7339"/>
                  </a:cubicBezTo>
                  <a:lnTo>
                    <a:pt x="234" y="7406"/>
                  </a:lnTo>
                  <a:cubicBezTo>
                    <a:pt x="234" y="7406"/>
                    <a:pt x="1068" y="5938"/>
                    <a:pt x="3069" y="4570"/>
                  </a:cubicBezTo>
                  <a:cubicBezTo>
                    <a:pt x="3870" y="4036"/>
                    <a:pt x="4537" y="3603"/>
                    <a:pt x="5171" y="3269"/>
                  </a:cubicBezTo>
                  <a:cubicBezTo>
                    <a:pt x="6138" y="2736"/>
                    <a:pt x="6839" y="2302"/>
                    <a:pt x="7172" y="1768"/>
                  </a:cubicBezTo>
                  <a:cubicBezTo>
                    <a:pt x="7706" y="1034"/>
                    <a:pt x="8406" y="100"/>
                    <a:pt x="8406" y="100"/>
                  </a:cubicBezTo>
                  <a:lnTo>
                    <a:pt x="8173" y="0"/>
                  </a:ln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4"/>
            <p:cNvSpPr/>
            <p:nvPr/>
          </p:nvSpPr>
          <p:spPr>
            <a:xfrm>
              <a:off x="3190575" y="2564075"/>
              <a:ext cx="135000" cy="150625"/>
            </a:xfrm>
            <a:custGeom>
              <a:avLst/>
              <a:gdLst/>
              <a:ahLst/>
              <a:cxnLst/>
              <a:rect l="l" t="t" r="r" b="b"/>
              <a:pathLst>
                <a:path w="5400" h="6025" extrusionOk="0">
                  <a:moveTo>
                    <a:pt x="4828" y="1"/>
                  </a:moveTo>
                  <a:cubicBezTo>
                    <a:pt x="4640" y="1"/>
                    <a:pt x="4398" y="36"/>
                    <a:pt x="4103" y="87"/>
                  </a:cubicBezTo>
                  <a:cubicBezTo>
                    <a:pt x="3136" y="287"/>
                    <a:pt x="1835" y="2722"/>
                    <a:pt x="1835" y="2722"/>
                  </a:cubicBezTo>
                  <a:lnTo>
                    <a:pt x="0" y="6025"/>
                  </a:lnTo>
                  <a:cubicBezTo>
                    <a:pt x="0" y="6025"/>
                    <a:pt x="4937" y="1655"/>
                    <a:pt x="5238" y="787"/>
                  </a:cubicBezTo>
                  <a:cubicBezTo>
                    <a:pt x="5400" y="185"/>
                    <a:pt x="5256" y="1"/>
                    <a:pt x="482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4"/>
            <p:cNvSpPr/>
            <p:nvPr/>
          </p:nvSpPr>
          <p:spPr>
            <a:xfrm>
              <a:off x="3298975" y="2644050"/>
              <a:ext cx="241825" cy="43975"/>
            </a:xfrm>
            <a:custGeom>
              <a:avLst/>
              <a:gdLst/>
              <a:ahLst/>
              <a:cxnLst/>
              <a:rect l="l" t="t" r="r" b="b"/>
              <a:pathLst>
                <a:path w="9673" h="1759" extrusionOk="0">
                  <a:moveTo>
                    <a:pt x="9216" y="0"/>
                  </a:moveTo>
                  <a:cubicBezTo>
                    <a:pt x="9133" y="0"/>
                    <a:pt x="9054" y="72"/>
                    <a:pt x="9007" y="257"/>
                  </a:cubicBezTo>
                  <a:cubicBezTo>
                    <a:pt x="8930" y="283"/>
                    <a:pt x="8155" y="727"/>
                    <a:pt x="7283" y="727"/>
                  </a:cubicBezTo>
                  <a:cubicBezTo>
                    <a:pt x="7027" y="727"/>
                    <a:pt x="6763" y="689"/>
                    <a:pt x="6506" y="591"/>
                  </a:cubicBezTo>
                  <a:cubicBezTo>
                    <a:pt x="6179" y="468"/>
                    <a:pt x="5687" y="422"/>
                    <a:pt x="5128" y="422"/>
                  </a:cubicBezTo>
                  <a:cubicBezTo>
                    <a:pt x="3400" y="422"/>
                    <a:pt x="1028" y="866"/>
                    <a:pt x="902" y="891"/>
                  </a:cubicBezTo>
                  <a:lnTo>
                    <a:pt x="1" y="1758"/>
                  </a:lnTo>
                  <a:cubicBezTo>
                    <a:pt x="59" y="1758"/>
                    <a:pt x="3869" y="707"/>
                    <a:pt x="5712" y="707"/>
                  </a:cubicBezTo>
                  <a:cubicBezTo>
                    <a:pt x="5997" y="707"/>
                    <a:pt x="6236" y="733"/>
                    <a:pt x="6405" y="791"/>
                  </a:cubicBezTo>
                  <a:cubicBezTo>
                    <a:pt x="7188" y="1095"/>
                    <a:pt x="7971" y="1201"/>
                    <a:pt x="8476" y="1201"/>
                  </a:cubicBezTo>
                  <a:cubicBezTo>
                    <a:pt x="8746" y="1201"/>
                    <a:pt x="8938" y="1171"/>
                    <a:pt x="9007" y="1124"/>
                  </a:cubicBezTo>
                  <a:cubicBezTo>
                    <a:pt x="9074" y="1091"/>
                    <a:pt x="9074" y="1058"/>
                    <a:pt x="9074" y="1024"/>
                  </a:cubicBezTo>
                  <a:lnTo>
                    <a:pt x="9408" y="757"/>
                  </a:lnTo>
                  <a:cubicBezTo>
                    <a:pt x="9673" y="492"/>
                    <a:pt x="9432" y="0"/>
                    <a:pt x="9216"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4"/>
            <p:cNvSpPr/>
            <p:nvPr/>
          </p:nvSpPr>
          <p:spPr>
            <a:xfrm>
              <a:off x="3332125" y="2368450"/>
              <a:ext cx="61125" cy="31025"/>
            </a:xfrm>
            <a:custGeom>
              <a:avLst/>
              <a:gdLst/>
              <a:ahLst/>
              <a:cxnLst/>
              <a:rect l="l" t="t" r="r" b="b"/>
              <a:pathLst>
                <a:path w="2445" h="1241" extrusionOk="0">
                  <a:moveTo>
                    <a:pt x="1608" y="0"/>
                  </a:moveTo>
                  <a:cubicBezTo>
                    <a:pt x="978" y="0"/>
                    <a:pt x="0" y="936"/>
                    <a:pt x="276" y="1074"/>
                  </a:cubicBezTo>
                  <a:cubicBezTo>
                    <a:pt x="610" y="1241"/>
                    <a:pt x="1110" y="1241"/>
                    <a:pt x="1110" y="1241"/>
                  </a:cubicBezTo>
                  <a:cubicBezTo>
                    <a:pt x="1110" y="1241"/>
                    <a:pt x="2444" y="740"/>
                    <a:pt x="1944" y="140"/>
                  </a:cubicBezTo>
                  <a:cubicBezTo>
                    <a:pt x="1857" y="41"/>
                    <a:pt x="1740" y="0"/>
                    <a:pt x="1608"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4"/>
            <p:cNvSpPr/>
            <p:nvPr/>
          </p:nvSpPr>
          <p:spPr>
            <a:xfrm>
              <a:off x="3396900" y="2382775"/>
              <a:ext cx="58900" cy="36300"/>
            </a:xfrm>
            <a:custGeom>
              <a:avLst/>
              <a:gdLst/>
              <a:ahLst/>
              <a:cxnLst/>
              <a:rect l="l" t="t" r="r" b="b"/>
              <a:pathLst>
                <a:path w="2356" h="1452" extrusionOk="0">
                  <a:moveTo>
                    <a:pt x="921" y="0"/>
                  </a:moveTo>
                  <a:cubicBezTo>
                    <a:pt x="220" y="0"/>
                    <a:pt x="20" y="1201"/>
                    <a:pt x="20" y="1201"/>
                  </a:cubicBezTo>
                  <a:cubicBezTo>
                    <a:pt x="1" y="1298"/>
                    <a:pt x="342" y="1452"/>
                    <a:pt x="762" y="1452"/>
                  </a:cubicBezTo>
                  <a:cubicBezTo>
                    <a:pt x="1065" y="1452"/>
                    <a:pt x="1409" y="1372"/>
                    <a:pt x="1688" y="1135"/>
                  </a:cubicBezTo>
                  <a:cubicBezTo>
                    <a:pt x="2355" y="534"/>
                    <a:pt x="1621" y="0"/>
                    <a:pt x="921"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4"/>
            <p:cNvSpPr/>
            <p:nvPr/>
          </p:nvSpPr>
          <p:spPr>
            <a:xfrm>
              <a:off x="3462400" y="2411600"/>
              <a:ext cx="69275" cy="39200"/>
            </a:xfrm>
            <a:custGeom>
              <a:avLst/>
              <a:gdLst/>
              <a:ahLst/>
              <a:cxnLst/>
              <a:rect l="l" t="t" r="r" b="b"/>
              <a:pathLst>
                <a:path w="2771" h="1568" extrusionOk="0">
                  <a:moveTo>
                    <a:pt x="1090" y="1"/>
                  </a:moveTo>
                  <a:cubicBezTo>
                    <a:pt x="471" y="1"/>
                    <a:pt x="69" y="749"/>
                    <a:pt x="69" y="749"/>
                  </a:cubicBezTo>
                  <a:cubicBezTo>
                    <a:pt x="1" y="1359"/>
                    <a:pt x="286" y="1567"/>
                    <a:pt x="678" y="1567"/>
                  </a:cubicBezTo>
                  <a:cubicBezTo>
                    <a:pt x="1249" y="1567"/>
                    <a:pt x="2046" y="1126"/>
                    <a:pt x="2304" y="849"/>
                  </a:cubicBezTo>
                  <a:cubicBezTo>
                    <a:pt x="2771" y="348"/>
                    <a:pt x="1937" y="148"/>
                    <a:pt x="1236" y="15"/>
                  </a:cubicBezTo>
                  <a:cubicBezTo>
                    <a:pt x="1186" y="5"/>
                    <a:pt x="1137" y="1"/>
                    <a:pt x="1090"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4"/>
            <p:cNvSpPr/>
            <p:nvPr/>
          </p:nvSpPr>
          <p:spPr>
            <a:xfrm>
              <a:off x="3253250" y="2383125"/>
              <a:ext cx="49100" cy="41650"/>
            </a:xfrm>
            <a:custGeom>
              <a:avLst/>
              <a:gdLst/>
              <a:ahLst/>
              <a:cxnLst/>
              <a:rect l="l" t="t" r="r" b="b"/>
              <a:pathLst>
                <a:path w="1964" h="1666" extrusionOk="0">
                  <a:moveTo>
                    <a:pt x="1836" y="0"/>
                  </a:moveTo>
                  <a:cubicBezTo>
                    <a:pt x="1701" y="0"/>
                    <a:pt x="1460" y="52"/>
                    <a:pt x="1129" y="320"/>
                  </a:cubicBezTo>
                  <a:cubicBezTo>
                    <a:pt x="594" y="666"/>
                    <a:pt x="0" y="1665"/>
                    <a:pt x="747" y="1665"/>
                  </a:cubicBezTo>
                  <a:cubicBezTo>
                    <a:pt x="791" y="1665"/>
                    <a:pt x="841" y="1662"/>
                    <a:pt x="896" y="1654"/>
                  </a:cubicBezTo>
                  <a:cubicBezTo>
                    <a:pt x="1830" y="1521"/>
                    <a:pt x="1963" y="20"/>
                    <a:pt x="1963" y="20"/>
                  </a:cubicBezTo>
                  <a:cubicBezTo>
                    <a:pt x="1963" y="20"/>
                    <a:pt x="1920" y="0"/>
                    <a:pt x="183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4"/>
            <p:cNvSpPr/>
            <p:nvPr/>
          </p:nvSpPr>
          <p:spPr>
            <a:xfrm>
              <a:off x="3218275" y="2424925"/>
              <a:ext cx="20700" cy="20375"/>
            </a:xfrm>
            <a:custGeom>
              <a:avLst/>
              <a:gdLst/>
              <a:ahLst/>
              <a:cxnLst/>
              <a:rect l="l" t="t" r="r" b="b"/>
              <a:pathLst>
                <a:path w="828" h="815" extrusionOk="0">
                  <a:moveTo>
                    <a:pt x="456" y="0"/>
                  </a:moveTo>
                  <a:cubicBezTo>
                    <a:pt x="333" y="0"/>
                    <a:pt x="106" y="217"/>
                    <a:pt x="27" y="349"/>
                  </a:cubicBezTo>
                  <a:cubicBezTo>
                    <a:pt x="1" y="503"/>
                    <a:pt x="93" y="814"/>
                    <a:pt x="289" y="814"/>
                  </a:cubicBezTo>
                  <a:cubicBezTo>
                    <a:pt x="348" y="814"/>
                    <a:pt x="416" y="786"/>
                    <a:pt x="494" y="716"/>
                  </a:cubicBezTo>
                  <a:cubicBezTo>
                    <a:pt x="827" y="449"/>
                    <a:pt x="527" y="49"/>
                    <a:pt x="527" y="49"/>
                  </a:cubicBezTo>
                  <a:cubicBezTo>
                    <a:pt x="513" y="15"/>
                    <a:pt x="488" y="0"/>
                    <a:pt x="456"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4"/>
            <p:cNvSpPr/>
            <p:nvPr/>
          </p:nvSpPr>
          <p:spPr>
            <a:xfrm>
              <a:off x="3494950" y="2449600"/>
              <a:ext cx="65750" cy="35050"/>
            </a:xfrm>
            <a:custGeom>
              <a:avLst/>
              <a:gdLst/>
              <a:ahLst/>
              <a:cxnLst/>
              <a:rect l="l" t="t" r="r" b="b"/>
              <a:pathLst>
                <a:path w="2630" h="1402" extrusionOk="0">
                  <a:moveTo>
                    <a:pt x="2052" y="1"/>
                  </a:moveTo>
                  <a:cubicBezTo>
                    <a:pt x="1667" y="1"/>
                    <a:pt x="1115" y="262"/>
                    <a:pt x="668" y="463"/>
                  </a:cubicBezTo>
                  <a:cubicBezTo>
                    <a:pt x="1" y="730"/>
                    <a:pt x="301" y="1163"/>
                    <a:pt x="334" y="1230"/>
                  </a:cubicBezTo>
                  <a:cubicBezTo>
                    <a:pt x="401" y="1351"/>
                    <a:pt x="536" y="1402"/>
                    <a:pt x="706" y="1402"/>
                  </a:cubicBezTo>
                  <a:cubicBezTo>
                    <a:pt x="1384" y="1402"/>
                    <a:pt x="2629" y="603"/>
                    <a:pt x="2469" y="229"/>
                  </a:cubicBezTo>
                  <a:cubicBezTo>
                    <a:pt x="2392" y="64"/>
                    <a:pt x="2242" y="1"/>
                    <a:pt x="2052" y="1"/>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4"/>
            <p:cNvSpPr/>
            <p:nvPr/>
          </p:nvSpPr>
          <p:spPr>
            <a:xfrm>
              <a:off x="3534150" y="2482850"/>
              <a:ext cx="55050" cy="22850"/>
            </a:xfrm>
            <a:custGeom>
              <a:avLst/>
              <a:gdLst/>
              <a:ahLst/>
              <a:cxnLst/>
              <a:rect l="l" t="t" r="r" b="b"/>
              <a:pathLst>
                <a:path w="2202" h="914" extrusionOk="0">
                  <a:moveTo>
                    <a:pt x="1281" y="1"/>
                  </a:moveTo>
                  <a:cubicBezTo>
                    <a:pt x="1155" y="1"/>
                    <a:pt x="1017" y="11"/>
                    <a:pt x="868" y="34"/>
                  </a:cubicBezTo>
                  <a:cubicBezTo>
                    <a:pt x="1" y="167"/>
                    <a:pt x="1" y="734"/>
                    <a:pt x="1" y="734"/>
                  </a:cubicBezTo>
                  <a:cubicBezTo>
                    <a:pt x="28" y="863"/>
                    <a:pt x="181" y="913"/>
                    <a:pt x="391" y="913"/>
                  </a:cubicBezTo>
                  <a:cubicBezTo>
                    <a:pt x="942" y="913"/>
                    <a:pt x="1891" y="570"/>
                    <a:pt x="2035" y="401"/>
                  </a:cubicBezTo>
                  <a:cubicBezTo>
                    <a:pt x="2201" y="235"/>
                    <a:pt x="1887"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4"/>
            <p:cNvSpPr/>
            <p:nvPr/>
          </p:nvSpPr>
          <p:spPr>
            <a:xfrm>
              <a:off x="3539150" y="2532475"/>
              <a:ext cx="51725" cy="23375"/>
            </a:xfrm>
            <a:custGeom>
              <a:avLst/>
              <a:gdLst/>
              <a:ahLst/>
              <a:cxnLst/>
              <a:rect l="l" t="t" r="r" b="b"/>
              <a:pathLst>
                <a:path w="2069" h="935" extrusionOk="0">
                  <a:moveTo>
                    <a:pt x="1569" y="1"/>
                  </a:moveTo>
                  <a:cubicBezTo>
                    <a:pt x="1367" y="1"/>
                    <a:pt x="1108" y="43"/>
                    <a:pt x="801" y="150"/>
                  </a:cubicBezTo>
                  <a:cubicBezTo>
                    <a:pt x="1" y="384"/>
                    <a:pt x="168" y="584"/>
                    <a:pt x="168" y="584"/>
                  </a:cubicBezTo>
                  <a:cubicBezTo>
                    <a:pt x="262" y="840"/>
                    <a:pt x="457" y="934"/>
                    <a:pt x="687" y="934"/>
                  </a:cubicBezTo>
                  <a:cubicBezTo>
                    <a:pt x="1266" y="934"/>
                    <a:pt x="2069" y="336"/>
                    <a:pt x="2069" y="217"/>
                  </a:cubicBezTo>
                  <a:cubicBezTo>
                    <a:pt x="2049" y="97"/>
                    <a:pt x="1873" y="1"/>
                    <a:pt x="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4"/>
            <p:cNvSpPr/>
            <p:nvPr/>
          </p:nvSpPr>
          <p:spPr>
            <a:xfrm>
              <a:off x="3556675" y="2568450"/>
              <a:ext cx="56850" cy="30950"/>
            </a:xfrm>
            <a:custGeom>
              <a:avLst/>
              <a:gdLst/>
              <a:ahLst/>
              <a:cxnLst/>
              <a:rect l="l" t="t" r="r" b="b"/>
              <a:pathLst>
                <a:path w="2274" h="1238" extrusionOk="0">
                  <a:moveTo>
                    <a:pt x="1562" y="1"/>
                  </a:moveTo>
                  <a:cubicBezTo>
                    <a:pt x="1453" y="1"/>
                    <a:pt x="1322" y="14"/>
                    <a:pt x="1168" y="45"/>
                  </a:cubicBezTo>
                  <a:cubicBezTo>
                    <a:pt x="0" y="246"/>
                    <a:pt x="134" y="879"/>
                    <a:pt x="134" y="879"/>
                  </a:cubicBezTo>
                  <a:cubicBezTo>
                    <a:pt x="200" y="1130"/>
                    <a:pt x="334" y="1238"/>
                    <a:pt x="546" y="1238"/>
                  </a:cubicBezTo>
                  <a:cubicBezTo>
                    <a:pt x="759" y="1238"/>
                    <a:pt x="1051" y="1130"/>
                    <a:pt x="1435" y="946"/>
                  </a:cubicBezTo>
                  <a:cubicBezTo>
                    <a:pt x="2042" y="599"/>
                    <a:pt x="2273" y="1"/>
                    <a:pt x="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4"/>
            <p:cNvSpPr/>
            <p:nvPr/>
          </p:nvSpPr>
          <p:spPr>
            <a:xfrm>
              <a:off x="2834475" y="2217525"/>
              <a:ext cx="22650" cy="23125"/>
            </a:xfrm>
            <a:custGeom>
              <a:avLst/>
              <a:gdLst/>
              <a:ahLst/>
              <a:cxnLst/>
              <a:rect l="l" t="t" r="r" b="b"/>
              <a:pathLst>
                <a:path w="906" h="925" extrusionOk="0">
                  <a:moveTo>
                    <a:pt x="443" y="0"/>
                  </a:moveTo>
                  <a:cubicBezTo>
                    <a:pt x="429" y="0"/>
                    <a:pt x="415" y="2"/>
                    <a:pt x="401" y="6"/>
                  </a:cubicBezTo>
                  <a:cubicBezTo>
                    <a:pt x="1" y="139"/>
                    <a:pt x="335" y="773"/>
                    <a:pt x="435" y="840"/>
                  </a:cubicBezTo>
                  <a:cubicBezTo>
                    <a:pt x="508" y="899"/>
                    <a:pt x="568" y="925"/>
                    <a:pt x="616" y="925"/>
                  </a:cubicBezTo>
                  <a:cubicBezTo>
                    <a:pt x="906" y="925"/>
                    <a:pt x="760"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4"/>
            <p:cNvSpPr/>
            <p:nvPr/>
          </p:nvSpPr>
          <p:spPr>
            <a:xfrm>
              <a:off x="2773600" y="2224625"/>
              <a:ext cx="29725" cy="21700"/>
            </a:xfrm>
            <a:custGeom>
              <a:avLst/>
              <a:gdLst/>
              <a:ahLst/>
              <a:cxnLst/>
              <a:rect l="l" t="t" r="r" b="b"/>
              <a:pathLst>
                <a:path w="1189" h="868" extrusionOk="0">
                  <a:moveTo>
                    <a:pt x="483" y="1"/>
                  </a:moveTo>
                  <a:cubicBezTo>
                    <a:pt x="455" y="1"/>
                    <a:pt x="428" y="7"/>
                    <a:pt x="401" y="22"/>
                  </a:cubicBezTo>
                  <a:cubicBezTo>
                    <a:pt x="1" y="222"/>
                    <a:pt x="568" y="722"/>
                    <a:pt x="668" y="822"/>
                  </a:cubicBezTo>
                  <a:cubicBezTo>
                    <a:pt x="738" y="854"/>
                    <a:pt x="794" y="868"/>
                    <a:pt x="838" y="868"/>
                  </a:cubicBezTo>
                  <a:cubicBezTo>
                    <a:pt x="1188" y="868"/>
                    <a:pt x="803"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4"/>
            <p:cNvSpPr/>
            <p:nvPr/>
          </p:nvSpPr>
          <p:spPr>
            <a:xfrm>
              <a:off x="2713575" y="2252000"/>
              <a:ext cx="28500" cy="21225"/>
            </a:xfrm>
            <a:custGeom>
              <a:avLst/>
              <a:gdLst/>
              <a:ahLst/>
              <a:cxnLst/>
              <a:rect l="l" t="t" r="r" b="b"/>
              <a:pathLst>
                <a:path w="1140" h="849" extrusionOk="0">
                  <a:moveTo>
                    <a:pt x="453" y="0"/>
                  </a:moveTo>
                  <a:cubicBezTo>
                    <a:pt x="423" y="0"/>
                    <a:pt x="394" y="9"/>
                    <a:pt x="367" y="28"/>
                  </a:cubicBezTo>
                  <a:cubicBezTo>
                    <a:pt x="0" y="228"/>
                    <a:pt x="534" y="728"/>
                    <a:pt x="667" y="795"/>
                  </a:cubicBezTo>
                  <a:cubicBezTo>
                    <a:pt x="738" y="832"/>
                    <a:pt x="794" y="849"/>
                    <a:pt x="836" y="849"/>
                  </a:cubicBezTo>
                  <a:cubicBezTo>
                    <a:pt x="1139" y="849"/>
                    <a:pt x="749"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4"/>
            <p:cNvSpPr/>
            <p:nvPr/>
          </p:nvSpPr>
          <p:spPr>
            <a:xfrm>
              <a:off x="3014625" y="2309350"/>
              <a:ext cx="22275" cy="22575"/>
            </a:xfrm>
            <a:custGeom>
              <a:avLst/>
              <a:gdLst/>
              <a:ahLst/>
              <a:cxnLst/>
              <a:rect l="l" t="t" r="r" b="b"/>
              <a:pathLst>
                <a:path w="891" h="903" extrusionOk="0">
                  <a:moveTo>
                    <a:pt x="503" y="1"/>
                  </a:moveTo>
                  <a:cubicBezTo>
                    <a:pt x="95" y="1"/>
                    <a:pt x="1" y="639"/>
                    <a:pt x="33" y="769"/>
                  </a:cubicBezTo>
                  <a:cubicBezTo>
                    <a:pt x="63" y="864"/>
                    <a:pt x="111" y="903"/>
                    <a:pt x="168" y="903"/>
                  </a:cubicBezTo>
                  <a:cubicBezTo>
                    <a:pt x="434" y="903"/>
                    <a:pt x="891" y="57"/>
                    <a:pt x="534" y="2"/>
                  </a:cubicBezTo>
                  <a:cubicBezTo>
                    <a:pt x="523" y="1"/>
                    <a:pt x="513" y="1"/>
                    <a:pt x="5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4"/>
            <p:cNvSpPr/>
            <p:nvPr/>
          </p:nvSpPr>
          <p:spPr>
            <a:xfrm>
              <a:off x="3056400" y="2327575"/>
              <a:ext cx="41950" cy="41350"/>
            </a:xfrm>
            <a:custGeom>
              <a:avLst/>
              <a:gdLst/>
              <a:ahLst/>
              <a:cxnLst/>
              <a:rect l="l" t="t" r="r" b="b"/>
              <a:pathLst>
                <a:path w="1678" h="1654" extrusionOk="0">
                  <a:moveTo>
                    <a:pt x="901" y="1"/>
                  </a:moveTo>
                  <a:cubicBezTo>
                    <a:pt x="151" y="1"/>
                    <a:pt x="1" y="1118"/>
                    <a:pt x="97" y="1374"/>
                  </a:cubicBezTo>
                  <a:cubicBezTo>
                    <a:pt x="159" y="1572"/>
                    <a:pt x="257" y="1653"/>
                    <a:pt x="371" y="1653"/>
                  </a:cubicBezTo>
                  <a:cubicBezTo>
                    <a:pt x="873" y="1653"/>
                    <a:pt x="1677" y="88"/>
                    <a:pt x="998" y="7"/>
                  </a:cubicBezTo>
                  <a:cubicBezTo>
                    <a:pt x="964" y="3"/>
                    <a:pt x="932" y="1"/>
                    <a:pt x="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4"/>
            <p:cNvSpPr/>
            <p:nvPr/>
          </p:nvSpPr>
          <p:spPr>
            <a:xfrm>
              <a:off x="3109750" y="2367650"/>
              <a:ext cx="38525" cy="22275"/>
            </a:xfrm>
            <a:custGeom>
              <a:avLst/>
              <a:gdLst/>
              <a:ahLst/>
              <a:cxnLst/>
              <a:rect l="l" t="t" r="r" b="b"/>
              <a:pathLst>
                <a:path w="1541" h="891" extrusionOk="0">
                  <a:moveTo>
                    <a:pt x="752" y="0"/>
                  </a:moveTo>
                  <a:cubicBezTo>
                    <a:pt x="28" y="0"/>
                    <a:pt x="1" y="612"/>
                    <a:pt x="65" y="739"/>
                  </a:cubicBezTo>
                  <a:cubicBezTo>
                    <a:pt x="147" y="846"/>
                    <a:pt x="256" y="890"/>
                    <a:pt x="375" y="890"/>
                  </a:cubicBezTo>
                  <a:cubicBezTo>
                    <a:pt x="880" y="890"/>
                    <a:pt x="1541" y="86"/>
                    <a:pt x="865" y="5"/>
                  </a:cubicBezTo>
                  <a:cubicBezTo>
                    <a:pt x="826" y="2"/>
                    <a:pt x="788" y="0"/>
                    <a:pt x="752" y="0"/>
                  </a:cubicBezTo>
                  <a:close/>
                </a:path>
              </a:pathLst>
            </a:custGeom>
            <a:solidFill>
              <a:srgbClr val="DE8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4"/>
            <p:cNvSpPr/>
            <p:nvPr/>
          </p:nvSpPr>
          <p:spPr>
            <a:xfrm>
              <a:off x="2865350" y="2236000"/>
              <a:ext cx="30250" cy="34925"/>
            </a:xfrm>
            <a:custGeom>
              <a:avLst/>
              <a:gdLst/>
              <a:ahLst/>
              <a:cxnLst/>
              <a:rect l="l" t="t" r="r" b="b"/>
              <a:pathLst>
                <a:path w="1210" h="1397" extrusionOk="0">
                  <a:moveTo>
                    <a:pt x="601" y="1"/>
                  </a:moveTo>
                  <a:cubicBezTo>
                    <a:pt x="0" y="1"/>
                    <a:pt x="400" y="1168"/>
                    <a:pt x="400" y="1201"/>
                  </a:cubicBezTo>
                  <a:lnTo>
                    <a:pt x="400" y="1101"/>
                  </a:lnTo>
                  <a:cubicBezTo>
                    <a:pt x="572" y="1312"/>
                    <a:pt x="705" y="1397"/>
                    <a:pt x="805" y="1397"/>
                  </a:cubicBezTo>
                  <a:cubicBezTo>
                    <a:pt x="1210" y="1397"/>
                    <a:pt x="1056"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4"/>
            <p:cNvSpPr/>
            <p:nvPr/>
          </p:nvSpPr>
          <p:spPr>
            <a:xfrm>
              <a:off x="2919550" y="2262675"/>
              <a:ext cx="23850" cy="25900"/>
            </a:xfrm>
            <a:custGeom>
              <a:avLst/>
              <a:gdLst/>
              <a:ahLst/>
              <a:cxnLst/>
              <a:rect l="l" t="t" r="r" b="b"/>
              <a:pathLst>
                <a:path w="954" h="1036" extrusionOk="0">
                  <a:moveTo>
                    <a:pt x="517" y="0"/>
                  </a:moveTo>
                  <a:cubicBezTo>
                    <a:pt x="512" y="0"/>
                    <a:pt x="506" y="1"/>
                    <a:pt x="501" y="1"/>
                  </a:cubicBezTo>
                  <a:cubicBezTo>
                    <a:pt x="0" y="34"/>
                    <a:pt x="167" y="802"/>
                    <a:pt x="167" y="802"/>
                  </a:cubicBezTo>
                  <a:cubicBezTo>
                    <a:pt x="314" y="969"/>
                    <a:pt x="439" y="1035"/>
                    <a:pt x="539" y="1035"/>
                  </a:cubicBezTo>
                  <a:cubicBezTo>
                    <a:pt x="933" y="1035"/>
                    <a:pt x="954" y="0"/>
                    <a:pt x="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4"/>
            <p:cNvSpPr/>
            <p:nvPr/>
          </p:nvSpPr>
          <p:spPr>
            <a:xfrm>
              <a:off x="3031300" y="2542050"/>
              <a:ext cx="106600" cy="190175"/>
            </a:xfrm>
            <a:custGeom>
              <a:avLst/>
              <a:gdLst/>
              <a:ahLst/>
              <a:cxnLst/>
              <a:rect l="l" t="t" r="r" b="b"/>
              <a:pathLst>
                <a:path w="4264" h="7607" extrusionOk="0">
                  <a:moveTo>
                    <a:pt x="4036" y="1"/>
                  </a:moveTo>
                  <a:cubicBezTo>
                    <a:pt x="4036" y="1"/>
                    <a:pt x="2435" y="34"/>
                    <a:pt x="1368" y="1602"/>
                  </a:cubicBezTo>
                  <a:cubicBezTo>
                    <a:pt x="300" y="3136"/>
                    <a:pt x="0" y="6972"/>
                    <a:pt x="0" y="6972"/>
                  </a:cubicBezTo>
                  <a:lnTo>
                    <a:pt x="334" y="7606"/>
                  </a:lnTo>
                  <a:cubicBezTo>
                    <a:pt x="334" y="7606"/>
                    <a:pt x="534" y="2969"/>
                    <a:pt x="1535" y="1969"/>
                  </a:cubicBezTo>
                  <a:cubicBezTo>
                    <a:pt x="2358" y="1197"/>
                    <a:pt x="3241" y="941"/>
                    <a:pt x="3709" y="941"/>
                  </a:cubicBezTo>
                  <a:cubicBezTo>
                    <a:pt x="3848" y="941"/>
                    <a:pt x="3950" y="963"/>
                    <a:pt x="4003" y="1001"/>
                  </a:cubicBezTo>
                  <a:cubicBezTo>
                    <a:pt x="4026" y="1017"/>
                    <a:pt x="4046" y="1024"/>
                    <a:pt x="4063" y="1024"/>
                  </a:cubicBezTo>
                  <a:cubicBezTo>
                    <a:pt x="4264" y="1024"/>
                    <a:pt x="4036" y="1"/>
                    <a:pt x="40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4"/>
            <p:cNvSpPr/>
            <p:nvPr/>
          </p:nvSpPr>
          <p:spPr>
            <a:xfrm>
              <a:off x="2972075" y="2742100"/>
              <a:ext cx="175725" cy="75175"/>
            </a:xfrm>
            <a:custGeom>
              <a:avLst/>
              <a:gdLst/>
              <a:ahLst/>
              <a:cxnLst/>
              <a:rect l="l" t="t" r="r" b="b"/>
              <a:pathLst>
                <a:path w="7029" h="3007" extrusionOk="0">
                  <a:moveTo>
                    <a:pt x="7024" y="2258"/>
                  </a:moveTo>
                  <a:cubicBezTo>
                    <a:pt x="7018" y="2258"/>
                    <a:pt x="6992" y="2268"/>
                    <a:pt x="6948" y="2286"/>
                  </a:cubicBezTo>
                  <a:lnTo>
                    <a:pt x="6948" y="2286"/>
                  </a:lnTo>
                  <a:cubicBezTo>
                    <a:pt x="6976" y="2281"/>
                    <a:pt x="6996" y="2277"/>
                    <a:pt x="7006" y="2273"/>
                  </a:cubicBezTo>
                  <a:cubicBezTo>
                    <a:pt x="7023" y="2263"/>
                    <a:pt x="7028" y="2258"/>
                    <a:pt x="7024" y="2258"/>
                  </a:cubicBezTo>
                  <a:close/>
                  <a:moveTo>
                    <a:pt x="70" y="1"/>
                  </a:moveTo>
                  <a:cubicBezTo>
                    <a:pt x="24" y="1"/>
                    <a:pt x="1" y="4"/>
                    <a:pt x="1" y="4"/>
                  </a:cubicBezTo>
                  <a:lnTo>
                    <a:pt x="435" y="471"/>
                  </a:lnTo>
                  <a:cubicBezTo>
                    <a:pt x="435" y="471"/>
                    <a:pt x="868" y="805"/>
                    <a:pt x="1602" y="1272"/>
                  </a:cubicBezTo>
                  <a:cubicBezTo>
                    <a:pt x="2369" y="1706"/>
                    <a:pt x="3203" y="2606"/>
                    <a:pt x="3870" y="2673"/>
                  </a:cubicBezTo>
                  <a:cubicBezTo>
                    <a:pt x="4571" y="2706"/>
                    <a:pt x="4337" y="2873"/>
                    <a:pt x="4337" y="2873"/>
                  </a:cubicBezTo>
                  <a:cubicBezTo>
                    <a:pt x="4337" y="2873"/>
                    <a:pt x="4560" y="3006"/>
                    <a:pt x="4916" y="3006"/>
                  </a:cubicBezTo>
                  <a:cubicBezTo>
                    <a:pt x="5093" y="3006"/>
                    <a:pt x="5305" y="2973"/>
                    <a:pt x="5538" y="2873"/>
                  </a:cubicBezTo>
                  <a:cubicBezTo>
                    <a:pt x="6066" y="2672"/>
                    <a:pt x="6726" y="2376"/>
                    <a:pt x="6948" y="2286"/>
                  </a:cubicBezTo>
                  <a:lnTo>
                    <a:pt x="6948" y="2286"/>
                  </a:lnTo>
                  <a:cubicBezTo>
                    <a:pt x="6847" y="2302"/>
                    <a:pt x="6635" y="2318"/>
                    <a:pt x="6348" y="2318"/>
                  </a:cubicBezTo>
                  <a:cubicBezTo>
                    <a:pt x="5406" y="2318"/>
                    <a:pt x="3661" y="2142"/>
                    <a:pt x="2436" y="1205"/>
                  </a:cubicBezTo>
                  <a:cubicBezTo>
                    <a:pt x="1102" y="93"/>
                    <a:pt x="300" y="1"/>
                    <a:pt x="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4"/>
            <p:cNvSpPr/>
            <p:nvPr/>
          </p:nvSpPr>
          <p:spPr>
            <a:xfrm>
              <a:off x="3081325" y="2493700"/>
              <a:ext cx="86750" cy="313575"/>
            </a:xfrm>
            <a:custGeom>
              <a:avLst/>
              <a:gdLst/>
              <a:ahLst/>
              <a:cxnLst/>
              <a:rect l="l" t="t" r="r" b="b"/>
              <a:pathLst>
                <a:path w="3470" h="12543" extrusionOk="0">
                  <a:moveTo>
                    <a:pt x="2960" y="1"/>
                  </a:moveTo>
                  <a:cubicBezTo>
                    <a:pt x="2723" y="1"/>
                    <a:pt x="2453" y="170"/>
                    <a:pt x="2269" y="800"/>
                  </a:cubicBezTo>
                  <a:cubicBezTo>
                    <a:pt x="334" y="7205"/>
                    <a:pt x="768" y="12375"/>
                    <a:pt x="768" y="12375"/>
                  </a:cubicBezTo>
                  <a:lnTo>
                    <a:pt x="1135" y="12542"/>
                  </a:lnTo>
                  <a:cubicBezTo>
                    <a:pt x="1" y="8706"/>
                    <a:pt x="3470" y="233"/>
                    <a:pt x="3470" y="233"/>
                  </a:cubicBezTo>
                  <a:cubicBezTo>
                    <a:pt x="3470" y="233"/>
                    <a:pt x="3237" y="1"/>
                    <a:pt x="2960"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4"/>
            <p:cNvSpPr/>
            <p:nvPr/>
          </p:nvSpPr>
          <p:spPr>
            <a:xfrm>
              <a:off x="3272500" y="2625575"/>
              <a:ext cx="60700" cy="45525"/>
            </a:xfrm>
            <a:custGeom>
              <a:avLst/>
              <a:gdLst/>
              <a:ahLst/>
              <a:cxnLst/>
              <a:rect l="l" t="t" r="r" b="b"/>
              <a:pathLst>
                <a:path w="2428" h="1821" extrusionOk="0">
                  <a:moveTo>
                    <a:pt x="1837" y="0"/>
                  </a:moveTo>
                  <a:cubicBezTo>
                    <a:pt x="1259" y="0"/>
                    <a:pt x="26" y="1463"/>
                    <a:pt x="26" y="1463"/>
                  </a:cubicBezTo>
                  <a:cubicBezTo>
                    <a:pt x="26" y="1463"/>
                    <a:pt x="0" y="1821"/>
                    <a:pt x="418" y="1821"/>
                  </a:cubicBezTo>
                  <a:cubicBezTo>
                    <a:pt x="478" y="1821"/>
                    <a:pt x="547" y="1813"/>
                    <a:pt x="626" y="1797"/>
                  </a:cubicBezTo>
                  <a:cubicBezTo>
                    <a:pt x="1293" y="1697"/>
                    <a:pt x="2428" y="329"/>
                    <a:pt x="1961" y="29"/>
                  </a:cubicBezTo>
                  <a:cubicBezTo>
                    <a:pt x="1924" y="9"/>
                    <a:pt x="1883" y="0"/>
                    <a:pt x="1837"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4"/>
            <p:cNvSpPr/>
            <p:nvPr/>
          </p:nvSpPr>
          <p:spPr>
            <a:xfrm>
              <a:off x="3173900" y="2583725"/>
              <a:ext cx="36500" cy="69200"/>
            </a:xfrm>
            <a:custGeom>
              <a:avLst/>
              <a:gdLst/>
              <a:ahLst/>
              <a:cxnLst/>
              <a:rect l="l" t="t" r="r" b="b"/>
              <a:pathLst>
                <a:path w="1460" h="2768" extrusionOk="0">
                  <a:moveTo>
                    <a:pt x="691" y="1"/>
                  </a:moveTo>
                  <a:cubicBezTo>
                    <a:pt x="676" y="1"/>
                    <a:pt x="667" y="1"/>
                    <a:pt x="667" y="1"/>
                  </a:cubicBezTo>
                  <a:cubicBezTo>
                    <a:pt x="1068" y="969"/>
                    <a:pt x="0" y="2336"/>
                    <a:pt x="167" y="2703"/>
                  </a:cubicBezTo>
                  <a:cubicBezTo>
                    <a:pt x="185" y="2747"/>
                    <a:pt x="220" y="2767"/>
                    <a:pt x="267" y="2767"/>
                  </a:cubicBezTo>
                  <a:cubicBezTo>
                    <a:pt x="584" y="2767"/>
                    <a:pt x="1459" y="1868"/>
                    <a:pt x="1401" y="969"/>
                  </a:cubicBezTo>
                  <a:cubicBezTo>
                    <a:pt x="1313" y="53"/>
                    <a:pt x="805" y="1"/>
                    <a:pt x="691"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4"/>
            <p:cNvSpPr/>
            <p:nvPr/>
          </p:nvSpPr>
          <p:spPr>
            <a:xfrm>
              <a:off x="3196400" y="2506025"/>
              <a:ext cx="49150" cy="37525"/>
            </a:xfrm>
            <a:custGeom>
              <a:avLst/>
              <a:gdLst/>
              <a:ahLst/>
              <a:cxnLst/>
              <a:rect l="l" t="t" r="r" b="b"/>
              <a:pathLst>
                <a:path w="1966" h="1501" extrusionOk="0">
                  <a:moveTo>
                    <a:pt x="1053" y="0"/>
                  </a:moveTo>
                  <a:cubicBezTo>
                    <a:pt x="985" y="0"/>
                    <a:pt x="912" y="13"/>
                    <a:pt x="835" y="41"/>
                  </a:cubicBezTo>
                  <a:cubicBezTo>
                    <a:pt x="1" y="374"/>
                    <a:pt x="101" y="1208"/>
                    <a:pt x="101" y="1275"/>
                  </a:cubicBezTo>
                  <a:cubicBezTo>
                    <a:pt x="75" y="1443"/>
                    <a:pt x="240" y="1501"/>
                    <a:pt x="473" y="1501"/>
                  </a:cubicBezTo>
                  <a:cubicBezTo>
                    <a:pt x="840" y="1501"/>
                    <a:pt x="1377" y="1357"/>
                    <a:pt x="1602" y="1275"/>
                  </a:cubicBezTo>
                  <a:cubicBezTo>
                    <a:pt x="1965" y="1214"/>
                    <a:pt x="1724" y="0"/>
                    <a:pt x="1053"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4"/>
            <p:cNvSpPr/>
            <p:nvPr/>
          </p:nvSpPr>
          <p:spPr>
            <a:xfrm>
              <a:off x="3296775" y="2465725"/>
              <a:ext cx="45600" cy="39825"/>
            </a:xfrm>
            <a:custGeom>
              <a:avLst/>
              <a:gdLst/>
              <a:ahLst/>
              <a:cxnLst/>
              <a:rect l="l" t="t" r="r" b="b"/>
              <a:pathLst>
                <a:path w="1824" h="1593" extrusionOk="0">
                  <a:moveTo>
                    <a:pt x="994" y="0"/>
                  </a:moveTo>
                  <a:cubicBezTo>
                    <a:pt x="498" y="0"/>
                    <a:pt x="56" y="1386"/>
                    <a:pt x="56" y="1386"/>
                  </a:cubicBezTo>
                  <a:cubicBezTo>
                    <a:pt x="0" y="1538"/>
                    <a:pt x="168" y="1592"/>
                    <a:pt x="408" y="1592"/>
                  </a:cubicBezTo>
                  <a:cubicBezTo>
                    <a:pt x="747" y="1592"/>
                    <a:pt x="1228" y="1483"/>
                    <a:pt x="1423" y="1386"/>
                  </a:cubicBezTo>
                  <a:cubicBezTo>
                    <a:pt x="1823" y="1219"/>
                    <a:pt x="1590" y="218"/>
                    <a:pt x="1090" y="18"/>
                  </a:cubicBezTo>
                  <a:cubicBezTo>
                    <a:pt x="1058" y="6"/>
                    <a:pt x="1026" y="0"/>
                    <a:pt x="994"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4"/>
            <p:cNvSpPr/>
            <p:nvPr/>
          </p:nvSpPr>
          <p:spPr>
            <a:xfrm>
              <a:off x="3363200" y="2490775"/>
              <a:ext cx="56575" cy="33050"/>
            </a:xfrm>
            <a:custGeom>
              <a:avLst/>
              <a:gdLst/>
              <a:ahLst/>
              <a:cxnLst/>
              <a:rect l="l" t="t" r="r" b="b"/>
              <a:pathLst>
                <a:path w="2263" h="1322" extrusionOk="0">
                  <a:moveTo>
                    <a:pt x="1921" y="0"/>
                  </a:moveTo>
                  <a:cubicBezTo>
                    <a:pt x="1446" y="0"/>
                    <a:pt x="267" y="684"/>
                    <a:pt x="267" y="684"/>
                  </a:cubicBezTo>
                  <a:cubicBezTo>
                    <a:pt x="0" y="851"/>
                    <a:pt x="1235" y="1218"/>
                    <a:pt x="1501" y="1318"/>
                  </a:cubicBezTo>
                  <a:cubicBezTo>
                    <a:pt x="1510" y="1320"/>
                    <a:pt x="1518" y="1321"/>
                    <a:pt x="1527" y="1321"/>
                  </a:cubicBezTo>
                  <a:cubicBezTo>
                    <a:pt x="1772" y="1321"/>
                    <a:pt x="2263" y="470"/>
                    <a:pt x="2102" y="84"/>
                  </a:cubicBezTo>
                  <a:cubicBezTo>
                    <a:pt x="2075" y="25"/>
                    <a:pt x="2011" y="0"/>
                    <a:pt x="1921"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4"/>
            <p:cNvSpPr/>
            <p:nvPr/>
          </p:nvSpPr>
          <p:spPr>
            <a:xfrm>
              <a:off x="3422400" y="2547500"/>
              <a:ext cx="45000" cy="31300"/>
            </a:xfrm>
            <a:custGeom>
              <a:avLst/>
              <a:gdLst/>
              <a:ahLst/>
              <a:cxnLst/>
              <a:rect l="l" t="t" r="r" b="b"/>
              <a:pathLst>
                <a:path w="1800" h="1252" extrusionOk="0">
                  <a:moveTo>
                    <a:pt x="1442" y="0"/>
                  </a:moveTo>
                  <a:cubicBezTo>
                    <a:pt x="1048" y="0"/>
                    <a:pt x="301" y="283"/>
                    <a:pt x="301" y="283"/>
                  </a:cubicBezTo>
                  <a:cubicBezTo>
                    <a:pt x="1" y="383"/>
                    <a:pt x="534" y="1150"/>
                    <a:pt x="835" y="1250"/>
                  </a:cubicBezTo>
                  <a:cubicBezTo>
                    <a:pt x="840" y="1251"/>
                    <a:pt x="845" y="1251"/>
                    <a:pt x="850" y="1251"/>
                  </a:cubicBezTo>
                  <a:cubicBezTo>
                    <a:pt x="1157" y="1251"/>
                    <a:pt x="1800" y="312"/>
                    <a:pt x="1669" y="83"/>
                  </a:cubicBezTo>
                  <a:cubicBezTo>
                    <a:pt x="1639" y="24"/>
                    <a:pt x="1555" y="0"/>
                    <a:pt x="1442" y="0"/>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4"/>
            <p:cNvSpPr/>
            <p:nvPr/>
          </p:nvSpPr>
          <p:spPr>
            <a:xfrm>
              <a:off x="3417400" y="2626275"/>
              <a:ext cx="44225" cy="21425"/>
            </a:xfrm>
            <a:custGeom>
              <a:avLst/>
              <a:gdLst/>
              <a:ahLst/>
              <a:cxnLst/>
              <a:rect l="l" t="t" r="r" b="b"/>
              <a:pathLst>
                <a:path w="1769" h="857" extrusionOk="0">
                  <a:moveTo>
                    <a:pt x="368" y="1"/>
                  </a:moveTo>
                  <a:cubicBezTo>
                    <a:pt x="1" y="134"/>
                    <a:pt x="267" y="468"/>
                    <a:pt x="434" y="768"/>
                  </a:cubicBezTo>
                  <a:cubicBezTo>
                    <a:pt x="478" y="831"/>
                    <a:pt x="549" y="857"/>
                    <a:pt x="636" y="857"/>
                  </a:cubicBezTo>
                  <a:cubicBezTo>
                    <a:pt x="1010" y="857"/>
                    <a:pt x="1675" y="370"/>
                    <a:pt x="1702" y="234"/>
                  </a:cubicBezTo>
                  <a:cubicBezTo>
                    <a:pt x="1769" y="67"/>
                    <a:pt x="368" y="1"/>
                    <a:pt x="368"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4"/>
            <p:cNvSpPr/>
            <p:nvPr/>
          </p:nvSpPr>
          <p:spPr>
            <a:xfrm>
              <a:off x="3403000" y="2680450"/>
              <a:ext cx="35100" cy="20475"/>
            </a:xfrm>
            <a:custGeom>
              <a:avLst/>
              <a:gdLst/>
              <a:ahLst/>
              <a:cxnLst/>
              <a:rect l="l" t="t" r="r" b="b"/>
              <a:pathLst>
                <a:path w="1404" h="819" extrusionOk="0">
                  <a:moveTo>
                    <a:pt x="247" y="1"/>
                  </a:moveTo>
                  <a:cubicBezTo>
                    <a:pt x="163" y="1"/>
                    <a:pt x="110" y="2"/>
                    <a:pt x="110" y="2"/>
                  </a:cubicBezTo>
                  <a:lnTo>
                    <a:pt x="10" y="602"/>
                  </a:lnTo>
                  <a:cubicBezTo>
                    <a:pt x="0" y="759"/>
                    <a:pt x="72" y="819"/>
                    <a:pt x="186" y="819"/>
                  </a:cubicBezTo>
                  <a:cubicBezTo>
                    <a:pt x="485" y="819"/>
                    <a:pt x="1075" y="405"/>
                    <a:pt x="1244" y="235"/>
                  </a:cubicBezTo>
                  <a:cubicBezTo>
                    <a:pt x="1404" y="22"/>
                    <a:pt x="582" y="1"/>
                    <a:pt x="247" y="1"/>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4"/>
            <p:cNvSpPr/>
            <p:nvPr/>
          </p:nvSpPr>
          <p:spPr>
            <a:xfrm>
              <a:off x="2929550" y="2644625"/>
              <a:ext cx="120950" cy="138450"/>
            </a:xfrm>
            <a:custGeom>
              <a:avLst/>
              <a:gdLst/>
              <a:ahLst/>
              <a:cxnLst/>
              <a:rect l="l" t="t" r="r" b="b"/>
              <a:pathLst>
                <a:path w="4838" h="5538" extrusionOk="0">
                  <a:moveTo>
                    <a:pt x="34" y="1"/>
                  </a:moveTo>
                  <a:lnTo>
                    <a:pt x="1" y="267"/>
                  </a:lnTo>
                  <a:cubicBezTo>
                    <a:pt x="1435" y="2836"/>
                    <a:pt x="3937" y="5338"/>
                    <a:pt x="3937" y="5338"/>
                  </a:cubicBezTo>
                  <a:lnTo>
                    <a:pt x="4837" y="5538"/>
                  </a:lnTo>
                  <a:cubicBezTo>
                    <a:pt x="2236" y="3703"/>
                    <a:pt x="34"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4"/>
            <p:cNvSpPr/>
            <p:nvPr/>
          </p:nvSpPr>
          <p:spPr>
            <a:xfrm>
              <a:off x="3094675" y="2545025"/>
              <a:ext cx="75750" cy="296975"/>
            </a:xfrm>
            <a:custGeom>
              <a:avLst/>
              <a:gdLst/>
              <a:ahLst/>
              <a:cxnLst/>
              <a:rect l="l" t="t" r="r" b="b"/>
              <a:pathLst>
                <a:path w="3030" h="11879" extrusionOk="0">
                  <a:moveTo>
                    <a:pt x="2847" y="0"/>
                  </a:moveTo>
                  <a:cubicBezTo>
                    <a:pt x="2786" y="0"/>
                    <a:pt x="2661" y="132"/>
                    <a:pt x="2435" y="482"/>
                  </a:cubicBezTo>
                  <a:cubicBezTo>
                    <a:pt x="1468" y="1850"/>
                    <a:pt x="0" y="9355"/>
                    <a:pt x="0" y="9355"/>
                  </a:cubicBezTo>
                  <a:lnTo>
                    <a:pt x="634" y="10022"/>
                  </a:lnTo>
                  <a:cubicBezTo>
                    <a:pt x="100" y="6019"/>
                    <a:pt x="2636" y="1183"/>
                    <a:pt x="2636" y="1183"/>
                  </a:cubicBezTo>
                  <a:cubicBezTo>
                    <a:pt x="2636" y="1183"/>
                    <a:pt x="3030" y="0"/>
                    <a:pt x="2847" y="0"/>
                  </a:cubicBezTo>
                  <a:close/>
                  <a:moveTo>
                    <a:pt x="634" y="10022"/>
                  </a:moveTo>
                  <a:lnTo>
                    <a:pt x="501" y="10256"/>
                  </a:lnTo>
                  <a:cubicBezTo>
                    <a:pt x="501" y="10256"/>
                    <a:pt x="785" y="11879"/>
                    <a:pt x="834" y="11879"/>
                  </a:cubicBezTo>
                  <a:cubicBezTo>
                    <a:pt x="860" y="11879"/>
                    <a:pt x="819" y="11422"/>
                    <a:pt x="634" y="10022"/>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4"/>
            <p:cNvSpPr/>
            <p:nvPr/>
          </p:nvSpPr>
          <p:spPr>
            <a:xfrm>
              <a:off x="3060475" y="2020875"/>
              <a:ext cx="713050" cy="1054950"/>
            </a:xfrm>
            <a:custGeom>
              <a:avLst/>
              <a:gdLst/>
              <a:ahLst/>
              <a:cxnLst/>
              <a:rect l="l" t="t" r="r" b="b"/>
              <a:pathLst>
                <a:path w="28522" h="42198" extrusionOk="0">
                  <a:moveTo>
                    <a:pt x="14788" y="0"/>
                  </a:moveTo>
                  <a:cubicBezTo>
                    <a:pt x="11751" y="0"/>
                    <a:pt x="5761" y="4239"/>
                    <a:pt x="2336" y="11774"/>
                  </a:cubicBezTo>
                  <a:cubicBezTo>
                    <a:pt x="1068" y="14476"/>
                    <a:pt x="501" y="17512"/>
                    <a:pt x="234" y="20447"/>
                  </a:cubicBezTo>
                  <a:cubicBezTo>
                    <a:pt x="201" y="21148"/>
                    <a:pt x="168" y="21882"/>
                    <a:pt x="134" y="22549"/>
                  </a:cubicBezTo>
                  <a:cubicBezTo>
                    <a:pt x="1" y="28019"/>
                    <a:pt x="968" y="32489"/>
                    <a:pt x="968" y="32489"/>
                  </a:cubicBezTo>
                  <a:lnTo>
                    <a:pt x="14811" y="40161"/>
                  </a:lnTo>
                  <a:cubicBezTo>
                    <a:pt x="14811" y="40161"/>
                    <a:pt x="17046" y="40862"/>
                    <a:pt x="19214" y="41996"/>
                  </a:cubicBezTo>
                  <a:cubicBezTo>
                    <a:pt x="19485" y="42134"/>
                    <a:pt x="19797" y="42198"/>
                    <a:pt x="20136" y="42198"/>
                  </a:cubicBezTo>
                  <a:cubicBezTo>
                    <a:pt x="22518" y="42198"/>
                    <a:pt x="26303" y="39049"/>
                    <a:pt x="27354" y="35925"/>
                  </a:cubicBezTo>
                  <a:cubicBezTo>
                    <a:pt x="28521" y="32389"/>
                    <a:pt x="28188" y="30655"/>
                    <a:pt x="27787" y="28353"/>
                  </a:cubicBezTo>
                  <a:cubicBezTo>
                    <a:pt x="27320" y="26051"/>
                    <a:pt x="25986" y="24517"/>
                    <a:pt x="23217" y="23316"/>
                  </a:cubicBezTo>
                  <a:cubicBezTo>
                    <a:pt x="22420" y="22956"/>
                    <a:pt x="21689" y="22829"/>
                    <a:pt x="21052" y="22829"/>
                  </a:cubicBezTo>
                  <a:cubicBezTo>
                    <a:pt x="19502" y="22829"/>
                    <a:pt x="18514" y="23583"/>
                    <a:pt x="18514" y="23583"/>
                  </a:cubicBezTo>
                  <a:cubicBezTo>
                    <a:pt x="20449" y="21048"/>
                    <a:pt x="20549" y="18746"/>
                    <a:pt x="20649" y="15510"/>
                  </a:cubicBezTo>
                  <a:cubicBezTo>
                    <a:pt x="20682" y="12208"/>
                    <a:pt x="19548" y="12175"/>
                    <a:pt x="19648" y="9473"/>
                  </a:cubicBezTo>
                  <a:cubicBezTo>
                    <a:pt x="19715" y="6738"/>
                    <a:pt x="20182" y="5403"/>
                    <a:pt x="19081" y="4636"/>
                  </a:cubicBezTo>
                  <a:cubicBezTo>
                    <a:pt x="18047" y="3835"/>
                    <a:pt x="18247" y="2034"/>
                    <a:pt x="16046" y="366"/>
                  </a:cubicBezTo>
                  <a:cubicBezTo>
                    <a:pt x="15728" y="121"/>
                    <a:pt x="15300" y="0"/>
                    <a:pt x="147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4"/>
            <p:cNvSpPr/>
            <p:nvPr/>
          </p:nvSpPr>
          <p:spPr>
            <a:xfrm>
              <a:off x="3115525" y="2632900"/>
              <a:ext cx="557225" cy="410550"/>
            </a:xfrm>
            <a:custGeom>
              <a:avLst/>
              <a:gdLst/>
              <a:ahLst/>
              <a:cxnLst/>
              <a:rect l="l" t="t" r="r" b="b"/>
              <a:pathLst>
                <a:path w="22289" h="16422" extrusionOk="0">
                  <a:moveTo>
                    <a:pt x="12273" y="0"/>
                  </a:moveTo>
                  <a:cubicBezTo>
                    <a:pt x="12106" y="0"/>
                    <a:pt x="12009" y="3"/>
                    <a:pt x="12009" y="3"/>
                  </a:cubicBezTo>
                  <a:cubicBezTo>
                    <a:pt x="12009" y="3"/>
                    <a:pt x="11842" y="136"/>
                    <a:pt x="11509" y="336"/>
                  </a:cubicBezTo>
                  <a:cubicBezTo>
                    <a:pt x="9474" y="1737"/>
                    <a:pt x="1802" y="7041"/>
                    <a:pt x="0" y="7908"/>
                  </a:cubicBezTo>
                  <a:cubicBezTo>
                    <a:pt x="1435" y="8809"/>
                    <a:pt x="5337" y="10510"/>
                    <a:pt x="8940" y="12345"/>
                  </a:cubicBezTo>
                  <a:cubicBezTo>
                    <a:pt x="11275" y="13679"/>
                    <a:pt x="13510" y="14913"/>
                    <a:pt x="14811" y="16014"/>
                  </a:cubicBezTo>
                  <a:cubicBezTo>
                    <a:pt x="15153" y="16308"/>
                    <a:pt x="15362" y="16421"/>
                    <a:pt x="15506" y="16421"/>
                  </a:cubicBezTo>
                  <a:cubicBezTo>
                    <a:pt x="15868" y="16421"/>
                    <a:pt x="15815" y="15705"/>
                    <a:pt x="16412" y="15347"/>
                  </a:cubicBezTo>
                  <a:cubicBezTo>
                    <a:pt x="16665" y="15174"/>
                    <a:pt x="17009" y="15117"/>
                    <a:pt x="17358" y="15117"/>
                  </a:cubicBezTo>
                  <a:cubicBezTo>
                    <a:pt x="18022" y="15117"/>
                    <a:pt x="18704" y="15325"/>
                    <a:pt x="18814" y="15347"/>
                  </a:cubicBezTo>
                  <a:cubicBezTo>
                    <a:pt x="18647" y="15247"/>
                    <a:pt x="17580" y="14746"/>
                    <a:pt x="18147" y="13079"/>
                  </a:cubicBezTo>
                  <a:cubicBezTo>
                    <a:pt x="18663" y="11637"/>
                    <a:pt x="20999" y="11504"/>
                    <a:pt x="21843" y="11504"/>
                  </a:cubicBezTo>
                  <a:cubicBezTo>
                    <a:pt x="22035" y="11504"/>
                    <a:pt x="22149" y="11511"/>
                    <a:pt x="22149" y="11511"/>
                  </a:cubicBezTo>
                  <a:cubicBezTo>
                    <a:pt x="22149" y="11511"/>
                    <a:pt x="21582" y="11177"/>
                    <a:pt x="21082" y="10176"/>
                  </a:cubicBezTo>
                  <a:cubicBezTo>
                    <a:pt x="20615" y="9142"/>
                    <a:pt x="22283" y="7808"/>
                    <a:pt x="22283" y="7808"/>
                  </a:cubicBezTo>
                  <a:cubicBezTo>
                    <a:pt x="20982" y="6974"/>
                    <a:pt x="22116" y="5873"/>
                    <a:pt x="22116" y="5873"/>
                  </a:cubicBezTo>
                  <a:lnTo>
                    <a:pt x="22116" y="5873"/>
                  </a:lnTo>
                  <a:cubicBezTo>
                    <a:pt x="22116" y="5873"/>
                    <a:pt x="22022" y="5897"/>
                    <a:pt x="21862" y="5897"/>
                  </a:cubicBezTo>
                  <a:cubicBezTo>
                    <a:pt x="21555" y="5897"/>
                    <a:pt x="21007" y="5811"/>
                    <a:pt x="20415" y="5306"/>
                  </a:cubicBezTo>
                  <a:cubicBezTo>
                    <a:pt x="19531" y="4549"/>
                    <a:pt x="22289" y="3225"/>
                    <a:pt x="21602" y="3225"/>
                  </a:cubicBezTo>
                  <a:cubicBezTo>
                    <a:pt x="21563" y="3225"/>
                    <a:pt x="21512" y="3229"/>
                    <a:pt x="21449" y="3238"/>
                  </a:cubicBezTo>
                  <a:cubicBezTo>
                    <a:pt x="21395" y="3246"/>
                    <a:pt x="21344" y="3249"/>
                    <a:pt x="21295" y="3249"/>
                  </a:cubicBezTo>
                  <a:cubicBezTo>
                    <a:pt x="20265" y="3249"/>
                    <a:pt x="20092" y="1666"/>
                    <a:pt x="19614" y="1570"/>
                  </a:cubicBezTo>
                  <a:cubicBezTo>
                    <a:pt x="19589" y="1567"/>
                    <a:pt x="19562" y="1566"/>
                    <a:pt x="19532" y="1566"/>
                  </a:cubicBezTo>
                  <a:cubicBezTo>
                    <a:pt x="19247" y="1566"/>
                    <a:pt x="18753" y="1705"/>
                    <a:pt x="18256" y="1705"/>
                  </a:cubicBezTo>
                  <a:cubicBezTo>
                    <a:pt x="17768" y="1705"/>
                    <a:pt x="17277" y="1571"/>
                    <a:pt x="16979" y="1037"/>
                  </a:cubicBezTo>
                  <a:cubicBezTo>
                    <a:pt x="16412" y="73"/>
                    <a:pt x="13218" y="0"/>
                    <a:pt x="1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4"/>
            <p:cNvSpPr/>
            <p:nvPr/>
          </p:nvSpPr>
          <p:spPr>
            <a:xfrm>
              <a:off x="3059650" y="2160800"/>
              <a:ext cx="466200" cy="668975"/>
            </a:xfrm>
            <a:custGeom>
              <a:avLst/>
              <a:gdLst/>
              <a:ahLst/>
              <a:cxnLst/>
              <a:rect l="l" t="t" r="r" b="b"/>
              <a:pathLst>
                <a:path w="18648" h="26759" extrusionOk="0">
                  <a:moveTo>
                    <a:pt x="13372" y="1"/>
                  </a:moveTo>
                  <a:cubicBezTo>
                    <a:pt x="11916" y="1"/>
                    <a:pt x="10042" y="738"/>
                    <a:pt x="7706" y="2675"/>
                  </a:cubicBezTo>
                  <a:cubicBezTo>
                    <a:pt x="6705" y="3509"/>
                    <a:pt x="5871" y="4443"/>
                    <a:pt x="5171" y="5510"/>
                  </a:cubicBezTo>
                  <a:cubicBezTo>
                    <a:pt x="0" y="13283"/>
                    <a:pt x="1635" y="26425"/>
                    <a:pt x="1635" y="26425"/>
                  </a:cubicBezTo>
                  <a:cubicBezTo>
                    <a:pt x="1635" y="26492"/>
                    <a:pt x="1735" y="26625"/>
                    <a:pt x="2002" y="26759"/>
                  </a:cubicBezTo>
                  <a:lnTo>
                    <a:pt x="2302" y="26459"/>
                  </a:lnTo>
                  <a:cubicBezTo>
                    <a:pt x="5004" y="23957"/>
                    <a:pt x="9574" y="21222"/>
                    <a:pt x="13176" y="18953"/>
                  </a:cubicBezTo>
                  <a:cubicBezTo>
                    <a:pt x="15945" y="17185"/>
                    <a:pt x="18180" y="15684"/>
                    <a:pt x="18313" y="14784"/>
                  </a:cubicBezTo>
                  <a:cubicBezTo>
                    <a:pt x="18647" y="12749"/>
                    <a:pt x="17013" y="13883"/>
                    <a:pt x="16579" y="12882"/>
                  </a:cubicBezTo>
                  <a:cubicBezTo>
                    <a:pt x="16179" y="11882"/>
                    <a:pt x="17846" y="10881"/>
                    <a:pt x="17713" y="9913"/>
                  </a:cubicBezTo>
                  <a:cubicBezTo>
                    <a:pt x="17580" y="9013"/>
                    <a:pt x="15912" y="9380"/>
                    <a:pt x="17179" y="6611"/>
                  </a:cubicBezTo>
                  <a:cubicBezTo>
                    <a:pt x="18062" y="4654"/>
                    <a:pt x="17033" y="1"/>
                    <a:pt x="13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4"/>
            <p:cNvSpPr/>
            <p:nvPr/>
          </p:nvSpPr>
          <p:spPr>
            <a:xfrm>
              <a:off x="3104400" y="2829750"/>
              <a:ext cx="10300" cy="6775"/>
            </a:xfrm>
            <a:custGeom>
              <a:avLst/>
              <a:gdLst/>
              <a:ahLst/>
              <a:cxnLst/>
              <a:rect l="l" t="t" r="r" b="b"/>
              <a:pathLst>
                <a:path w="412" h="271" extrusionOk="0">
                  <a:moveTo>
                    <a:pt x="212" y="1"/>
                  </a:moveTo>
                  <a:cubicBezTo>
                    <a:pt x="43" y="189"/>
                    <a:pt x="1" y="271"/>
                    <a:pt x="68" y="271"/>
                  </a:cubicBezTo>
                  <a:cubicBezTo>
                    <a:pt x="120" y="271"/>
                    <a:pt x="237" y="222"/>
                    <a:pt x="412" y="134"/>
                  </a:cubicBezTo>
                  <a:cubicBezTo>
                    <a:pt x="345" y="101"/>
                    <a:pt x="245" y="34"/>
                    <a:pt x="21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4"/>
            <p:cNvSpPr/>
            <p:nvPr/>
          </p:nvSpPr>
          <p:spPr>
            <a:xfrm>
              <a:off x="3107175" y="2236825"/>
              <a:ext cx="412825" cy="594625"/>
            </a:xfrm>
            <a:custGeom>
              <a:avLst/>
              <a:gdLst/>
              <a:ahLst/>
              <a:cxnLst/>
              <a:rect l="l" t="t" r="r" b="b"/>
              <a:pathLst>
                <a:path w="16513" h="23785" extrusionOk="0">
                  <a:moveTo>
                    <a:pt x="16513" y="1"/>
                  </a:moveTo>
                  <a:lnTo>
                    <a:pt x="16513" y="1"/>
                  </a:lnTo>
                  <a:cubicBezTo>
                    <a:pt x="16479" y="1"/>
                    <a:pt x="11442" y="801"/>
                    <a:pt x="8307" y="4671"/>
                  </a:cubicBezTo>
                  <a:cubicBezTo>
                    <a:pt x="6305" y="7173"/>
                    <a:pt x="6172" y="7973"/>
                    <a:pt x="6005" y="9007"/>
                  </a:cubicBezTo>
                  <a:cubicBezTo>
                    <a:pt x="5938" y="9574"/>
                    <a:pt x="5805" y="10208"/>
                    <a:pt x="5338" y="11309"/>
                  </a:cubicBezTo>
                  <a:cubicBezTo>
                    <a:pt x="4971" y="12176"/>
                    <a:pt x="4404" y="13210"/>
                    <a:pt x="3803" y="14278"/>
                  </a:cubicBezTo>
                  <a:cubicBezTo>
                    <a:pt x="2402" y="16913"/>
                    <a:pt x="601" y="20115"/>
                    <a:pt x="1" y="23751"/>
                  </a:cubicBezTo>
                  <a:lnTo>
                    <a:pt x="268" y="23785"/>
                  </a:lnTo>
                  <a:cubicBezTo>
                    <a:pt x="835" y="20249"/>
                    <a:pt x="2603" y="17013"/>
                    <a:pt x="4004" y="14411"/>
                  </a:cubicBezTo>
                  <a:cubicBezTo>
                    <a:pt x="4637" y="13344"/>
                    <a:pt x="5171" y="12276"/>
                    <a:pt x="5605" y="11376"/>
                  </a:cubicBezTo>
                  <a:cubicBezTo>
                    <a:pt x="6105" y="10242"/>
                    <a:pt x="6172" y="9574"/>
                    <a:pt x="6272" y="9007"/>
                  </a:cubicBezTo>
                  <a:cubicBezTo>
                    <a:pt x="6439" y="8007"/>
                    <a:pt x="6572" y="7239"/>
                    <a:pt x="8507" y="4771"/>
                  </a:cubicBezTo>
                  <a:cubicBezTo>
                    <a:pt x="11609" y="1068"/>
                    <a:pt x="15645" y="1135"/>
                    <a:pt x="15679" y="1068"/>
                  </a:cubicBezTo>
                  <a:lnTo>
                    <a:pt x="1651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4"/>
            <p:cNvSpPr/>
            <p:nvPr/>
          </p:nvSpPr>
          <p:spPr>
            <a:xfrm>
              <a:off x="3258950" y="2317725"/>
              <a:ext cx="271900" cy="163475"/>
            </a:xfrm>
            <a:custGeom>
              <a:avLst/>
              <a:gdLst/>
              <a:ahLst/>
              <a:cxnLst/>
              <a:rect l="l" t="t" r="r" b="b"/>
              <a:pathLst>
                <a:path w="10876" h="6539" extrusionOk="0">
                  <a:moveTo>
                    <a:pt x="10875" y="1"/>
                  </a:moveTo>
                  <a:cubicBezTo>
                    <a:pt x="10775" y="1"/>
                    <a:pt x="8507" y="468"/>
                    <a:pt x="6038" y="3003"/>
                  </a:cubicBezTo>
                  <a:cubicBezTo>
                    <a:pt x="3603" y="5471"/>
                    <a:pt x="34" y="6205"/>
                    <a:pt x="1" y="6272"/>
                  </a:cubicBezTo>
                  <a:lnTo>
                    <a:pt x="34" y="6539"/>
                  </a:lnTo>
                  <a:cubicBezTo>
                    <a:pt x="67" y="6539"/>
                    <a:pt x="3737" y="5771"/>
                    <a:pt x="6205" y="3203"/>
                  </a:cubicBezTo>
                  <a:cubicBezTo>
                    <a:pt x="7215" y="2165"/>
                    <a:pt x="8007" y="1864"/>
                    <a:pt x="8590" y="1864"/>
                  </a:cubicBezTo>
                  <a:cubicBezTo>
                    <a:pt x="9394" y="1864"/>
                    <a:pt x="9802" y="2436"/>
                    <a:pt x="9841" y="2436"/>
                  </a:cubicBezTo>
                  <a:lnTo>
                    <a:pt x="108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4"/>
            <p:cNvSpPr/>
            <p:nvPr/>
          </p:nvSpPr>
          <p:spPr>
            <a:xfrm>
              <a:off x="3196400" y="2527300"/>
              <a:ext cx="323600" cy="89000"/>
            </a:xfrm>
            <a:custGeom>
              <a:avLst/>
              <a:gdLst/>
              <a:ahLst/>
              <a:cxnLst/>
              <a:rect l="l" t="t" r="r" b="b"/>
              <a:pathLst>
                <a:path w="12944" h="3560" extrusionOk="0">
                  <a:moveTo>
                    <a:pt x="9065" y="1"/>
                  </a:moveTo>
                  <a:cubicBezTo>
                    <a:pt x="5268" y="1"/>
                    <a:pt x="192" y="3133"/>
                    <a:pt x="1" y="3293"/>
                  </a:cubicBezTo>
                  <a:lnTo>
                    <a:pt x="101" y="3559"/>
                  </a:lnTo>
                  <a:cubicBezTo>
                    <a:pt x="165" y="3528"/>
                    <a:pt x="5343" y="268"/>
                    <a:pt x="9063" y="268"/>
                  </a:cubicBezTo>
                  <a:cubicBezTo>
                    <a:pt x="9237" y="268"/>
                    <a:pt x="9408" y="276"/>
                    <a:pt x="9574" y="290"/>
                  </a:cubicBezTo>
                  <a:cubicBezTo>
                    <a:pt x="11609" y="457"/>
                    <a:pt x="11743" y="1458"/>
                    <a:pt x="11943" y="1825"/>
                  </a:cubicBezTo>
                  <a:cubicBezTo>
                    <a:pt x="12014" y="1953"/>
                    <a:pt x="12135" y="1990"/>
                    <a:pt x="12249" y="1990"/>
                  </a:cubicBezTo>
                  <a:cubicBezTo>
                    <a:pt x="12402" y="1990"/>
                    <a:pt x="12543" y="1925"/>
                    <a:pt x="12543" y="1925"/>
                  </a:cubicBezTo>
                  <a:lnTo>
                    <a:pt x="12777" y="2025"/>
                  </a:lnTo>
                  <a:cubicBezTo>
                    <a:pt x="12843" y="1958"/>
                    <a:pt x="12944" y="1591"/>
                    <a:pt x="12743" y="1224"/>
                  </a:cubicBezTo>
                  <a:cubicBezTo>
                    <a:pt x="12410" y="557"/>
                    <a:pt x="11376" y="190"/>
                    <a:pt x="9608" y="24"/>
                  </a:cubicBezTo>
                  <a:cubicBezTo>
                    <a:pt x="9430" y="8"/>
                    <a:pt x="9249" y="1"/>
                    <a:pt x="90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4"/>
            <p:cNvSpPr/>
            <p:nvPr/>
          </p:nvSpPr>
          <p:spPr>
            <a:xfrm>
              <a:off x="3243100" y="2155100"/>
              <a:ext cx="226875" cy="216850"/>
            </a:xfrm>
            <a:custGeom>
              <a:avLst/>
              <a:gdLst/>
              <a:ahLst/>
              <a:cxnLst/>
              <a:rect l="l" t="t" r="r" b="b"/>
              <a:pathLst>
                <a:path w="9075" h="8674" extrusionOk="0">
                  <a:moveTo>
                    <a:pt x="8507" y="1"/>
                  </a:moveTo>
                  <a:cubicBezTo>
                    <a:pt x="8474" y="34"/>
                    <a:pt x="2803" y="2803"/>
                    <a:pt x="1" y="8574"/>
                  </a:cubicBezTo>
                  <a:lnTo>
                    <a:pt x="234" y="8674"/>
                  </a:lnTo>
                  <a:cubicBezTo>
                    <a:pt x="2970" y="3070"/>
                    <a:pt x="9007" y="768"/>
                    <a:pt x="9074" y="768"/>
                  </a:cubicBezTo>
                  <a:lnTo>
                    <a:pt x="85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4"/>
            <p:cNvSpPr/>
            <p:nvPr/>
          </p:nvSpPr>
          <p:spPr>
            <a:xfrm>
              <a:off x="3181400" y="2128425"/>
              <a:ext cx="219350" cy="273550"/>
            </a:xfrm>
            <a:custGeom>
              <a:avLst/>
              <a:gdLst/>
              <a:ahLst/>
              <a:cxnLst/>
              <a:rect l="l" t="t" r="r" b="b"/>
              <a:pathLst>
                <a:path w="8774" h="10942" extrusionOk="0">
                  <a:moveTo>
                    <a:pt x="7773" y="0"/>
                  </a:moveTo>
                  <a:cubicBezTo>
                    <a:pt x="7673" y="34"/>
                    <a:pt x="1935" y="4704"/>
                    <a:pt x="1" y="10875"/>
                  </a:cubicBezTo>
                  <a:lnTo>
                    <a:pt x="267" y="10942"/>
                  </a:lnTo>
                  <a:cubicBezTo>
                    <a:pt x="2135" y="4904"/>
                    <a:pt x="8673" y="367"/>
                    <a:pt x="8773" y="334"/>
                  </a:cubicBezTo>
                  <a:lnTo>
                    <a:pt x="777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4"/>
            <p:cNvSpPr/>
            <p:nvPr/>
          </p:nvSpPr>
          <p:spPr>
            <a:xfrm>
              <a:off x="3147200" y="2223500"/>
              <a:ext cx="90925" cy="210175"/>
            </a:xfrm>
            <a:custGeom>
              <a:avLst/>
              <a:gdLst/>
              <a:ahLst/>
              <a:cxnLst/>
              <a:rect l="l" t="t" r="r" b="b"/>
              <a:pathLst>
                <a:path w="3637" h="8407" extrusionOk="0">
                  <a:moveTo>
                    <a:pt x="3637" y="0"/>
                  </a:moveTo>
                  <a:lnTo>
                    <a:pt x="2469" y="434"/>
                  </a:lnTo>
                  <a:cubicBezTo>
                    <a:pt x="2369" y="667"/>
                    <a:pt x="234" y="5371"/>
                    <a:pt x="1" y="8406"/>
                  </a:cubicBezTo>
                  <a:lnTo>
                    <a:pt x="301" y="8406"/>
                  </a:lnTo>
                  <a:cubicBezTo>
                    <a:pt x="501" y="5437"/>
                    <a:pt x="3570" y="34"/>
                    <a:pt x="36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4"/>
            <p:cNvSpPr/>
            <p:nvPr/>
          </p:nvSpPr>
          <p:spPr>
            <a:xfrm>
              <a:off x="3097175" y="2361550"/>
              <a:ext cx="201000" cy="187200"/>
            </a:xfrm>
            <a:custGeom>
              <a:avLst/>
              <a:gdLst/>
              <a:ahLst/>
              <a:cxnLst/>
              <a:rect l="l" t="t" r="r" b="b"/>
              <a:pathLst>
                <a:path w="8040" h="7488" extrusionOk="0">
                  <a:moveTo>
                    <a:pt x="6689" y="249"/>
                  </a:moveTo>
                  <a:cubicBezTo>
                    <a:pt x="6864" y="249"/>
                    <a:pt x="7005" y="299"/>
                    <a:pt x="7106" y="416"/>
                  </a:cubicBezTo>
                  <a:lnTo>
                    <a:pt x="7606" y="1150"/>
                  </a:lnTo>
                  <a:lnTo>
                    <a:pt x="6772" y="2551"/>
                  </a:lnTo>
                  <a:cubicBezTo>
                    <a:pt x="6672" y="2317"/>
                    <a:pt x="6405" y="1917"/>
                    <a:pt x="6038" y="1783"/>
                  </a:cubicBezTo>
                  <a:cubicBezTo>
                    <a:pt x="5960" y="1764"/>
                    <a:pt x="5883" y="1753"/>
                    <a:pt x="5805" y="1753"/>
                  </a:cubicBezTo>
                  <a:cubicBezTo>
                    <a:pt x="5616" y="1753"/>
                    <a:pt x="5427" y="1818"/>
                    <a:pt x="5238" y="1984"/>
                  </a:cubicBezTo>
                  <a:cubicBezTo>
                    <a:pt x="4539" y="2449"/>
                    <a:pt x="3916" y="2915"/>
                    <a:pt x="3547" y="2915"/>
                  </a:cubicBezTo>
                  <a:cubicBezTo>
                    <a:pt x="3494" y="2915"/>
                    <a:pt x="3445" y="2905"/>
                    <a:pt x="3403" y="2884"/>
                  </a:cubicBezTo>
                  <a:cubicBezTo>
                    <a:pt x="3370" y="2884"/>
                    <a:pt x="3336" y="2851"/>
                    <a:pt x="3269" y="2817"/>
                  </a:cubicBezTo>
                  <a:cubicBezTo>
                    <a:pt x="3180" y="2728"/>
                    <a:pt x="3037" y="2612"/>
                    <a:pt x="2818" y="2612"/>
                  </a:cubicBezTo>
                  <a:cubicBezTo>
                    <a:pt x="2792" y="2612"/>
                    <a:pt x="2764" y="2614"/>
                    <a:pt x="2736" y="2617"/>
                  </a:cubicBezTo>
                  <a:cubicBezTo>
                    <a:pt x="2569" y="2684"/>
                    <a:pt x="2235" y="2884"/>
                    <a:pt x="1702" y="3718"/>
                  </a:cubicBezTo>
                  <a:cubicBezTo>
                    <a:pt x="1868" y="3418"/>
                    <a:pt x="2002" y="3151"/>
                    <a:pt x="2169" y="2884"/>
                  </a:cubicBezTo>
                  <a:cubicBezTo>
                    <a:pt x="2202" y="2817"/>
                    <a:pt x="2235" y="2751"/>
                    <a:pt x="2302" y="2684"/>
                  </a:cubicBezTo>
                  <a:cubicBezTo>
                    <a:pt x="2636" y="2150"/>
                    <a:pt x="3036" y="1650"/>
                    <a:pt x="3403" y="1383"/>
                  </a:cubicBezTo>
                  <a:cubicBezTo>
                    <a:pt x="3503" y="1316"/>
                    <a:pt x="3636" y="1250"/>
                    <a:pt x="3703" y="1216"/>
                  </a:cubicBezTo>
                  <a:cubicBezTo>
                    <a:pt x="3703" y="1216"/>
                    <a:pt x="3736" y="1216"/>
                    <a:pt x="3736" y="1183"/>
                  </a:cubicBezTo>
                  <a:cubicBezTo>
                    <a:pt x="3870" y="1133"/>
                    <a:pt x="3987" y="1108"/>
                    <a:pt x="4099" y="1108"/>
                  </a:cubicBezTo>
                  <a:cubicBezTo>
                    <a:pt x="4212" y="1108"/>
                    <a:pt x="4320" y="1133"/>
                    <a:pt x="4437" y="1183"/>
                  </a:cubicBezTo>
                  <a:lnTo>
                    <a:pt x="4537" y="1216"/>
                  </a:lnTo>
                  <a:lnTo>
                    <a:pt x="4570" y="1183"/>
                  </a:lnTo>
                  <a:cubicBezTo>
                    <a:pt x="4871" y="983"/>
                    <a:pt x="5404" y="649"/>
                    <a:pt x="5938" y="416"/>
                  </a:cubicBezTo>
                  <a:cubicBezTo>
                    <a:pt x="6005" y="416"/>
                    <a:pt x="6038" y="382"/>
                    <a:pt x="6071" y="382"/>
                  </a:cubicBezTo>
                  <a:cubicBezTo>
                    <a:pt x="6305" y="299"/>
                    <a:pt x="6513" y="249"/>
                    <a:pt x="6689" y="249"/>
                  </a:cubicBezTo>
                  <a:close/>
                  <a:moveTo>
                    <a:pt x="6815" y="1"/>
                  </a:moveTo>
                  <a:cubicBezTo>
                    <a:pt x="6665" y="1"/>
                    <a:pt x="6501" y="32"/>
                    <a:pt x="6338" y="82"/>
                  </a:cubicBezTo>
                  <a:lnTo>
                    <a:pt x="5938" y="216"/>
                  </a:lnTo>
                  <a:cubicBezTo>
                    <a:pt x="5371" y="482"/>
                    <a:pt x="4771" y="849"/>
                    <a:pt x="4537" y="983"/>
                  </a:cubicBezTo>
                  <a:cubicBezTo>
                    <a:pt x="4410" y="919"/>
                    <a:pt x="4270" y="896"/>
                    <a:pt x="4133" y="896"/>
                  </a:cubicBezTo>
                  <a:cubicBezTo>
                    <a:pt x="4054" y="896"/>
                    <a:pt x="3977" y="904"/>
                    <a:pt x="3903" y="916"/>
                  </a:cubicBezTo>
                  <a:cubicBezTo>
                    <a:pt x="3837" y="916"/>
                    <a:pt x="3703" y="983"/>
                    <a:pt x="3603" y="1016"/>
                  </a:cubicBezTo>
                  <a:cubicBezTo>
                    <a:pt x="3603" y="1016"/>
                    <a:pt x="3570" y="1016"/>
                    <a:pt x="3570" y="1050"/>
                  </a:cubicBezTo>
                  <a:cubicBezTo>
                    <a:pt x="3169" y="1250"/>
                    <a:pt x="2769" y="1650"/>
                    <a:pt x="2402" y="2150"/>
                  </a:cubicBezTo>
                  <a:cubicBezTo>
                    <a:pt x="2269" y="2317"/>
                    <a:pt x="2169" y="2484"/>
                    <a:pt x="2035" y="2684"/>
                  </a:cubicBezTo>
                  <a:cubicBezTo>
                    <a:pt x="1435" y="3651"/>
                    <a:pt x="934" y="4719"/>
                    <a:pt x="668" y="5419"/>
                  </a:cubicBezTo>
                  <a:cubicBezTo>
                    <a:pt x="501" y="5720"/>
                    <a:pt x="401" y="6020"/>
                    <a:pt x="367" y="6053"/>
                  </a:cubicBezTo>
                  <a:lnTo>
                    <a:pt x="0" y="7054"/>
                  </a:lnTo>
                  <a:lnTo>
                    <a:pt x="234" y="7487"/>
                  </a:lnTo>
                  <a:cubicBezTo>
                    <a:pt x="1268" y="5419"/>
                    <a:pt x="2402" y="3051"/>
                    <a:pt x="2869" y="2918"/>
                  </a:cubicBezTo>
                  <a:cubicBezTo>
                    <a:pt x="2887" y="2913"/>
                    <a:pt x="2904" y="2911"/>
                    <a:pt x="2920" y="2911"/>
                  </a:cubicBezTo>
                  <a:cubicBezTo>
                    <a:pt x="3022" y="2911"/>
                    <a:pt x="3088" y="2993"/>
                    <a:pt x="3203" y="3051"/>
                  </a:cubicBezTo>
                  <a:cubicBezTo>
                    <a:pt x="3236" y="3084"/>
                    <a:pt x="3303" y="3151"/>
                    <a:pt x="3370" y="3151"/>
                  </a:cubicBezTo>
                  <a:cubicBezTo>
                    <a:pt x="3441" y="3184"/>
                    <a:pt x="3517" y="3200"/>
                    <a:pt x="3599" y="3200"/>
                  </a:cubicBezTo>
                  <a:cubicBezTo>
                    <a:pt x="4014" y="3200"/>
                    <a:pt x="4580" y="2796"/>
                    <a:pt x="5471" y="2184"/>
                  </a:cubicBezTo>
                  <a:cubicBezTo>
                    <a:pt x="5608" y="2070"/>
                    <a:pt x="5729" y="2018"/>
                    <a:pt x="5856" y="2018"/>
                  </a:cubicBezTo>
                  <a:cubicBezTo>
                    <a:pt x="5915" y="2018"/>
                    <a:pt x="5975" y="2029"/>
                    <a:pt x="6038" y="2050"/>
                  </a:cubicBezTo>
                  <a:cubicBezTo>
                    <a:pt x="6505" y="2184"/>
                    <a:pt x="6739" y="2884"/>
                    <a:pt x="6739" y="2884"/>
                  </a:cubicBezTo>
                  <a:lnTo>
                    <a:pt x="6839" y="3184"/>
                  </a:lnTo>
                  <a:lnTo>
                    <a:pt x="7106" y="2717"/>
                  </a:lnTo>
                  <a:lnTo>
                    <a:pt x="8006" y="1216"/>
                  </a:lnTo>
                  <a:lnTo>
                    <a:pt x="8040" y="1150"/>
                  </a:lnTo>
                  <a:lnTo>
                    <a:pt x="7873" y="916"/>
                  </a:lnTo>
                  <a:lnTo>
                    <a:pt x="7406" y="316"/>
                  </a:lnTo>
                  <a:cubicBezTo>
                    <a:pt x="7281" y="87"/>
                    <a:pt x="7065" y="1"/>
                    <a:pt x="68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4"/>
            <p:cNvSpPr/>
            <p:nvPr/>
          </p:nvSpPr>
          <p:spPr>
            <a:xfrm>
              <a:off x="3139700" y="2367900"/>
              <a:ext cx="150125" cy="86625"/>
            </a:xfrm>
            <a:custGeom>
              <a:avLst/>
              <a:gdLst/>
              <a:ahLst/>
              <a:cxnLst/>
              <a:rect l="l" t="t" r="r" b="b"/>
              <a:pathLst>
                <a:path w="6005" h="3465" extrusionOk="0">
                  <a:moveTo>
                    <a:pt x="5060" y="1"/>
                  </a:moveTo>
                  <a:cubicBezTo>
                    <a:pt x="4416" y="1"/>
                    <a:pt x="3356" y="640"/>
                    <a:pt x="2936" y="929"/>
                  </a:cubicBezTo>
                  <a:lnTo>
                    <a:pt x="2869" y="962"/>
                  </a:lnTo>
                  <a:lnTo>
                    <a:pt x="2803" y="929"/>
                  </a:lnTo>
                  <a:cubicBezTo>
                    <a:pt x="2679" y="867"/>
                    <a:pt x="2562" y="841"/>
                    <a:pt x="2445" y="841"/>
                  </a:cubicBezTo>
                  <a:cubicBezTo>
                    <a:pt x="2312" y="841"/>
                    <a:pt x="2178" y="875"/>
                    <a:pt x="2035" y="929"/>
                  </a:cubicBezTo>
                  <a:cubicBezTo>
                    <a:pt x="1302" y="1263"/>
                    <a:pt x="534" y="2397"/>
                    <a:pt x="1" y="3464"/>
                  </a:cubicBezTo>
                  <a:cubicBezTo>
                    <a:pt x="601" y="2630"/>
                    <a:pt x="868" y="2430"/>
                    <a:pt x="1135" y="2397"/>
                  </a:cubicBezTo>
                  <a:cubicBezTo>
                    <a:pt x="1178" y="2384"/>
                    <a:pt x="1220" y="2379"/>
                    <a:pt x="1259" y="2379"/>
                  </a:cubicBezTo>
                  <a:cubicBezTo>
                    <a:pt x="1430" y="2379"/>
                    <a:pt x="1560" y="2482"/>
                    <a:pt x="1669" y="2563"/>
                  </a:cubicBezTo>
                  <a:cubicBezTo>
                    <a:pt x="1702" y="2597"/>
                    <a:pt x="1769" y="2597"/>
                    <a:pt x="1802" y="2630"/>
                  </a:cubicBezTo>
                  <a:cubicBezTo>
                    <a:pt x="1844" y="2651"/>
                    <a:pt x="1893" y="2661"/>
                    <a:pt x="1946" y="2661"/>
                  </a:cubicBezTo>
                  <a:cubicBezTo>
                    <a:pt x="2315" y="2661"/>
                    <a:pt x="2938" y="2195"/>
                    <a:pt x="3637" y="1730"/>
                  </a:cubicBezTo>
                  <a:cubicBezTo>
                    <a:pt x="3833" y="1577"/>
                    <a:pt x="4001" y="1510"/>
                    <a:pt x="4169" y="1510"/>
                  </a:cubicBezTo>
                  <a:cubicBezTo>
                    <a:pt x="4257" y="1510"/>
                    <a:pt x="4345" y="1528"/>
                    <a:pt x="4437" y="1563"/>
                  </a:cubicBezTo>
                  <a:cubicBezTo>
                    <a:pt x="4804" y="1663"/>
                    <a:pt x="5038" y="2063"/>
                    <a:pt x="5171" y="2297"/>
                  </a:cubicBezTo>
                  <a:lnTo>
                    <a:pt x="6005" y="896"/>
                  </a:lnTo>
                  <a:lnTo>
                    <a:pt x="5471" y="162"/>
                  </a:lnTo>
                  <a:cubicBezTo>
                    <a:pt x="5379" y="48"/>
                    <a:pt x="5235" y="1"/>
                    <a:pt x="506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4"/>
            <p:cNvSpPr/>
            <p:nvPr/>
          </p:nvSpPr>
          <p:spPr>
            <a:xfrm>
              <a:off x="3064650" y="2478525"/>
              <a:ext cx="188500" cy="120250"/>
            </a:xfrm>
            <a:custGeom>
              <a:avLst/>
              <a:gdLst/>
              <a:ahLst/>
              <a:cxnLst/>
              <a:rect l="l" t="t" r="r" b="b"/>
              <a:pathLst>
                <a:path w="7540" h="4810" extrusionOk="0">
                  <a:moveTo>
                    <a:pt x="5739" y="334"/>
                  </a:moveTo>
                  <a:cubicBezTo>
                    <a:pt x="5783" y="334"/>
                    <a:pt x="5827" y="336"/>
                    <a:pt x="5871" y="340"/>
                  </a:cubicBezTo>
                  <a:cubicBezTo>
                    <a:pt x="6539" y="407"/>
                    <a:pt x="7106" y="1041"/>
                    <a:pt x="7272" y="1241"/>
                  </a:cubicBezTo>
                  <a:lnTo>
                    <a:pt x="6372" y="3075"/>
                  </a:lnTo>
                  <a:cubicBezTo>
                    <a:pt x="6305" y="2842"/>
                    <a:pt x="6138" y="2508"/>
                    <a:pt x="5805" y="2375"/>
                  </a:cubicBezTo>
                  <a:cubicBezTo>
                    <a:pt x="5717" y="2343"/>
                    <a:pt x="5623" y="2326"/>
                    <a:pt x="5525" y="2326"/>
                  </a:cubicBezTo>
                  <a:cubicBezTo>
                    <a:pt x="5212" y="2326"/>
                    <a:pt x="4851" y="2495"/>
                    <a:pt x="4470" y="2875"/>
                  </a:cubicBezTo>
                  <a:cubicBezTo>
                    <a:pt x="4137" y="3175"/>
                    <a:pt x="3870" y="3409"/>
                    <a:pt x="3636" y="3676"/>
                  </a:cubicBezTo>
                  <a:cubicBezTo>
                    <a:pt x="3125" y="4187"/>
                    <a:pt x="2736" y="4545"/>
                    <a:pt x="2382" y="4545"/>
                  </a:cubicBezTo>
                  <a:cubicBezTo>
                    <a:pt x="2367" y="4545"/>
                    <a:pt x="2351" y="4544"/>
                    <a:pt x="2336" y="4543"/>
                  </a:cubicBezTo>
                  <a:cubicBezTo>
                    <a:pt x="2102" y="4543"/>
                    <a:pt x="1835" y="4376"/>
                    <a:pt x="1502" y="4009"/>
                  </a:cubicBezTo>
                  <a:cubicBezTo>
                    <a:pt x="1468" y="3976"/>
                    <a:pt x="1468" y="3909"/>
                    <a:pt x="1435" y="3909"/>
                  </a:cubicBezTo>
                  <a:cubicBezTo>
                    <a:pt x="1092" y="3566"/>
                    <a:pt x="798" y="3395"/>
                    <a:pt x="553" y="3395"/>
                  </a:cubicBezTo>
                  <a:cubicBezTo>
                    <a:pt x="512" y="3395"/>
                    <a:pt x="472" y="3399"/>
                    <a:pt x="434" y="3409"/>
                  </a:cubicBezTo>
                  <a:cubicBezTo>
                    <a:pt x="334" y="3409"/>
                    <a:pt x="267" y="3509"/>
                    <a:pt x="167" y="3576"/>
                  </a:cubicBezTo>
                  <a:cubicBezTo>
                    <a:pt x="167" y="3209"/>
                    <a:pt x="201" y="2708"/>
                    <a:pt x="201" y="2408"/>
                  </a:cubicBezTo>
                  <a:cubicBezTo>
                    <a:pt x="201" y="2308"/>
                    <a:pt x="301" y="2241"/>
                    <a:pt x="367" y="2208"/>
                  </a:cubicBezTo>
                  <a:cubicBezTo>
                    <a:pt x="409" y="2199"/>
                    <a:pt x="455" y="2194"/>
                    <a:pt x="503" y="2194"/>
                  </a:cubicBezTo>
                  <a:cubicBezTo>
                    <a:pt x="804" y="2194"/>
                    <a:pt x="1219" y="2378"/>
                    <a:pt x="1535" y="2808"/>
                  </a:cubicBezTo>
                  <a:cubicBezTo>
                    <a:pt x="1535" y="2808"/>
                    <a:pt x="1535" y="2842"/>
                    <a:pt x="1602" y="2842"/>
                  </a:cubicBezTo>
                  <a:cubicBezTo>
                    <a:pt x="1702" y="2975"/>
                    <a:pt x="1835" y="3042"/>
                    <a:pt x="2002" y="3042"/>
                  </a:cubicBezTo>
                  <a:cubicBezTo>
                    <a:pt x="2015" y="3043"/>
                    <a:pt x="2028" y="3043"/>
                    <a:pt x="2041" y="3043"/>
                  </a:cubicBezTo>
                  <a:cubicBezTo>
                    <a:pt x="2566" y="3043"/>
                    <a:pt x="3188" y="2390"/>
                    <a:pt x="3937" y="1641"/>
                  </a:cubicBezTo>
                  <a:cubicBezTo>
                    <a:pt x="4204" y="1341"/>
                    <a:pt x="4537" y="1007"/>
                    <a:pt x="4871" y="707"/>
                  </a:cubicBezTo>
                  <a:cubicBezTo>
                    <a:pt x="5134" y="443"/>
                    <a:pt x="5424" y="334"/>
                    <a:pt x="5739" y="334"/>
                  </a:cubicBezTo>
                  <a:close/>
                  <a:moveTo>
                    <a:pt x="5728" y="0"/>
                  </a:moveTo>
                  <a:cubicBezTo>
                    <a:pt x="5370" y="0"/>
                    <a:pt x="4994" y="116"/>
                    <a:pt x="4671" y="440"/>
                  </a:cubicBezTo>
                  <a:cubicBezTo>
                    <a:pt x="4337" y="740"/>
                    <a:pt x="4037" y="1074"/>
                    <a:pt x="3703" y="1407"/>
                  </a:cubicBezTo>
                  <a:cubicBezTo>
                    <a:pt x="3036" y="2108"/>
                    <a:pt x="2369" y="2742"/>
                    <a:pt x="2002" y="2742"/>
                  </a:cubicBezTo>
                  <a:cubicBezTo>
                    <a:pt x="1902" y="2742"/>
                    <a:pt x="1835" y="2708"/>
                    <a:pt x="1735" y="2575"/>
                  </a:cubicBezTo>
                  <a:cubicBezTo>
                    <a:pt x="1702" y="2542"/>
                    <a:pt x="1668" y="2442"/>
                    <a:pt x="1635" y="2408"/>
                  </a:cubicBezTo>
                  <a:cubicBezTo>
                    <a:pt x="1298" y="2045"/>
                    <a:pt x="900" y="1863"/>
                    <a:pt x="567" y="1863"/>
                  </a:cubicBezTo>
                  <a:cubicBezTo>
                    <a:pt x="472" y="1863"/>
                    <a:pt x="382" y="1878"/>
                    <a:pt x="301" y="1908"/>
                  </a:cubicBezTo>
                  <a:cubicBezTo>
                    <a:pt x="201" y="1941"/>
                    <a:pt x="134" y="2008"/>
                    <a:pt x="67" y="2041"/>
                  </a:cubicBezTo>
                  <a:cubicBezTo>
                    <a:pt x="34" y="2808"/>
                    <a:pt x="1" y="3509"/>
                    <a:pt x="1" y="4209"/>
                  </a:cubicBezTo>
                  <a:lnTo>
                    <a:pt x="134" y="4209"/>
                  </a:lnTo>
                  <a:cubicBezTo>
                    <a:pt x="167" y="4076"/>
                    <a:pt x="301" y="3709"/>
                    <a:pt x="501" y="3676"/>
                  </a:cubicBezTo>
                  <a:cubicBezTo>
                    <a:pt x="518" y="3673"/>
                    <a:pt x="535" y="3672"/>
                    <a:pt x="553" y="3672"/>
                  </a:cubicBezTo>
                  <a:cubicBezTo>
                    <a:pt x="751" y="3672"/>
                    <a:pt x="1029" y="3840"/>
                    <a:pt x="1335" y="4176"/>
                  </a:cubicBezTo>
                  <a:cubicBezTo>
                    <a:pt x="1368" y="4209"/>
                    <a:pt x="1368" y="4243"/>
                    <a:pt x="1435" y="4243"/>
                  </a:cubicBezTo>
                  <a:cubicBezTo>
                    <a:pt x="1768" y="4610"/>
                    <a:pt x="2035" y="4810"/>
                    <a:pt x="2336" y="4810"/>
                  </a:cubicBezTo>
                  <a:cubicBezTo>
                    <a:pt x="2803" y="4810"/>
                    <a:pt x="3203" y="4410"/>
                    <a:pt x="3803" y="3843"/>
                  </a:cubicBezTo>
                  <a:cubicBezTo>
                    <a:pt x="4037" y="3576"/>
                    <a:pt x="4304" y="3342"/>
                    <a:pt x="4604" y="3075"/>
                  </a:cubicBezTo>
                  <a:cubicBezTo>
                    <a:pt x="4975" y="2761"/>
                    <a:pt x="5273" y="2594"/>
                    <a:pt x="5539" y="2594"/>
                  </a:cubicBezTo>
                  <a:cubicBezTo>
                    <a:pt x="5584" y="2594"/>
                    <a:pt x="5628" y="2599"/>
                    <a:pt x="5671" y="2608"/>
                  </a:cubicBezTo>
                  <a:cubicBezTo>
                    <a:pt x="6005" y="2742"/>
                    <a:pt x="6138" y="3342"/>
                    <a:pt x="6172" y="3509"/>
                  </a:cubicBezTo>
                  <a:lnTo>
                    <a:pt x="6172" y="3542"/>
                  </a:lnTo>
                  <a:lnTo>
                    <a:pt x="6205" y="3943"/>
                  </a:lnTo>
                  <a:lnTo>
                    <a:pt x="6205" y="4009"/>
                  </a:lnTo>
                  <a:lnTo>
                    <a:pt x="6405" y="3576"/>
                  </a:lnTo>
                  <a:lnTo>
                    <a:pt x="7506" y="1274"/>
                  </a:lnTo>
                  <a:lnTo>
                    <a:pt x="7539" y="1207"/>
                  </a:lnTo>
                  <a:lnTo>
                    <a:pt x="7506" y="1107"/>
                  </a:lnTo>
                  <a:cubicBezTo>
                    <a:pt x="7506" y="1107"/>
                    <a:pt x="7473" y="1041"/>
                    <a:pt x="7339" y="907"/>
                  </a:cubicBezTo>
                  <a:cubicBezTo>
                    <a:pt x="7072" y="640"/>
                    <a:pt x="6539" y="73"/>
                    <a:pt x="5871" y="6"/>
                  </a:cubicBezTo>
                  <a:cubicBezTo>
                    <a:pt x="5824" y="3"/>
                    <a:pt x="5776" y="0"/>
                    <a:pt x="57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4"/>
            <p:cNvSpPr/>
            <p:nvPr/>
          </p:nvSpPr>
          <p:spPr>
            <a:xfrm>
              <a:off x="3069650" y="2485750"/>
              <a:ext cx="177650" cy="105525"/>
            </a:xfrm>
            <a:custGeom>
              <a:avLst/>
              <a:gdLst/>
              <a:ahLst/>
              <a:cxnLst/>
              <a:rect l="l" t="t" r="r" b="b"/>
              <a:pathLst>
                <a:path w="7106" h="4221" extrusionOk="0">
                  <a:moveTo>
                    <a:pt x="5538" y="1"/>
                  </a:moveTo>
                  <a:cubicBezTo>
                    <a:pt x="5268" y="1"/>
                    <a:pt x="5009" y="135"/>
                    <a:pt x="4704" y="385"/>
                  </a:cubicBezTo>
                  <a:cubicBezTo>
                    <a:pt x="4370" y="685"/>
                    <a:pt x="4104" y="1018"/>
                    <a:pt x="3770" y="1285"/>
                  </a:cubicBezTo>
                  <a:cubicBezTo>
                    <a:pt x="3021" y="2067"/>
                    <a:pt x="2368" y="2721"/>
                    <a:pt x="1872" y="2721"/>
                  </a:cubicBezTo>
                  <a:cubicBezTo>
                    <a:pt x="1859" y="2721"/>
                    <a:pt x="1847" y="2720"/>
                    <a:pt x="1835" y="2720"/>
                  </a:cubicBezTo>
                  <a:cubicBezTo>
                    <a:pt x="1669" y="2720"/>
                    <a:pt x="1502" y="2620"/>
                    <a:pt x="1368" y="2453"/>
                  </a:cubicBezTo>
                  <a:cubicBezTo>
                    <a:pt x="1069" y="2044"/>
                    <a:pt x="680" y="1858"/>
                    <a:pt x="384" y="1858"/>
                  </a:cubicBezTo>
                  <a:cubicBezTo>
                    <a:pt x="318" y="1858"/>
                    <a:pt x="256" y="1867"/>
                    <a:pt x="201" y="1886"/>
                  </a:cubicBezTo>
                  <a:cubicBezTo>
                    <a:pt x="101" y="1919"/>
                    <a:pt x="34" y="2019"/>
                    <a:pt x="34" y="2086"/>
                  </a:cubicBezTo>
                  <a:cubicBezTo>
                    <a:pt x="1" y="2386"/>
                    <a:pt x="1" y="2853"/>
                    <a:pt x="1" y="3253"/>
                  </a:cubicBezTo>
                  <a:cubicBezTo>
                    <a:pt x="101" y="3187"/>
                    <a:pt x="167" y="3087"/>
                    <a:pt x="301" y="3087"/>
                  </a:cubicBezTo>
                  <a:cubicBezTo>
                    <a:pt x="334" y="3078"/>
                    <a:pt x="369" y="3074"/>
                    <a:pt x="406" y="3074"/>
                  </a:cubicBezTo>
                  <a:cubicBezTo>
                    <a:pt x="660" y="3074"/>
                    <a:pt x="985" y="3278"/>
                    <a:pt x="1335" y="3687"/>
                  </a:cubicBezTo>
                  <a:cubicBezTo>
                    <a:pt x="1669" y="4054"/>
                    <a:pt x="1935" y="4221"/>
                    <a:pt x="2169" y="4221"/>
                  </a:cubicBezTo>
                  <a:cubicBezTo>
                    <a:pt x="2569" y="4221"/>
                    <a:pt x="2903" y="3887"/>
                    <a:pt x="3470" y="3353"/>
                  </a:cubicBezTo>
                  <a:cubicBezTo>
                    <a:pt x="3737" y="3087"/>
                    <a:pt x="3970" y="2853"/>
                    <a:pt x="4304" y="2553"/>
                  </a:cubicBezTo>
                  <a:cubicBezTo>
                    <a:pt x="4719" y="2190"/>
                    <a:pt x="5094" y="2008"/>
                    <a:pt x="5397" y="2008"/>
                  </a:cubicBezTo>
                  <a:cubicBezTo>
                    <a:pt x="5483" y="2008"/>
                    <a:pt x="5564" y="2023"/>
                    <a:pt x="5638" y="2052"/>
                  </a:cubicBezTo>
                  <a:cubicBezTo>
                    <a:pt x="5972" y="2186"/>
                    <a:pt x="6138" y="2519"/>
                    <a:pt x="6238" y="2753"/>
                  </a:cubicBezTo>
                  <a:lnTo>
                    <a:pt x="7106" y="918"/>
                  </a:lnTo>
                  <a:cubicBezTo>
                    <a:pt x="6939" y="718"/>
                    <a:pt x="6405" y="51"/>
                    <a:pt x="5705" y="18"/>
                  </a:cubicBezTo>
                  <a:cubicBezTo>
                    <a:pt x="5648" y="6"/>
                    <a:pt x="5593" y="1"/>
                    <a:pt x="55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4"/>
            <p:cNvSpPr/>
            <p:nvPr/>
          </p:nvSpPr>
          <p:spPr>
            <a:xfrm>
              <a:off x="3240450" y="2584750"/>
              <a:ext cx="143475" cy="63325"/>
            </a:xfrm>
            <a:custGeom>
              <a:avLst/>
              <a:gdLst/>
              <a:ahLst/>
              <a:cxnLst/>
              <a:rect l="l" t="t" r="r" b="b"/>
              <a:pathLst>
                <a:path w="5739" h="2533" extrusionOk="0">
                  <a:moveTo>
                    <a:pt x="2352" y="0"/>
                  </a:moveTo>
                  <a:cubicBezTo>
                    <a:pt x="1720" y="0"/>
                    <a:pt x="671" y="749"/>
                    <a:pt x="274" y="1728"/>
                  </a:cubicBezTo>
                  <a:cubicBezTo>
                    <a:pt x="1" y="2383"/>
                    <a:pt x="423" y="2532"/>
                    <a:pt x="862" y="2532"/>
                  </a:cubicBezTo>
                  <a:cubicBezTo>
                    <a:pt x="1229" y="2532"/>
                    <a:pt x="1608" y="2429"/>
                    <a:pt x="1608" y="2429"/>
                  </a:cubicBezTo>
                  <a:cubicBezTo>
                    <a:pt x="1639" y="2438"/>
                    <a:pt x="1679" y="2442"/>
                    <a:pt x="1727" y="2442"/>
                  </a:cubicBezTo>
                  <a:cubicBezTo>
                    <a:pt x="2415" y="2442"/>
                    <a:pt x="4776" y="1593"/>
                    <a:pt x="5244" y="1095"/>
                  </a:cubicBezTo>
                  <a:cubicBezTo>
                    <a:pt x="5739" y="600"/>
                    <a:pt x="5488" y="220"/>
                    <a:pt x="4812" y="220"/>
                  </a:cubicBezTo>
                  <a:cubicBezTo>
                    <a:pt x="4758" y="220"/>
                    <a:pt x="4702" y="222"/>
                    <a:pt x="4644" y="227"/>
                  </a:cubicBezTo>
                  <a:cubicBezTo>
                    <a:pt x="4175" y="227"/>
                    <a:pt x="3707" y="431"/>
                    <a:pt x="3316" y="431"/>
                  </a:cubicBezTo>
                  <a:cubicBezTo>
                    <a:pt x="3095" y="431"/>
                    <a:pt x="2899" y="366"/>
                    <a:pt x="2742" y="161"/>
                  </a:cubicBezTo>
                  <a:cubicBezTo>
                    <a:pt x="2653" y="51"/>
                    <a:pt x="2517" y="0"/>
                    <a:pt x="23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4"/>
            <p:cNvSpPr/>
            <p:nvPr/>
          </p:nvSpPr>
          <p:spPr>
            <a:xfrm>
              <a:off x="3305825" y="2263525"/>
              <a:ext cx="191650" cy="299650"/>
            </a:xfrm>
            <a:custGeom>
              <a:avLst/>
              <a:gdLst/>
              <a:ahLst/>
              <a:cxnLst/>
              <a:rect l="l" t="t" r="r" b="b"/>
              <a:pathLst>
                <a:path w="7666" h="11986" extrusionOk="0">
                  <a:moveTo>
                    <a:pt x="5531" y="0"/>
                  </a:moveTo>
                  <a:lnTo>
                    <a:pt x="5531" y="0"/>
                  </a:lnTo>
                  <a:cubicBezTo>
                    <a:pt x="2729" y="901"/>
                    <a:pt x="194" y="4103"/>
                    <a:pt x="194" y="4103"/>
                  </a:cubicBezTo>
                  <a:cubicBezTo>
                    <a:pt x="194" y="4103"/>
                    <a:pt x="3196" y="3436"/>
                    <a:pt x="3897" y="3436"/>
                  </a:cubicBezTo>
                  <a:cubicBezTo>
                    <a:pt x="4597" y="3436"/>
                    <a:pt x="494" y="6605"/>
                    <a:pt x="161" y="7606"/>
                  </a:cubicBezTo>
                  <a:cubicBezTo>
                    <a:pt x="0" y="8087"/>
                    <a:pt x="572" y="8144"/>
                    <a:pt x="1228" y="8144"/>
                  </a:cubicBezTo>
                  <a:cubicBezTo>
                    <a:pt x="1432" y="8144"/>
                    <a:pt x="1645" y="8138"/>
                    <a:pt x="1846" y="8138"/>
                  </a:cubicBezTo>
                  <a:cubicBezTo>
                    <a:pt x="2341" y="8138"/>
                    <a:pt x="2767" y="8172"/>
                    <a:pt x="2829" y="8406"/>
                  </a:cubicBezTo>
                  <a:cubicBezTo>
                    <a:pt x="2996" y="9007"/>
                    <a:pt x="828" y="10174"/>
                    <a:pt x="728" y="11075"/>
                  </a:cubicBezTo>
                  <a:cubicBezTo>
                    <a:pt x="699" y="11446"/>
                    <a:pt x="1299" y="11518"/>
                    <a:pt x="2016" y="11518"/>
                  </a:cubicBezTo>
                  <a:cubicBezTo>
                    <a:pt x="2470" y="11518"/>
                    <a:pt x="2972" y="11489"/>
                    <a:pt x="3390" y="11489"/>
                  </a:cubicBezTo>
                  <a:cubicBezTo>
                    <a:pt x="3854" y="11489"/>
                    <a:pt x="4216" y="11525"/>
                    <a:pt x="4297" y="11675"/>
                  </a:cubicBezTo>
                  <a:cubicBezTo>
                    <a:pt x="4399" y="11894"/>
                    <a:pt x="4711" y="11985"/>
                    <a:pt x="5072" y="11985"/>
                  </a:cubicBezTo>
                  <a:cubicBezTo>
                    <a:pt x="5537" y="11985"/>
                    <a:pt x="6083" y="11834"/>
                    <a:pt x="6365" y="11609"/>
                  </a:cubicBezTo>
                  <a:cubicBezTo>
                    <a:pt x="6832" y="11242"/>
                    <a:pt x="5197" y="10941"/>
                    <a:pt x="4997" y="10274"/>
                  </a:cubicBezTo>
                  <a:cubicBezTo>
                    <a:pt x="4797" y="9607"/>
                    <a:pt x="7666" y="9007"/>
                    <a:pt x="7666" y="9007"/>
                  </a:cubicBezTo>
                  <a:lnTo>
                    <a:pt x="7032" y="8807"/>
                  </a:lnTo>
                  <a:cubicBezTo>
                    <a:pt x="7032" y="8807"/>
                    <a:pt x="4921" y="9484"/>
                    <a:pt x="3869" y="9484"/>
                  </a:cubicBezTo>
                  <a:cubicBezTo>
                    <a:pt x="3559" y="9484"/>
                    <a:pt x="3342" y="9425"/>
                    <a:pt x="3296" y="9274"/>
                  </a:cubicBezTo>
                  <a:cubicBezTo>
                    <a:pt x="3029" y="8606"/>
                    <a:pt x="5231" y="8139"/>
                    <a:pt x="5865" y="7139"/>
                  </a:cubicBezTo>
                  <a:cubicBezTo>
                    <a:pt x="6037" y="6876"/>
                    <a:pt x="6032" y="6780"/>
                    <a:pt x="5910" y="6780"/>
                  </a:cubicBezTo>
                  <a:cubicBezTo>
                    <a:pt x="5589" y="6780"/>
                    <a:pt x="4462" y="7440"/>
                    <a:pt x="3640" y="7440"/>
                  </a:cubicBezTo>
                  <a:cubicBezTo>
                    <a:pt x="3625" y="7440"/>
                    <a:pt x="3611" y="7439"/>
                    <a:pt x="3596" y="7439"/>
                  </a:cubicBezTo>
                  <a:cubicBezTo>
                    <a:pt x="2529" y="7406"/>
                    <a:pt x="2229" y="6238"/>
                    <a:pt x="2329" y="5571"/>
                  </a:cubicBezTo>
                  <a:cubicBezTo>
                    <a:pt x="2395" y="4904"/>
                    <a:pt x="5698" y="3169"/>
                    <a:pt x="6232" y="2269"/>
                  </a:cubicBezTo>
                  <a:cubicBezTo>
                    <a:pt x="6344" y="2072"/>
                    <a:pt x="6289" y="1995"/>
                    <a:pt x="6127" y="1995"/>
                  </a:cubicBezTo>
                  <a:cubicBezTo>
                    <a:pt x="5547" y="1995"/>
                    <a:pt x="3597" y="2976"/>
                    <a:pt x="3006" y="2976"/>
                  </a:cubicBezTo>
                  <a:cubicBezTo>
                    <a:pt x="2977" y="2976"/>
                    <a:pt x="2951" y="2974"/>
                    <a:pt x="2929" y="2969"/>
                  </a:cubicBezTo>
                  <a:cubicBezTo>
                    <a:pt x="2362" y="2836"/>
                    <a:pt x="3329" y="2269"/>
                    <a:pt x="4530" y="1401"/>
                  </a:cubicBezTo>
                  <a:cubicBezTo>
                    <a:pt x="5731" y="567"/>
                    <a:pt x="5531" y="0"/>
                    <a:pt x="55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4"/>
            <p:cNvSpPr/>
            <p:nvPr/>
          </p:nvSpPr>
          <p:spPr>
            <a:xfrm>
              <a:off x="3118850" y="2620450"/>
              <a:ext cx="333600" cy="218500"/>
            </a:xfrm>
            <a:custGeom>
              <a:avLst/>
              <a:gdLst/>
              <a:ahLst/>
              <a:cxnLst/>
              <a:rect l="l" t="t" r="r" b="b"/>
              <a:pathLst>
                <a:path w="13344" h="8740" extrusionOk="0">
                  <a:moveTo>
                    <a:pt x="13177" y="0"/>
                  </a:moveTo>
                  <a:cubicBezTo>
                    <a:pt x="13110" y="67"/>
                    <a:pt x="10775" y="3069"/>
                    <a:pt x="10041" y="4036"/>
                  </a:cubicBezTo>
                  <a:cubicBezTo>
                    <a:pt x="9941" y="4203"/>
                    <a:pt x="9708" y="4370"/>
                    <a:pt x="9508" y="4470"/>
                  </a:cubicBezTo>
                  <a:lnTo>
                    <a:pt x="1" y="8506"/>
                  </a:lnTo>
                  <a:lnTo>
                    <a:pt x="67" y="8740"/>
                  </a:lnTo>
                  <a:lnTo>
                    <a:pt x="9975" y="4537"/>
                  </a:lnTo>
                  <a:lnTo>
                    <a:pt x="10675" y="3870"/>
                  </a:lnTo>
                  <a:lnTo>
                    <a:pt x="10675" y="3836"/>
                  </a:lnTo>
                  <a:cubicBezTo>
                    <a:pt x="11275" y="2302"/>
                    <a:pt x="13344" y="234"/>
                    <a:pt x="13344" y="200"/>
                  </a:cubicBezTo>
                  <a:lnTo>
                    <a:pt x="131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4"/>
            <p:cNvSpPr/>
            <p:nvPr/>
          </p:nvSpPr>
          <p:spPr>
            <a:xfrm>
              <a:off x="3381550" y="2661300"/>
              <a:ext cx="200150" cy="76725"/>
            </a:xfrm>
            <a:custGeom>
              <a:avLst/>
              <a:gdLst/>
              <a:ahLst/>
              <a:cxnLst/>
              <a:rect l="l" t="t" r="r" b="b"/>
              <a:pathLst>
                <a:path w="8006" h="3069" extrusionOk="0">
                  <a:moveTo>
                    <a:pt x="7873" y="1"/>
                  </a:moveTo>
                  <a:cubicBezTo>
                    <a:pt x="7839" y="1"/>
                    <a:pt x="4837" y="1869"/>
                    <a:pt x="3169" y="2569"/>
                  </a:cubicBezTo>
                  <a:cubicBezTo>
                    <a:pt x="2806" y="2717"/>
                    <a:pt x="2456" y="2775"/>
                    <a:pt x="2131" y="2775"/>
                  </a:cubicBezTo>
                  <a:cubicBezTo>
                    <a:pt x="994" y="2775"/>
                    <a:pt x="167" y="2069"/>
                    <a:pt x="167" y="2069"/>
                  </a:cubicBezTo>
                  <a:lnTo>
                    <a:pt x="0" y="2269"/>
                  </a:lnTo>
                  <a:cubicBezTo>
                    <a:pt x="26" y="2320"/>
                    <a:pt x="907" y="3068"/>
                    <a:pt x="2137" y="3068"/>
                  </a:cubicBezTo>
                  <a:cubicBezTo>
                    <a:pt x="2499" y="3068"/>
                    <a:pt x="2892" y="3003"/>
                    <a:pt x="3303" y="2836"/>
                  </a:cubicBezTo>
                  <a:cubicBezTo>
                    <a:pt x="4970" y="2102"/>
                    <a:pt x="8006" y="234"/>
                    <a:pt x="8006" y="234"/>
                  </a:cubicBezTo>
                  <a:lnTo>
                    <a:pt x="78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4"/>
            <p:cNvSpPr/>
            <p:nvPr/>
          </p:nvSpPr>
          <p:spPr>
            <a:xfrm>
              <a:off x="3136375" y="2724675"/>
              <a:ext cx="521225" cy="237700"/>
            </a:xfrm>
            <a:custGeom>
              <a:avLst/>
              <a:gdLst/>
              <a:ahLst/>
              <a:cxnLst/>
              <a:rect l="l" t="t" r="r" b="b"/>
              <a:pathLst>
                <a:path w="20849" h="9508" extrusionOk="0">
                  <a:moveTo>
                    <a:pt x="13010" y="1"/>
                  </a:moveTo>
                  <a:lnTo>
                    <a:pt x="12909" y="34"/>
                  </a:lnTo>
                  <a:lnTo>
                    <a:pt x="11975" y="234"/>
                  </a:lnTo>
                  <a:lnTo>
                    <a:pt x="11642" y="334"/>
                  </a:lnTo>
                  <a:lnTo>
                    <a:pt x="11609" y="401"/>
                  </a:lnTo>
                  <a:cubicBezTo>
                    <a:pt x="11609" y="401"/>
                    <a:pt x="11575" y="434"/>
                    <a:pt x="11508" y="535"/>
                  </a:cubicBezTo>
                  <a:cubicBezTo>
                    <a:pt x="11442" y="701"/>
                    <a:pt x="11175" y="1068"/>
                    <a:pt x="10808" y="1602"/>
                  </a:cubicBezTo>
                  <a:cubicBezTo>
                    <a:pt x="10408" y="2169"/>
                    <a:pt x="4237" y="3904"/>
                    <a:pt x="100" y="4938"/>
                  </a:cubicBezTo>
                  <a:cubicBezTo>
                    <a:pt x="67" y="4938"/>
                    <a:pt x="0" y="4938"/>
                    <a:pt x="0" y="5004"/>
                  </a:cubicBezTo>
                  <a:lnTo>
                    <a:pt x="67" y="5071"/>
                  </a:lnTo>
                  <a:lnTo>
                    <a:pt x="167" y="5205"/>
                  </a:lnTo>
                  <a:cubicBezTo>
                    <a:pt x="234" y="5205"/>
                    <a:pt x="300" y="5171"/>
                    <a:pt x="434" y="5171"/>
                  </a:cubicBezTo>
                  <a:lnTo>
                    <a:pt x="467" y="5171"/>
                  </a:lnTo>
                  <a:cubicBezTo>
                    <a:pt x="501" y="5171"/>
                    <a:pt x="534" y="5171"/>
                    <a:pt x="601" y="5138"/>
                  </a:cubicBezTo>
                  <a:cubicBezTo>
                    <a:pt x="1468" y="4871"/>
                    <a:pt x="3403" y="4404"/>
                    <a:pt x="5337" y="3837"/>
                  </a:cubicBezTo>
                  <a:cubicBezTo>
                    <a:pt x="7406" y="3236"/>
                    <a:pt x="9440" y="2636"/>
                    <a:pt x="10508" y="2169"/>
                  </a:cubicBezTo>
                  <a:cubicBezTo>
                    <a:pt x="10908" y="2002"/>
                    <a:pt x="11108" y="1869"/>
                    <a:pt x="11175" y="1735"/>
                  </a:cubicBezTo>
                  <a:cubicBezTo>
                    <a:pt x="11642" y="1135"/>
                    <a:pt x="11909" y="701"/>
                    <a:pt x="11942" y="568"/>
                  </a:cubicBezTo>
                  <a:lnTo>
                    <a:pt x="12076" y="535"/>
                  </a:lnTo>
                  <a:lnTo>
                    <a:pt x="12909" y="334"/>
                  </a:lnTo>
                  <a:cubicBezTo>
                    <a:pt x="13010" y="701"/>
                    <a:pt x="13410" y="1669"/>
                    <a:pt x="14344" y="1902"/>
                  </a:cubicBezTo>
                  <a:cubicBezTo>
                    <a:pt x="14844" y="2036"/>
                    <a:pt x="14611" y="2236"/>
                    <a:pt x="14477" y="2469"/>
                  </a:cubicBezTo>
                  <a:cubicBezTo>
                    <a:pt x="14177" y="2870"/>
                    <a:pt x="14644" y="4337"/>
                    <a:pt x="14511" y="4404"/>
                  </a:cubicBezTo>
                  <a:cubicBezTo>
                    <a:pt x="13176" y="5171"/>
                    <a:pt x="13076" y="5471"/>
                    <a:pt x="13010" y="5571"/>
                  </a:cubicBezTo>
                  <a:lnTo>
                    <a:pt x="13010" y="5638"/>
                  </a:lnTo>
                  <a:cubicBezTo>
                    <a:pt x="13010" y="5705"/>
                    <a:pt x="13076" y="5805"/>
                    <a:pt x="13110" y="5838"/>
                  </a:cubicBezTo>
                  <a:cubicBezTo>
                    <a:pt x="13110" y="5838"/>
                    <a:pt x="13143" y="5838"/>
                    <a:pt x="13143" y="5872"/>
                  </a:cubicBezTo>
                  <a:cubicBezTo>
                    <a:pt x="13610" y="6239"/>
                    <a:pt x="17246" y="9474"/>
                    <a:pt x="17279" y="9508"/>
                  </a:cubicBezTo>
                  <a:lnTo>
                    <a:pt x="18113" y="8707"/>
                  </a:lnTo>
                  <a:cubicBezTo>
                    <a:pt x="18113" y="8707"/>
                    <a:pt x="18013" y="8674"/>
                    <a:pt x="17946" y="8574"/>
                  </a:cubicBezTo>
                  <a:cubicBezTo>
                    <a:pt x="17146" y="8073"/>
                    <a:pt x="13743" y="5905"/>
                    <a:pt x="13276" y="5638"/>
                  </a:cubicBezTo>
                  <a:cubicBezTo>
                    <a:pt x="13343" y="5505"/>
                    <a:pt x="13677" y="5205"/>
                    <a:pt x="14611" y="4671"/>
                  </a:cubicBezTo>
                  <a:cubicBezTo>
                    <a:pt x="14642" y="4653"/>
                    <a:pt x="14701" y="4645"/>
                    <a:pt x="14783" y="4645"/>
                  </a:cubicBezTo>
                  <a:cubicBezTo>
                    <a:pt x="15483" y="4645"/>
                    <a:pt x="17906" y="5248"/>
                    <a:pt x="20115" y="5905"/>
                  </a:cubicBezTo>
                  <a:lnTo>
                    <a:pt x="20281" y="5972"/>
                  </a:lnTo>
                  <a:lnTo>
                    <a:pt x="20848" y="5004"/>
                  </a:lnTo>
                  <a:lnTo>
                    <a:pt x="20582" y="4971"/>
                  </a:lnTo>
                  <a:lnTo>
                    <a:pt x="15144" y="4070"/>
                  </a:lnTo>
                  <a:cubicBezTo>
                    <a:pt x="14811" y="3503"/>
                    <a:pt x="14511" y="2803"/>
                    <a:pt x="14644" y="2636"/>
                  </a:cubicBezTo>
                  <a:cubicBezTo>
                    <a:pt x="14844" y="2403"/>
                    <a:pt x="17279" y="2036"/>
                    <a:pt x="19481" y="1835"/>
                  </a:cubicBezTo>
                  <a:lnTo>
                    <a:pt x="19648" y="1835"/>
                  </a:lnTo>
                  <a:lnTo>
                    <a:pt x="19347" y="1202"/>
                  </a:lnTo>
                  <a:lnTo>
                    <a:pt x="19281" y="1202"/>
                  </a:lnTo>
                  <a:cubicBezTo>
                    <a:pt x="19253" y="1202"/>
                    <a:pt x="16588" y="1738"/>
                    <a:pt x="15073" y="1738"/>
                  </a:cubicBezTo>
                  <a:cubicBezTo>
                    <a:pt x="14776" y="1738"/>
                    <a:pt x="14524" y="1718"/>
                    <a:pt x="14344" y="1669"/>
                  </a:cubicBezTo>
                  <a:cubicBezTo>
                    <a:pt x="13510" y="1435"/>
                    <a:pt x="13176" y="568"/>
                    <a:pt x="13110" y="234"/>
                  </a:cubicBezTo>
                  <a:cubicBezTo>
                    <a:pt x="13110" y="168"/>
                    <a:pt x="13076" y="101"/>
                    <a:pt x="13076" y="101"/>
                  </a:cubicBezTo>
                  <a:lnTo>
                    <a:pt x="130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4"/>
            <p:cNvSpPr/>
            <p:nvPr/>
          </p:nvSpPr>
          <p:spPr>
            <a:xfrm>
              <a:off x="3160550" y="2851075"/>
              <a:ext cx="306925" cy="32900"/>
            </a:xfrm>
            <a:custGeom>
              <a:avLst/>
              <a:gdLst/>
              <a:ahLst/>
              <a:cxnLst/>
              <a:rect l="l" t="t" r="r" b="b"/>
              <a:pathLst>
                <a:path w="12277" h="1316" extrusionOk="0">
                  <a:moveTo>
                    <a:pt x="2667" y="0"/>
                  </a:moveTo>
                  <a:cubicBezTo>
                    <a:pt x="1088" y="0"/>
                    <a:pt x="74" y="291"/>
                    <a:pt x="1" y="315"/>
                  </a:cubicBezTo>
                  <a:lnTo>
                    <a:pt x="101" y="582"/>
                  </a:lnTo>
                  <a:cubicBezTo>
                    <a:pt x="101" y="582"/>
                    <a:pt x="1139" y="272"/>
                    <a:pt x="2732" y="272"/>
                  </a:cubicBezTo>
                  <a:cubicBezTo>
                    <a:pt x="3294" y="272"/>
                    <a:pt x="3925" y="311"/>
                    <a:pt x="4604" y="415"/>
                  </a:cubicBezTo>
                  <a:cubicBezTo>
                    <a:pt x="5605" y="582"/>
                    <a:pt x="6439" y="749"/>
                    <a:pt x="7172" y="949"/>
                  </a:cubicBezTo>
                  <a:cubicBezTo>
                    <a:pt x="8022" y="1168"/>
                    <a:pt x="8695" y="1315"/>
                    <a:pt x="9269" y="1315"/>
                  </a:cubicBezTo>
                  <a:cubicBezTo>
                    <a:pt x="9483" y="1315"/>
                    <a:pt x="9684" y="1295"/>
                    <a:pt x="9874" y="1249"/>
                  </a:cubicBezTo>
                  <a:cubicBezTo>
                    <a:pt x="10875" y="949"/>
                    <a:pt x="12209" y="782"/>
                    <a:pt x="12276" y="782"/>
                  </a:cubicBezTo>
                  <a:lnTo>
                    <a:pt x="12209" y="482"/>
                  </a:lnTo>
                  <a:cubicBezTo>
                    <a:pt x="12209" y="482"/>
                    <a:pt x="10842" y="682"/>
                    <a:pt x="9774" y="982"/>
                  </a:cubicBezTo>
                  <a:cubicBezTo>
                    <a:pt x="9614" y="1025"/>
                    <a:pt x="9440" y="1043"/>
                    <a:pt x="9252" y="1043"/>
                  </a:cubicBezTo>
                  <a:cubicBezTo>
                    <a:pt x="8700" y="1043"/>
                    <a:pt x="8027" y="881"/>
                    <a:pt x="7206" y="682"/>
                  </a:cubicBezTo>
                  <a:cubicBezTo>
                    <a:pt x="6472" y="515"/>
                    <a:pt x="5671" y="315"/>
                    <a:pt x="4637" y="149"/>
                  </a:cubicBezTo>
                  <a:cubicBezTo>
                    <a:pt x="3916" y="40"/>
                    <a:pt x="3252" y="0"/>
                    <a:pt x="26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4"/>
            <p:cNvSpPr/>
            <p:nvPr/>
          </p:nvSpPr>
          <p:spPr>
            <a:xfrm>
              <a:off x="3256450" y="2771200"/>
              <a:ext cx="234375" cy="49825"/>
            </a:xfrm>
            <a:custGeom>
              <a:avLst/>
              <a:gdLst/>
              <a:ahLst/>
              <a:cxnLst/>
              <a:rect l="l" t="t" r="r" b="b"/>
              <a:pathLst>
                <a:path w="9375" h="1993" extrusionOk="0">
                  <a:moveTo>
                    <a:pt x="7574" y="1"/>
                  </a:moveTo>
                  <a:cubicBezTo>
                    <a:pt x="6361" y="1"/>
                    <a:pt x="4437" y="608"/>
                    <a:pt x="4437" y="608"/>
                  </a:cubicBezTo>
                  <a:lnTo>
                    <a:pt x="1" y="1976"/>
                  </a:lnTo>
                  <a:cubicBezTo>
                    <a:pt x="1" y="1976"/>
                    <a:pt x="893" y="1992"/>
                    <a:pt x="2098" y="1992"/>
                  </a:cubicBezTo>
                  <a:cubicBezTo>
                    <a:pt x="4358" y="1992"/>
                    <a:pt x="7721" y="1935"/>
                    <a:pt x="8373" y="1609"/>
                  </a:cubicBezTo>
                  <a:cubicBezTo>
                    <a:pt x="9374" y="1109"/>
                    <a:pt x="9174" y="775"/>
                    <a:pt x="8373" y="175"/>
                  </a:cubicBezTo>
                  <a:cubicBezTo>
                    <a:pt x="8204" y="49"/>
                    <a:pt x="7917" y="1"/>
                    <a:pt x="757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4"/>
            <p:cNvSpPr/>
            <p:nvPr/>
          </p:nvSpPr>
          <p:spPr>
            <a:xfrm>
              <a:off x="3353200" y="2876450"/>
              <a:ext cx="192250" cy="160150"/>
            </a:xfrm>
            <a:custGeom>
              <a:avLst/>
              <a:gdLst/>
              <a:ahLst/>
              <a:cxnLst/>
              <a:rect l="l" t="t" r="r" b="b"/>
              <a:pathLst>
                <a:path w="7690" h="6406" extrusionOk="0">
                  <a:moveTo>
                    <a:pt x="1401" y="1"/>
                  </a:moveTo>
                  <a:lnTo>
                    <a:pt x="0" y="68"/>
                  </a:lnTo>
                  <a:cubicBezTo>
                    <a:pt x="33" y="101"/>
                    <a:pt x="4637" y="2769"/>
                    <a:pt x="4937" y="4104"/>
                  </a:cubicBezTo>
                  <a:cubicBezTo>
                    <a:pt x="5204" y="5371"/>
                    <a:pt x="6004" y="6305"/>
                    <a:pt x="6271" y="6339"/>
                  </a:cubicBezTo>
                  <a:cubicBezTo>
                    <a:pt x="6286" y="6384"/>
                    <a:pt x="6315" y="6402"/>
                    <a:pt x="6342" y="6402"/>
                  </a:cubicBezTo>
                  <a:cubicBezTo>
                    <a:pt x="6375" y="6402"/>
                    <a:pt x="6405" y="6375"/>
                    <a:pt x="6405" y="6339"/>
                  </a:cubicBezTo>
                  <a:lnTo>
                    <a:pt x="6805" y="6405"/>
                  </a:lnTo>
                  <a:cubicBezTo>
                    <a:pt x="7344" y="6405"/>
                    <a:pt x="7690" y="5586"/>
                    <a:pt x="7331" y="5586"/>
                  </a:cubicBezTo>
                  <a:cubicBezTo>
                    <a:pt x="7267" y="5586"/>
                    <a:pt x="7182" y="5612"/>
                    <a:pt x="7072" y="5672"/>
                  </a:cubicBezTo>
                  <a:cubicBezTo>
                    <a:pt x="6872" y="5638"/>
                    <a:pt x="5437" y="5271"/>
                    <a:pt x="5170" y="4004"/>
                  </a:cubicBezTo>
                  <a:cubicBezTo>
                    <a:pt x="4837" y="2603"/>
                    <a:pt x="1501" y="101"/>
                    <a:pt x="1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4"/>
            <p:cNvSpPr/>
            <p:nvPr/>
          </p:nvSpPr>
          <p:spPr>
            <a:xfrm>
              <a:off x="3660075" y="2665150"/>
              <a:ext cx="52775" cy="30425"/>
            </a:xfrm>
            <a:custGeom>
              <a:avLst/>
              <a:gdLst/>
              <a:ahLst/>
              <a:cxnLst/>
              <a:rect l="l" t="t" r="r" b="b"/>
              <a:pathLst>
                <a:path w="2111" h="1217" extrusionOk="0">
                  <a:moveTo>
                    <a:pt x="733" y="0"/>
                  </a:moveTo>
                  <a:cubicBezTo>
                    <a:pt x="337" y="0"/>
                    <a:pt x="1" y="90"/>
                    <a:pt x="1" y="247"/>
                  </a:cubicBezTo>
                  <a:cubicBezTo>
                    <a:pt x="34" y="681"/>
                    <a:pt x="401" y="1014"/>
                    <a:pt x="401" y="1014"/>
                  </a:cubicBezTo>
                  <a:cubicBezTo>
                    <a:pt x="401" y="1014"/>
                    <a:pt x="851" y="1217"/>
                    <a:pt x="1274" y="1217"/>
                  </a:cubicBezTo>
                  <a:cubicBezTo>
                    <a:pt x="1579" y="1217"/>
                    <a:pt x="1871" y="1111"/>
                    <a:pt x="1969" y="747"/>
                  </a:cubicBezTo>
                  <a:cubicBezTo>
                    <a:pt x="2111" y="219"/>
                    <a:pt x="1350"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4"/>
            <p:cNvSpPr/>
            <p:nvPr/>
          </p:nvSpPr>
          <p:spPr>
            <a:xfrm>
              <a:off x="3675925" y="2716900"/>
              <a:ext cx="60075" cy="42000"/>
            </a:xfrm>
            <a:custGeom>
              <a:avLst/>
              <a:gdLst/>
              <a:ahLst/>
              <a:cxnLst/>
              <a:rect l="l" t="t" r="r" b="b"/>
              <a:pathLst>
                <a:path w="2403" h="1680" extrusionOk="0">
                  <a:moveTo>
                    <a:pt x="1516" y="0"/>
                  </a:moveTo>
                  <a:cubicBezTo>
                    <a:pt x="980" y="0"/>
                    <a:pt x="234" y="479"/>
                    <a:pt x="234" y="479"/>
                  </a:cubicBezTo>
                  <a:cubicBezTo>
                    <a:pt x="0" y="612"/>
                    <a:pt x="334" y="1679"/>
                    <a:pt x="1335" y="1679"/>
                  </a:cubicBezTo>
                  <a:cubicBezTo>
                    <a:pt x="2269" y="1679"/>
                    <a:pt x="2402" y="712"/>
                    <a:pt x="1935" y="178"/>
                  </a:cubicBezTo>
                  <a:cubicBezTo>
                    <a:pt x="1838" y="49"/>
                    <a:pt x="1688" y="0"/>
                    <a:pt x="15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4"/>
            <p:cNvSpPr/>
            <p:nvPr/>
          </p:nvSpPr>
          <p:spPr>
            <a:xfrm>
              <a:off x="3666825" y="2792300"/>
              <a:ext cx="90850" cy="45850"/>
            </a:xfrm>
            <a:custGeom>
              <a:avLst/>
              <a:gdLst/>
              <a:ahLst/>
              <a:cxnLst/>
              <a:rect l="l" t="t" r="r" b="b"/>
              <a:pathLst>
                <a:path w="3634" h="1834" extrusionOk="0">
                  <a:moveTo>
                    <a:pt x="2240" y="0"/>
                  </a:moveTo>
                  <a:cubicBezTo>
                    <a:pt x="1887" y="0"/>
                    <a:pt x="1565" y="98"/>
                    <a:pt x="1565" y="98"/>
                  </a:cubicBezTo>
                  <a:cubicBezTo>
                    <a:pt x="1" y="1141"/>
                    <a:pt x="2035" y="1834"/>
                    <a:pt x="2845" y="1834"/>
                  </a:cubicBezTo>
                  <a:cubicBezTo>
                    <a:pt x="2864" y="1834"/>
                    <a:pt x="2882" y="1833"/>
                    <a:pt x="2899" y="1832"/>
                  </a:cubicBezTo>
                  <a:cubicBezTo>
                    <a:pt x="3633" y="1799"/>
                    <a:pt x="3366" y="965"/>
                    <a:pt x="3033" y="331"/>
                  </a:cubicBezTo>
                  <a:cubicBezTo>
                    <a:pt x="2864" y="71"/>
                    <a:pt x="2541"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4"/>
            <p:cNvSpPr/>
            <p:nvPr/>
          </p:nvSpPr>
          <p:spPr>
            <a:xfrm>
              <a:off x="3576150" y="2621725"/>
              <a:ext cx="73100" cy="28575"/>
            </a:xfrm>
            <a:custGeom>
              <a:avLst/>
              <a:gdLst/>
              <a:ahLst/>
              <a:cxnLst/>
              <a:rect l="l" t="t" r="r" b="b"/>
              <a:pathLst>
                <a:path w="2924" h="1143" extrusionOk="0">
                  <a:moveTo>
                    <a:pt x="1901" y="1"/>
                  </a:moveTo>
                  <a:cubicBezTo>
                    <a:pt x="1111" y="1"/>
                    <a:pt x="1" y="381"/>
                    <a:pt x="689" y="950"/>
                  </a:cubicBezTo>
                  <a:cubicBezTo>
                    <a:pt x="849" y="1088"/>
                    <a:pt x="1046" y="1142"/>
                    <a:pt x="1256" y="1142"/>
                  </a:cubicBezTo>
                  <a:cubicBezTo>
                    <a:pt x="2007" y="1142"/>
                    <a:pt x="2924" y="450"/>
                    <a:pt x="2924" y="450"/>
                  </a:cubicBezTo>
                  <a:cubicBezTo>
                    <a:pt x="2924" y="450"/>
                    <a:pt x="2891" y="149"/>
                    <a:pt x="2157" y="16"/>
                  </a:cubicBezTo>
                  <a:cubicBezTo>
                    <a:pt x="2078" y="6"/>
                    <a:pt x="1992" y="1"/>
                    <a:pt x="19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4"/>
            <p:cNvSpPr/>
            <p:nvPr/>
          </p:nvSpPr>
          <p:spPr>
            <a:xfrm>
              <a:off x="3534975" y="2610675"/>
              <a:ext cx="30175" cy="18125"/>
            </a:xfrm>
            <a:custGeom>
              <a:avLst/>
              <a:gdLst/>
              <a:ahLst/>
              <a:cxnLst/>
              <a:rect l="l" t="t" r="r" b="b"/>
              <a:pathLst>
                <a:path w="1207" h="725" extrusionOk="0">
                  <a:moveTo>
                    <a:pt x="897" y="1"/>
                  </a:moveTo>
                  <a:cubicBezTo>
                    <a:pt x="773" y="1"/>
                    <a:pt x="640" y="34"/>
                    <a:pt x="568" y="91"/>
                  </a:cubicBezTo>
                  <a:cubicBezTo>
                    <a:pt x="368" y="191"/>
                    <a:pt x="1" y="725"/>
                    <a:pt x="501" y="725"/>
                  </a:cubicBezTo>
                  <a:cubicBezTo>
                    <a:pt x="1002" y="725"/>
                    <a:pt x="1168" y="191"/>
                    <a:pt x="1168" y="191"/>
                  </a:cubicBezTo>
                  <a:cubicBezTo>
                    <a:pt x="1206" y="58"/>
                    <a:pt x="1061"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4"/>
            <p:cNvSpPr/>
            <p:nvPr/>
          </p:nvSpPr>
          <p:spPr>
            <a:xfrm>
              <a:off x="3675725" y="2853375"/>
              <a:ext cx="72775" cy="35875"/>
            </a:xfrm>
            <a:custGeom>
              <a:avLst/>
              <a:gdLst/>
              <a:ahLst/>
              <a:cxnLst/>
              <a:rect l="l" t="t" r="r" b="b"/>
              <a:pathLst>
                <a:path w="2911" h="1435" extrusionOk="0">
                  <a:moveTo>
                    <a:pt x="925" y="1"/>
                  </a:moveTo>
                  <a:cubicBezTo>
                    <a:pt x="459" y="1"/>
                    <a:pt x="270" y="407"/>
                    <a:pt x="242" y="490"/>
                  </a:cubicBezTo>
                  <a:cubicBezTo>
                    <a:pt x="0" y="997"/>
                    <a:pt x="1176" y="1435"/>
                    <a:pt x="1956" y="1435"/>
                  </a:cubicBezTo>
                  <a:cubicBezTo>
                    <a:pt x="2254" y="1435"/>
                    <a:pt x="2494" y="1371"/>
                    <a:pt x="2577" y="1224"/>
                  </a:cubicBezTo>
                  <a:cubicBezTo>
                    <a:pt x="2910" y="690"/>
                    <a:pt x="1943" y="357"/>
                    <a:pt x="1243" y="57"/>
                  </a:cubicBezTo>
                  <a:cubicBezTo>
                    <a:pt x="1125" y="17"/>
                    <a:pt x="1019"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4"/>
            <p:cNvSpPr/>
            <p:nvPr/>
          </p:nvSpPr>
          <p:spPr>
            <a:xfrm>
              <a:off x="3671750" y="2900475"/>
              <a:ext cx="58400" cy="36875"/>
            </a:xfrm>
            <a:custGeom>
              <a:avLst/>
              <a:gdLst/>
              <a:ahLst/>
              <a:cxnLst/>
              <a:rect l="l" t="t" r="r" b="b"/>
              <a:pathLst>
                <a:path w="2336" h="1475" extrusionOk="0">
                  <a:moveTo>
                    <a:pt x="878" y="1"/>
                  </a:moveTo>
                  <a:cubicBezTo>
                    <a:pt x="565" y="1"/>
                    <a:pt x="367" y="174"/>
                    <a:pt x="367" y="174"/>
                  </a:cubicBezTo>
                  <a:cubicBezTo>
                    <a:pt x="1" y="674"/>
                    <a:pt x="1668" y="1442"/>
                    <a:pt x="2002" y="1475"/>
                  </a:cubicBezTo>
                  <a:cubicBezTo>
                    <a:pt x="2336" y="1475"/>
                    <a:pt x="2269" y="874"/>
                    <a:pt x="1602" y="307"/>
                  </a:cubicBezTo>
                  <a:cubicBezTo>
                    <a:pt x="1328" y="72"/>
                    <a:pt x="1079"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4"/>
            <p:cNvSpPr/>
            <p:nvPr/>
          </p:nvSpPr>
          <p:spPr>
            <a:xfrm>
              <a:off x="3629425" y="2946125"/>
              <a:ext cx="58200" cy="31150"/>
            </a:xfrm>
            <a:custGeom>
              <a:avLst/>
              <a:gdLst/>
              <a:ahLst/>
              <a:cxnLst/>
              <a:rect l="l" t="t" r="r" b="b"/>
              <a:pathLst>
                <a:path w="2328" h="1246" extrusionOk="0">
                  <a:moveTo>
                    <a:pt x="796" y="0"/>
                  </a:moveTo>
                  <a:cubicBezTo>
                    <a:pt x="585" y="0"/>
                    <a:pt x="559" y="116"/>
                    <a:pt x="559" y="116"/>
                  </a:cubicBezTo>
                  <a:cubicBezTo>
                    <a:pt x="1" y="914"/>
                    <a:pt x="1224" y="1245"/>
                    <a:pt x="1861" y="1245"/>
                  </a:cubicBezTo>
                  <a:cubicBezTo>
                    <a:pt x="2023" y="1245"/>
                    <a:pt x="2147" y="1224"/>
                    <a:pt x="2194" y="1183"/>
                  </a:cubicBezTo>
                  <a:cubicBezTo>
                    <a:pt x="2327" y="1017"/>
                    <a:pt x="2194" y="550"/>
                    <a:pt x="1427" y="183"/>
                  </a:cubicBezTo>
                  <a:cubicBezTo>
                    <a:pt x="1123" y="43"/>
                    <a:pt x="925"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4"/>
            <p:cNvSpPr/>
            <p:nvPr/>
          </p:nvSpPr>
          <p:spPr>
            <a:xfrm>
              <a:off x="3601700" y="2990200"/>
              <a:ext cx="65250" cy="33750"/>
            </a:xfrm>
            <a:custGeom>
              <a:avLst/>
              <a:gdLst/>
              <a:ahLst/>
              <a:cxnLst/>
              <a:rect l="l" t="t" r="r" b="b"/>
              <a:pathLst>
                <a:path w="2610" h="1350" extrusionOk="0">
                  <a:moveTo>
                    <a:pt x="1024" y="0"/>
                  </a:moveTo>
                  <a:cubicBezTo>
                    <a:pt x="628" y="0"/>
                    <a:pt x="401" y="254"/>
                    <a:pt x="401" y="254"/>
                  </a:cubicBezTo>
                  <a:cubicBezTo>
                    <a:pt x="1" y="788"/>
                    <a:pt x="301" y="1088"/>
                    <a:pt x="1168" y="1288"/>
                  </a:cubicBezTo>
                  <a:cubicBezTo>
                    <a:pt x="1316" y="1330"/>
                    <a:pt x="1461" y="1349"/>
                    <a:pt x="1596" y="1349"/>
                  </a:cubicBezTo>
                  <a:cubicBezTo>
                    <a:pt x="2221" y="1349"/>
                    <a:pt x="2610" y="931"/>
                    <a:pt x="1869" y="354"/>
                  </a:cubicBezTo>
                  <a:cubicBezTo>
                    <a:pt x="1538" y="85"/>
                    <a:pt x="1253" y="0"/>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4"/>
            <p:cNvSpPr/>
            <p:nvPr/>
          </p:nvSpPr>
          <p:spPr>
            <a:xfrm>
              <a:off x="3502100" y="2150125"/>
              <a:ext cx="26675" cy="24950"/>
            </a:xfrm>
            <a:custGeom>
              <a:avLst/>
              <a:gdLst/>
              <a:ahLst/>
              <a:cxnLst/>
              <a:rect l="l" t="t" r="r" b="b"/>
              <a:pathLst>
                <a:path w="1067" h="998" extrusionOk="0">
                  <a:moveTo>
                    <a:pt x="647" y="0"/>
                  </a:moveTo>
                  <a:cubicBezTo>
                    <a:pt x="303" y="0"/>
                    <a:pt x="15" y="619"/>
                    <a:pt x="15" y="767"/>
                  </a:cubicBezTo>
                  <a:cubicBezTo>
                    <a:pt x="0" y="932"/>
                    <a:pt x="49" y="997"/>
                    <a:pt x="130" y="997"/>
                  </a:cubicBezTo>
                  <a:cubicBezTo>
                    <a:pt x="408" y="997"/>
                    <a:pt x="1067" y="214"/>
                    <a:pt x="782" y="33"/>
                  </a:cubicBezTo>
                  <a:cubicBezTo>
                    <a:pt x="737" y="10"/>
                    <a:pt x="691" y="0"/>
                    <a:pt x="6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4"/>
            <p:cNvSpPr/>
            <p:nvPr/>
          </p:nvSpPr>
          <p:spPr>
            <a:xfrm>
              <a:off x="3460825" y="2110550"/>
              <a:ext cx="23875" cy="27100"/>
            </a:xfrm>
            <a:custGeom>
              <a:avLst/>
              <a:gdLst/>
              <a:ahLst/>
              <a:cxnLst/>
              <a:rect l="l" t="t" r="r" b="b"/>
              <a:pathLst>
                <a:path w="955" h="1084" extrusionOk="0">
                  <a:moveTo>
                    <a:pt x="540" y="1"/>
                  </a:moveTo>
                  <a:cubicBezTo>
                    <a:pt x="170" y="1"/>
                    <a:pt x="1" y="728"/>
                    <a:pt x="32" y="882"/>
                  </a:cubicBezTo>
                  <a:cubicBezTo>
                    <a:pt x="51" y="1025"/>
                    <a:pt x="101" y="1084"/>
                    <a:pt x="166" y="1084"/>
                  </a:cubicBezTo>
                  <a:cubicBezTo>
                    <a:pt x="434" y="1084"/>
                    <a:pt x="954" y="95"/>
                    <a:pt x="632" y="15"/>
                  </a:cubicBezTo>
                  <a:cubicBezTo>
                    <a:pt x="600" y="5"/>
                    <a:pt x="569"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4"/>
            <p:cNvSpPr/>
            <p:nvPr/>
          </p:nvSpPr>
          <p:spPr>
            <a:xfrm>
              <a:off x="3395000" y="2087200"/>
              <a:ext cx="25150" cy="27100"/>
            </a:xfrm>
            <a:custGeom>
              <a:avLst/>
              <a:gdLst/>
              <a:ahLst/>
              <a:cxnLst/>
              <a:rect l="l" t="t" r="r" b="b"/>
              <a:pathLst>
                <a:path w="1006" h="1084" extrusionOk="0">
                  <a:moveTo>
                    <a:pt x="544" y="1"/>
                  </a:moveTo>
                  <a:cubicBezTo>
                    <a:pt x="197" y="1"/>
                    <a:pt x="1" y="728"/>
                    <a:pt x="63" y="882"/>
                  </a:cubicBezTo>
                  <a:cubicBezTo>
                    <a:pt x="76" y="1025"/>
                    <a:pt x="123" y="1084"/>
                    <a:pt x="187" y="1084"/>
                  </a:cubicBezTo>
                  <a:cubicBezTo>
                    <a:pt x="452" y="1084"/>
                    <a:pt x="1006" y="95"/>
                    <a:pt x="630" y="15"/>
                  </a:cubicBezTo>
                  <a:cubicBezTo>
                    <a:pt x="600" y="5"/>
                    <a:pt x="572" y="1"/>
                    <a:pt x="5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4"/>
            <p:cNvSpPr/>
            <p:nvPr/>
          </p:nvSpPr>
          <p:spPr>
            <a:xfrm>
              <a:off x="3518725" y="2361450"/>
              <a:ext cx="32600" cy="16875"/>
            </a:xfrm>
            <a:custGeom>
              <a:avLst/>
              <a:gdLst/>
              <a:ahLst/>
              <a:cxnLst/>
              <a:rect l="l" t="t" r="r" b="b"/>
              <a:pathLst>
                <a:path w="1304" h="675" extrusionOk="0">
                  <a:moveTo>
                    <a:pt x="889" y="1"/>
                  </a:moveTo>
                  <a:cubicBezTo>
                    <a:pt x="597" y="1"/>
                    <a:pt x="199" y="290"/>
                    <a:pt x="151" y="386"/>
                  </a:cubicBezTo>
                  <a:cubicBezTo>
                    <a:pt x="0" y="595"/>
                    <a:pt x="103" y="675"/>
                    <a:pt x="291" y="675"/>
                  </a:cubicBezTo>
                  <a:cubicBezTo>
                    <a:pt x="646" y="675"/>
                    <a:pt x="1304" y="392"/>
                    <a:pt x="1151" y="153"/>
                  </a:cubicBezTo>
                  <a:cubicBezTo>
                    <a:pt x="1096" y="43"/>
                    <a:pt x="1000"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4"/>
            <p:cNvSpPr/>
            <p:nvPr/>
          </p:nvSpPr>
          <p:spPr>
            <a:xfrm>
              <a:off x="3510075" y="2413600"/>
              <a:ext cx="61950" cy="31050"/>
            </a:xfrm>
            <a:custGeom>
              <a:avLst/>
              <a:gdLst/>
              <a:ahLst/>
              <a:cxnLst/>
              <a:rect l="l" t="t" r="r" b="b"/>
              <a:pathLst>
                <a:path w="2478" h="1242" extrusionOk="0">
                  <a:moveTo>
                    <a:pt x="1665" y="0"/>
                  </a:moveTo>
                  <a:cubicBezTo>
                    <a:pt x="1112" y="0"/>
                    <a:pt x="417" y="500"/>
                    <a:pt x="296" y="669"/>
                  </a:cubicBezTo>
                  <a:cubicBezTo>
                    <a:pt x="0" y="1083"/>
                    <a:pt x="209" y="1241"/>
                    <a:pt x="582" y="1241"/>
                  </a:cubicBezTo>
                  <a:cubicBezTo>
                    <a:pt x="1259" y="1241"/>
                    <a:pt x="2477" y="720"/>
                    <a:pt x="2198" y="268"/>
                  </a:cubicBezTo>
                  <a:cubicBezTo>
                    <a:pt x="2068" y="74"/>
                    <a:pt x="1877" y="0"/>
                    <a:pt x="16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4"/>
            <p:cNvSpPr/>
            <p:nvPr/>
          </p:nvSpPr>
          <p:spPr>
            <a:xfrm>
              <a:off x="3523350" y="2482950"/>
              <a:ext cx="38825" cy="22750"/>
            </a:xfrm>
            <a:custGeom>
              <a:avLst/>
              <a:gdLst/>
              <a:ahLst/>
              <a:cxnLst/>
              <a:rect l="l" t="t" r="r" b="b"/>
              <a:pathLst>
                <a:path w="1553" h="910" extrusionOk="0">
                  <a:moveTo>
                    <a:pt x="796" y="1"/>
                  </a:moveTo>
                  <a:cubicBezTo>
                    <a:pt x="501" y="1"/>
                    <a:pt x="227" y="228"/>
                    <a:pt x="166" y="330"/>
                  </a:cubicBezTo>
                  <a:cubicBezTo>
                    <a:pt x="1" y="726"/>
                    <a:pt x="390" y="909"/>
                    <a:pt x="774" y="909"/>
                  </a:cubicBezTo>
                  <a:cubicBezTo>
                    <a:pt x="1166" y="909"/>
                    <a:pt x="1552" y="717"/>
                    <a:pt x="1333" y="363"/>
                  </a:cubicBezTo>
                  <a:cubicBezTo>
                    <a:pt x="1178" y="92"/>
                    <a:pt x="983" y="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4"/>
            <p:cNvSpPr/>
            <p:nvPr/>
          </p:nvSpPr>
          <p:spPr>
            <a:xfrm>
              <a:off x="3492100" y="2191600"/>
              <a:ext cx="41125" cy="36100"/>
            </a:xfrm>
            <a:custGeom>
              <a:avLst/>
              <a:gdLst/>
              <a:ahLst/>
              <a:cxnLst/>
              <a:rect l="l" t="t" r="r" b="b"/>
              <a:pathLst>
                <a:path w="1645" h="1444" extrusionOk="0">
                  <a:moveTo>
                    <a:pt x="1179" y="1"/>
                  </a:moveTo>
                  <a:cubicBezTo>
                    <a:pt x="769" y="1"/>
                    <a:pt x="109" y="848"/>
                    <a:pt x="81" y="876"/>
                  </a:cubicBezTo>
                  <a:lnTo>
                    <a:pt x="115" y="843"/>
                  </a:lnTo>
                  <a:lnTo>
                    <a:pt x="115" y="843"/>
                  </a:lnTo>
                  <a:cubicBezTo>
                    <a:pt x="1" y="1280"/>
                    <a:pt x="85" y="1444"/>
                    <a:pt x="255" y="1444"/>
                  </a:cubicBezTo>
                  <a:cubicBezTo>
                    <a:pt x="680" y="1444"/>
                    <a:pt x="1645" y="419"/>
                    <a:pt x="1382" y="109"/>
                  </a:cubicBezTo>
                  <a:cubicBezTo>
                    <a:pt x="1328" y="33"/>
                    <a:pt x="1258" y="1"/>
                    <a:pt x="1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4"/>
            <p:cNvSpPr/>
            <p:nvPr/>
          </p:nvSpPr>
          <p:spPr>
            <a:xfrm>
              <a:off x="3506500" y="2251775"/>
              <a:ext cx="34200" cy="25525"/>
            </a:xfrm>
            <a:custGeom>
              <a:avLst/>
              <a:gdLst/>
              <a:ahLst/>
              <a:cxnLst/>
              <a:rect l="l" t="t" r="r" b="b"/>
              <a:pathLst>
                <a:path w="1368" h="1021" extrusionOk="0">
                  <a:moveTo>
                    <a:pt x="895" y="1"/>
                  </a:moveTo>
                  <a:cubicBezTo>
                    <a:pt x="545" y="1"/>
                    <a:pt x="139" y="470"/>
                    <a:pt x="139" y="470"/>
                  </a:cubicBezTo>
                  <a:cubicBezTo>
                    <a:pt x="1" y="875"/>
                    <a:pt x="87" y="1021"/>
                    <a:pt x="257" y="1021"/>
                  </a:cubicBezTo>
                  <a:cubicBezTo>
                    <a:pt x="620" y="1021"/>
                    <a:pt x="1367" y="353"/>
                    <a:pt x="1140" y="103"/>
                  </a:cubicBezTo>
                  <a:cubicBezTo>
                    <a:pt x="1067" y="30"/>
                    <a:pt x="98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4"/>
            <p:cNvSpPr/>
            <p:nvPr/>
          </p:nvSpPr>
          <p:spPr>
            <a:xfrm>
              <a:off x="3147200" y="2614350"/>
              <a:ext cx="241875" cy="106200"/>
            </a:xfrm>
            <a:custGeom>
              <a:avLst/>
              <a:gdLst/>
              <a:ahLst/>
              <a:cxnLst/>
              <a:rect l="l" t="t" r="r" b="b"/>
              <a:pathLst>
                <a:path w="9675" h="4248" extrusionOk="0">
                  <a:moveTo>
                    <a:pt x="7424" y="0"/>
                  </a:moveTo>
                  <a:cubicBezTo>
                    <a:pt x="7117" y="0"/>
                    <a:pt x="6778" y="33"/>
                    <a:pt x="6405" y="111"/>
                  </a:cubicBezTo>
                  <a:cubicBezTo>
                    <a:pt x="4237" y="578"/>
                    <a:pt x="368" y="3446"/>
                    <a:pt x="368" y="3446"/>
                  </a:cubicBezTo>
                  <a:lnTo>
                    <a:pt x="1" y="4247"/>
                  </a:lnTo>
                  <a:cubicBezTo>
                    <a:pt x="1" y="4247"/>
                    <a:pt x="4638" y="578"/>
                    <a:pt x="6205" y="578"/>
                  </a:cubicBezTo>
                  <a:cubicBezTo>
                    <a:pt x="7840" y="578"/>
                    <a:pt x="8707" y="1278"/>
                    <a:pt x="8674" y="1645"/>
                  </a:cubicBezTo>
                  <a:cubicBezTo>
                    <a:pt x="8674" y="1687"/>
                    <a:pt x="8689" y="1705"/>
                    <a:pt x="8717" y="1705"/>
                  </a:cubicBezTo>
                  <a:cubicBezTo>
                    <a:pt x="8908" y="1705"/>
                    <a:pt x="9674" y="811"/>
                    <a:pt x="9674" y="811"/>
                  </a:cubicBezTo>
                  <a:cubicBezTo>
                    <a:pt x="9674" y="811"/>
                    <a:pt x="8956" y="0"/>
                    <a:pt x="74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4"/>
            <p:cNvSpPr/>
            <p:nvPr/>
          </p:nvSpPr>
          <p:spPr>
            <a:xfrm>
              <a:off x="3083825" y="2676325"/>
              <a:ext cx="67325" cy="178875"/>
            </a:xfrm>
            <a:custGeom>
              <a:avLst/>
              <a:gdLst/>
              <a:ahLst/>
              <a:cxnLst/>
              <a:rect l="l" t="t" r="r" b="b"/>
              <a:pathLst>
                <a:path w="2693" h="7155" extrusionOk="0">
                  <a:moveTo>
                    <a:pt x="434" y="0"/>
                  </a:moveTo>
                  <a:lnTo>
                    <a:pt x="334" y="701"/>
                  </a:lnTo>
                  <a:cubicBezTo>
                    <a:pt x="334" y="701"/>
                    <a:pt x="268" y="1301"/>
                    <a:pt x="268" y="2268"/>
                  </a:cubicBezTo>
                  <a:cubicBezTo>
                    <a:pt x="268" y="3202"/>
                    <a:pt x="1" y="4537"/>
                    <a:pt x="334" y="5137"/>
                  </a:cubicBezTo>
                  <a:cubicBezTo>
                    <a:pt x="660" y="5612"/>
                    <a:pt x="433" y="5638"/>
                    <a:pt x="379" y="5638"/>
                  </a:cubicBezTo>
                  <a:cubicBezTo>
                    <a:pt x="372" y="5638"/>
                    <a:pt x="368" y="5637"/>
                    <a:pt x="368" y="5637"/>
                  </a:cubicBezTo>
                  <a:lnTo>
                    <a:pt x="368" y="5637"/>
                  </a:lnTo>
                  <a:cubicBezTo>
                    <a:pt x="368" y="5638"/>
                    <a:pt x="401" y="6238"/>
                    <a:pt x="1102" y="6571"/>
                  </a:cubicBezTo>
                  <a:cubicBezTo>
                    <a:pt x="1786" y="6810"/>
                    <a:pt x="2631" y="7154"/>
                    <a:pt x="2685" y="7154"/>
                  </a:cubicBezTo>
                  <a:cubicBezTo>
                    <a:pt x="2692" y="7154"/>
                    <a:pt x="2687" y="7149"/>
                    <a:pt x="2669" y="7139"/>
                  </a:cubicBezTo>
                  <a:cubicBezTo>
                    <a:pt x="2503" y="7105"/>
                    <a:pt x="568" y="5170"/>
                    <a:pt x="835" y="2835"/>
                  </a:cubicBezTo>
                  <a:cubicBezTo>
                    <a:pt x="1068" y="500"/>
                    <a:pt x="4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4"/>
            <p:cNvSpPr/>
            <p:nvPr/>
          </p:nvSpPr>
          <p:spPr>
            <a:xfrm>
              <a:off x="3115525" y="2608550"/>
              <a:ext cx="340675" cy="224575"/>
            </a:xfrm>
            <a:custGeom>
              <a:avLst/>
              <a:gdLst/>
              <a:ahLst/>
              <a:cxnLst/>
              <a:rect l="l" t="t" r="r" b="b"/>
              <a:pathLst>
                <a:path w="13627" h="8983" extrusionOk="0">
                  <a:moveTo>
                    <a:pt x="13026" y="1"/>
                  </a:moveTo>
                  <a:cubicBezTo>
                    <a:pt x="12826" y="1"/>
                    <a:pt x="12543" y="76"/>
                    <a:pt x="12142" y="276"/>
                  </a:cubicBezTo>
                  <a:cubicBezTo>
                    <a:pt x="4770" y="4012"/>
                    <a:pt x="0" y="8549"/>
                    <a:pt x="0" y="8549"/>
                  </a:cubicBezTo>
                  <a:lnTo>
                    <a:pt x="100" y="8982"/>
                  </a:lnTo>
                  <a:cubicBezTo>
                    <a:pt x="3103" y="4979"/>
                    <a:pt x="13477" y="676"/>
                    <a:pt x="13477" y="676"/>
                  </a:cubicBezTo>
                  <a:cubicBezTo>
                    <a:pt x="13477" y="676"/>
                    <a:pt x="13627" y="1"/>
                    <a:pt x="1302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4"/>
            <p:cNvSpPr/>
            <p:nvPr/>
          </p:nvSpPr>
          <p:spPr>
            <a:xfrm>
              <a:off x="3350700" y="2836750"/>
              <a:ext cx="76450" cy="26100"/>
            </a:xfrm>
            <a:custGeom>
              <a:avLst/>
              <a:gdLst/>
              <a:ahLst/>
              <a:cxnLst/>
              <a:rect l="l" t="t" r="r" b="b"/>
              <a:pathLst>
                <a:path w="3058" h="1044" extrusionOk="0">
                  <a:moveTo>
                    <a:pt x="1772" y="0"/>
                  </a:moveTo>
                  <a:cubicBezTo>
                    <a:pt x="1109" y="0"/>
                    <a:pt x="434" y="88"/>
                    <a:pt x="434" y="88"/>
                  </a:cubicBezTo>
                  <a:cubicBezTo>
                    <a:pt x="434" y="88"/>
                    <a:pt x="0" y="421"/>
                    <a:pt x="500" y="822"/>
                  </a:cubicBezTo>
                  <a:cubicBezTo>
                    <a:pt x="664" y="973"/>
                    <a:pt x="1026" y="1043"/>
                    <a:pt x="1428" y="1043"/>
                  </a:cubicBezTo>
                  <a:cubicBezTo>
                    <a:pt x="2175" y="1043"/>
                    <a:pt x="3057" y="800"/>
                    <a:pt x="3036" y="388"/>
                  </a:cubicBezTo>
                  <a:cubicBezTo>
                    <a:pt x="3019" y="79"/>
                    <a:pt x="2401" y="0"/>
                    <a:pt x="17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4"/>
            <p:cNvSpPr/>
            <p:nvPr/>
          </p:nvSpPr>
          <p:spPr>
            <a:xfrm>
              <a:off x="3309125" y="2713000"/>
              <a:ext cx="88275" cy="52900"/>
            </a:xfrm>
            <a:custGeom>
              <a:avLst/>
              <a:gdLst/>
              <a:ahLst/>
              <a:cxnLst/>
              <a:rect l="l" t="t" r="r" b="b"/>
              <a:pathLst>
                <a:path w="3531" h="2116" extrusionOk="0">
                  <a:moveTo>
                    <a:pt x="3064" y="1"/>
                  </a:moveTo>
                  <a:lnTo>
                    <a:pt x="3064" y="1"/>
                  </a:lnTo>
                  <a:cubicBezTo>
                    <a:pt x="2364" y="1035"/>
                    <a:pt x="362" y="1435"/>
                    <a:pt x="95" y="1835"/>
                  </a:cubicBezTo>
                  <a:cubicBezTo>
                    <a:pt x="1" y="2011"/>
                    <a:pt x="229" y="2116"/>
                    <a:pt x="599" y="2116"/>
                  </a:cubicBezTo>
                  <a:cubicBezTo>
                    <a:pt x="1142" y="2116"/>
                    <a:pt x="1988" y="1891"/>
                    <a:pt x="2564" y="1335"/>
                  </a:cubicBezTo>
                  <a:cubicBezTo>
                    <a:pt x="3531" y="435"/>
                    <a:pt x="3064" y="1"/>
                    <a:pt x="30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4"/>
            <p:cNvSpPr/>
            <p:nvPr/>
          </p:nvSpPr>
          <p:spPr>
            <a:xfrm>
              <a:off x="3423250" y="2667475"/>
              <a:ext cx="70700" cy="44225"/>
            </a:xfrm>
            <a:custGeom>
              <a:avLst/>
              <a:gdLst/>
              <a:ahLst/>
              <a:cxnLst/>
              <a:rect l="l" t="t" r="r" b="b"/>
              <a:pathLst>
                <a:path w="2828" h="1769" extrusionOk="0">
                  <a:moveTo>
                    <a:pt x="1670" y="1"/>
                  </a:moveTo>
                  <a:cubicBezTo>
                    <a:pt x="1044" y="1"/>
                    <a:pt x="522" y="506"/>
                    <a:pt x="467" y="588"/>
                  </a:cubicBezTo>
                  <a:cubicBezTo>
                    <a:pt x="0" y="854"/>
                    <a:pt x="1101" y="1522"/>
                    <a:pt x="1368" y="1755"/>
                  </a:cubicBezTo>
                  <a:cubicBezTo>
                    <a:pt x="1384" y="1764"/>
                    <a:pt x="1402" y="1768"/>
                    <a:pt x="1423" y="1768"/>
                  </a:cubicBezTo>
                  <a:cubicBezTo>
                    <a:pt x="1791" y="1768"/>
                    <a:pt x="2828" y="435"/>
                    <a:pt x="2102" y="87"/>
                  </a:cubicBezTo>
                  <a:cubicBezTo>
                    <a:pt x="1955" y="26"/>
                    <a:pt x="1810" y="1"/>
                    <a:pt x="16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4"/>
            <p:cNvSpPr/>
            <p:nvPr/>
          </p:nvSpPr>
          <p:spPr>
            <a:xfrm>
              <a:off x="3522475" y="2712500"/>
              <a:ext cx="64075" cy="39225"/>
            </a:xfrm>
            <a:custGeom>
              <a:avLst/>
              <a:gdLst/>
              <a:ahLst/>
              <a:cxnLst/>
              <a:rect l="l" t="t" r="r" b="b"/>
              <a:pathLst>
                <a:path w="2563" h="1569" extrusionOk="0">
                  <a:moveTo>
                    <a:pt x="2143" y="0"/>
                  </a:moveTo>
                  <a:cubicBezTo>
                    <a:pt x="1582" y="0"/>
                    <a:pt x="501" y="521"/>
                    <a:pt x="501" y="521"/>
                  </a:cubicBezTo>
                  <a:cubicBezTo>
                    <a:pt x="1" y="721"/>
                    <a:pt x="901" y="1489"/>
                    <a:pt x="1335" y="1555"/>
                  </a:cubicBezTo>
                  <a:cubicBezTo>
                    <a:pt x="1362" y="1564"/>
                    <a:pt x="1391" y="1569"/>
                    <a:pt x="1421" y="1569"/>
                  </a:cubicBezTo>
                  <a:cubicBezTo>
                    <a:pt x="1843" y="1569"/>
                    <a:pt x="2562" y="748"/>
                    <a:pt x="2469" y="188"/>
                  </a:cubicBezTo>
                  <a:cubicBezTo>
                    <a:pt x="2445" y="52"/>
                    <a:pt x="2320"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4"/>
            <p:cNvSpPr/>
            <p:nvPr/>
          </p:nvSpPr>
          <p:spPr>
            <a:xfrm>
              <a:off x="3564075" y="2786250"/>
              <a:ext cx="56000" cy="38300"/>
            </a:xfrm>
            <a:custGeom>
              <a:avLst/>
              <a:gdLst/>
              <a:ahLst/>
              <a:cxnLst/>
              <a:rect l="l" t="t" r="r" b="b"/>
              <a:pathLst>
                <a:path w="2240" h="1532" extrusionOk="0">
                  <a:moveTo>
                    <a:pt x="271" y="1"/>
                  </a:moveTo>
                  <a:cubicBezTo>
                    <a:pt x="0" y="1"/>
                    <a:pt x="373" y="1216"/>
                    <a:pt x="405" y="1441"/>
                  </a:cubicBezTo>
                  <a:cubicBezTo>
                    <a:pt x="428" y="1503"/>
                    <a:pt x="515" y="1531"/>
                    <a:pt x="636" y="1531"/>
                  </a:cubicBezTo>
                  <a:cubicBezTo>
                    <a:pt x="1032" y="1531"/>
                    <a:pt x="1802" y="1239"/>
                    <a:pt x="2006" y="907"/>
                  </a:cubicBezTo>
                  <a:cubicBezTo>
                    <a:pt x="2239" y="507"/>
                    <a:pt x="305" y="6"/>
                    <a:pt x="305" y="6"/>
                  </a:cubicBezTo>
                  <a:cubicBezTo>
                    <a:pt x="292" y="3"/>
                    <a:pt x="281" y="1"/>
                    <a:pt x="2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4"/>
            <p:cNvSpPr/>
            <p:nvPr/>
          </p:nvSpPr>
          <p:spPr>
            <a:xfrm>
              <a:off x="3546750" y="2869500"/>
              <a:ext cx="47475" cy="32250"/>
            </a:xfrm>
            <a:custGeom>
              <a:avLst/>
              <a:gdLst/>
              <a:ahLst/>
              <a:cxnLst/>
              <a:rect l="l" t="t" r="r" b="b"/>
              <a:pathLst>
                <a:path w="1899" h="1290" extrusionOk="0">
                  <a:moveTo>
                    <a:pt x="648" y="0"/>
                  </a:moveTo>
                  <a:cubicBezTo>
                    <a:pt x="380" y="0"/>
                    <a:pt x="1" y="929"/>
                    <a:pt x="64" y="1179"/>
                  </a:cubicBezTo>
                  <a:cubicBezTo>
                    <a:pt x="102" y="1257"/>
                    <a:pt x="244" y="1289"/>
                    <a:pt x="430" y="1289"/>
                  </a:cubicBezTo>
                  <a:cubicBezTo>
                    <a:pt x="888" y="1289"/>
                    <a:pt x="1613" y="1093"/>
                    <a:pt x="1732" y="879"/>
                  </a:cubicBezTo>
                  <a:cubicBezTo>
                    <a:pt x="1898" y="579"/>
                    <a:pt x="697" y="12"/>
                    <a:pt x="697" y="12"/>
                  </a:cubicBezTo>
                  <a:cubicBezTo>
                    <a:pt x="681" y="4"/>
                    <a:pt x="665" y="0"/>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4"/>
            <p:cNvSpPr/>
            <p:nvPr/>
          </p:nvSpPr>
          <p:spPr>
            <a:xfrm>
              <a:off x="3470725" y="2924800"/>
              <a:ext cx="42600" cy="31600"/>
            </a:xfrm>
            <a:custGeom>
              <a:avLst/>
              <a:gdLst/>
              <a:ahLst/>
              <a:cxnLst/>
              <a:rect l="l" t="t" r="r" b="b"/>
              <a:pathLst>
                <a:path w="1704" h="1264" extrusionOk="0">
                  <a:moveTo>
                    <a:pt x="736" y="0"/>
                  </a:moveTo>
                  <a:cubicBezTo>
                    <a:pt x="487" y="0"/>
                    <a:pt x="336" y="392"/>
                    <a:pt x="136" y="735"/>
                  </a:cubicBezTo>
                  <a:cubicBezTo>
                    <a:pt x="0" y="1088"/>
                    <a:pt x="834" y="1264"/>
                    <a:pt x="1258" y="1264"/>
                  </a:cubicBezTo>
                  <a:cubicBezTo>
                    <a:pt x="1356" y="1264"/>
                    <a:pt x="1433" y="1255"/>
                    <a:pt x="1470" y="1236"/>
                  </a:cubicBezTo>
                  <a:cubicBezTo>
                    <a:pt x="1704" y="1136"/>
                    <a:pt x="870" y="35"/>
                    <a:pt x="870" y="35"/>
                  </a:cubicBezTo>
                  <a:cubicBezTo>
                    <a:pt x="822" y="11"/>
                    <a:pt x="778" y="0"/>
                    <a:pt x="7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4"/>
            <p:cNvSpPr/>
            <p:nvPr/>
          </p:nvSpPr>
          <p:spPr>
            <a:xfrm>
              <a:off x="3396025" y="2954025"/>
              <a:ext cx="52250" cy="25125"/>
            </a:xfrm>
            <a:custGeom>
              <a:avLst/>
              <a:gdLst/>
              <a:ahLst/>
              <a:cxnLst/>
              <a:rect l="l" t="t" r="r" b="b"/>
              <a:pathLst>
                <a:path w="2090" h="1005" extrusionOk="0">
                  <a:moveTo>
                    <a:pt x="1223" y="0"/>
                  </a:moveTo>
                  <a:lnTo>
                    <a:pt x="589" y="400"/>
                  </a:lnTo>
                  <a:cubicBezTo>
                    <a:pt x="0" y="803"/>
                    <a:pt x="1166" y="1004"/>
                    <a:pt x="1630" y="1004"/>
                  </a:cubicBezTo>
                  <a:cubicBezTo>
                    <a:pt x="1665" y="1004"/>
                    <a:pt x="1697" y="1003"/>
                    <a:pt x="1723" y="1001"/>
                  </a:cubicBezTo>
                  <a:cubicBezTo>
                    <a:pt x="2090" y="967"/>
                    <a:pt x="1223" y="0"/>
                    <a:pt x="12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4"/>
            <p:cNvSpPr/>
            <p:nvPr/>
          </p:nvSpPr>
          <p:spPr>
            <a:xfrm>
              <a:off x="3094675" y="2565400"/>
              <a:ext cx="68400" cy="204350"/>
            </a:xfrm>
            <a:custGeom>
              <a:avLst/>
              <a:gdLst/>
              <a:ahLst/>
              <a:cxnLst/>
              <a:rect l="l" t="t" r="r" b="b"/>
              <a:pathLst>
                <a:path w="2736" h="8174" extrusionOk="0">
                  <a:moveTo>
                    <a:pt x="2736" y="1"/>
                  </a:moveTo>
                  <a:lnTo>
                    <a:pt x="2435" y="201"/>
                  </a:lnTo>
                  <a:cubicBezTo>
                    <a:pt x="834" y="3403"/>
                    <a:pt x="0" y="7339"/>
                    <a:pt x="0" y="7339"/>
                  </a:cubicBezTo>
                  <a:lnTo>
                    <a:pt x="401" y="8173"/>
                  </a:lnTo>
                  <a:cubicBezTo>
                    <a:pt x="501" y="4704"/>
                    <a:pt x="2736" y="1"/>
                    <a:pt x="27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54"/>
          <p:cNvGrpSpPr/>
          <p:nvPr/>
        </p:nvGrpSpPr>
        <p:grpSpPr>
          <a:xfrm rot="-2700000" flipH="1">
            <a:off x="6579217" y="3736939"/>
            <a:ext cx="1710409" cy="1128989"/>
            <a:chOff x="-1672325" y="2744238"/>
            <a:chExt cx="1710425" cy="1129000"/>
          </a:xfrm>
        </p:grpSpPr>
        <p:sp>
          <p:nvSpPr>
            <p:cNvPr id="5885" name="Google Shape;5885;p54"/>
            <p:cNvSpPr/>
            <p:nvPr/>
          </p:nvSpPr>
          <p:spPr>
            <a:xfrm>
              <a:off x="-793500" y="3163288"/>
              <a:ext cx="131200" cy="309000"/>
            </a:xfrm>
            <a:custGeom>
              <a:avLst/>
              <a:gdLst/>
              <a:ahLst/>
              <a:cxnLst/>
              <a:rect l="l" t="t" r="r" b="b"/>
              <a:pathLst>
                <a:path w="5248" h="12360" extrusionOk="0">
                  <a:moveTo>
                    <a:pt x="835" y="0"/>
                  </a:moveTo>
                  <a:cubicBezTo>
                    <a:pt x="784" y="0"/>
                    <a:pt x="741" y="36"/>
                    <a:pt x="707" y="112"/>
                  </a:cubicBezTo>
                  <a:cubicBezTo>
                    <a:pt x="707" y="112"/>
                    <a:pt x="698" y="111"/>
                    <a:pt x="683" y="111"/>
                  </a:cubicBezTo>
                  <a:cubicBezTo>
                    <a:pt x="558" y="111"/>
                    <a:pt x="0" y="191"/>
                    <a:pt x="506" y="1680"/>
                  </a:cubicBezTo>
                  <a:cubicBezTo>
                    <a:pt x="1033" y="3324"/>
                    <a:pt x="4023" y="12360"/>
                    <a:pt x="4682" y="12360"/>
                  </a:cubicBezTo>
                  <a:cubicBezTo>
                    <a:pt x="4692" y="12360"/>
                    <a:pt x="4701" y="12358"/>
                    <a:pt x="4709" y="12354"/>
                  </a:cubicBezTo>
                  <a:cubicBezTo>
                    <a:pt x="5247" y="12133"/>
                    <a:pt x="1765"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4"/>
            <p:cNvSpPr/>
            <p:nvPr/>
          </p:nvSpPr>
          <p:spPr>
            <a:xfrm>
              <a:off x="-800025" y="3151438"/>
              <a:ext cx="42550" cy="27275"/>
            </a:xfrm>
            <a:custGeom>
              <a:avLst/>
              <a:gdLst/>
              <a:ahLst/>
              <a:cxnLst/>
              <a:rect l="l" t="t" r="r" b="b"/>
              <a:pathLst>
                <a:path w="1702" h="1091" extrusionOk="0">
                  <a:moveTo>
                    <a:pt x="1037" y="0"/>
                  </a:moveTo>
                  <a:cubicBezTo>
                    <a:pt x="931" y="0"/>
                    <a:pt x="817" y="17"/>
                    <a:pt x="701" y="52"/>
                  </a:cubicBezTo>
                  <a:cubicBezTo>
                    <a:pt x="300" y="119"/>
                    <a:pt x="0" y="453"/>
                    <a:pt x="100" y="753"/>
                  </a:cubicBezTo>
                  <a:cubicBezTo>
                    <a:pt x="150" y="978"/>
                    <a:pt x="407" y="1091"/>
                    <a:pt x="701" y="1091"/>
                  </a:cubicBezTo>
                  <a:cubicBezTo>
                    <a:pt x="799" y="1091"/>
                    <a:pt x="901" y="1078"/>
                    <a:pt x="1001" y="1053"/>
                  </a:cubicBezTo>
                  <a:cubicBezTo>
                    <a:pt x="1435" y="953"/>
                    <a:pt x="1701" y="619"/>
                    <a:pt x="1635" y="319"/>
                  </a:cubicBezTo>
                  <a:cubicBezTo>
                    <a:pt x="1561" y="124"/>
                    <a:pt x="1327"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4"/>
            <p:cNvSpPr/>
            <p:nvPr/>
          </p:nvSpPr>
          <p:spPr>
            <a:xfrm>
              <a:off x="-872575" y="3066438"/>
              <a:ext cx="88425" cy="97150"/>
            </a:xfrm>
            <a:custGeom>
              <a:avLst/>
              <a:gdLst/>
              <a:ahLst/>
              <a:cxnLst/>
              <a:rect l="l" t="t" r="r" b="b"/>
              <a:pathLst>
                <a:path w="3537" h="3886" extrusionOk="0">
                  <a:moveTo>
                    <a:pt x="72" y="1"/>
                  </a:moveTo>
                  <a:cubicBezTo>
                    <a:pt x="45" y="1"/>
                    <a:pt x="21" y="6"/>
                    <a:pt x="0" y="17"/>
                  </a:cubicBezTo>
                  <a:cubicBezTo>
                    <a:pt x="0" y="17"/>
                    <a:pt x="1" y="16"/>
                    <a:pt x="2" y="16"/>
                  </a:cubicBezTo>
                  <a:cubicBezTo>
                    <a:pt x="48" y="16"/>
                    <a:pt x="789" y="79"/>
                    <a:pt x="3403" y="3886"/>
                  </a:cubicBezTo>
                  <a:lnTo>
                    <a:pt x="3536" y="3853"/>
                  </a:lnTo>
                  <a:cubicBezTo>
                    <a:pt x="3536" y="3853"/>
                    <a:pt x="803"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4"/>
            <p:cNvSpPr/>
            <p:nvPr/>
          </p:nvSpPr>
          <p:spPr>
            <a:xfrm>
              <a:off x="-783350" y="3032638"/>
              <a:ext cx="11700" cy="133475"/>
            </a:xfrm>
            <a:custGeom>
              <a:avLst/>
              <a:gdLst/>
              <a:ahLst/>
              <a:cxnLst/>
              <a:rect l="l" t="t" r="r" b="b"/>
              <a:pathLst>
                <a:path w="468" h="5339" extrusionOk="0">
                  <a:moveTo>
                    <a:pt x="467" y="1"/>
                  </a:moveTo>
                  <a:cubicBezTo>
                    <a:pt x="0" y="1"/>
                    <a:pt x="334" y="5338"/>
                    <a:pt x="334" y="5338"/>
                  </a:cubicBezTo>
                  <a:lnTo>
                    <a:pt x="434" y="5338"/>
                  </a:lnTo>
                  <a:cubicBezTo>
                    <a:pt x="34" y="234"/>
                    <a:pt x="467" y="1"/>
                    <a:pt x="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4"/>
            <p:cNvSpPr/>
            <p:nvPr/>
          </p:nvSpPr>
          <p:spPr>
            <a:xfrm>
              <a:off x="-1082275" y="3187713"/>
              <a:ext cx="310900" cy="33825"/>
            </a:xfrm>
            <a:custGeom>
              <a:avLst/>
              <a:gdLst/>
              <a:ahLst/>
              <a:cxnLst/>
              <a:rect l="l" t="t" r="r" b="b"/>
              <a:pathLst>
                <a:path w="12436" h="1353" extrusionOk="0">
                  <a:moveTo>
                    <a:pt x="9335" y="0"/>
                  </a:moveTo>
                  <a:cubicBezTo>
                    <a:pt x="7484" y="0"/>
                    <a:pt x="2050" y="46"/>
                    <a:pt x="783" y="569"/>
                  </a:cubicBezTo>
                  <a:cubicBezTo>
                    <a:pt x="1" y="912"/>
                    <a:pt x="134" y="999"/>
                    <a:pt x="475" y="999"/>
                  </a:cubicBezTo>
                  <a:cubicBezTo>
                    <a:pt x="832" y="999"/>
                    <a:pt x="1417" y="903"/>
                    <a:pt x="1417" y="903"/>
                  </a:cubicBezTo>
                  <a:cubicBezTo>
                    <a:pt x="1417" y="903"/>
                    <a:pt x="3885" y="180"/>
                    <a:pt x="6674" y="180"/>
                  </a:cubicBezTo>
                  <a:cubicBezTo>
                    <a:pt x="7947" y="180"/>
                    <a:pt x="9287" y="330"/>
                    <a:pt x="10490" y="770"/>
                  </a:cubicBezTo>
                  <a:lnTo>
                    <a:pt x="9956" y="2"/>
                  </a:lnTo>
                  <a:cubicBezTo>
                    <a:pt x="9956" y="2"/>
                    <a:pt x="9725" y="0"/>
                    <a:pt x="9335" y="0"/>
                  </a:cubicBezTo>
                  <a:close/>
                  <a:moveTo>
                    <a:pt x="10790" y="669"/>
                  </a:moveTo>
                  <a:lnTo>
                    <a:pt x="10490" y="770"/>
                  </a:lnTo>
                  <a:cubicBezTo>
                    <a:pt x="11709" y="1204"/>
                    <a:pt x="12183" y="1353"/>
                    <a:pt x="12263" y="1353"/>
                  </a:cubicBezTo>
                  <a:cubicBezTo>
                    <a:pt x="12435" y="1353"/>
                    <a:pt x="10790" y="669"/>
                    <a:pt x="10790" y="669"/>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4"/>
            <p:cNvSpPr/>
            <p:nvPr/>
          </p:nvSpPr>
          <p:spPr>
            <a:xfrm>
              <a:off x="-1672325" y="3101563"/>
              <a:ext cx="1050775" cy="771675"/>
            </a:xfrm>
            <a:custGeom>
              <a:avLst/>
              <a:gdLst/>
              <a:ahLst/>
              <a:cxnLst/>
              <a:rect l="l" t="t" r="r" b="b"/>
              <a:pathLst>
                <a:path w="42031" h="30867" extrusionOk="0">
                  <a:moveTo>
                    <a:pt x="20260" y="0"/>
                  </a:moveTo>
                  <a:cubicBezTo>
                    <a:pt x="18543" y="0"/>
                    <a:pt x="16811" y="163"/>
                    <a:pt x="15145" y="546"/>
                  </a:cubicBezTo>
                  <a:cubicBezTo>
                    <a:pt x="5738" y="2714"/>
                    <a:pt x="1" y="9419"/>
                    <a:pt x="1202" y="11954"/>
                  </a:cubicBezTo>
                  <a:cubicBezTo>
                    <a:pt x="2402" y="14490"/>
                    <a:pt x="4204" y="14656"/>
                    <a:pt x="4737" y="15891"/>
                  </a:cubicBezTo>
                  <a:cubicBezTo>
                    <a:pt x="5304" y="17091"/>
                    <a:pt x="6705" y="16925"/>
                    <a:pt x="9374" y="17425"/>
                  </a:cubicBezTo>
                  <a:cubicBezTo>
                    <a:pt x="12043" y="17925"/>
                    <a:pt x="11876" y="19060"/>
                    <a:pt x="15078" y="19660"/>
                  </a:cubicBezTo>
                  <a:cubicBezTo>
                    <a:pt x="16641" y="19966"/>
                    <a:pt x="17971" y="20195"/>
                    <a:pt x="19251" y="20195"/>
                  </a:cubicBezTo>
                  <a:cubicBezTo>
                    <a:pt x="20621" y="20195"/>
                    <a:pt x="21935" y="19933"/>
                    <a:pt x="23417" y="19226"/>
                  </a:cubicBezTo>
                  <a:lnTo>
                    <a:pt x="23417" y="19226"/>
                  </a:lnTo>
                  <a:cubicBezTo>
                    <a:pt x="23417" y="19226"/>
                    <a:pt x="21583" y="20928"/>
                    <a:pt x="22217" y="23930"/>
                  </a:cubicBezTo>
                  <a:cubicBezTo>
                    <a:pt x="22850" y="26965"/>
                    <a:pt x="24151" y="28633"/>
                    <a:pt x="26253" y="29567"/>
                  </a:cubicBezTo>
                  <a:cubicBezTo>
                    <a:pt x="27941" y="30279"/>
                    <a:pt x="29337" y="30866"/>
                    <a:pt x="31679" y="30866"/>
                  </a:cubicBezTo>
                  <a:cubicBezTo>
                    <a:pt x="32298" y="30866"/>
                    <a:pt x="32984" y="30825"/>
                    <a:pt x="33758" y="30735"/>
                  </a:cubicBezTo>
                  <a:cubicBezTo>
                    <a:pt x="37461" y="30301"/>
                    <a:pt x="42031" y="26265"/>
                    <a:pt x="41364" y="23830"/>
                  </a:cubicBezTo>
                  <a:cubicBezTo>
                    <a:pt x="40696" y="21428"/>
                    <a:pt x="40430" y="18993"/>
                    <a:pt x="40430" y="18993"/>
                  </a:cubicBezTo>
                  <a:lnTo>
                    <a:pt x="35659" y="3482"/>
                  </a:lnTo>
                  <a:cubicBezTo>
                    <a:pt x="35659" y="3482"/>
                    <a:pt x="31523" y="1580"/>
                    <a:pt x="26153" y="580"/>
                  </a:cubicBezTo>
                  <a:cubicBezTo>
                    <a:pt x="25419" y="446"/>
                    <a:pt x="24718" y="313"/>
                    <a:pt x="24018" y="246"/>
                  </a:cubicBezTo>
                  <a:cubicBezTo>
                    <a:pt x="22796" y="90"/>
                    <a:pt x="21532" y="0"/>
                    <a:pt x="2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4"/>
            <p:cNvSpPr/>
            <p:nvPr/>
          </p:nvSpPr>
          <p:spPr>
            <a:xfrm>
              <a:off x="-1061050" y="3219438"/>
              <a:ext cx="416150" cy="575450"/>
            </a:xfrm>
            <a:custGeom>
              <a:avLst/>
              <a:gdLst/>
              <a:ahLst/>
              <a:cxnLst/>
              <a:rect l="l" t="t" r="r" b="b"/>
              <a:pathLst>
                <a:path w="16646" h="23018" extrusionOk="0">
                  <a:moveTo>
                    <a:pt x="11242" y="1"/>
                  </a:moveTo>
                  <a:cubicBezTo>
                    <a:pt x="9974" y="1602"/>
                    <a:pt x="3236" y="8240"/>
                    <a:pt x="1435" y="10008"/>
                  </a:cubicBezTo>
                  <a:cubicBezTo>
                    <a:pt x="1135" y="10242"/>
                    <a:pt x="968" y="10408"/>
                    <a:pt x="968" y="10408"/>
                  </a:cubicBezTo>
                  <a:cubicBezTo>
                    <a:pt x="968" y="10408"/>
                    <a:pt x="0" y="14745"/>
                    <a:pt x="968" y="15612"/>
                  </a:cubicBezTo>
                  <a:cubicBezTo>
                    <a:pt x="1935" y="16513"/>
                    <a:pt x="934" y="17880"/>
                    <a:pt x="934" y="18381"/>
                  </a:cubicBezTo>
                  <a:cubicBezTo>
                    <a:pt x="934" y="18881"/>
                    <a:pt x="2602" y="19415"/>
                    <a:pt x="2202" y="20549"/>
                  </a:cubicBezTo>
                  <a:cubicBezTo>
                    <a:pt x="2127" y="20744"/>
                    <a:pt x="2126" y="20822"/>
                    <a:pt x="2178" y="20822"/>
                  </a:cubicBezTo>
                  <a:cubicBezTo>
                    <a:pt x="2378" y="20822"/>
                    <a:pt x="3369" y="19670"/>
                    <a:pt x="4010" y="19670"/>
                  </a:cubicBezTo>
                  <a:cubicBezTo>
                    <a:pt x="4168" y="19670"/>
                    <a:pt x="4305" y="19740"/>
                    <a:pt x="4404" y="19915"/>
                  </a:cubicBezTo>
                  <a:cubicBezTo>
                    <a:pt x="4971" y="21016"/>
                    <a:pt x="4604" y="21750"/>
                    <a:pt x="4604" y="21750"/>
                  </a:cubicBezTo>
                  <a:cubicBezTo>
                    <a:pt x="4604" y="21750"/>
                    <a:pt x="5004" y="21463"/>
                    <a:pt x="5451" y="21463"/>
                  </a:cubicBezTo>
                  <a:cubicBezTo>
                    <a:pt x="5810" y="21463"/>
                    <a:pt x="6201" y="21648"/>
                    <a:pt x="6438" y="22317"/>
                  </a:cubicBezTo>
                  <a:cubicBezTo>
                    <a:pt x="6438" y="22317"/>
                    <a:pt x="7495" y="21433"/>
                    <a:pt x="8377" y="21433"/>
                  </a:cubicBezTo>
                  <a:cubicBezTo>
                    <a:pt x="8592" y="21433"/>
                    <a:pt x="8797" y="21486"/>
                    <a:pt x="8974" y="21616"/>
                  </a:cubicBezTo>
                  <a:cubicBezTo>
                    <a:pt x="9908" y="22317"/>
                    <a:pt x="10074" y="23017"/>
                    <a:pt x="10074" y="23017"/>
                  </a:cubicBezTo>
                  <a:cubicBezTo>
                    <a:pt x="10074" y="23017"/>
                    <a:pt x="10575" y="19548"/>
                    <a:pt x="12443" y="19281"/>
                  </a:cubicBezTo>
                  <a:cubicBezTo>
                    <a:pt x="12598" y="19261"/>
                    <a:pt x="12742" y="19251"/>
                    <a:pt x="12875" y="19251"/>
                  </a:cubicBezTo>
                  <a:cubicBezTo>
                    <a:pt x="14250" y="19251"/>
                    <a:pt x="14447" y="20263"/>
                    <a:pt x="14477" y="20416"/>
                  </a:cubicBezTo>
                  <a:cubicBezTo>
                    <a:pt x="14444" y="20249"/>
                    <a:pt x="14311" y="18681"/>
                    <a:pt x="14944" y="18014"/>
                  </a:cubicBezTo>
                  <a:cubicBezTo>
                    <a:pt x="15612" y="17347"/>
                    <a:pt x="16646" y="18047"/>
                    <a:pt x="15912" y="16579"/>
                  </a:cubicBezTo>
                  <a:cubicBezTo>
                    <a:pt x="15078" y="15045"/>
                    <a:pt x="14277" y="12543"/>
                    <a:pt x="13744" y="9875"/>
                  </a:cubicBezTo>
                  <a:cubicBezTo>
                    <a:pt x="12710" y="5905"/>
                    <a:pt x="11776" y="1602"/>
                    <a:pt x="1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4"/>
            <p:cNvSpPr/>
            <p:nvPr/>
          </p:nvSpPr>
          <p:spPr>
            <a:xfrm>
              <a:off x="-1599450" y="3146413"/>
              <a:ext cx="811950" cy="413350"/>
            </a:xfrm>
            <a:custGeom>
              <a:avLst/>
              <a:gdLst/>
              <a:ahLst/>
              <a:cxnLst/>
              <a:rect l="l" t="t" r="r" b="b"/>
              <a:pathLst>
                <a:path w="32478" h="16534" extrusionOk="0">
                  <a:moveTo>
                    <a:pt x="19011" y="1"/>
                  </a:moveTo>
                  <a:cubicBezTo>
                    <a:pt x="16288" y="1"/>
                    <a:pt x="13492" y="357"/>
                    <a:pt x="10996" y="1354"/>
                  </a:cubicBezTo>
                  <a:cubicBezTo>
                    <a:pt x="9828" y="1854"/>
                    <a:pt x="8727" y="2488"/>
                    <a:pt x="7693" y="3322"/>
                  </a:cubicBezTo>
                  <a:cubicBezTo>
                    <a:pt x="0" y="9681"/>
                    <a:pt x="5808" y="13733"/>
                    <a:pt x="8993" y="13733"/>
                  </a:cubicBezTo>
                  <a:cubicBezTo>
                    <a:pt x="9233" y="13733"/>
                    <a:pt x="9458" y="13710"/>
                    <a:pt x="9661" y="13663"/>
                  </a:cubicBezTo>
                  <a:cubicBezTo>
                    <a:pt x="10159" y="13550"/>
                    <a:pt x="10552" y="13502"/>
                    <a:pt x="10866" y="13502"/>
                  </a:cubicBezTo>
                  <a:cubicBezTo>
                    <a:pt x="12404" y="13502"/>
                    <a:pt x="12043" y="14653"/>
                    <a:pt x="12764" y="14931"/>
                  </a:cubicBezTo>
                  <a:cubicBezTo>
                    <a:pt x="12854" y="14965"/>
                    <a:pt x="12950" y="14981"/>
                    <a:pt x="13049" y="14981"/>
                  </a:cubicBezTo>
                  <a:cubicBezTo>
                    <a:pt x="13732" y="14981"/>
                    <a:pt x="14606" y="14269"/>
                    <a:pt x="15357" y="14269"/>
                  </a:cubicBezTo>
                  <a:cubicBezTo>
                    <a:pt x="15547" y="14269"/>
                    <a:pt x="15730" y="14315"/>
                    <a:pt x="15899" y="14430"/>
                  </a:cubicBezTo>
                  <a:cubicBezTo>
                    <a:pt x="16800" y="15031"/>
                    <a:pt x="15365" y="16465"/>
                    <a:pt x="17434" y="16532"/>
                  </a:cubicBezTo>
                  <a:cubicBezTo>
                    <a:pt x="17449" y="16533"/>
                    <a:pt x="17465" y="16533"/>
                    <a:pt x="17480" y="16533"/>
                  </a:cubicBezTo>
                  <a:cubicBezTo>
                    <a:pt x="18399" y="16533"/>
                    <a:pt x="20275" y="14655"/>
                    <a:pt x="22571" y="12262"/>
                  </a:cubicBezTo>
                  <a:cubicBezTo>
                    <a:pt x="25506" y="9126"/>
                    <a:pt x="29142" y="5090"/>
                    <a:pt x="32144" y="2855"/>
                  </a:cubicBezTo>
                  <a:cubicBezTo>
                    <a:pt x="32277" y="2788"/>
                    <a:pt x="32411" y="2688"/>
                    <a:pt x="32478" y="2655"/>
                  </a:cubicBezTo>
                  <a:cubicBezTo>
                    <a:pt x="32411" y="2422"/>
                    <a:pt x="32311" y="2288"/>
                    <a:pt x="32244" y="2255"/>
                  </a:cubicBezTo>
                  <a:cubicBezTo>
                    <a:pt x="32244" y="2255"/>
                    <a:pt x="25858" y="1"/>
                    <a:pt x="190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4"/>
            <p:cNvSpPr/>
            <p:nvPr/>
          </p:nvSpPr>
          <p:spPr>
            <a:xfrm>
              <a:off x="-786700" y="3210038"/>
              <a:ext cx="9075" cy="9425"/>
            </a:xfrm>
            <a:custGeom>
              <a:avLst/>
              <a:gdLst/>
              <a:ahLst/>
              <a:cxnLst/>
              <a:rect l="l" t="t" r="r" b="b"/>
              <a:pathLst>
                <a:path w="363" h="377" extrusionOk="0">
                  <a:moveTo>
                    <a:pt x="282" y="1"/>
                  </a:moveTo>
                  <a:cubicBezTo>
                    <a:pt x="237" y="1"/>
                    <a:pt x="145" y="38"/>
                    <a:pt x="1" y="110"/>
                  </a:cubicBezTo>
                  <a:cubicBezTo>
                    <a:pt x="68" y="210"/>
                    <a:pt x="68" y="277"/>
                    <a:pt x="101" y="377"/>
                  </a:cubicBezTo>
                  <a:cubicBezTo>
                    <a:pt x="293" y="120"/>
                    <a:pt x="363" y="1"/>
                    <a:pt x="282" y="1"/>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4"/>
            <p:cNvSpPr/>
            <p:nvPr/>
          </p:nvSpPr>
          <p:spPr>
            <a:xfrm>
              <a:off x="-1451325" y="3213038"/>
              <a:ext cx="666325" cy="290800"/>
            </a:xfrm>
            <a:custGeom>
              <a:avLst/>
              <a:gdLst/>
              <a:ahLst/>
              <a:cxnLst/>
              <a:rect l="l" t="t" r="r" b="b"/>
              <a:pathLst>
                <a:path w="26653" h="11632" extrusionOk="0">
                  <a:moveTo>
                    <a:pt x="25789" y="0"/>
                  </a:moveTo>
                  <a:cubicBezTo>
                    <a:pt x="22427" y="0"/>
                    <a:pt x="19191" y="1028"/>
                    <a:pt x="16579" y="1858"/>
                  </a:cubicBezTo>
                  <a:cubicBezTo>
                    <a:pt x="15411" y="2258"/>
                    <a:pt x="14311" y="2592"/>
                    <a:pt x="13343" y="2792"/>
                  </a:cubicBezTo>
                  <a:cubicBezTo>
                    <a:pt x="12538" y="2934"/>
                    <a:pt x="11968" y="2975"/>
                    <a:pt x="11502" y="2975"/>
                  </a:cubicBezTo>
                  <a:cubicBezTo>
                    <a:pt x="11312" y="2975"/>
                    <a:pt x="11139" y="2969"/>
                    <a:pt x="10975" y="2959"/>
                  </a:cubicBezTo>
                  <a:cubicBezTo>
                    <a:pt x="10797" y="2953"/>
                    <a:pt x="10625" y="2947"/>
                    <a:pt x="10450" y="2947"/>
                  </a:cubicBezTo>
                  <a:cubicBezTo>
                    <a:pt x="9574" y="2947"/>
                    <a:pt x="8601" y="3109"/>
                    <a:pt x="6238" y="4360"/>
                  </a:cubicBezTo>
                  <a:cubicBezTo>
                    <a:pt x="1835" y="6662"/>
                    <a:pt x="0" y="11598"/>
                    <a:pt x="0" y="11632"/>
                  </a:cubicBezTo>
                  <a:lnTo>
                    <a:pt x="1235" y="10998"/>
                  </a:lnTo>
                  <a:cubicBezTo>
                    <a:pt x="1301" y="10965"/>
                    <a:pt x="2068" y="6862"/>
                    <a:pt x="6405" y="4693"/>
                  </a:cubicBezTo>
                  <a:cubicBezTo>
                    <a:pt x="8756" y="3475"/>
                    <a:pt x="9664" y="3316"/>
                    <a:pt x="10497" y="3316"/>
                  </a:cubicBezTo>
                  <a:cubicBezTo>
                    <a:pt x="10645" y="3316"/>
                    <a:pt x="10791" y="3321"/>
                    <a:pt x="10941" y="3326"/>
                  </a:cubicBezTo>
                  <a:cubicBezTo>
                    <a:pt x="11075" y="3326"/>
                    <a:pt x="11212" y="3327"/>
                    <a:pt x="11357" y="3327"/>
                  </a:cubicBezTo>
                  <a:cubicBezTo>
                    <a:pt x="11865" y="3327"/>
                    <a:pt x="12476" y="3307"/>
                    <a:pt x="13410" y="3126"/>
                  </a:cubicBezTo>
                  <a:cubicBezTo>
                    <a:pt x="14377" y="2926"/>
                    <a:pt x="15511" y="2525"/>
                    <a:pt x="16712" y="2158"/>
                  </a:cubicBezTo>
                  <a:cubicBezTo>
                    <a:pt x="19327" y="1349"/>
                    <a:pt x="22581" y="307"/>
                    <a:pt x="25932" y="307"/>
                  </a:cubicBezTo>
                  <a:cubicBezTo>
                    <a:pt x="26172" y="307"/>
                    <a:pt x="26412" y="312"/>
                    <a:pt x="26653" y="324"/>
                  </a:cubicBezTo>
                  <a:lnTo>
                    <a:pt x="26653" y="23"/>
                  </a:lnTo>
                  <a:cubicBezTo>
                    <a:pt x="26364" y="8"/>
                    <a:pt x="26076" y="0"/>
                    <a:pt x="25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4"/>
            <p:cNvSpPr/>
            <p:nvPr/>
          </p:nvSpPr>
          <p:spPr>
            <a:xfrm>
              <a:off x="-1372950" y="3287838"/>
              <a:ext cx="214350" cy="241850"/>
            </a:xfrm>
            <a:custGeom>
              <a:avLst/>
              <a:gdLst/>
              <a:ahLst/>
              <a:cxnLst/>
              <a:rect l="l" t="t" r="r" b="b"/>
              <a:pathLst>
                <a:path w="8574" h="9674" extrusionOk="0">
                  <a:moveTo>
                    <a:pt x="8340" y="0"/>
                  </a:moveTo>
                  <a:cubicBezTo>
                    <a:pt x="8273" y="34"/>
                    <a:pt x="6839" y="3503"/>
                    <a:pt x="3904" y="5437"/>
                  </a:cubicBezTo>
                  <a:cubicBezTo>
                    <a:pt x="902" y="7372"/>
                    <a:pt x="34" y="9607"/>
                    <a:pt x="1" y="9674"/>
                  </a:cubicBezTo>
                  <a:lnTo>
                    <a:pt x="2569" y="9140"/>
                  </a:lnTo>
                  <a:cubicBezTo>
                    <a:pt x="2569" y="9140"/>
                    <a:pt x="1102" y="7606"/>
                    <a:pt x="4070" y="5671"/>
                  </a:cubicBezTo>
                  <a:cubicBezTo>
                    <a:pt x="7073" y="3703"/>
                    <a:pt x="8574" y="167"/>
                    <a:pt x="8574" y="134"/>
                  </a:cubicBezTo>
                  <a:lnTo>
                    <a:pt x="83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4"/>
            <p:cNvSpPr/>
            <p:nvPr/>
          </p:nvSpPr>
          <p:spPr>
            <a:xfrm>
              <a:off x="-1155275" y="3253638"/>
              <a:ext cx="140950" cy="316450"/>
            </a:xfrm>
            <a:custGeom>
              <a:avLst/>
              <a:gdLst/>
              <a:ahLst/>
              <a:cxnLst/>
              <a:rect l="l" t="t" r="r" b="b"/>
              <a:pathLst>
                <a:path w="5638" h="12658" extrusionOk="0">
                  <a:moveTo>
                    <a:pt x="5404" y="1"/>
                  </a:moveTo>
                  <a:cubicBezTo>
                    <a:pt x="5204" y="201"/>
                    <a:pt x="667" y="5038"/>
                    <a:pt x="200" y="9007"/>
                  </a:cubicBezTo>
                  <a:cubicBezTo>
                    <a:pt x="0" y="10808"/>
                    <a:pt x="167" y="11976"/>
                    <a:pt x="734" y="12409"/>
                  </a:cubicBezTo>
                  <a:cubicBezTo>
                    <a:pt x="984" y="12618"/>
                    <a:pt x="1221" y="12657"/>
                    <a:pt x="1372" y="12657"/>
                  </a:cubicBezTo>
                  <a:cubicBezTo>
                    <a:pt x="1463" y="12657"/>
                    <a:pt x="1522" y="12643"/>
                    <a:pt x="1535" y="12643"/>
                  </a:cubicBezTo>
                  <a:lnTo>
                    <a:pt x="1501" y="12343"/>
                  </a:lnTo>
                  <a:cubicBezTo>
                    <a:pt x="1501" y="12343"/>
                    <a:pt x="1768" y="11976"/>
                    <a:pt x="1535" y="11742"/>
                  </a:cubicBezTo>
                  <a:cubicBezTo>
                    <a:pt x="1201" y="11475"/>
                    <a:pt x="234" y="11175"/>
                    <a:pt x="500" y="9040"/>
                  </a:cubicBezTo>
                  <a:cubicBezTo>
                    <a:pt x="967" y="5204"/>
                    <a:pt x="5571" y="234"/>
                    <a:pt x="5637" y="201"/>
                  </a:cubicBezTo>
                  <a:lnTo>
                    <a:pt x="54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4"/>
            <p:cNvSpPr/>
            <p:nvPr/>
          </p:nvSpPr>
          <p:spPr>
            <a:xfrm>
              <a:off x="-1517200" y="3251138"/>
              <a:ext cx="254375" cy="187650"/>
            </a:xfrm>
            <a:custGeom>
              <a:avLst/>
              <a:gdLst/>
              <a:ahLst/>
              <a:cxnLst/>
              <a:rect l="l" t="t" r="r" b="b"/>
              <a:pathLst>
                <a:path w="10175" h="7506" extrusionOk="0">
                  <a:moveTo>
                    <a:pt x="10107" y="0"/>
                  </a:moveTo>
                  <a:cubicBezTo>
                    <a:pt x="3936" y="1602"/>
                    <a:pt x="33" y="6739"/>
                    <a:pt x="0" y="6772"/>
                  </a:cubicBezTo>
                  <a:lnTo>
                    <a:pt x="601" y="7506"/>
                  </a:lnTo>
                  <a:cubicBezTo>
                    <a:pt x="634" y="7473"/>
                    <a:pt x="4103" y="1835"/>
                    <a:pt x="10174" y="267"/>
                  </a:cubicBezTo>
                  <a:lnTo>
                    <a:pt x="10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4"/>
            <p:cNvSpPr/>
            <p:nvPr/>
          </p:nvSpPr>
          <p:spPr>
            <a:xfrm>
              <a:off x="-1527225" y="3196088"/>
              <a:ext cx="306075" cy="165150"/>
            </a:xfrm>
            <a:custGeom>
              <a:avLst/>
              <a:gdLst/>
              <a:ahLst/>
              <a:cxnLst/>
              <a:rect l="l" t="t" r="r" b="b"/>
              <a:pathLst>
                <a:path w="12243" h="6606" extrusionOk="0">
                  <a:moveTo>
                    <a:pt x="12210" y="1"/>
                  </a:moveTo>
                  <a:cubicBezTo>
                    <a:pt x="5838" y="635"/>
                    <a:pt x="34" y="5472"/>
                    <a:pt x="1" y="5505"/>
                  </a:cubicBezTo>
                  <a:lnTo>
                    <a:pt x="101" y="6606"/>
                  </a:lnTo>
                  <a:cubicBezTo>
                    <a:pt x="168" y="6539"/>
                    <a:pt x="5938" y="935"/>
                    <a:pt x="12243" y="301"/>
                  </a:cubicBezTo>
                  <a:lnTo>
                    <a:pt x="122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4"/>
            <p:cNvSpPr/>
            <p:nvPr/>
          </p:nvSpPr>
          <p:spPr>
            <a:xfrm>
              <a:off x="-1406300" y="3165663"/>
              <a:ext cx="223525" cy="49650"/>
            </a:xfrm>
            <a:custGeom>
              <a:avLst/>
              <a:gdLst/>
              <a:ahLst/>
              <a:cxnLst/>
              <a:rect l="l" t="t" r="r" b="b"/>
              <a:pathLst>
                <a:path w="8941" h="1986" extrusionOk="0">
                  <a:moveTo>
                    <a:pt x="7514" y="0"/>
                  </a:moveTo>
                  <a:cubicBezTo>
                    <a:pt x="4561" y="0"/>
                    <a:pt x="839" y="856"/>
                    <a:pt x="668" y="884"/>
                  </a:cubicBezTo>
                  <a:lnTo>
                    <a:pt x="1" y="1985"/>
                  </a:lnTo>
                  <a:cubicBezTo>
                    <a:pt x="31" y="1985"/>
                    <a:pt x="4913" y="331"/>
                    <a:pt x="8031" y="331"/>
                  </a:cubicBezTo>
                  <a:cubicBezTo>
                    <a:pt x="8343" y="331"/>
                    <a:pt x="8637" y="348"/>
                    <a:pt x="8907" y="384"/>
                  </a:cubicBezTo>
                  <a:lnTo>
                    <a:pt x="8940" y="84"/>
                  </a:lnTo>
                  <a:cubicBezTo>
                    <a:pt x="8502" y="25"/>
                    <a:pt x="8019" y="0"/>
                    <a:pt x="7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4"/>
            <p:cNvSpPr/>
            <p:nvPr/>
          </p:nvSpPr>
          <p:spPr>
            <a:xfrm>
              <a:off x="-1280375" y="3137713"/>
              <a:ext cx="218525" cy="170150"/>
            </a:xfrm>
            <a:custGeom>
              <a:avLst/>
              <a:gdLst/>
              <a:ahLst/>
              <a:cxnLst/>
              <a:rect l="l" t="t" r="r" b="b"/>
              <a:pathLst>
                <a:path w="8741" h="6806" extrusionOk="0">
                  <a:moveTo>
                    <a:pt x="4737" y="1168"/>
                  </a:moveTo>
                  <a:lnTo>
                    <a:pt x="4737" y="1168"/>
                  </a:lnTo>
                  <a:cubicBezTo>
                    <a:pt x="3870" y="1502"/>
                    <a:pt x="3636" y="1769"/>
                    <a:pt x="3536" y="2002"/>
                  </a:cubicBezTo>
                  <a:cubicBezTo>
                    <a:pt x="3403" y="2269"/>
                    <a:pt x="3536" y="2469"/>
                    <a:pt x="3570" y="2569"/>
                  </a:cubicBezTo>
                  <a:cubicBezTo>
                    <a:pt x="3603" y="2636"/>
                    <a:pt x="3603" y="2669"/>
                    <a:pt x="3603" y="2703"/>
                  </a:cubicBezTo>
                  <a:cubicBezTo>
                    <a:pt x="3703" y="3036"/>
                    <a:pt x="3036" y="3670"/>
                    <a:pt x="2336" y="4337"/>
                  </a:cubicBezTo>
                  <a:cubicBezTo>
                    <a:pt x="2069" y="4571"/>
                    <a:pt x="1935" y="4838"/>
                    <a:pt x="2002" y="5138"/>
                  </a:cubicBezTo>
                  <a:cubicBezTo>
                    <a:pt x="2035" y="5538"/>
                    <a:pt x="2369" y="5872"/>
                    <a:pt x="2569" y="6039"/>
                  </a:cubicBezTo>
                  <a:lnTo>
                    <a:pt x="1035" y="6572"/>
                  </a:lnTo>
                  <a:lnTo>
                    <a:pt x="434" y="5905"/>
                  </a:lnTo>
                  <a:cubicBezTo>
                    <a:pt x="234" y="5672"/>
                    <a:pt x="367" y="5305"/>
                    <a:pt x="634" y="4871"/>
                  </a:cubicBezTo>
                  <a:cubicBezTo>
                    <a:pt x="634" y="4838"/>
                    <a:pt x="668" y="4804"/>
                    <a:pt x="668" y="4804"/>
                  </a:cubicBezTo>
                  <a:cubicBezTo>
                    <a:pt x="1001" y="4304"/>
                    <a:pt x="1468" y="3804"/>
                    <a:pt x="1702" y="3537"/>
                  </a:cubicBezTo>
                  <a:lnTo>
                    <a:pt x="1735" y="3503"/>
                  </a:lnTo>
                  <a:lnTo>
                    <a:pt x="1735" y="3403"/>
                  </a:lnTo>
                  <a:cubicBezTo>
                    <a:pt x="1702" y="3170"/>
                    <a:pt x="1735" y="2903"/>
                    <a:pt x="1869" y="2703"/>
                  </a:cubicBezTo>
                  <a:lnTo>
                    <a:pt x="1902" y="2669"/>
                  </a:lnTo>
                  <a:cubicBezTo>
                    <a:pt x="1935" y="2569"/>
                    <a:pt x="2035" y="2503"/>
                    <a:pt x="2102" y="2403"/>
                  </a:cubicBezTo>
                  <a:cubicBezTo>
                    <a:pt x="2502" y="2069"/>
                    <a:pt x="3036" y="1802"/>
                    <a:pt x="3603" y="1535"/>
                  </a:cubicBezTo>
                  <a:cubicBezTo>
                    <a:pt x="3703" y="1502"/>
                    <a:pt x="3770" y="1502"/>
                    <a:pt x="3837" y="1469"/>
                  </a:cubicBezTo>
                  <a:cubicBezTo>
                    <a:pt x="4103" y="1335"/>
                    <a:pt x="4437" y="1235"/>
                    <a:pt x="4737" y="1168"/>
                  </a:cubicBezTo>
                  <a:close/>
                  <a:moveTo>
                    <a:pt x="8407" y="1"/>
                  </a:moveTo>
                  <a:lnTo>
                    <a:pt x="7372" y="168"/>
                  </a:lnTo>
                  <a:cubicBezTo>
                    <a:pt x="7306" y="268"/>
                    <a:pt x="7039" y="301"/>
                    <a:pt x="6639" y="368"/>
                  </a:cubicBezTo>
                  <a:cubicBezTo>
                    <a:pt x="5871" y="501"/>
                    <a:pt x="4704" y="801"/>
                    <a:pt x="3670" y="1168"/>
                  </a:cubicBezTo>
                  <a:cubicBezTo>
                    <a:pt x="3470" y="1235"/>
                    <a:pt x="3236" y="1335"/>
                    <a:pt x="3069" y="1435"/>
                  </a:cubicBezTo>
                  <a:cubicBezTo>
                    <a:pt x="2536" y="1669"/>
                    <a:pt x="2069" y="2002"/>
                    <a:pt x="1802" y="2369"/>
                  </a:cubicBezTo>
                  <a:lnTo>
                    <a:pt x="1735" y="2436"/>
                  </a:lnTo>
                  <a:cubicBezTo>
                    <a:pt x="1668" y="2503"/>
                    <a:pt x="1635" y="2603"/>
                    <a:pt x="1568" y="2669"/>
                  </a:cubicBezTo>
                  <a:cubicBezTo>
                    <a:pt x="1502" y="2870"/>
                    <a:pt x="1468" y="3103"/>
                    <a:pt x="1502" y="3303"/>
                  </a:cubicBezTo>
                  <a:cubicBezTo>
                    <a:pt x="1335" y="3470"/>
                    <a:pt x="834" y="4004"/>
                    <a:pt x="468" y="4537"/>
                  </a:cubicBezTo>
                  <a:cubicBezTo>
                    <a:pt x="367" y="4671"/>
                    <a:pt x="334" y="4804"/>
                    <a:pt x="234" y="4871"/>
                  </a:cubicBezTo>
                  <a:cubicBezTo>
                    <a:pt x="34" y="5305"/>
                    <a:pt x="1" y="5705"/>
                    <a:pt x="234" y="6005"/>
                  </a:cubicBezTo>
                  <a:lnTo>
                    <a:pt x="801" y="6606"/>
                  </a:lnTo>
                  <a:lnTo>
                    <a:pt x="1001" y="6806"/>
                  </a:lnTo>
                  <a:lnTo>
                    <a:pt x="1068" y="6772"/>
                  </a:lnTo>
                  <a:lnTo>
                    <a:pt x="2702" y="6172"/>
                  </a:lnTo>
                  <a:lnTo>
                    <a:pt x="3203" y="6005"/>
                  </a:lnTo>
                  <a:lnTo>
                    <a:pt x="2969" y="5838"/>
                  </a:lnTo>
                  <a:cubicBezTo>
                    <a:pt x="2969" y="5838"/>
                    <a:pt x="2336" y="5438"/>
                    <a:pt x="2302" y="4971"/>
                  </a:cubicBezTo>
                  <a:cubicBezTo>
                    <a:pt x="2235" y="4771"/>
                    <a:pt x="2336" y="4604"/>
                    <a:pt x="2536" y="4437"/>
                  </a:cubicBezTo>
                  <a:cubicBezTo>
                    <a:pt x="3503" y="3537"/>
                    <a:pt x="4003" y="3003"/>
                    <a:pt x="3903" y="2503"/>
                  </a:cubicBezTo>
                  <a:cubicBezTo>
                    <a:pt x="3903" y="2469"/>
                    <a:pt x="3870" y="2369"/>
                    <a:pt x="3837" y="2336"/>
                  </a:cubicBezTo>
                  <a:cubicBezTo>
                    <a:pt x="3737" y="2202"/>
                    <a:pt x="3737" y="2102"/>
                    <a:pt x="3803" y="2002"/>
                  </a:cubicBezTo>
                  <a:cubicBezTo>
                    <a:pt x="4003" y="1602"/>
                    <a:pt x="6539" y="968"/>
                    <a:pt x="8740" y="334"/>
                  </a:cubicBezTo>
                  <a:lnTo>
                    <a:pt x="84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4"/>
            <p:cNvSpPr/>
            <p:nvPr/>
          </p:nvSpPr>
          <p:spPr>
            <a:xfrm>
              <a:off x="-1280375" y="3165238"/>
              <a:ext cx="120950" cy="136800"/>
            </a:xfrm>
            <a:custGeom>
              <a:avLst/>
              <a:gdLst/>
              <a:ahLst/>
              <a:cxnLst/>
              <a:rect l="l" t="t" r="r" b="b"/>
              <a:pathLst>
                <a:path w="4838" h="5472" extrusionOk="0">
                  <a:moveTo>
                    <a:pt x="4837" y="1"/>
                  </a:moveTo>
                  <a:lnTo>
                    <a:pt x="4837" y="1"/>
                  </a:lnTo>
                  <a:cubicBezTo>
                    <a:pt x="3670" y="334"/>
                    <a:pt x="2402" y="835"/>
                    <a:pt x="1902" y="1568"/>
                  </a:cubicBezTo>
                  <a:cubicBezTo>
                    <a:pt x="1735" y="1802"/>
                    <a:pt x="1702" y="2069"/>
                    <a:pt x="1735" y="2302"/>
                  </a:cubicBezTo>
                  <a:lnTo>
                    <a:pt x="1735" y="2402"/>
                  </a:lnTo>
                  <a:lnTo>
                    <a:pt x="1702" y="2436"/>
                  </a:lnTo>
                  <a:cubicBezTo>
                    <a:pt x="1235" y="2903"/>
                    <a:pt x="1" y="4270"/>
                    <a:pt x="434" y="4804"/>
                  </a:cubicBezTo>
                  <a:lnTo>
                    <a:pt x="1035" y="5471"/>
                  </a:lnTo>
                  <a:lnTo>
                    <a:pt x="2569" y="4938"/>
                  </a:lnTo>
                  <a:cubicBezTo>
                    <a:pt x="2369" y="4771"/>
                    <a:pt x="2035" y="4437"/>
                    <a:pt x="2002" y="4037"/>
                  </a:cubicBezTo>
                  <a:cubicBezTo>
                    <a:pt x="1935" y="3737"/>
                    <a:pt x="2069" y="3470"/>
                    <a:pt x="2336" y="3236"/>
                  </a:cubicBezTo>
                  <a:cubicBezTo>
                    <a:pt x="3036" y="2569"/>
                    <a:pt x="3703" y="1935"/>
                    <a:pt x="3603" y="1602"/>
                  </a:cubicBezTo>
                  <a:cubicBezTo>
                    <a:pt x="3603" y="1568"/>
                    <a:pt x="3603" y="1535"/>
                    <a:pt x="3570" y="1468"/>
                  </a:cubicBezTo>
                  <a:cubicBezTo>
                    <a:pt x="3536" y="1368"/>
                    <a:pt x="3403" y="1168"/>
                    <a:pt x="3536" y="901"/>
                  </a:cubicBezTo>
                  <a:cubicBezTo>
                    <a:pt x="3603" y="668"/>
                    <a:pt x="3903" y="368"/>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4"/>
            <p:cNvSpPr/>
            <p:nvPr/>
          </p:nvSpPr>
          <p:spPr>
            <a:xfrm>
              <a:off x="-1154450" y="3108538"/>
              <a:ext cx="137625" cy="182650"/>
            </a:xfrm>
            <a:custGeom>
              <a:avLst/>
              <a:gdLst/>
              <a:ahLst/>
              <a:cxnLst/>
              <a:rect l="l" t="t" r="r" b="b"/>
              <a:pathLst>
                <a:path w="5505" h="7306" extrusionOk="0">
                  <a:moveTo>
                    <a:pt x="3586" y="189"/>
                  </a:moveTo>
                  <a:cubicBezTo>
                    <a:pt x="3610" y="189"/>
                    <a:pt x="3638" y="193"/>
                    <a:pt x="3670" y="201"/>
                  </a:cubicBezTo>
                  <a:cubicBezTo>
                    <a:pt x="3970" y="267"/>
                    <a:pt x="4404" y="334"/>
                    <a:pt x="4804" y="367"/>
                  </a:cubicBezTo>
                  <a:cubicBezTo>
                    <a:pt x="4704" y="434"/>
                    <a:pt x="4570" y="501"/>
                    <a:pt x="4537" y="634"/>
                  </a:cubicBezTo>
                  <a:cubicBezTo>
                    <a:pt x="4404" y="934"/>
                    <a:pt x="4504" y="1301"/>
                    <a:pt x="4804" y="1768"/>
                  </a:cubicBezTo>
                  <a:cubicBezTo>
                    <a:pt x="4804" y="1802"/>
                    <a:pt x="4837" y="1835"/>
                    <a:pt x="4871" y="1835"/>
                  </a:cubicBezTo>
                  <a:cubicBezTo>
                    <a:pt x="5171" y="2269"/>
                    <a:pt x="5304" y="2536"/>
                    <a:pt x="5238" y="2802"/>
                  </a:cubicBezTo>
                  <a:cubicBezTo>
                    <a:pt x="5204" y="3169"/>
                    <a:pt x="4771" y="3470"/>
                    <a:pt x="4137" y="3870"/>
                  </a:cubicBezTo>
                  <a:cubicBezTo>
                    <a:pt x="3837" y="4103"/>
                    <a:pt x="3536" y="4303"/>
                    <a:pt x="3203" y="4537"/>
                  </a:cubicBezTo>
                  <a:cubicBezTo>
                    <a:pt x="2636" y="4971"/>
                    <a:pt x="2369" y="5438"/>
                    <a:pt x="2469" y="5805"/>
                  </a:cubicBezTo>
                  <a:cubicBezTo>
                    <a:pt x="2502" y="6138"/>
                    <a:pt x="2802" y="6372"/>
                    <a:pt x="3036" y="6505"/>
                  </a:cubicBezTo>
                  <a:lnTo>
                    <a:pt x="1035" y="7005"/>
                  </a:lnTo>
                  <a:cubicBezTo>
                    <a:pt x="868" y="6805"/>
                    <a:pt x="334" y="6105"/>
                    <a:pt x="401" y="5438"/>
                  </a:cubicBezTo>
                  <a:cubicBezTo>
                    <a:pt x="467" y="5037"/>
                    <a:pt x="634" y="4770"/>
                    <a:pt x="1001" y="4504"/>
                  </a:cubicBezTo>
                  <a:lnTo>
                    <a:pt x="2135" y="3770"/>
                  </a:lnTo>
                  <a:cubicBezTo>
                    <a:pt x="3036" y="3169"/>
                    <a:pt x="3837" y="2636"/>
                    <a:pt x="3937" y="2135"/>
                  </a:cubicBezTo>
                  <a:cubicBezTo>
                    <a:pt x="3970" y="1968"/>
                    <a:pt x="3937" y="1802"/>
                    <a:pt x="3803" y="1668"/>
                  </a:cubicBezTo>
                  <a:lnTo>
                    <a:pt x="3736" y="1635"/>
                  </a:lnTo>
                  <a:cubicBezTo>
                    <a:pt x="3336" y="1168"/>
                    <a:pt x="3303" y="634"/>
                    <a:pt x="3403" y="334"/>
                  </a:cubicBezTo>
                  <a:cubicBezTo>
                    <a:pt x="3454" y="232"/>
                    <a:pt x="3505" y="189"/>
                    <a:pt x="3586" y="189"/>
                  </a:cubicBezTo>
                  <a:close/>
                  <a:moveTo>
                    <a:pt x="3303" y="0"/>
                  </a:moveTo>
                  <a:lnTo>
                    <a:pt x="3136" y="167"/>
                  </a:lnTo>
                  <a:cubicBezTo>
                    <a:pt x="2969" y="501"/>
                    <a:pt x="2969" y="1034"/>
                    <a:pt x="3336" y="1568"/>
                  </a:cubicBezTo>
                  <a:cubicBezTo>
                    <a:pt x="3370" y="1635"/>
                    <a:pt x="3403" y="1702"/>
                    <a:pt x="3470" y="1735"/>
                  </a:cubicBezTo>
                  <a:cubicBezTo>
                    <a:pt x="3536" y="1835"/>
                    <a:pt x="3603" y="1902"/>
                    <a:pt x="3536" y="2035"/>
                  </a:cubicBezTo>
                  <a:cubicBezTo>
                    <a:pt x="3503" y="2469"/>
                    <a:pt x="2702" y="2969"/>
                    <a:pt x="1868" y="3503"/>
                  </a:cubicBezTo>
                  <a:lnTo>
                    <a:pt x="768" y="4237"/>
                  </a:lnTo>
                  <a:cubicBezTo>
                    <a:pt x="334" y="4537"/>
                    <a:pt x="134" y="4904"/>
                    <a:pt x="101" y="5371"/>
                  </a:cubicBezTo>
                  <a:cubicBezTo>
                    <a:pt x="0" y="6071"/>
                    <a:pt x="467" y="6739"/>
                    <a:pt x="668" y="7039"/>
                  </a:cubicBezTo>
                  <a:cubicBezTo>
                    <a:pt x="768" y="7172"/>
                    <a:pt x="834" y="7206"/>
                    <a:pt x="834" y="7239"/>
                  </a:cubicBezTo>
                  <a:lnTo>
                    <a:pt x="868" y="7306"/>
                  </a:lnTo>
                  <a:lnTo>
                    <a:pt x="968" y="7239"/>
                  </a:lnTo>
                  <a:lnTo>
                    <a:pt x="3436" y="6638"/>
                  </a:lnTo>
                  <a:lnTo>
                    <a:pt x="3870" y="6505"/>
                  </a:lnTo>
                  <a:lnTo>
                    <a:pt x="3837" y="6505"/>
                  </a:lnTo>
                  <a:lnTo>
                    <a:pt x="3436" y="6372"/>
                  </a:lnTo>
                  <a:lnTo>
                    <a:pt x="3370" y="6372"/>
                  </a:lnTo>
                  <a:cubicBezTo>
                    <a:pt x="3269" y="6338"/>
                    <a:pt x="2702" y="6071"/>
                    <a:pt x="2636" y="5704"/>
                  </a:cubicBezTo>
                  <a:cubicBezTo>
                    <a:pt x="2602" y="5404"/>
                    <a:pt x="2802" y="5071"/>
                    <a:pt x="3303" y="4704"/>
                  </a:cubicBezTo>
                  <a:cubicBezTo>
                    <a:pt x="3636" y="4470"/>
                    <a:pt x="3937" y="4237"/>
                    <a:pt x="4203" y="4037"/>
                  </a:cubicBezTo>
                  <a:cubicBezTo>
                    <a:pt x="4904" y="3536"/>
                    <a:pt x="5371" y="3236"/>
                    <a:pt x="5471" y="2736"/>
                  </a:cubicBezTo>
                  <a:cubicBezTo>
                    <a:pt x="5504" y="2469"/>
                    <a:pt x="5404" y="2135"/>
                    <a:pt x="5137" y="1702"/>
                  </a:cubicBezTo>
                  <a:cubicBezTo>
                    <a:pt x="5071" y="1668"/>
                    <a:pt x="5071" y="1635"/>
                    <a:pt x="5037" y="1635"/>
                  </a:cubicBezTo>
                  <a:cubicBezTo>
                    <a:pt x="4771" y="1201"/>
                    <a:pt x="4637" y="901"/>
                    <a:pt x="4771" y="701"/>
                  </a:cubicBezTo>
                  <a:cubicBezTo>
                    <a:pt x="4871" y="501"/>
                    <a:pt x="5238" y="401"/>
                    <a:pt x="5371" y="401"/>
                  </a:cubicBezTo>
                  <a:lnTo>
                    <a:pt x="5371" y="301"/>
                  </a:lnTo>
                  <a:cubicBezTo>
                    <a:pt x="4771" y="201"/>
                    <a:pt x="4037" y="100"/>
                    <a:pt x="330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4"/>
            <p:cNvSpPr/>
            <p:nvPr/>
          </p:nvSpPr>
          <p:spPr>
            <a:xfrm>
              <a:off x="-1146100" y="3113238"/>
              <a:ext cx="124275" cy="170450"/>
            </a:xfrm>
            <a:custGeom>
              <a:avLst/>
              <a:gdLst/>
              <a:ahLst/>
              <a:cxnLst/>
              <a:rect l="l" t="t" r="r" b="b"/>
              <a:pathLst>
                <a:path w="4971" h="6818" extrusionOk="0">
                  <a:moveTo>
                    <a:pt x="3252" y="1"/>
                  </a:moveTo>
                  <a:cubicBezTo>
                    <a:pt x="3173" y="1"/>
                    <a:pt x="3128" y="44"/>
                    <a:pt x="3102" y="146"/>
                  </a:cubicBezTo>
                  <a:cubicBezTo>
                    <a:pt x="2969" y="446"/>
                    <a:pt x="3002" y="980"/>
                    <a:pt x="3436" y="1447"/>
                  </a:cubicBezTo>
                  <a:cubicBezTo>
                    <a:pt x="3536" y="1614"/>
                    <a:pt x="3636" y="1780"/>
                    <a:pt x="3603" y="1947"/>
                  </a:cubicBezTo>
                  <a:cubicBezTo>
                    <a:pt x="3503" y="2448"/>
                    <a:pt x="2702" y="2981"/>
                    <a:pt x="1801" y="3582"/>
                  </a:cubicBezTo>
                  <a:lnTo>
                    <a:pt x="667" y="4316"/>
                  </a:lnTo>
                  <a:cubicBezTo>
                    <a:pt x="300" y="4582"/>
                    <a:pt x="133" y="4849"/>
                    <a:pt x="100" y="5250"/>
                  </a:cubicBezTo>
                  <a:cubicBezTo>
                    <a:pt x="0" y="5917"/>
                    <a:pt x="534" y="6617"/>
                    <a:pt x="701" y="6817"/>
                  </a:cubicBezTo>
                  <a:lnTo>
                    <a:pt x="2702" y="6317"/>
                  </a:lnTo>
                  <a:cubicBezTo>
                    <a:pt x="2468" y="6184"/>
                    <a:pt x="2168" y="5950"/>
                    <a:pt x="2135" y="5617"/>
                  </a:cubicBezTo>
                  <a:cubicBezTo>
                    <a:pt x="2035" y="5250"/>
                    <a:pt x="2302" y="4783"/>
                    <a:pt x="2869" y="4349"/>
                  </a:cubicBezTo>
                  <a:cubicBezTo>
                    <a:pt x="3202" y="4115"/>
                    <a:pt x="3503" y="3915"/>
                    <a:pt x="3803" y="3682"/>
                  </a:cubicBezTo>
                  <a:cubicBezTo>
                    <a:pt x="4437" y="3282"/>
                    <a:pt x="4870" y="2981"/>
                    <a:pt x="4937" y="2614"/>
                  </a:cubicBezTo>
                  <a:cubicBezTo>
                    <a:pt x="4970" y="2348"/>
                    <a:pt x="4837" y="2081"/>
                    <a:pt x="4537" y="1647"/>
                  </a:cubicBezTo>
                  <a:cubicBezTo>
                    <a:pt x="4170" y="1147"/>
                    <a:pt x="4103" y="746"/>
                    <a:pt x="4203" y="446"/>
                  </a:cubicBezTo>
                  <a:cubicBezTo>
                    <a:pt x="4303" y="313"/>
                    <a:pt x="4370" y="246"/>
                    <a:pt x="4470" y="179"/>
                  </a:cubicBezTo>
                  <a:cubicBezTo>
                    <a:pt x="4103" y="146"/>
                    <a:pt x="3636" y="79"/>
                    <a:pt x="3336" y="13"/>
                  </a:cubicBezTo>
                  <a:cubicBezTo>
                    <a:pt x="3304" y="5"/>
                    <a:pt x="3276" y="1"/>
                    <a:pt x="3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4"/>
            <p:cNvSpPr/>
            <p:nvPr/>
          </p:nvSpPr>
          <p:spPr>
            <a:xfrm>
              <a:off x="-1074925" y="3308138"/>
              <a:ext cx="91400" cy="127450"/>
            </a:xfrm>
            <a:custGeom>
              <a:avLst/>
              <a:gdLst/>
              <a:ahLst/>
              <a:cxnLst/>
              <a:rect l="l" t="t" r="r" b="b"/>
              <a:pathLst>
                <a:path w="3656" h="5098" extrusionOk="0">
                  <a:moveTo>
                    <a:pt x="2706" y="1"/>
                  </a:moveTo>
                  <a:cubicBezTo>
                    <a:pt x="2642" y="1"/>
                    <a:pt x="2570" y="7"/>
                    <a:pt x="2490" y="22"/>
                  </a:cubicBezTo>
                  <a:cubicBezTo>
                    <a:pt x="1256" y="289"/>
                    <a:pt x="22" y="1657"/>
                    <a:pt x="489" y="2190"/>
                  </a:cubicBezTo>
                  <a:cubicBezTo>
                    <a:pt x="956" y="2724"/>
                    <a:pt x="322" y="3358"/>
                    <a:pt x="122" y="4158"/>
                  </a:cubicBezTo>
                  <a:cubicBezTo>
                    <a:pt x="1" y="4716"/>
                    <a:pt x="91" y="5098"/>
                    <a:pt x="393" y="5098"/>
                  </a:cubicBezTo>
                  <a:cubicBezTo>
                    <a:pt x="506" y="5098"/>
                    <a:pt x="649" y="5044"/>
                    <a:pt x="822" y="4926"/>
                  </a:cubicBezTo>
                  <a:cubicBezTo>
                    <a:pt x="1489" y="4525"/>
                    <a:pt x="2957" y="2024"/>
                    <a:pt x="2924" y="1523"/>
                  </a:cubicBezTo>
                  <a:cubicBezTo>
                    <a:pt x="2924" y="1523"/>
                    <a:pt x="3656" y="1"/>
                    <a:pt x="2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4"/>
            <p:cNvSpPr/>
            <p:nvPr/>
          </p:nvSpPr>
          <p:spPr>
            <a:xfrm>
              <a:off x="-1408800" y="3317863"/>
              <a:ext cx="316075" cy="215175"/>
            </a:xfrm>
            <a:custGeom>
              <a:avLst/>
              <a:gdLst/>
              <a:ahLst/>
              <a:cxnLst/>
              <a:rect l="l" t="t" r="r" b="b"/>
              <a:pathLst>
                <a:path w="12643" h="8607" extrusionOk="0">
                  <a:moveTo>
                    <a:pt x="5004" y="0"/>
                  </a:moveTo>
                  <a:cubicBezTo>
                    <a:pt x="5004" y="0"/>
                    <a:pt x="1435" y="1935"/>
                    <a:pt x="1" y="4570"/>
                  </a:cubicBezTo>
                  <a:cubicBezTo>
                    <a:pt x="1" y="4570"/>
                    <a:pt x="57" y="4602"/>
                    <a:pt x="176" y="4602"/>
                  </a:cubicBezTo>
                  <a:cubicBezTo>
                    <a:pt x="398" y="4602"/>
                    <a:pt x="839" y="4489"/>
                    <a:pt x="1535" y="3836"/>
                  </a:cubicBezTo>
                  <a:cubicBezTo>
                    <a:pt x="2370" y="3051"/>
                    <a:pt x="3033" y="2382"/>
                    <a:pt x="3304" y="2382"/>
                  </a:cubicBezTo>
                  <a:cubicBezTo>
                    <a:pt x="3390" y="2382"/>
                    <a:pt x="3436" y="2449"/>
                    <a:pt x="3436" y="2602"/>
                  </a:cubicBezTo>
                  <a:cubicBezTo>
                    <a:pt x="3436" y="3201"/>
                    <a:pt x="1290" y="5798"/>
                    <a:pt x="1957" y="5798"/>
                  </a:cubicBezTo>
                  <a:cubicBezTo>
                    <a:pt x="1996" y="5798"/>
                    <a:pt x="2044" y="5789"/>
                    <a:pt x="2102" y="5771"/>
                  </a:cubicBezTo>
                  <a:cubicBezTo>
                    <a:pt x="3092" y="5441"/>
                    <a:pt x="5387" y="2501"/>
                    <a:pt x="6115" y="2501"/>
                  </a:cubicBezTo>
                  <a:cubicBezTo>
                    <a:pt x="6123" y="2501"/>
                    <a:pt x="6131" y="2501"/>
                    <a:pt x="6138" y="2502"/>
                  </a:cubicBezTo>
                  <a:cubicBezTo>
                    <a:pt x="6805" y="2602"/>
                    <a:pt x="7873" y="3102"/>
                    <a:pt x="7673" y="4236"/>
                  </a:cubicBezTo>
                  <a:cubicBezTo>
                    <a:pt x="7495" y="5213"/>
                    <a:pt x="6189" y="6504"/>
                    <a:pt x="6641" y="6504"/>
                  </a:cubicBezTo>
                  <a:cubicBezTo>
                    <a:pt x="6699" y="6504"/>
                    <a:pt x="6785" y="6483"/>
                    <a:pt x="6905" y="6438"/>
                  </a:cubicBezTo>
                  <a:cubicBezTo>
                    <a:pt x="7919" y="6039"/>
                    <a:pt x="8762" y="4227"/>
                    <a:pt x="9358" y="4227"/>
                  </a:cubicBezTo>
                  <a:cubicBezTo>
                    <a:pt x="9410" y="4227"/>
                    <a:pt x="9459" y="4241"/>
                    <a:pt x="9507" y="4270"/>
                  </a:cubicBezTo>
                  <a:cubicBezTo>
                    <a:pt x="10074" y="4637"/>
                    <a:pt x="8240" y="7939"/>
                    <a:pt x="8240" y="7939"/>
                  </a:cubicBezTo>
                  <a:lnTo>
                    <a:pt x="8340" y="8606"/>
                  </a:lnTo>
                  <a:cubicBezTo>
                    <a:pt x="8340" y="8606"/>
                    <a:pt x="9368" y="6138"/>
                    <a:pt x="9963" y="6138"/>
                  </a:cubicBezTo>
                  <a:cubicBezTo>
                    <a:pt x="10002" y="6138"/>
                    <a:pt x="10040" y="6149"/>
                    <a:pt x="10074" y="6171"/>
                  </a:cubicBezTo>
                  <a:cubicBezTo>
                    <a:pt x="10636" y="6526"/>
                    <a:pt x="10648" y="7877"/>
                    <a:pt x="10991" y="7877"/>
                  </a:cubicBezTo>
                  <a:cubicBezTo>
                    <a:pt x="11036" y="7877"/>
                    <a:pt x="11085" y="7855"/>
                    <a:pt x="11142" y="7806"/>
                  </a:cubicBezTo>
                  <a:cubicBezTo>
                    <a:pt x="11642" y="7405"/>
                    <a:pt x="12076" y="6071"/>
                    <a:pt x="11642" y="5738"/>
                  </a:cubicBezTo>
                  <a:cubicBezTo>
                    <a:pt x="11209" y="5404"/>
                    <a:pt x="12643" y="2135"/>
                    <a:pt x="11742" y="2002"/>
                  </a:cubicBezTo>
                  <a:cubicBezTo>
                    <a:pt x="11727" y="2000"/>
                    <a:pt x="11712" y="2000"/>
                    <a:pt x="11697" y="2000"/>
                  </a:cubicBezTo>
                  <a:cubicBezTo>
                    <a:pt x="10880" y="2000"/>
                    <a:pt x="9498" y="3595"/>
                    <a:pt x="8864" y="3595"/>
                  </a:cubicBezTo>
                  <a:cubicBezTo>
                    <a:pt x="8819" y="3595"/>
                    <a:pt x="8777" y="3587"/>
                    <a:pt x="8740" y="3569"/>
                  </a:cubicBezTo>
                  <a:cubicBezTo>
                    <a:pt x="8216" y="3275"/>
                    <a:pt x="9493" y="665"/>
                    <a:pt x="8561" y="665"/>
                  </a:cubicBezTo>
                  <a:cubicBezTo>
                    <a:pt x="8543" y="665"/>
                    <a:pt x="8525" y="665"/>
                    <a:pt x="8507" y="667"/>
                  </a:cubicBezTo>
                  <a:cubicBezTo>
                    <a:pt x="7563" y="789"/>
                    <a:pt x="4176" y="3688"/>
                    <a:pt x="3691" y="3688"/>
                  </a:cubicBezTo>
                  <a:cubicBezTo>
                    <a:pt x="3645" y="3688"/>
                    <a:pt x="3625" y="3661"/>
                    <a:pt x="3636" y="3603"/>
                  </a:cubicBezTo>
                  <a:cubicBezTo>
                    <a:pt x="3737" y="2902"/>
                    <a:pt x="5004" y="0"/>
                    <a:pt x="50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4"/>
            <p:cNvSpPr/>
            <p:nvPr/>
          </p:nvSpPr>
          <p:spPr>
            <a:xfrm>
              <a:off x="-1061050" y="3221938"/>
              <a:ext cx="281900" cy="294425"/>
            </a:xfrm>
            <a:custGeom>
              <a:avLst/>
              <a:gdLst/>
              <a:ahLst/>
              <a:cxnLst/>
              <a:rect l="l" t="t" r="r" b="b"/>
              <a:pathLst>
                <a:path w="11276" h="11777" extrusionOk="0">
                  <a:moveTo>
                    <a:pt x="11008" y="1"/>
                  </a:moveTo>
                  <a:lnTo>
                    <a:pt x="5104" y="8707"/>
                  </a:lnTo>
                  <a:cubicBezTo>
                    <a:pt x="4971" y="8941"/>
                    <a:pt x="4804" y="9108"/>
                    <a:pt x="4604" y="9174"/>
                  </a:cubicBezTo>
                  <a:cubicBezTo>
                    <a:pt x="3536" y="9708"/>
                    <a:pt x="101" y="11476"/>
                    <a:pt x="0" y="11509"/>
                  </a:cubicBezTo>
                  <a:lnTo>
                    <a:pt x="201" y="11776"/>
                  </a:lnTo>
                  <a:cubicBezTo>
                    <a:pt x="234" y="11743"/>
                    <a:pt x="2636" y="10075"/>
                    <a:pt x="4270" y="9808"/>
                  </a:cubicBezTo>
                  <a:lnTo>
                    <a:pt x="4304" y="9808"/>
                  </a:lnTo>
                  <a:lnTo>
                    <a:pt x="5137" y="9208"/>
                  </a:lnTo>
                  <a:lnTo>
                    <a:pt x="11275" y="168"/>
                  </a:lnTo>
                  <a:lnTo>
                    <a:pt x="110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4"/>
            <p:cNvSpPr/>
            <p:nvPr/>
          </p:nvSpPr>
          <p:spPr>
            <a:xfrm>
              <a:off x="-1046875" y="3462963"/>
              <a:ext cx="120100" cy="191825"/>
            </a:xfrm>
            <a:custGeom>
              <a:avLst/>
              <a:gdLst/>
              <a:ahLst/>
              <a:cxnLst/>
              <a:rect l="l" t="t" r="r" b="b"/>
              <a:pathLst>
                <a:path w="4804" h="7673" extrusionOk="0">
                  <a:moveTo>
                    <a:pt x="3837" y="0"/>
                  </a:moveTo>
                  <a:lnTo>
                    <a:pt x="3570" y="134"/>
                  </a:lnTo>
                  <a:cubicBezTo>
                    <a:pt x="3570" y="134"/>
                    <a:pt x="4470" y="1735"/>
                    <a:pt x="3470" y="3269"/>
                  </a:cubicBezTo>
                  <a:cubicBezTo>
                    <a:pt x="2469" y="4804"/>
                    <a:pt x="34" y="7439"/>
                    <a:pt x="1" y="7472"/>
                  </a:cubicBezTo>
                  <a:lnTo>
                    <a:pt x="201" y="7672"/>
                  </a:lnTo>
                  <a:cubicBezTo>
                    <a:pt x="201" y="7639"/>
                    <a:pt x="2669" y="5004"/>
                    <a:pt x="3703" y="3403"/>
                  </a:cubicBezTo>
                  <a:cubicBezTo>
                    <a:pt x="4804" y="1802"/>
                    <a:pt x="3870" y="67"/>
                    <a:pt x="3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4"/>
            <p:cNvSpPr/>
            <p:nvPr/>
          </p:nvSpPr>
          <p:spPr>
            <a:xfrm>
              <a:off x="-963475" y="3246138"/>
              <a:ext cx="213500" cy="522050"/>
            </a:xfrm>
            <a:custGeom>
              <a:avLst/>
              <a:gdLst/>
              <a:ahLst/>
              <a:cxnLst/>
              <a:rect l="l" t="t" r="r" b="b"/>
              <a:pathLst>
                <a:path w="8540" h="20882" extrusionOk="0">
                  <a:moveTo>
                    <a:pt x="7572" y="0"/>
                  </a:moveTo>
                  <a:cubicBezTo>
                    <a:pt x="7572" y="34"/>
                    <a:pt x="7539" y="34"/>
                    <a:pt x="7539" y="67"/>
                  </a:cubicBezTo>
                  <a:cubicBezTo>
                    <a:pt x="5671" y="4003"/>
                    <a:pt x="2702" y="9841"/>
                    <a:pt x="2068" y="10174"/>
                  </a:cubicBezTo>
                  <a:cubicBezTo>
                    <a:pt x="1501" y="10475"/>
                    <a:pt x="1068" y="10575"/>
                    <a:pt x="901" y="10675"/>
                  </a:cubicBezTo>
                  <a:cubicBezTo>
                    <a:pt x="834" y="10708"/>
                    <a:pt x="734" y="10708"/>
                    <a:pt x="734" y="10708"/>
                  </a:cubicBezTo>
                  <a:lnTo>
                    <a:pt x="667" y="10708"/>
                  </a:lnTo>
                  <a:lnTo>
                    <a:pt x="534" y="11042"/>
                  </a:lnTo>
                  <a:lnTo>
                    <a:pt x="167" y="11942"/>
                  </a:lnTo>
                  <a:lnTo>
                    <a:pt x="134" y="12042"/>
                  </a:lnTo>
                  <a:lnTo>
                    <a:pt x="234" y="12109"/>
                  </a:lnTo>
                  <a:cubicBezTo>
                    <a:pt x="234" y="12109"/>
                    <a:pt x="300" y="12109"/>
                    <a:pt x="367" y="12142"/>
                  </a:cubicBezTo>
                  <a:cubicBezTo>
                    <a:pt x="667" y="12309"/>
                    <a:pt x="1468" y="12810"/>
                    <a:pt x="1501" y="13677"/>
                  </a:cubicBezTo>
                  <a:cubicBezTo>
                    <a:pt x="1535" y="14811"/>
                    <a:pt x="34" y="18480"/>
                    <a:pt x="34" y="18514"/>
                  </a:cubicBezTo>
                  <a:lnTo>
                    <a:pt x="0" y="18547"/>
                  </a:lnTo>
                  <a:lnTo>
                    <a:pt x="0" y="18614"/>
                  </a:lnTo>
                  <a:lnTo>
                    <a:pt x="534" y="19014"/>
                  </a:lnTo>
                  <a:lnTo>
                    <a:pt x="534" y="18981"/>
                  </a:lnTo>
                  <a:lnTo>
                    <a:pt x="567" y="18847"/>
                  </a:lnTo>
                  <a:cubicBezTo>
                    <a:pt x="1234" y="16679"/>
                    <a:pt x="2135" y="14311"/>
                    <a:pt x="2369" y="14144"/>
                  </a:cubicBezTo>
                  <a:cubicBezTo>
                    <a:pt x="2388" y="14134"/>
                    <a:pt x="2412" y="14129"/>
                    <a:pt x="2439" y="14129"/>
                  </a:cubicBezTo>
                  <a:cubicBezTo>
                    <a:pt x="2692" y="14129"/>
                    <a:pt x="3252" y="14526"/>
                    <a:pt x="3703" y="14978"/>
                  </a:cubicBezTo>
                  <a:lnTo>
                    <a:pt x="3469" y="20615"/>
                  </a:lnTo>
                  <a:lnTo>
                    <a:pt x="3469" y="20882"/>
                  </a:lnTo>
                  <a:lnTo>
                    <a:pt x="4503" y="20515"/>
                  </a:lnTo>
                  <a:lnTo>
                    <a:pt x="4503" y="20315"/>
                  </a:lnTo>
                  <a:cubicBezTo>
                    <a:pt x="4237" y="17680"/>
                    <a:pt x="4170" y="14778"/>
                    <a:pt x="4370" y="14511"/>
                  </a:cubicBezTo>
                  <a:cubicBezTo>
                    <a:pt x="5071" y="13677"/>
                    <a:pt x="5471" y="13443"/>
                    <a:pt x="5571" y="13343"/>
                  </a:cubicBezTo>
                  <a:cubicBezTo>
                    <a:pt x="5804" y="13844"/>
                    <a:pt x="7205" y="17713"/>
                    <a:pt x="7539" y="18647"/>
                  </a:cubicBezTo>
                  <a:cubicBezTo>
                    <a:pt x="7572" y="18780"/>
                    <a:pt x="7639" y="18814"/>
                    <a:pt x="7639" y="18847"/>
                  </a:cubicBezTo>
                  <a:lnTo>
                    <a:pt x="8540" y="18147"/>
                  </a:lnTo>
                  <a:cubicBezTo>
                    <a:pt x="8540" y="18113"/>
                    <a:pt x="6138" y="13810"/>
                    <a:pt x="5838" y="13210"/>
                  </a:cubicBezTo>
                  <a:cubicBezTo>
                    <a:pt x="5838" y="13210"/>
                    <a:pt x="5838" y="13176"/>
                    <a:pt x="5804" y="13176"/>
                  </a:cubicBezTo>
                  <a:cubicBezTo>
                    <a:pt x="5738" y="13110"/>
                    <a:pt x="5704" y="13043"/>
                    <a:pt x="5638" y="13043"/>
                  </a:cubicBezTo>
                  <a:lnTo>
                    <a:pt x="5571" y="13043"/>
                  </a:lnTo>
                  <a:cubicBezTo>
                    <a:pt x="5471" y="13043"/>
                    <a:pt x="5171" y="13143"/>
                    <a:pt x="4137" y="14311"/>
                  </a:cubicBezTo>
                  <a:cubicBezTo>
                    <a:pt x="4126" y="14321"/>
                    <a:pt x="4109" y="14326"/>
                    <a:pt x="4085" y="14326"/>
                  </a:cubicBezTo>
                  <a:cubicBezTo>
                    <a:pt x="3845" y="14326"/>
                    <a:pt x="2965" y="13834"/>
                    <a:pt x="2430" y="13834"/>
                  </a:cubicBezTo>
                  <a:cubicBezTo>
                    <a:pt x="2344" y="13834"/>
                    <a:pt x="2266" y="13847"/>
                    <a:pt x="2202" y="13877"/>
                  </a:cubicBezTo>
                  <a:cubicBezTo>
                    <a:pt x="2088" y="13926"/>
                    <a:pt x="1975" y="13998"/>
                    <a:pt x="1884" y="13998"/>
                  </a:cubicBezTo>
                  <a:cubicBezTo>
                    <a:pt x="1788" y="13998"/>
                    <a:pt x="1719" y="13917"/>
                    <a:pt x="1701" y="13643"/>
                  </a:cubicBezTo>
                  <a:cubicBezTo>
                    <a:pt x="1668" y="12609"/>
                    <a:pt x="801" y="12042"/>
                    <a:pt x="467" y="11842"/>
                  </a:cubicBezTo>
                  <a:lnTo>
                    <a:pt x="834" y="11008"/>
                  </a:lnTo>
                  <a:lnTo>
                    <a:pt x="868" y="10875"/>
                  </a:lnTo>
                  <a:cubicBezTo>
                    <a:pt x="1034" y="10841"/>
                    <a:pt x="1468" y="10708"/>
                    <a:pt x="2202" y="10341"/>
                  </a:cubicBezTo>
                  <a:cubicBezTo>
                    <a:pt x="2335" y="10308"/>
                    <a:pt x="2502" y="10074"/>
                    <a:pt x="2736" y="9774"/>
                  </a:cubicBezTo>
                  <a:cubicBezTo>
                    <a:pt x="3403" y="8807"/>
                    <a:pt x="4470" y="6839"/>
                    <a:pt x="5471" y="4937"/>
                  </a:cubicBezTo>
                  <a:cubicBezTo>
                    <a:pt x="6405" y="3036"/>
                    <a:pt x="7305" y="1235"/>
                    <a:pt x="7706" y="401"/>
                  </a:cubicBezTo>
                  <a:cubicBezTo>
                    <a:pt x="7706" y="367"/>
                    <a:pt x="7739" y="334"/>
                    <a:pt x="7739" y="301"/>
                  </a:cubicBezTo>
                  <a:cubicBezTo>
                    <a:pt x="7739" y="301"/>
                    <a:pt x="7739" y="234"/>
                    <a:pt x="7806" y="234"/>
                  </a:cubicBezTo>
                  <a:cubicBezTo>
                    <a:pt x="7839" y="167"/>
                    <a:pt x="7873" y="67"/>
                    <a:pt x="7906" y="34"/>
                  </a:cubicBezTo>
                  <a:lnTo>
                    <a:pt x="7672" y="34"/>
                  </a:lnTo>
                  <a:lnTo>
                    <a:pt x="7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4"/>
            <p:cNvSpPr/>
            <p:nvPr/>
          </p:nvSpPr>
          <p:spPr>
            <a:xfrm>
              <a:off x="-825875" y="3270313"/>
              <a:ext cx="64225" cy="310250"/>
            </a:xfrm>
            <a:custGeom>
              <a:avLst/>
              <a:gdLst/>
              <a:ahLst/>
              <a:cxnLst/>
              <a:rect l="l" t="t" r="r" b="b"/>
              <a:pathLst>
                <a:path w="2569" h="12410" extrusionOk="0">
                  <a:moveTo>
                    <a:pt x="2335" y="1"/>
                  </a:moveTo>
                  <a:cubicBezTo>
                    <a:pt x="2302" y="67"/>
                    <a:pt x="1334" y="1869"/>
                    <a:pt x="1201" y="4637"/>
                  </a:cubicBezTo>
                  <a:cubicBezTo>
                    <a:pt x="1168" y="5705"/>
                    <a:pt x="1201" y="6539"/>
                    <a:pt x="1201" y="7339"/>
                  </a:cubicBezTo>
                  <a:cubicBezTo>
                    <a:pt x="1234" y="8507"/>
                    <a:pt x="1234" y="9341"/>
                    <a:pt x="968" y="9975"/>
                  </a:cubicBezTo>
                  <a:cubicBezTo>
                    <a:pt x="467" y="11009"/>
                    <a:pt x="0" y="12343"/>
                    <a:pt x="0" y="12343"/>
                  </a:cubicBezTo>
                  <a:lnTo>
                    <a:pt x="234" y="12410"/>
                  </a:lnTo>
                  <a:cubicBezTo>
                    <a:pt x="234" y="12410"/>
                    <a:pt x="701" y="11075"/>
                    <a:pt x="1201" y="10075"/>
                  </a:cubicBezTo>
                  <a:cubicBezTo>
                    <a:pt x="1535" y="9407"/>
                    <a:pt x="1535" y="8540"/>
                    <a:pt x="1501" y="7339"/>
                  </a:cubicBezTo>
                  <a:cubicBezTo>
                    <a:pt x="1468" y="6539"/>
                    <a:pt x="1468" y="5671"/>
                    <a:pt x="1501" y="4637"/>
                  </a:cubicBezTo>
                  <a:cubicBezTo>
                    <a:pt x="1635" y="1935"/>
                    <a:pt x="2569" y="101"/>
                    <a:pt x="2569" y="101"/>
                  </a:cubicBezTo>
                  <a:lnTo>
                    <a:pt x="2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4"/>
            <p:cNvSpPr/>
            <p:nvPr/>
          </p:nvSpPr>
          <p:spPr>
            <a:xfrm>
              <a:off x="-922625" y="3359538"/>
              <a:ext cx="94275" cy="222775"/>
            </a:xfrm>
            <a:custGeom>
              <a:avLst/>
              <a:gdLst/>
              <a:ahLst/>
              <a:cxnLst/>
              <a:rect l="l" t="t" r="r" b="b"/>
              <a:pathLst>
                <a:path w="3771" h="8911" extrusionOk="0">
                  <a:moveTo>
                    <a:pt x="3770" y="1"/>
                  </a:moveTo>
                  <a:lnTo>
                    <a:pt x="1602" y="4171"/>
                  </a:lnTo>
                  <a:cubicBezTo>
                    <a:pt x="1602" y="4171"/>
                    <a:pt x="1" y="7173"/>
                    <a:pt x="368" y="8073"/>
                  </a:cubicBezTo>
                  <a:cubicBezTo>
                    <a:pt x="598" y="8592"/>
                    <a:pt x="795" y="8911"/>
                    <a:pt x="1048" y="8911"/>
                  </a:cubicBezTo>
                  <a:cubicBezTo>
                    <a:pt x="1235" y="8911"/>
                    <a:pt x="1452" y="8737"/>
                    <a:pt x="1735" y="8340"/>
                  </a:cubicBezTo>
                  <a:cubicBezTo>
                    <a:pt x="2402" y="7440"/>
                    <a:pt x="3770" y="2"/>
                    <a:pt x="3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4"/>
            <p:cNvSpPr/>
            <p:nvPr/>
          </p:nvSpPr>
          <p:spPr>
            <a:xfrm>
              <a:off x="-796700" y="3467963"/>
              <a:ext cx="130950" cy="218800"/>
            </a:xfrm>
            <a:custGeom>
              <a:avLst/>
              <a:gdLst/>
              <a:ahLst/>
              <a:cxnLst/>
              <a:rect l="l" t="t" r="r" b="b"/>
              <a:pathLst>
                <a:path w="5238" h="8752" extrusionOk="0">
                  <a:moveTo>
                    <a:pt x="334" y="0"/>
                  </a:moveTo>
                  <a:lnTo>
                    <a:pt x="1" y="1401"/>
                  </a:lnTo>
                  <a:cubicBezTo>
                    <a:pt x="67" y="1568"/>
                    <a:pt x="1835" y="5438"/>
                    <a:pt x="3170" y="6071"/>
                  </a:cubicBezTo>
                  <a:cubicBezTo>
                    <a:pt x="4304" y="6605"/>
                    <a:pt x="4337" y="8140"/>
                    <a:pt x="4370" y="8306"/>
                  </a:cubicBezTo>
                  <a:cubicBezTo>
                    <a:pt x="4124" y="8614"/>
                    <a:pt x="4240" y="8751"/>
                    <a:pt x="4449" y="8751"/>
                  </a:cubicBezTo>
                  <a:cubicBezTo>
                    <a:pt x="4693" y="8751"/>
                    <a:pt x="5066" y="8563"/>
                    <a:pt x="5138" y="8240"/>
                  </a:cubicBezTo>
                  <a:lnTo>
                    <a:pt x="5171" y="7773"/>
                  </a:lnTo>
                  <a:cubicBezTo>
                    <a:pt x="5204" y="7739"/>
                    <a:pt x="5238" y="7673"/>
                    <a:pt x="5238" y="7606"/>
                  </a:cubicBezTo>
                  <a:cubicBezTo>
                    <a:pt x="5204" y="7339"/>
                    <a:pt x="4504" y="6405"/>
                    <a:pt x="3303" y="5805"/>
                  </a:cubicBezTo>
                  <a:cubicBezTo>
                    <a:pt x="2035" y="5237"/>
                    <a:pt x="334" y="67"/>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4"/>
            <p:cNvSpPr/>
            <p:nvPr/>
          </p:nvSpPr>
          <p:spPr>
            <a:xfrm>
              <a:off x="-1074250" y="3733838"/>
              <a:ext cx="44925" cy="51075"/>
            </a:xfrm>
            <a:custGeom>
              <a:avLst/>
              <a:gdLst/>
              <a:ahLst/>
              <a:cxnLst/>
              <a:rect l="l" t="t" r="r" b="b"/>
              <a:pathLst>
                <a:path w="1797" h="2043" extrusionOk="0">
                  <a:moveTo>
                    <a:pt x="760" y="1"/>
                  </a:moveTo>
                  <a:cubicBezTo>
                    <a:pt x="377" y="1"/>
                    <a:pt x="0" y="2043"/>
                    <a:pt x="855" y="2043"/>
                  </a:cubicBezTo>
                  <a:cubicBezTo>
                    <a:pt x="868" y="2043"/>
                    <a:pt x="882" y="2042"/>
                    <a:pt x="895" y="2041"/>
                  </a:cubicBezTo>
                  <a:cubicBezTo>
                    <a:pt x="1796" y="2008"/>
                    <a:pt x="1462" y="540"/>
                    <a:pt x="1462" y="540"/>
                  </a:cubicBezTo>
                  <a:cubicBezTo>
                    <a:pt x="1462" y="540"/>
                    <a:pt x="1229" y="140"/>
                    <a:pt x="795" y="6"/>
                  </a:cubicBezTo>
                  <a:cubicBezTo>
                    <a:pt x="784" y="2"/>
                    <a:pt x="772"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4"/>
            <p:cNvSpPr/>
            <p:nvPr/>
          </p:nvSpPr>
          <p:spPr>
            <a:xfrm>
              <a:off x="-1029350" y="3766338"/>
              <a:ext cx="55925" cy="53000"/>
            </a:xfrm>
            <a:custGeom>
              <a:avLst/>
              <a:gdLst/>
              <a:ahLst/>
              <a:cxnLst/>
              <a:rect l="l" t="t" r="r" b="b"/>
              <a:pathLst>
                <a:path w="2237" h="2120" extrusionOk="0">
                  <a:moveTo>
                    <a:pt x="1199" y="1"/>
                  </a:moveTo>
                  <a:cubicBezTo>
                    <a:pt x="1153" y="1"/>
                    <a:pt x="1119" y="14"/>
                    <a:pt x="1101" y="41"/>
                  </a:cubicBezTo>
                  <a:cubicBezTo>
                    <a:pt x="1101" y="41"/>
                    <a:pt x="0" y="1175"/>
                    <a:pt x="467" y="1708"/>
                  </a:cubicBezTo>
                  <a:cubicBezTo>
                    <a:pt x="654" y="1958"/>
                    <a:pt x="972" y="2120"/>
                    <a:pt x="1274" y="2120"/>
                  </a:cubicBezTo>
                  <a:cubicBezTo>
                    <a:pt x="1620" y="2120"/>
                    <a:pt x="1946" y="1908"/>
                    <a:pt x="2035" y="1375"/>
                  </a:cubicBezTo>
                  <a:cubicBezTo>
                    <a:pt x="2237" y="538"/>
                    <a:pt x="1490" y="1"/>
                    <a:pt x="1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4"/>
            <p:cNvSpPr/>
            <p:nvPr/>
          </p:nvSpPr>
          <p:spPr>
            <a:xfrm>
              <a:off x="-958475" y="3795163"/>
              <a:ext cx="55450" cy="63900"/>
            </a:xfrm>
            <a:custGeom>
              <a:avLst/>
              <a:gdLst/>
              <a:ahLst/>
              <a:cxnLst/>
              <a:rect l="l" t="t" r="r" b="b"/>
              <a:pathLst>
                <a:path w="2218" h="2556" extrusionOk="0">
                  <a:moveTo>
                    <a:pt x="1364" y="1"/>
                  </a:moveTo>
                  <a:cubicBezTo>
                    <a:pt x="1159" y="1"/>
                    <a:pt x="907" y="123"/>
                    <a:pt x="601" y="422"/>
                  </a:cubicBezTo>
                  <a:cubicBezTo>
                    <a:pt x="601" y="422"/>
                    <a:pt x="0" y="1523"/>
                    <a:pt x="534" y="1990"/>
                  </a:cubicBezTo>
                  <a:cubicBezTo>
                    <a:pt x="887" y="2260"/>
                    <a:pt x="1304" y="2555"/>
                    <a:pt x="1618" y="2555"/>
                  </a:cubicBezTo>
                  <a:cubicBezTo>
                    <a:pt x="1808" y="2555"/>
                    <a:pt x="1960" y="2446"/>
                    <a:pt x="2035" y="2157"/>
                  </a:cubicBezTo>
                  <a:cubicBezTo>
                    <a:pt x="2218" y="1557"/>
                    <a:pt x="2095" y="1"/>
                    <a:pt x="1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4"/>
            <p:cNvSpPr/>
            <p:nvPr/>
          </p:nvSpPr>
          <p:spPr>
            <a:xfrm>
              <a:off x="-1096075" y="3654138"/>
              <a:ext cx="41725" cy="61525"/>
            </a:xfrm>
            <a:custGeom>
              <a:avLst/>
              <a:gdLst/>
              <a:ahLst/>
              <a:cxnLst/>
              <a:rect l="l" t="t" r="r" b="b"/>
              <a:pathLst>
                <a:path w="1669" h="2461" extrusionOk="0">
                  <a:moveTo>
                    <a:pt x="868" y="0"/>
                  </a:moveTo>
                  <a:cubicBezTo>
                    <a:pt x="468" y="0"/>
                    <a:pt x="26" y="968"/>
                    <a:pt x="0" y="1560"/>
                  </a:cubicBezTo>
                  <a:cubicBezTo>
                    <a:pt x="0" y="2327"/>
                    <a:pt x="267" y="2460"/>
                    <a:pt x="267" y="2460"/>
                  </a:cubicBezTo>
                  <a:cubicBezTo>
                    <a:pt x="267" y="2460"/>
                    <a:pt x="1668" y="1160"/>
                    <a:pt x="1201" y="292"/>
                  </a:cubicBezTo>
                  <a:cubicBezTo>
                    <a:pt x="1102" y="86"/>
                    <a:pt x="987" y="0"/>
                    <a:pt x="8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4"/>
            <p:cNvSpPr/>
            <p:nvPr/>
          </p:nvSpPr>
          <p:spPr>
            <a:xfrm>
              <a:off x="-1094925" y="3602513"/>
              <a:ext cx="22950" cy="22400"/>
            </a:xfrm>
            <a:custGeom>
              <a:avLst/>
              <a:gdLst/>
              <a:ahLst/>
              <a:cxnLst/>
              <a:rect l="l" t="t" r="r" b="b"/>
              <a:pathLst>
                <a:path w="918" h="896" extrusionOk="0">
                  <a:moveTo>
                    <a:pt x="707" y="0"/>
                  </a:moveTo>
                  <a:cubicBezTo>
                    <a:pt x="547" y="0"/>
                    <a:pt x="331" y="128"/>
                    <a:pt x="255" y="222"/>
                  </a:cubicBezTo>
                  <a:cubicBezTo>
                    <a:pt x="98" y="441"/>
                    <a:pt x="0" y="896"/>
                    <a:pt x="182" y="896"/>
                  </a:cubicBezTo>
                  <a:cubicBezTo>
                    <a:pt x="194" y="896"/>
                    <a:pt x="207" y="894"/>
                    <a:pt x="221" y="890"/>
                  </a:cubicBezTo>
                  <a:cubicBezTo>
                    <a:pt x="221" y="890"/>
                    <a:pt x="755" y="856"/>
                    <a:pt x="888" y="289"/>
                  </a:cubicBezTo>
                  <a:cubicBezTo>
                    <a:pt x="917" y="73"/>
                    <a:pt x="828" y="0"/>
                    <a:pt x="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4"/>
            <p:cNvSpPr/>
            <p:nvPr/>
          </p:nvSpPr>
          <p:spPr>
            <a:xfrm>
              <a:off x="-886750" y="3796238"/>
              <a:ext cx="40275" cy="63500"/>
            </a:xfrm>
            <a:custGeom>
              <a:avLst/>
              <a:gdLst/>
              <a:ahLst/>
              <a:cxnLst/>
              <a:rect l="l" t="t" r="r" b="b"/>
              <a:pathLst>
                <a:path w="1611" h="2540" extrusionOk="0">
                  <a:moveTo>
                    <a:pt x="816" y="1"/>
                  </a:moveTo>
                  <a:cubicBezTo>
                    <a:pt x="789" y="1"/>
                    <a:pt x="762" y="4"/>
                    <a:pt x="734" y="12"/>
                  </a:cubicBezTo>
                  <a:cubicBezTo>
                    <a:pt x="634" y="45"/>
                    <a:pt x="0" y="179"/>
                    <a:pt x="134" y="946"/>
                  </a:cubicBezTo>
                  <a:cubicBezTo>
                    <a:pt x="256" y="1617"/>
                    <a:pt x="378" y="2539"/>
                    <a:pt x="857" y="2539"/>
                  </a:cubicBezTo>
                  <a:cubicBezTo>
                    <a:pt x="901" y="2539"/>
                    <a:pt x="949" y="2531"/>
                    <a:pt x="1001" y="2514"/>
                  </a:cubicBezTo>
                  <a:cubicBezTo>
                    <a:pt x="1610" y="2321"/>
                    <a:pt x="1479"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4"/>
            <p:cNvSpPr/>
            <p:nvPr/>
          </p:nvSpPr>
          <p:spPr>
            <a:xfrm>
              <a:off x="-843400" y="3803213"/>
              <a:ext cx="38325" cy="51600"/>
            </a:xfrm>
            <a:custGeom>
              <a:avLst/>
              <a:gdLst/>
              <a:ahLst/>
              <a:cxnLst/>
              <a:rect l="l" t="t" r="r" b="b"/>
              <a:pathLst>
                <a:path w="1533" h="2064" extrusionOk="0">
                  <a:moveTo>
                    <a:pt x="660" y="0"/>
                  </a:moveTo>
                  <a:cubicBezTo>
                    <a:pt x="619" y="0"/>
                    <a:pt x="577" y="11"/>
                    <a:pt x="534" y="33"/>
                  </a:cubicBezTo>
                  <a:cubicBezTo>
                    <a:pt x="534" y="33"/>
                    <a:pt x="1" y="500"/>
                    <a:pt x="401" y="1268"/>
                  </a:cubicBezTo>
                  <a:cubicBezTo>
                    <a:pt x="696" y="1812"/>
                    <a:pt x="1053" y="2063"/>
                    <a:pt x="1282" y="2063"/>
                  </a:cubicBezTo>
                  <a:cubicBezTo>
                    <a:pt x="1390" y="2063"/>
                    <a:pt x="1470" y="2008"/>
                    <a:pt x="1502" y="1901"/>
                  </a:cubicBezTo>
                  <a:cubicBezTo>
                    <a:pt x="1533" y="1593"/>
                    <a:pt x="1164" y="0"/>
                    <a:pt x="6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4"/>
            <p:cNvSpPr/>
            <p:nvPr/>
          </p:nvSpPr>
          <p:spPr>
            <a:xfrm>
              <a:off x="-786700" y="3772988"/>
              <a:ext cx="35175" cy="48850"/>
            </a:xfrm>
            <a:custGeom>
              <a:avLst/>
              <a:gdLst/>
              <a:ahLst/>
              <a:cxnLst/>
              <a:rect l="l" t="t" r="r" b="b"/>
              <a:pathLst>
                <a:path w="1407" h="1954" extrusionOk="0">
                  <a:moveTo>
                    <a:pt x="613" y="0"/>
                  </a:moveTo>
                  <a:cubicBezTo>
                    <a:pt x="521" y="0"/>
                    <a:pt x="418" y="23"/>
                    <a:pt x="301" y="75"/>
                  </a:cubicBezTo>
                  <a:cubicBezTo>
                    <a:pt x="301" y="75"/>
                    <a:pt x="1" y="108"/>
                    <a:pt x="234" y="942"/>
                  </a:cubicBezTo>
                  <a:cubicBezTo>
                    <a:pt x="399" y="1629"/>
                    <a:pt x="700" y="1954"/>
                    <a:pt x="931" y="1954"/>
                  </a:cubicBezTo>
                  <a:cubicBezTo>
                    <a:pt x="981" y="1954"/>
                    <a:pt x="1027" y="1939"/>
                    <a:pt x="1068" y="1909"/>
                  </a:cubicBezTo>
                  <a:cubicBezTo>
                    <a:pt x="1278" y="1760"/>
                    <a:pt x="1407"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4"/>
            <p:cNvSpPr/>
            <p:nvPr/>
          </p:nvSpPr>
          <p:spPr>
            <a:xfrm>
              <a:off x="-743325" y="3750588"/>
              <a:ext cx="39225" cy="53550"/>
            </a:xfrm>
            <a:custGeom>
              <a:avLst/>
              <a:gdLst/>
              <a:ahLst/>
              <a:cxnLst/>
              <a:rect l="l" t="t" r="r" b="b"/>
              <a:pathLst>
                <a:path w="1569" h="2142" extrusionOk="0">
                  <a:moveTo>
                    <a:pt x="1075" y="0"/>
                  </a:moveTo>
                  <a:cubicBezTo>
                    <a:pt x="971" y="0"/>
                    <a:pt x="848" y="34"/>
                    <a:pt x="701" y="104"/>
                  </a:cubicBezTo>
                  <a:cubicBezTo>
                    <a:pt x="701" y="104"/>
                    <a:pt x="1" y="504"/>
                    <a:pt x="501" y="1605"/>
                  </a:cubicBezTo>
                  <a:cubicBezTo>
                    <a:pt x="680" y="1986"/>
                    <a:pt x="867" y="2142"/>
                    <a:pt x="1034" y="2142"/>
                  </a:cubicBezTo>
                  <a:cubicBezTo>
                    <a:pt x="1334" y="2142"/>
                    <a:pt x="1568" y="1638"/>
                    <a:pt x="1568" y="1038"/>
                  </a:cubicBezTo>
                  <a:cubicBezTo>
                    <a:pt x="1543" y="371"/>
                    <a:pt x="1419" y="0"/>
                    <a:pt x="1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4"/>
            <p:cNvSpPr/>
            <p:nvPr/>
          </p:nvSpPr>
          <p:spPr>
            <a:xfrm>
              <a:off x="-1538900" y="3470463"/>
              <a:ext cx="40275" cy="18275"/>
            </a:xfrm>
            <a:custGeom>
              <a:avLst/>
              <a:gdLst/>
              <a:ahLst/>
              <a:cxnLst/>
              <a:rect l="l" t="t" r="r" b="b"/>
              <a:pathLst>
                <a:path w="1611" h="731" extrusionOk="0">
                  <a:moveTo>
                    <a:pt x="1002" y="0"/>
                  </a:moveTo>
                  <a:cubicBezTo>
                    <a:pt x="835" y="0"/>
                    <a:pt x="1" y="167"/>
                    <a:pt x="134" y="634"/>
                  </a:cubicBezTo>
                  <a:cubicBezTo>
                    <a:pt x="151" y="702"/>
                    <a:pt x="209" y="731"/>
                    <a:pt x="289" y="731"/>
                  </a:cubicBezTo>
                  <a:cubicBezTo>
                    <a:pt x="681" y="731"/>
                    <a:pt x="1610" y="56"/>
                    <a:pt x="1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4"/>
            <p:cNvSpPr/>
            <p:nvPr/>
          </p:nvSpPr>
          <p:spPr>
            <a:xfrm>
              <a:off x="-1566400" y="3421788"/>
              <a:ext cx="38850" cy="14650"/>
            </a:xfrm>
            <a:custGeom>
              <a:avLst/>
              <a:gdLst/>
              <a:ahLst/>
              <a:cxnLst/>
              <a:rect l="l" t="t" r="r" b="b"/>
              <a:pathLst>
                <a:path w="1554" h="586" extrusionOk="0">
                  <a:moveTo>
                    <a:pt x="820" y="0"/>
                  </a:moveTo>
                  <a:cubicBezTo>
                    <a:pt x="519" y="0"/>
                    <a:pt x="0" y="78"/>
                    <a:pt x="0" y="446"/>
                  </a:cubicBezTo>
                  <a:cubicBezTo>
                    <a:pt x="16" y="545"/>
                    <a:pt x="130" y="585"/>
                    <a:pt x="282" y="585"/>
                  </a:cubicBezTo>
                  <a:cubicBezTo>
                    <a:pt x="744" y="585"/>
                    <a:pt x="1553" y="214"/>
                    <a:pt x="1001" y="13"/>
                  </a:cubicBezTo>
                  <a:cubicBezTo>
                    <a:pt x="966" y="6"/>
                    <a:pt x="901"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4"/>
            <p:cNvSpPr/>
            <p:nvPr/>
          </p:nvSpPr>
          <p:spPr>
            <a:xfrm>
              <a:off x="-1575575" y="3350888"/>
              <a:ext cx="38075" cy="15350"/>
            </a:xfrm>
            <a:custGeom>
              <a:avLst/>
              <a:gdLst/>
              <a:ahLst/>
              <a:cxnLst/>
              <a:rect l="l" t="t" r="r" b="b"/>
              <a:pathLst>
                <a:path w="1523" h="614" extrusionOk="0">
                  <a:moveTo>
                    <a:pt x="820" y="1"/>
                  </a:moveTo>
                  <a:cubicBezTo>
                    <a:pt x="519" y="1"/>
                    <a:pt x="0" y="78"/>
                    <a:pt x="0" y="447"/>
                  </a:cubicBezTo>
                  <a:cubicBezTo>
                    <a:pt x="9" y="566"/>
                    <a:pt x="124" y="614"/>
                    <a:pt x="279" y="614"/>
                  </a:cubicBezTo>
                  <a:cubicBezTo>
                    <a:pt x="732" y="614"/>
                    <a:pt x="1522" y="212"/>
                    <a:pt x="1001" y="13"/>
                  </a:cubicBezTo>
                  <a:cubicBezTo>
                    <a:pt x="966" y="6"/>
                    <a:pt x="901"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4"/>
            <p:cNvSpPr/>
            <p:nvPr/>
          </p:nvSpPr>
          <p:spPr>
            <a:xfrm>
              <a:off x="-1338750" y="3532063"/>
              <a:ext cx="30800" cy="26300"/>
            </a:xfrm>
            <a:custGeom>
              <a:avLst/>
              <a:gdLst/>
              <a:ahLst/>
              <a:cxnLst/>
              <a:rect l="l" t="t" r="r" b="b"/>
              <a:pathLst>
                <a:path w="1232" h="1052" extrusionOk="0">
                  <a:moveTo>
                    <a:pt x="877" y="1"/>
                  </a:moveTo>
                  <a:cubicBezTo>
                    <a:pt x="839" y="1"/>
                    <a:pt x="792" y="12"/>
                    <a:pt x="734" y="38"/>
                  </a:cubicBezTo>
                  <a:cubicBezTo>
                    <a:pt x="568" y="105"/>
                    <a:pt x="1" y="705"/>
                    <a:pt x="334" y="1006"/>
                  </a:cubicBezTo>
                  <a:cubicBezTo>
                    <a:pt x="363" y="1037"/>
                    <a:pt x="395" y="1052"/>
                    <a:pt x="431" y="1052"/>
                  </a:cubicBezTo>
                  <a:cubicBezTo>
                    <a:pt x="735" y="1052"/>
                    <a:pt x="1231" y="1"/>
                    <a:pt x="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4"/>
            <p:cNvSpPr/>
            <p:nvPr/>
          </p:nvSpPr>
          <p:spPr>
            <a:xfrm>
              <a:off x="-1296225" y="3537063"/>
              <a:ext cx="59350" cy="49675"/>
            </a:xfrm>
            <a:custGeom>
              <a:avLst/>
              <a:gdLst/>
              <a:ahLst/>
              <a:cxnLst/>
              <a:rect l="l" t="t" r="r" b="b"/>
              <a:pathLst>
                <a:path w="2374" h="1987" extrusionOk="0">
                  <a:moveTo>
                    <a:pt x="1706" y="0"/>
                  </a:moveTo>
                  <a:cubicBezTo>
                    <a:pt x="1635" y="0"/>
                    <a:pt x="1545" y="22"/>
                    <a:pt x="1435" y="72"/>
                  </a:cubicBezTo>
                  <a:cubicBezTo>
                    <a:pt x="1135" y="205"/>
                    <a:pt x="1" y="1339"/>
                    <a:pt x="635" y="1906"/>
                  </a:cubicBezTo>
                  <a:cubicBezTo>
                    <a:pt x="687" y="1961"/>
                    <a:pt x="746" y="1986"/>
                    <a:pt x="811" y="1986"/>
                  </a:cubicBezTo>
                  <a:cubicBezTo>
                    <a:pt x="1392" y="1986"/>
                    <a:pt x="2374" y="0"/>
                    <a:pt x="1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4"/>
            <p:cNvSpPr/>
            <p:nvPr/>
          </p:nvSpPr>
          <p:spPr>
            <a:xfrm>
              <a:off x="-1225325" y="3562788"/>
              <a:ext cx="39100" cy="33150"/>
            </a:xfrm>
            <a:custGeom>
              <a:avLst/>
              <a:gdLst/>
              <a:ahLst/>
              <a:cxnLst/>
              <a:rect l="l" t="t" r="r" b="b"/>
              <a:pathLst>
                <a:path w="1564" h="1326" extrusionOk="0">
                  <a:moveTo>
                    <a:pt x="934" y="0"/>
                  </a:moveTo>
                  <a:cubicBezTo>
                    <a:pt x="903" y="0"/>
                    <a:pt x="869" y="3"/>
                    <a:pt x="834" y="10"/>
                  </a:cubicBezTo>
                  <a:cubicBezTo>
                    <a:pt x="634" y="43"/>
                    <a:pt x="0" y="644"/>
                    <a:pt x="634" y="1211"/>
                  </a:cubicBezTo>
                  <a:cubicBezTo>
                    <a:pt x="718" y="1291"/>
                    <a:pt x="799" y="1325"/>
                    <a:pt x="874" y="1325"/>
                  </a:cubicBezTo>
                  <a:cubicBezTo>
                    <a:pt x="1337" y="1325"/>
                    <a:pt x="1564" y="0"/>
                    <a:pt x="9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4"/>
            <p:cNvSpPr/>
            <p:nvPr/>
          </p:nvSpPr>
          <p:spPr>
            <a:xfrm>
              <a:off x="-1503875" y="3471288"/>
              <a:ext cx="66900" cy="30450"/>
            </a:xfrm>
            <a:custGeom>
              <a:avLst/>
              <a:gdLst/>
              <a:ahLst/>
              <a:cxnLst/>
              <a:rect l="l" t="t" r="r" b="b"/>
              <a:pathLst>
                <a:path w="2676" h="1218" extrusionOk="0">
                  <a:moveTo>
                    <a:pt x="1435" y="1"/>
                  </a:moveTo>
                  <a:cubicBezTo>
                    <a:pt x="1402" y="34"/>
                    <a:pt x="1" y="668"/>
                    <a:pt x="401" y="1135"/>
                  </a:cubicBezTo>
                  <a:cubicBezTo>
                    <a:pt x="446" y="1193"/>
                    <a:pt x="519" y="1218"/>
                    <a:pt x="610" y="1218"/>
                  </a:cubicBezTo>
                  <a:cubicBezTo>
                    <a:pt x="1232" y="1218"/>
                    <a:pt x="2676" y="30"/>
                    <a:pt x="1530" y="30"/>
                  </a:cubicBezTo>
                  <a:cubicBezTo>
                    <a:pt x="1490" y="30"/>
                    <a:pt x="1448" y="31"/>
                    <a:pt x="1402" y="34"/>
                  </a:cubicBezTo>
                  <a:lnTo>
                    <a:pt x="14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4"/>
            <p:cNvSpPr/>
            <p:nvPr/>
          </p:nvSpPr>
          <p:spPr>
            <a:xfrm>
              <a:off x="-1443825" y="3497038"/>
              <a:ext cx="47950" cy="25750"/>
            </a:xfrm>
            <a:custGeom>
              <a:avLst/>
              <a:gdLst/>
              <a:ahLst/>
              <a:cxnLst/>
              <a:rect l="l" t="t" r="r" b="b"/>
              <a:pathLst>
                <a:path w="1918" h="1030" extrusionOk="0">
                  <a:moveTo>
                    <a:pt x="985" y="0"/>
                  </a:moveTo>
                  <a:cubicBezTo>
                    <a:pt x="949" y="0"/>
                    <a:pt x="910" y="2"/>
                    <a:pt x="868" y="5"/>
                  </a:cubicBezTo>
                  <a:cubicBezTo>
                    <a:pt x="868" y="5"/>
                    <a:pt x="1" y="472"/>
                    <a:pt x="267" y="939"/>
                  </a:cubicBezTo>
                  <a:cubicBezTo>
                    <a:pt x="312" y="1002"/>
                    <a:pt x="380" y="1029"/>
                    <a:pt x="460" y="1029"/>
                  </a:cubicBezTo>
                  <a:cubicBezTo>
                    <a:pt x="953" y="1029"/>
                    <a:pt x="1917" y="0"/>
                    <a:pt x="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4"/>
            <p:cNvSpPr/>
            <p:nvPr/>
          </p:nvSpPr>
          <p:spPr>
            <a:xfrm>
              <a:off x="-1057725" y="3227788"/>
              <a:ext cx="155975" cy="226025"/>
            </a:xfrm>
            <a:custGeom>
              <a:avLst/>
              <a:gdLst/>
              <a:ahLst/>
              <a:cxnLst/>
              <a:rect l="l" t="t" r="r" b="b"/>
              <a:pathLst>
                <a:path w="6239" h="9041" extrusionOk="0">
                  <a:moveTo>
                    <a:pt x="6239" y="0"/>
                  </a:moveTo>
                  <a:lnTo>
                    <a:pt x="5405" y="234"/>
                  </a:lnTo>
                  <a:cubicBezTo>
                    <a:pt x="5405" y="234"/>
                    <a:pt x="1802" y="3536"/>
                    <a:pt x="902" y="5605"/>
                  </a:cubicBezTo>
                  <a:cubicBezTo>
                    <a:pt x="1" y="7739"/>
                    <a:pt x="935" y="9040"/>
                    <a:pt x="935" y="9040"/>
                  </a:cubicBezTo>
                  <a:cubicBezTo>
                    <a:pt x="935" y="9040"/>
                    <a:pt x="2303" y="8240"/>
                    <a:pt x="1902" y="8206"/>
                  </a:cubicBezTo>
                  <a:cubicBezTo>
                    <a:pt x="1569" y="8173"/>
                    <a:pt x="968" y="7106"/>
                    <a:pt x="1335" y="5504"/>
                  </a:cubicBezTo>
                  <a:cubicBezTo>
                    <a:pt x="1735" y="3870"/>
                    <a:pt x="6238" y="1"/>
                    <a:pt x="6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4"/>
            <p:cNvSpPr/>
            <p:nvPr/>
          </p:nvSpPr>
          <p:spPr>
            <a:xfrm>
              <a:off x="-933450" y="3166088"/>
              <a:ext cx="163475" cy="93025"/>
            </a:xfrm>
            <a:custGeom>
              <a:avLst/>
              <a:gdLst/>
              <a:ahLst/>
              <a:cxnLst/>
              <a:rect l="l" t="t" r="r" b="b"/>
              <a:pathLst>
                <a:path w="6539" h="3721" extrusionOk="0">
                  <a:moveTo>
                    <a:pt x="0" y="0"/>
                  </a:moveTo>
                  <a:cubicBezTo>
                    <a:pt x="0" y="0"/>
                    <a:pt x="367" y="734"/>
                    <a:pt x="2702" y="1001"/>
                  </a:cubicBezTo>
                  <a:cubicBezTo>
                    <a:pt x="4850" y="1185"/>
                    <a:pt x="6292" y="3176"/>
                    <a:pt x="6510" y="3623"/>
                  </a:cubicBezTo>
                  <a:lnTo>
                    <a:pt x="6510" y="3623"/>
                  </a:lnTo>
                  <a:cubicBezTo>
                    <a:pt x="6456" y="3363"/>
                    <a:pt x="6338" y="2634"/>
                    <a:pt x="6238" y="2035"/>
                  </a:cubicBezTo>
                  <a:cubicBezTo>
                    <a:pt x="6138" y="1234"/>
                    <a:pt x="5537" y="1067"/>
                    <a:pt x="5537" y="1067"/>
                  </a:cubicBezTo>
                  <a:cubicBezTo>
                    <a:pt x="5537" y="1067"/>
                    <a:pt x="5512" y="1219"/>
                    <a:pt x="5384" y="1219"/>
                  </a:cubicBezTo>
                  <a:cubicBezTo>
                    <a:pt x="5304" y="1219"/>
                    <a:pt x="5183" y="1160"/>
                    <a:pt x="5004" y="967"/>
                  </a:cubicBezTo>
                  <a:cubicBezTo>
                    <a:pt x="4503" y="467"/>
                    <a:pt x="3136" y="500"/>
                    <a:pt x="2202" y="300"/>
                  </a:cubicBezTo>
                  <a:cubicBezTo>
                    <a:pt x="1301" y="67"/>
                    <a:pt x="701" y="0"/>
                    <a:pt x="701" y="0"/>
                  </a:cubicBezTo>
                  <a:close/>
                  <a:moveTo>
                    <a:pt x="6510" y="3623"/>
                  </a:moveTo>
                  <a:cubicBezTo>
                    <a:pt x="6522" y="3685"/>
                    <a:pt x="6531" y="3721"/>
                    <a:pt x="6536" y="3721"/>
                  </a:cubicBezTo>
                  <a:cubicBezTo>
                    <a:pt x="6537" y="3721"/>
                    <a:pt x="6538" y="3715"/>
                    <a:pt x="6538" y="3703"/>
                  </a:cubicBezTo>
                  <a:cubicBezTo>
                    <a:pt x="6538" y="3689"/>
                    <a:pt x="6528" y="3662"/>
                    <a:pt x="6510" y="36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4"/>
            <p:cNvSpPr/>
            <p:nvPr/>
          </p:nvSpPr>
          <p:spPr>
            <a:xfrm>
              <a:off x="-1087725" y="3219438"/>
              <a:ext cx="302725" cy="296925"/>
            </a:xfrm>
            <a:custGeom>
              <a:avLst/>
              <a:gdLst/>
              <a:ahLst/>
              <a:cxnLst/>
              <a:rect l="l" t="t" r="r" b="b"/>
              <a:pathLst>
                <a:path w="12109" h="11877" extrusionOk="0">
                  <a:moveTo>
                    <a:pt x="11708" y="1"/>
                  </a:moveTo>
                  <a:cubicBezTo>
                    <a:pt x="11708" y="1"/>
                    <a:pt x="6305" y="3837"/>
                    <a:pt x="1134" y="10442"/>
                  </a:cubicBezTo>
                  <a:cubicBezTo>
                    <a:pt x="0" y="11843"/>
                    <a:pt x="1268" y="11876"/>
                    <a:pt x="1268" y="11876"/>
                  </a:cubicBezTo>
                  <a:cubicBezTo>
                    <a:pt x="1268" y="11876"/>
                    <a:pt x="7572" y="2336"/>
                    <a:pt x="12109" y="134"/>
                  </a:cubicBezTo>
                  <a:lnTo>
                    <a:pt x="1170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4"/>
            <p:cNvSpPr/>
            <p:nvPr/>
          </p:nvSpPr>
          <p:spPr>
            <a:xfrm>
              <a:off x="-850900" y="3466013"/>
              <a:ext cx="46475" cy="70500"/>
            </a:xfrm>
            <a:custGeom>
              <a:avLst/>
              <a:gdLst/>
              <a:ahLst/>
              <a:cxnLst/>
              <a:rect l="l" t="t" r="r" b="b"/>
              <a:pathLst>
                <a:path w="1859" h="2820" extrusionOk="0">
                  <a:moveTo>
                    <a:pt x="1186" y="0"/>
                  </a:moveTo>
                  <a:cubicBezTo>
                    <a:pt x="1013" y="0"/>
                    <a:pt x="868" y="145"/>
                    <a:pt x="868" y="145"/>
                  </a:cubicBezTo>
                  <a:cubicBezTo>
                    <a:pt x="868" y="145"/>
                    <a:pt x="0" y="2647"/>
                    <a:pt x="634" y="2814"/>
                  </a:cubicBezTo>
                  <a:cubicBezTo>
                    <a:pt x="653" y="2818"/>
                    <a:pt x="672" y="2820"/>
                    <a:pt x="691" y="2820"/>
                  </a:cubicBezTo>
                  <a:cubicBezTo>
                    <a:pt x="1274" y="2820"/>
                    <a:pt x="1859" y="894"/>
                    <a:pt x="1568" y="345"/>
                  </a:cubicBezTo>
                  <a:cubicBezTo>
                    <a:pt x="1456" y="78"/>
                    <a:pt x="1313" y="0"/>
                    <a:pt x="1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4"/>
            <p:cNvSpPr/>
            <p:nvPr/>
          </p:nvSpPr>
          <p:spPr>
            <a:xfrm>
              <a:off x="-957650" y="3400963"/>
              <a:ext cx="70150" cy="70050"/>
            </a:xfrm>
            <a:custGeom>
              <a:avLst/>
              <a:gdLst/>
              <a:ahLst/>
              <a:cxnLst/>
              <a:rect l="l" t="t" r="r" b="b"/>
              <a:pathLst>
                <a:path w="2806" h="2802" extrusionOk="0">
                  <a:moveTo>
                    <a:pt x="2484" y="1"/>
                  </a:moveTo>
                  <a:cubicBezTo>
                    <a:pt x="2469" y="1"/>
                    <a:pt x="2453" y="4"/>
                    <a:pt x="2436" y="12"/>
                  </a:cubicBezTo>
                  <a:cubicBezTo>
                    <a:pt x="1935" y="179"/>
                    <a:pt x="1168" y="2147"/>
                    <a:pt x="1" y="2614"/>
                  </a:cubicBezTo>
                  <a:cubicBezTo>
                    <a:pt x="1" y="2614"/>
                    <a:pt x="106" y="2801"/>
                    <a:pt x="428" y="2801"/>
                  </a:cubicBezTo>
                  <a:cubicBezTo>
                    <a:pt x="649" y="2801"/>
                    <a:pt x="973" y="2712"/>
                    <a:pt x="1435" y="2414"/>
                  </a:cubicBezTo>
                  <a:cubicBezTo>
                    <a:pt x="2456" y="1680"/>
                    <a:pt x="2805" y="1"/>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4"/>
            <p:cNvSpPr/>
            <p:nvPr/>
          </p:nvSpPr>
          <p:spPr>
            <a:xfrm>
              <a:off x="-1023525" y="3507638"/>
              <a:ext cx="51550" cy="50225"/>
            </a:xfrm>
            <a:custGeom>
              <a:avLst/>
              <a:gdLst/>
              <a:ahLst/>
              <a:cxnLst/>
              <a:rect l="l" t="t" r="r" b="b"/>
              <a:pathLst>
                <a:path w="2062" h="2009" extrusionOk="0">
                  <a:moveTo>
                    <a:pt x="1170" y="1"/>
                  </a:moveTo>
                  <a:cubicBezTo>
                    <a:pt x="1114" y="1"/>
                    <a:pt x="1057" y="25"/>
                    <a:pt x="1001" y="81"/>
                  </a:cubicBezTo>
                  <a:cubicBezTo>
                    <a:pt x="935" y="181"/>
                    <a:pt x="1" y="748"/>
                    <a:pt x="234" y="1649"/>
                  </a:cubicBezTo>
                  <a:cubicBezTo>
                    <a:pt x="294" y="1910"/>
                    <a:pt x="488" y="2008"/>
                    <a:pt x="725" y="2008"/>
                  </a:cubicBezTo>
                  <a:cubicBezTo>
                    <a:pt x="1276" y="2008"/>
                    <a:pt x="2062" y="1482"/>
                    <a:pt x="1969" y="1249"/>
                  </a:cubicBezTo>
                  <a:cubicBezTo>
                    <a:pt x="1854" y="933"/>
                    <a:pt x="1517" y="1"/>
                    <a:pt x="11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4"/>
            <p:cNvSpPr/>
            <p:nvPr/>
          </p:nvSpPr>
          <p:spPr>
            <a:xfrm>
              <a:off x="-1007675" y="3615863"/>
              <a:ext cx="54100" cy="51800"/>
            </a:xfrm>
            <a:custGeom>
              <a:avLst/>
              <a:gdLst/>
              <a:ahLst/>
              <a:cxnLst/>
              <a:rect l="l" t="t" r="r" b="b"/>
              <a:pathLst>
                <a:path w="2164" h="2072" extrusionOk="0">
                  <a:moveTo>
                    <a:pt x="1451" y="0"/>
                  </a:moveTo>
                  <a:cubicBezTo>
                    <a:pt x="1398" y="0"/>
                    <a:pt x="1347" y="27"/>
                    <a:pt x="1301" y="89"/>
                  </a:cubicBezTo>
                  <a:cubicBezTo>
                    <a:pt x="1301" y="89"/>
                    <a:pt x="0" y="1757"/>
                    <a:pt x="567" y="2023"/>
                  </a:cubicBezTo>
                  <a:cubicBezTo>
                    <a:pt x="644" y="2057"/>
                    <a:pt x="731" y="2072"/>
                    <a:pt x="824" y="2072"/>
                  </a:cubicBezTo>
                  <a:cubicBezTo>
                    <a:pt x="1384" y="2072"/>
                    <a:pt x="2164" y="1533"/>
                    <a:pt x="2135" y="1189"/>
                  </a:cubicBezTo>
                  <a:cubicBezTo>
                    <a:pt x="2107" y="822"/>
                    <a:pt x="1744" y="0"/>
                    <a:pt x="1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4"/>
            <p:cNvSpPr/>
            <p:nvPr/>
          </p:nvSpPr>
          <p:spPr>
            <a:xfrm>
              <a:off x="-924275" y="3666613"/>
              <a:ext cx="40875" cy="50950"/>
            </a:xfrm>
            <a:custGeom>
              <a:avLst/>
              <a:gdLst/>
              <a:ahLst/>
              <a:cxnLst/>
              <a:rect l="l" t="t" r="r" b="b"/>
              <a:pathLst>
                <a:path w="1635" h="2038" extrusionOk="0">
                  <a:moveTo>
                    <a:pt x="153" y="1"/>
                  </a:moveTo>
                  <a:cubicBezTo>
                    <a:pt x="59" y="1"/>
                    <a:pt x="0" y="37"/>
                    <a:pt x="0" y="127"/>
                  </a:cubicBezTo>
                  <a:cubicBezTo>
                    <a:pt x="0" y="127"/>
                    <a:pt x="92" y="2038"/>
                    <a:pt x="514" y="2038"/>
                  </a:cubicBezTo>
                  <a:cubicBezTo>
                    <a:pt x="531" y="2038"/>
                    <a:pt x="549" y="2035"/>
                    <a:pt x="567" y="2028"/>
                  </a:cubicBezTo>
                  <a:cubicBezTo>
                    <a:pt x="1001" y="1861"/>
                    <a:pt x="1635" y="694"/>
                    <a:pt x="1401" y="560"/>
                  </a:cubicBezTo>
                  <a:cubicBezTo>
                    <a:pt x="1220" y="431"/>
                    <a:pt x="477"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4"/>
            <p:cNvSpPr/>
            <p:nvPr/>
          </p:nvSpPr>
          <p:spPr>
            <a:xfrm>
              <a:off x="-842125" y="3668738"/>
              <a:ext cx="38775" cy="41225"/>
            </a:xfrm>
            <a:custGeom>
              <a:avLst/>
              <a:gdLst/>
              <a:ahLst/>
              <a:cxnLst/>
              <a:rect l="l" t="t" r="r" b="b"/>
              <a:pathLst>
                <a:path w="1551" h="1649" extrusionOk="0">
                  <a:moveTo>
                    <a:pt x="1011" y="1"/>
                  </a:moveTo>
                  <a:cubicBezTo>
                    <a:pt x="610" y="1"/>
                    <a:pt x="0" y="186"/>
                    <a:pt x="50" y="409"/>
                  </a:cubicBezTo>
                  <a:cubicBezTo>
                    <a:pt x="50" y="409"/>
                    <a:pt x="329" y="1648"/>
                    <a:pt x="648" y="1648"/>
                  </a:cubicBezTo>
                  <a:cubicBezTo>
                    <a:pt x="659" y="1648"/>
                    <a:pt x="671" y="1647"/>
                    <a:pt x="684" y="1643"/>
                  </a:cubicBezTo>
                  <a:cubicBezTo>
                    <a:pt x="1017" y="1576"/>
                    <a:pt x="1551" y="242"/>
                    <a:pt x="1317" y="75"/>
                  </a:cubicBezTo>
                  <a:cubicBezTo>
                    <a:pt x="1265" y="23"/>
                    <a:pt x="1151" y="1"/>
                    <a:pt x="10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4"/>
            <p:cNvSpPr/>
            <p:nvPr/>
          </p:nvSpPr>
          <p:spPr>
            <a:xfrm>
              <a:off x="-772500" y="3604513"/>
              <a:ext cx="33150" cy="36700"/>
            </a:xfrm>
            <a:custGeom>
              <a:avLst/>
              <a:gdLst/>
              <a:ahLst/>
              <a:cxnLst/>
              <a:rect l="l" t="t" r="r" b="b"/>
              <a:pathLst>
                <a:path w="1326" h="1468" extrusionOk="0">
                  <a:moveTo>
                    <a:pt x="956" y="0"/>
                  </a:moveTo>
                  <a:cubicBezTo>
                    <a:pt x="939" y="0"/>
                    <a:pt x="920" y="3"/>
                    <a:pt x="901" y="9"/>
                  </a:cubicBezTo>
                  <a:cubicBezTo>
                    <a:pt x="500" y="109"/>
                    <a:pt x="0" y="142"/>
                    <a:pt x="67" y="543"/>
                  </a:cubicBezTo>
                  <a:cubicBezTo>
                    <a:pt x="67" y="543"/>
                    <a:pt x="852" y="1468"/>
                    <a:pt x="1059" y="1468"/>
                  </a:cubicBezTo>
                  <a:cubicBezTo>
                    <a:pt x="1078" y="1468"/>
                    <a:pt x="1092" y="1460"/>
                    <a:pt x="1101" y="1443"/>
                  </a:cubicBezTo>
                  <a:cubicBezTo>
                    <a:pt x="1228" y="1284"/>
                    <a:pt x="1325" y="0"/>
                    <a:pt x="9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4"/>
            <p:cNvSpPr/>
            <p:nvPr/>
          </p:nvSpPr>
          <p:spPr>
            <a:xfrm>
              <a:off x="-729150" y="3541413"/>
              <a:ext cx="26725" cy="36075"/>
            </a:xfrm>
            <a:custGeom>
              <a:avLst/>
              <a:gdLst/>
              <a:ahLst/>
              <a:cxnLst/>
              <a:rect l="l" t="t" r="r" b="b"/>
              <a:pathLst>
                <a:path w="1069" h="1443" extrusionOk="0">
                  <a:moveTo>
                    <a:pt x="760" y="0"/>
                  </a:moveTo>
                  <a:cubicBezTo>
                    <a:pt x="700" y="0"/>
                    <a:pt x="626" y="40"/>
                    <a:pt x="534" y="131"/>
                  </a:cubicBezTo>
                  <a:lnTo>
                    <a:pt x="1" y="665"/>
                  </a:lnTo>
                  <a:cubicBezTo>
                    <a:pt x="1" y="665"/>
                    <a:pt x="584" y="1442"/>
                    <a:pt x="796" y="1442"/>
                  </a:cubicBezTo>
                  <a:cubicBezTo>
                    <a:pt x="833" y="1442"/>
                    <a:pt x="858" y="1419"/>
                    <a:pt x="868" y="1365"/>
                  </a:cubicBezTo>
                  <a:cubicBezTo>
                    <a:pt x="980" y="1058"/>
                    <a:pt x="1068"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4"/>
            <p:cNvSpPr/>
            <p:nvPr/>
          </p:nvSpPr>
          <p:spPr>
            <a:xfrm>
              <a:off x="-1056050" y="3181088"/>
              <a:ext cx="211000" cy="30875"/>
            </a:xfrm>
            <a:custGeom>
              <a:avLst/>
              <a:gdLst/>
              <a:ahLst/>
              <a:cxnLst/>
              <a:rect l="l" t="t" r="r" b="b"/>
              <a:pathLst>
                <a:path w="8440" h="1235" extrusionOk="0">
                  <a:moveTo>
                    <a:pt x="7706" y="0"/>
                  </a:moveTo>
                  <a:cubicBezTo>
                    <a:pt x="7706" y="0"/>
                    <a:pt x="3670" y="0"/>
                    <a:pt x="201" y="934"/>
                  </a:cubicBezTo>
                  <a:lnTo>
                    <a:pt x="1" y="1235"/>
                  </a:lnTo>
                  <a:cubicBezTo>
                    <a:pt x="1" y="1235"/>
                    <a:pt x="3315" y="406"/>
                    <a:pt x="6365" y="406"/>
                  </a:cubicBezTo>
                  <a:cubicBezTo>
                    <a:pt x="7087" y="406"/>
                    <a:pt x="7795" y="453"/>
                    <a:pt x="8440" y="568"/>
                  </a:cubicBezTo>
                  <a:lnTo>
                    <a:pt x="77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4"/>
            <p:cNvSpPr/>
            <p:nvPr/>
          </p:nvSpPr>
          <p:spPr>
            <a:xfrm>
              <a:off x="-761525" y="3021563"/>
              <a:ext cx="235800" cy="201025"/>
            </a:xfrm>
            <a:custGeom>
              <a:avLst/>
              <a:gdLst/>
              <a:ahLst/>
              <a:cxnLst/>
              <a:rect l="l" t="t" r="r" b="b"/>
              <a:pathLst>
                <a:path w="9432" h="8041" extrusionOk="0">
                  <a:moveTo>
                    <a:pt x="8956" y="0"/>
                  </a:moveTo>
                  <a:cubicBezTo>
                    <a:pt x="8861" y="0"/>
                    <a:pt x="8695" y="33"/>
                    <a:pt x="8434" y="110"/>
                  </a:cubicBezTo>
                  <a:cubicBezTo>
                    <a:pt x="6800" y="611"/>
                    <a:pt x="962" y="5514"/>
                    <a:pt x="962" y="5514"/>
                  </a:cubicBezTo>
                  <a:lnTo>
                    <a:pt x="1062" y="6448"/>
                  </a:lnTo>
                  <a:cubicBezTo>
                    <a:pt x="3097" y="2946"/>
                    <a:pt x="8134" y="811"/>
                    <a:pt x="8134" y="811"/>
                  </a:cubicBezTo>
                  <a:cubicBezTo>
                    <a:pt x="8134" y="811"/>
                    <a:pt x="9431" y="0"/>
                    <a:pt x="8956" y="0"/>
                  </a:cubicBezTo>
                  <a:close/>
                  <a:moveTo>
                    <a:pt x="1062" y="6448"/>
                  </a:moveTo>
                  <a:lnTo>
                    <a:pt x="795" y="6582"/>
                  </a:lnTo>
                  <a:cubicBezTo>
                    <a:pt x="795" y="6582"/>
                    <a:pt x="1" y="8040"/>
                    <a:pt x="56" y="8040"/>
                  </a:cubicBezTo>
                  <a:cubicBezTo>
                    <a:pt x="85" y="8040"/>
                    <a:pt x="343" y="7646"/>
                    <a:pt x="1062" y="6448"/>
                  </a:cubicBezTo>
                  <a:close/>
                </a:path>
              </a:pathLst>
            </a:custGeom>
            <a:solidFill>
              <a:srgbClr val="2E2E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4"/>
            <p:cNvSpPr/>
            <p:nvPr/>
          </p:nvSpPr>
          <p:spPr>
            <a:xfrm>
              <a:off x="-778350" y="2744238"/>
              <a:ext cx="816450" cy="979775"/>
            </a:xfrm>
            <a:custGeom>
              <a:avLst/>
              <a:gdLst/>
              <a:ahLst/>
              <a:cxnLst/>
              <a:rect l="l" t="t" r="r" b="b"/>
              <a:pathLst>
                <a:path w="32658" h="39191" extrusionOk="0">
                  <a:moveTo>
                    <a:pt x="24937" y="1"/>
                  </a:moveTo>
                  <a:cubicBezTo>
                    <a:pt x="21762" y="1"/>
                    <a:pt x="17863" y="762"/>
                    <a:pt x="13977" y="2697"/>
                  </a:cubicBezTo>
                  <a:cubicBezTo>
                    <a:pt x="11275" y="4032"/>
                    <a:pt x="8940" y="6033"/>
                    <a:pt x="6939" y="8101"/>
                  </a:cubicBezTo>
                  <a:cubicBezTo>
                    <a:pt x="6438" y="8668"/>
                    <a:pt x="5971" y="9202"/>
                    <a:pt x="5504" y="9736"/>
                  </a:cubicBezTo>
                  <a:cubicBezTo>
                    <a:pt x="2002" y="13905"/>
                    <a:pt x="1" y="18042"/>
                    <a:pt x="1" y="18042"/>
                  </a:cubicBezTo>
                  <a:lnTo>
                    <a:pt x="6172" y="33019"/>
                  </a:lnTo>
                  <a:cubicBezTo>
                    <a:pt x="6172" y="33019"/>
                    <a:pt x="7506" y="35020"/>
                    <a:pt x="8573" y="37289"/>
                  </a:cubicBezTo>
                  <a:cubicBezTo>
                    <a:pt x="9117" y="38540"/>
                    <a:pt x="11161" y="39190"/>
                    <a:pt x="13416" y="39190"/>
                  </a:cubicBezTo>
                  <a:cubicBezTo>
                    <a:pt x="15308" y="39190"/>
                    <a:pt x="17350" y="38733"/>
                    <a:pt x="18781" y="37789"/>
                  </a:cubicBezTo>
                  <a:cubicBezTo>
                    <a:pt x="21950" y="35788"/>
                    <a:pt x="22783" y="34220"/>
                    <a:pt x="23818" y="32118"/>
                  </a:cubicBezTo>
                  <a:cubicBezTo>
                    <a:pt x="24885" y="30050"/>
                    <a:pt x="24785" y="27949"/>
                    <a:pt x="23351" y="25247"/>
                  </a:cubicBezTo>
                  <a:cubicBezTo>
                    <a:pt x="21950" y="22545"/>
                    <a:pt x="19448" y="22411"/>
                    <a:pt x="19448" y="22411"/>
                  </a:cubicBezTo>
                  <a:cubicBezTo>
                    <a:pt x="22517" y="21644"/>
                    <a:pt x="24051" y="19976"/>
                    <a:pt x="26186" y="17441"/>
                  </a:cubicBezTo>
                  <a:cubicBezTo>
                    <a:pt x="28287" y="14906"/>
                    <a:pt x="27387" y="14172"/>
                    <a:pt x="29155" y="12071"/>
                  </a:cubicBezTo>
                  <a:cubicBezTo>
                    <a:pt x="30889" y="10002"/>
                    <a:pt x="32123" y="9235"/>
                    <a:pt x="31723" y="7934"/>
                  </a:cubicBezTo>
                  <a:cubicBezTo>
                    <a:pt x="31390" y="6667"/>
                    <a:pt x="32657" y="5399"/>
                    <a:pt x="31990" y="2664"/>
                  </a:cubicBezTo>
                  <a:cubicBezTo>
                    <a:pt x="31623" y="1140"/>
                    <a:pt x="28822" y="1"/>
                    <a:pt x="24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4"/>
            <p:cNvSpPr/>
            <p:nvPr/>
          </p:nvSpPr>
          <p:spPr>
            <a:xfrm>
              <a:off x="-756675" y="3212788"/>
              <a:ext cx="511200" cy="450325"/>
            </a:xfrm>
            <a:custGeom>
              <a:avLst/>
              <a:gdLst/>
              <a:ahLst/>
              <a:cxnLst/>
              <a:rect l="l" t="t" r="r" b="b"/>
              <a:pathLst>
                <a:path w="20448" h="18013" extrusionOk="0">
                  <a:moveTo>
                    <a:pt x="1" y="0"/>
                  </a:moveTo>
                  <a:lnTo>
                    <a:pt x="1" y="0"/>
                  </a:lnTo>
                  <a:cubicBezTo>
                    <a:pt x="601" y="1635"/>
                    <a:pt x="2636" y="5471"/>
                    <a:pt x="4371" y="9240"/>
                  </a:cubicBezTo>
                  <a:cubicBezTo>
                    <a:pt x="5538" y="11809"/>
                    <a:pt x="6472" y="14277"/>
                    <a:pt x="6872" y="15945"/>
                  </a:cubicBezTo>
                  <a:cubicBezTo>
                    <a:pt x="7007" y="16578"/>
                    <a:pt x="7147" y="16760"/>
                    <a:pt x="7331" y="16760"/>
                  </a:cubicBezTo>
                  <a:cubicBezTo>
                    <a:pt x="7576" y="16760"/>
                    <a:pt x="7898" y="16435"/>
                    <a:pt x="8387" y="16435"/>
                  </a:cubicBezTo>
                  <a:cubicBezTo>
                    <a:pt x="8436" y="16435"/>
                    <a:pt x="8487" y="16438"/>
                    <a:pt x="8540" y="16445"/>
                  </a:cubicBezTo>
                  <a:cubicBezTo>
                    <a:pt x="9441" y="16512"/>
                    <a:pt x="10308" y="17846"/>
                    <a:pt x="10442" y="18013"/>
                  </a:cubicBezTo>
                  <a:cubicBezTo>
                    <a:pt x="10375" y="17846"/>
                    <a:pt x="9808" y="16779"/>
                    <a:pt x="11309" y="15811"/>
                  </a:cubicBezTo>
                  <a:cubicBezTo>
                    <a:pt x="11597" y="15635"/>
                    <a:pt x="11914" y="15562"/>
                    <a:pt x="12239" y="15562"/>
                  </a:cubicBezTo>
                  <a:cubicBezTo>
                    <a:pt x="13759" y="15562"/>
                    <a:pt x="15479" y="17146"/>
                    <a:pt x="15479" y="17146"/>
                  </a:cubicBezTo>
                  <a:cubicBezTo>
                    <a:pt x="15479" y="17146"/>
                    <a:pt x="15212" y="16512"/>
                    <a:pt x="15479" y="15378"/>
                  </a:cubicBezTo>
                  <a:cubicBezTo>
                    <a:pt x="15762" y="14340"/>
                    <a:pt x="17676" y="14310"/>
                    <a:pt x="17893" y="14310"/>
                  </a:cubicBezTo>
                  <a:cubicBezTo>
                    <a:pt x="17907" y="14310"/>
                    <a:pt x="17914" y="14310"/>
                    <a:pt x="17914" y="14310"/>
                  </a:cubicBezTo>
                  <a:cubicBezTo>
                    <a:pt x="17413" y="12809"/>
                    <a:pt x="18948" y="12676"/>
                    <a:pt x="18948" y="12676"/>
                  </a:cubicBezTo>
                  <a:cubicBezTo>
                    <a:pt x="18948" y="12676"/>
                    <a:pt x="18214" y="12342"/>
                    <a:pt x="17947" y="11141"/>
                  </a:cubicBezTo>
                  <a:cubicBezTo>
                    <a:pt x="17840" y="10499"/>
                    <a:pt x="18745" y="10448"/>
                    <a:pt x="19456" y="10448"/>
                  </a:cubicBezTo>
                  <a:cubicBezTo>
                    <a:pt x="19589" y="10448"/>
                    <a:pt x="19715" y="10450"/>
                    <a:pt x="19827" y="10450"/>
                  </a:cubicBezTo>
                  <a:cubicBezTo>
                    <a:pt x="20234" y="10450"/>
                    <a:pt x="20447" y="10427"/>
                    <a:pt x="20082" y="10207"/>
                  </a:cubicBezTo>
                  <a:cubicBezTo>
                    <a:pt x="19048" y="9607"/>
                    <a:pt x="19982" y="8139"/>
                    <a:pt x="19648" y="7706"/>
                  </a:cubicBezTo>
                  <a:cubicBezTo>
                    <a:pt x="19315" y="7339"/>
                    <a:pt x="17713" y="6938"/>
                    <a:pt x="17880" y="5604"/>
                  </a:cubicBezTo>
                  <a:cubicBezTo>
                    <a:pt x="18047" y="4303"/>
                    <a:pt x="14578" y="1534"/>
                    <a:pt x="14578" y="1534"/>
                  </a:cubicBezTo>
                  <a:cubicBezTo>
                    <a:pt x="14578" y="1534"/>
                    <a:pt x="14378" y="1534"/>
                    <a:pt x="13944" y="1501"/>
                  </a:cubicBezTo>
                  <a:cubicBezTo>
                    <a:pt x="11442" y="1301"/>
                    <a:pt x="2036" y="46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4"/>
            <p:cNvSpPr/>
            <p:nvPr/>
          </p:nvSpPr>
          <p:spPr>
            <a:xfrm>
              <a:off x="-760000" y="2830013"/>
              <a:ext cx="761400" cy="417275"/>
            </a:xfrm>
            <a:custGeom>
              <a:avLst/>
              <a:gdLst/>
              <a:ahLst/>
              <a:cxnLst/>
              <a:rect l="l" t="t" r="r" b="b"/>
              <a:pathLst>
                <a:path w="30456" h="16691" extrusionOk="0">
                  <a:moveTo>
                    <a:pt x="19714" y="0"/>
                  </a:moveTo>
                  <a:cubicBezTo>
                    <a:pt x="18414" y="0"/>
                    <a:pt x="17179" y="200"/>
                    <a:pt x="15912" y="601"/>
                  </a:cubicBezTo>
                  <a:cubicBezTo>
                    <a:pt x="6872" y="3336"/>
                    <a:pt x="34" y="14644"/>
                    <a:pt x="34" y="14644"/>
                  </a:cubicBezTo>
                  <a:cubicBezTo>
                    <a:pt x="0" y="14744"/>
                    <a:pt x="34" y="14911"/>
                    <a:pt x="100" y="15144"/>
                  </a:cubicBezTo>
                  <a:cubicBezTo>
                    <a:pt x="234" y="15144"/>
                    <a:pt x="367" y="15111"/>
                    <a:pt x="534" y="15111"/>
                  </a:cubicBezTo>
                  <a:cubicBezTo>
                    <a:pt x="971" y="15083"/>
                    <a:pt x="1432" y="15071"/>
                    <a:pt x="1911" y="15071"/>
                  </a:cubicBezTo>
                  <a:cubicBezTo>
                    <a:pt x="5490" y="15071"/>
                    <a:pt x="10115" y="15778"/>
                    <a:pt x="13910" y="16278"/>
                  </a:cubicBezTo>
                  <a:cubicBezTo>
                    <a:pt x="15808" y="16506"/>
                    <a:pt x="17491" y="16691"/>
                    <a:pt x="18711" y="16691"/>
                  </a:cubicBezTo>
                  <a:cubicBezTo>
                    <a:pt x="19635" y="16691"/>
                    <a:pt x="20294" y="16585"/>
                    <a:pt x="20582" y="16312"/>
                  </a:cubicBezTo>
                  <a:cubicBezTo>
                    <a:pt x="22116" y="14944"/>
                    <a:pt x="20115" y="14777"/>
                    <a:pt x="20415" y="13743"/>
                  </a:cubicBezTo>
                  <a:cubicBezTo>
                    <a:pt x="20715" y="12676"/>
                    <a:pt x="22650" y="12976"/>
                    <a:pt x="23150" y="12142"/>
                  </a:cubicBezTo>
                  <a:cubicBezTo>
                    <a:pt x="23617" y="11308"/>
                    <a:pt x="22083" y="10574"/>
                    <a:pt x="24785" y="9240"/>
                  </a:cubicBezTo>
                  <a:cubicBezTo>
                    <a:pt x="27487" y="7906"/>
                    <a:pt x="30455" y="0"/>
                    <a:pt x="19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4"/>
            <p:cNvSpPr/>
            <p:nvPr/>
          </p:nvSpPr>
          <p:spPr>
            <a:xfrm>
              <a:off x="-768350" y="3208613"/>
              <a:ext cx="12550" cy="6700"/>
            </a:xfrm>
            <a:custGeom>
              <a:avLst/>
              <a:gdLst/>
              <a:ahLst/>
              <a:cxnLst/>
              <a:rect l="l" t="t" r="r" b="b"/>
              <a:pathLst>
                <a:path w="502" h="268" extrusionOk="0">
                  <a:moveTo>
                    <a:pt x="401" y="0"/>
                  </a:moveTo>
                  <a:lnTo>
                    <a:pt x="401" y="0"/>
                  </a:lnTo>
                  <a:cubicBezTo>
                    <a:pt x="1" y="34"/>
                    <a:pt x="34" y="134"/>
                    <a:pt x="501" y="267"/>
                  </a:cubicBezTo>
                  <a:cubicBezTo>
                    <a:pt x="434" y="167"/>
                    <a:pt x="434" y="100"/>
                    <a:pt x="401" y="0"/>
                  </a:cubicBezTo>
                  <a:close/>
                </a:path>
              </a:pathLst>
            </a:custGeom>
            <a:solidFill>
              <a:srgbClr val="DEA4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4"/>
            <p:cNvSpPr/>
            <p:nvPr/>
          </p:nvSpPr>
          <p:spPr>
            <a:xfrm>
              <a:off x="-760000" y="2964038"/>
              <a:ext cx="698850" cy="252100"/>
            </a:xfrm>
            <a:custGeom>
              <a:avLst/>
              <a:gdLst/>
              <a:ahLst/>
              <a:cxnLst/>
              <a:rect l="l" t="t" r="r" b="b"/>
              <a:pathLst>
                <a:path w="27954" h="10084" extrusionOk="0">
                  <a:moveTo>
                    <a:pt x="20896" y="0"/>
                  </a:moveTo>
                  <a:cubicBezTo>
                    <a:pt x="20125" y="0"/>
                    <a:pt x="19325" y="72"/>
                    <a:pt x="18514" y="243"/>
                  </a:cubicBezTo>
                  <a:cubicBezTo>
                    <a:pt x="15378" y="910"/>
                    <a:pt x="14744" y="1444"/>
                    <a:pt x="14010" y="2144"/>
                  </a:cubicBezTo>
                  <a:cubicBezTo>
                    <a:pt x="13577" y="2545"/>
                    <a:pt x="13076" y="2978"/>
                    <a:pt x="12042" y="3545"/>
                  </a:cubicBezTo>
                  <a:cubicBezTo>
                    <a:pt x="11175" y="3979"/>
                    <a:pt x="10074" y="4413"/>
                    <a:pt x="8907" y="4913"/>
                  </a:cubicBezTo>
                  <a:cubicBezTo>
                    <a:pt x="6171" y="6047"/>
                    <a:pt x="2702" y="7415"/>
                    <a:pt x="0" y="9883"/>
                  </a:cubicBezTo>
                  <a:lnTo>
                    <a:pt x="201" y="10083"/>
                  </a:lnTo>
                  <a:cubicBezTo>
                    <a:pt x="2869" y="7648"/>
                    <a:pt x="6272" y="6281"/>
                    <a:pt x="9040" y="5213"/>
                  </a:cubicBezTo>
                  <a:cubicBezTo>
                    <a:pt x="10208" y="4746"/>
                    <a:pt x="11275" y="4279"/>
                    <a:pt x="12176" y="3812"/>
                  </a:cubicBezTo>
                  <a:cubicBezTo>
                    <a:pt x="13243" y="3279"/>
                    <a:pt x="13744" y="2812"/>
                    <a:pt x="14211" y="2411"/>
                  </a:cubicBezTo>
                  <a:cubicBezTo>
                    <a:pt x="14944" y="1744"/>
                    <a:pt x="15545" y="1210"/>
                    <a:pt x="18580" y="577"/>
                  </a:cubicBezTo>
                  <a:cubicBezTo>
                    <a:pt x="19402" y="388"/>
                    <a:pt x="20176" y="310"/>
                    <a:pt x="20896" y="310"/>
                  </a:cubicBezTo>
                  <a:cubicBezTo>
                    <a:pt x="24386" y="310"/>
                    <a:pt x="26592" y="2144"/>
                    <a:pt x="26619" y="2144"/>
                  </a:cubicBezTo>
                  <a:lnTo>
                    <a:pt x="27954" y="1878"/>
                  </a:lnTo>
                  <a:cubicBezTo>
                    <a:pt x="27926" y="1822"/>
                    <a:pt x="24785" y="0"/>
                    <a:pt x="20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4"/>
            <p:cNvSpPr/>
            <p:nvPr/>
          </p:nvSpPr>
          <p:spPr>
            <a:xfrm>
              <a:off x="-420600" y="3025988"/>
              <a:ext cx="316925" cy="85075"/>
            </a:xfrm>
            <a:custGeom>
              <a:avLst/>
              <a:gdLst/>
              <a:ahLst/>
              <a:cxnLst/>
              <a:rect l="l" t="t" r="r" b="b"/>
              <a:pathLst>
                <a:path w="12677" h="3403" extrusionOk="0">
                  <a:moveTo>
                    <a:pt x="134" y="0"/>
                  </a:moveTo>
                  <a:lnTo>
                    <a:pt x="1" y="267"/>
                  </a:lnTo>
                  <a:cubicBezTo>
                    <a:pt x="31" y="267"/>
                    <a:pt x="2817" y="1726"/>
                    <a:pt x="5951" y="1726"/>
                  </a:cubicBezTo>
                  <a:cubicBezTo>
                    <a:pt x="6300" y="1726"/>
                    <a:pt x="6652" y="1708"/>
                    <a:pt x="7006" y="1668"/>
                  </a:cubicBezTo>
                  <a:cubicBezTo>
                    <a:pt x="7284" y="1638"/>
                    <a:pt x="7539" y="1625"/>
                    <a:pt x="7773" y="1625"/>
                  </a:cubicBezTo>
                  <a:cubicBezTo>
                    <a:pt x="10449" y="1625"/>
                    <a:pt x="10311" y="3402"/>
                    <a:pt x="10341" y="3402"/>
                  </a:cubicBezTo>
                  <a:lnTo>
                    <a:pt x="12676" y="2168"/>
                  </a:lnTo>
                  <a:cubicBezTo>
                    <a:pt x="12620" y="2140"/>
                    <a:pt x="11092" y="1316"/>
                    <a:pt x="8462" y="1316"/>
                  </a:cubicBezTo>
                  <a:cubicBezTo>
                    <a:pt x="7999" y="1316"/>
                    <a:pt x="7502" y="1341"/>
                    <a:pt x="6972" y="1401"/>
                  </a:cubicBezTo>
                  <a:cubicBezTo>
                    <a:pt x="6646" y="1436"/>
                    <a:pt x="6321" y="1451"/>
                    <a:pt x="6000" y="1451"/>
                  </a:cubicBezTo>
                  <a:cubicBezTo>
                    <a:pt x="2905" y="1451"/>
                    <a:pt x="16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4"/>
            <p:cNvSpPr/>
            <p:nvPr/>
          </p:nvSpPr>
          <p:spPr>
            <a:xfrm>
              <a:off x="-551525" y="3092688"/>
              <a:ext cx="290225" cy="181825"/>
            </a:xfrm>
            <a:custGeom>
              <a:avLst/>
              <a:gdLst/>
              <a:ahLst/>
              <a:cxnLst/>
              <a:rect l="l" t="t" r="r" b="b"/>
              <a:pathLst>
                <a:path w="11609" h="7273" extrusionOk="0">
                  <a:moveTo>
                    <a:pt x="34" y="1"/>
                  </a:moveTo>
                  <a:lnTo>
                    <a:pt x="1" y="301"/>
                  </a:lnTo>
                  <a:cubicBezTo>
                    <a:pt x="67" y="301"/>
                    <a:pt x="6772" y="1168"/>
                    <a:pt x="9574" y="3870"/>
                  </a:cubicBezTo>
                  <a:cubicBezTo>
                    <a:pt x="11109" y="5338"/>
                    <a:pt x="10575" y="6172"/>
                    <a:pt x="10508" y="6639"/>
                  </a:cubicBezTo>
                  <a:cubicBezTo>
                    <a:pt x="10408" y="6972"/>
                    <a:pt x="10908" y="7072"/>
                    <a:pt x="10908" y="7072"/>
                  </a:cubicBezTo>
                  <a:lnTo>
                    <a:pt x="11009" y="7272"/>
                  </a:lnTo>
                  <a:cubicBezTo>
                    <a:pt x="11042" y="7206"/>
                    <a:pt x="11375" y="7072"/>
                    <a:pt x="11509" y="6639"/>
                  </a:cubicBezTo>
                  <a:cubicBezTo>
                    <a:pt x="11609" y="5938"/>
                    <a:pt x="11042" y="4937"/>
                    <a:pt x="9741" y="3670"/>
                  </a:cubicBezTo>
                  <a:cubicBezTo>
                    <a:pt x="6906" y="935"/>
                    <a:pt x="268" y="67"/>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4"/>
            <p:cNvSpPr/>
            <p:nvPr/>
          </p:nvSpPr>
          <p:spPr>
            <a:xfrm>
              <a:off x="-363875" y="2893538"/>
              <a:ext cx="301900" cy="47400"/>
            </a:xfrm>
            <a:custGeom>
              <a:avLst/>
              <a:gdLst/>
              <a:ahLst/>
              <a:cxnLst/>
              <a:rect l="l" t="t" r="r" b="b"/>
              <a:pathLst>
                <a:path w="12076" h="1896" extrusionOk="0">
                  <a:moveTo>
                    <a:pt x="7852" y="0"/>
                  </a:moveTo>
                  <a:cubicBezTo>
                    <a:pt x="5608" y="0"/>
                    <a:pt x="2751" y="341"/>
                    <a:pt x="0" y="1629"/>
                  </a:cubicBezTo>
                  <a:lnTo>
                    <a:pt x="100" y="1896"/>
                  </a:lnTo>
                  <a:cubicBezTo>
                    <a:pt x="2260" y="879"/>
                    <a:pt x="4508" y="564"/>
                    <a:pt x="6464" y="564"/>
                  </a:cubicBezTo>
                  <a:cubicBezTo>
                    <a:pt x="9644" y="564"/>
                    <a:pt x="12055" y="1395"/>
                    <a:pt x="12075" y="1395"/>
                  </a:cubicBezTo>
                  <a:lnTo>
                    <a:pt x="12075" y="428"/>
                  </a:lnTo>
                  <a:cubicBezTo>
                    <a:pt x="12040" y="410"/>
                    <a:pt x="10316" y="0"/>
                    <a:pt x="7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4"/>
            <p:cNvSpPr/>
            <p:nvPr/>
          </p:nvSpPr>
          <p:spPr>
            <a:xfrm>
              <a:off x="-433925" y="2831663"/>
              <a:ext cx="339425" cy="93425"/>
            </a:xfrm>
            <a:custGeom>
              <a:avLst/>
              <a:gdLst/>
              <a:ahLst/>
              <a:cxnLst/>
              <a:rect l="l" t="t" r="r" b="b"/>
              <a:pathLst>
                <a:path w="13577" h="3737" extrusionOk="0">
                  <a:moveTo>
                    <a:pt x="12899" y="1"/>
                  </a:moveTo>
                  <a:cubicBezTo>
                    <a:pt x="12085" y="1"/>
                    <a:pt x="5085" y="90"/>
                    <a:pt x="0" y="3470"/>
                  </a:cubicBezTo>
                  <a:lnTo>
                    <a:pt x="167" y="3737"/>
                  </a:lnTo>
                  <a:cubicBezTo>
                    <a:pt x="3965" y="1204"/>
                    <a:pt x="9167" y="845"/>
                    <a:pt x="11838" y="845"/>
                  </a:cubicBezTo>
                  <a:cubicBezTo>
                    <a:pt x="12896" y="845"/>
                    <a:pt x="13557" y="901"/>
                    <a:pt x="13576" y="901"/>
                  </a:cubicBezTo>
                  <a:lnTo>
                    <a:pt x="12976" y="1"/>
                  </a:lnTo>
                  <a:cubicBezTo>
                    <a:pt x="12971" y="1"/>
                    <a:pt x="12944" y="1"/>
                    <a:pt x="12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4"/>
            <p:cNvSpPr/>
            <p:nvPr/>
          </p:nvSpPr>
          <p:spPr>
            <a:xfrm>
              <a:off x="-480625" y="2805813"/>
              <a:ext cx="202650" cy="121775"/>
            </a:xfrm>
            <a:custGeom>
              <a:avLst/>
              <a:gdLst/>
              <a:ahLst/>
              <a:cxnLst/>
              <a:rect l="l" t="t" r="r" b="b"/>
              <a:pathLst>
                <a:path w="8106" h="4871" extrusionOk="0">
                  <a:moveTo>
                    <a:pt x="6905" y="1"/>
                  </a:moveTo>
                  <a:cubicBezTo>
                    <a:pt x="6705" y="101"/>
                    <a:pt x="2068" y="2436"/>
                    <a:pt x="0" y="4637"/>
                  </a:cubicBezTo>
                  <a:lnTo>
                    <a:pt x="200" y="4871"/>
                  </a:lnTo>
                  <a:cubicBezTo>
                    <a:pt x="2235" y="2636"/>
                    <a:pt x="8039" y="434"/>
                    <a:pt x="8106" y="434"/>
                  </a:cubicBezTo>
                  <a:lnTo>
                    <a:pt x="69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4"/>
            <p:cNvSpPr/>
            <p:nvPr/>
          </p:nvSpPr>
          <p:spPr>
            <a:xfrm>
              <a:off x="-586550" y="2908013"/>
              <a:ext cx="253550" cy="97150"/>
            </a:xfrm>
            <a:custGeom>
              <a:avLst/>
              <a:gdLst/>
              <a:ahLst/>
              <a:cxnLst/>
              <a:rect l="l" t="t" r="r" b="b"/>
              <a:pathLst>
                <a:path w="10142" h="3886" extrusionOk="0">
                  <a:moveTo>
                    <a:pt x="6114" y="310"/>
                  </a:moveTo>
                  <a:cubicBezTo>
                    <a:pt x="6179" y="310"/>
                    <a:pt x="6243" y="312"/>
                    <a:pt x="6305" y="316"/>
                  </a:cubicBezTo>
                  <a:cubicBezTo>
                    <a:pt x="6439" y="316"/>
                    <a:pt x="6539" y="349"/>
                    <a:pt x="6639" y="349"/>
                  </a:cubicBezTo>
                  <a:lnTo>
                    <a:pt x="6739" y="349"/>
                  </a:lnTo>
                  <a:cubicBezTo>
                    <a:pt x="6972" y="449"/>
                    <a:pt x="7172" y="616"/>
                    <a:pt x="7273" y="816"/>
                  </a:cubicBezTo>
                  <a:lnTo>
                    <a:pt x="7306" y="883"/>
                  </a:lnTo>
                  <a:lnTo>
                    <a:pt x="7373" y="883"/>
                  </a:lnTo>
                  <a:cubicBezTo>
                    <a:pt x="7740" y="950"/>
                    <a:pt x="8407" y="1016"/>
                    <a:pt x="8974" y="1183"/>
                  </a:cubicBezTo>
                  <a:cubicBezTo>
                    <a:pt x="9007" y="1183"/>
                    <a:pt x="9040" y="1217"/>
                    <a:pt x="9107" y="1217"/>
                  </a:cubicBezTo>
                  <a:cubicBezTo>
                    <a:pt x="9574" y="1383"/>
                    <a:pt x="9908" y="1617"/>
                    <a:pt x="9908" y="1950"/>
                  </a:cubicBezTo>
                  <a:lnTo>
                    <a:pt x="9841" y="2818"/>
                  </a:lnTo>
                  <a:lnTo>
                    <a:pt x="8307" y="3385"/>
                  </a:lnTo>
                  <a:cubicBezTo>
                    <a:pt x="8340" y="3118"/>
                    <a:pt x="8407" y="2651"/>
                    <a:pt x="8173" y="2317"/>
                  </a:cubicBezTo>
                  <a:cubicBezTo>
                    <a:pt x="8006" y="2050"/>
                    <a:pt x="7773" y="1950"/>
                    <a:pt x="7439" y="1950"/>
                  </a:cubicBezTo>
                  <a:cubicBezTo>
                    <a:pt x="6472" y="1850"/>
                    <a:pt x="5571" y="1817"/>
                    <a:pt x="5405" y="1483"/>
                  </a:cubicBezTo>
                  <a:cubicBezTo>
                    <a:pt x="5405" y="1450"/>
                    <a:pt x="5338" y="1383"/>
                    <a:pt x="5338" y="1350"/>
                  </a:cubicBezTo>
                  <a:cubicBezTo>
                    <a:pt x="5304" y="1183"/>
                    <a:pt x="5271" y="983"/>
                    <a:pt x="5004" y="850"/>
                  </a:cubicBezTo>
                  <a:cubicBezTo>
                    <a:pt x="4938" y="838"/>
                    <a:pt x="4852" y="827"/>
                    <a:pt x="4731" y="827"/>
                  </a:cubicBezTo>
                  <a:cubicBezTo>
                    <a:pt x="4489" y="827"/>
                    <a:pt x="4104" y="872"/>
                    <a:pt x="3436" y="1050"/>
                  </a:cubicBezTo>
                  <a:cubicBezTo>
                    <a:pt x="3737" y="916"/>
                    <a:pt x="4070" y="816"/>
                    <a:pt x="4337" y="683"/>
                  </a:cubicBezTo>
                  <a:cubicBezTo>
                    <a:pt x="4437" y="649"/>
                    <a:pt x="4504" y="649"/>
                    <a:pt x="4604" y="616"/>
                  </a:cubicBezTo>
                  <a:cubicBezTo>
                    <a:pt x="5159" y="412"/>
                    <a:pt x="5662" y="310"/>
                    <a:pt x="6114" y="310"/>
                  </a:cubicBezTo>
                  <a:close/>
                  <a:moveTo>
                    <a:pt x="6198" y="1"/>
                  </a:moveTo>
                  <a:cubicBezTo>
                    <a:pt x="5857" y="1"/>
                    <a:pt x="5471" y="60"/>
                    <a:pt x="5071" y="149"/>
                  </a:cubicBezTo>
                  <a:cubicBezTo>
                    <a:pt x="4837" y="182"/>
                    <a:pt x="4637" y="283"/>
                    <a:pt x="4437" y="316"/>
                  </a:cubicBezTo>
                  <a:cubicBezTo>
                    <a:pt x="3336" y="649"/>
                    <a:pt x="2269" y="1217"/>
                    <a:pt x="1602" y="1550"/>
                  </a:cubicBezTo>
                  <a:cubicBezTo>
                    <a:pt x="1268" y="1850"/>
                    <a:pt x="1001" y="2017"/>
                    <a:pt x="968" y="2017"/>
                  </a:cubicBezTo>
                  <a:lnTo>
                    <a:pt x="67" y="2551"/>
                  </a:lnTo>
                  <a:lnTo>
                    <a:pt x="1" y="3018"/>
                  </a:lnTo>
                  <a:lnTo>
                    <a:pt x="1" y="3018"/>
                  </a:lnTo>
                  <a:cubicBezTo>
                    <a:pt x="1972" y="2186"/>
                    <a:pt x="4114" y="1127"/>
                    <a:pt x="4798" y="1127"/>
                  </a:cubicBezTo>
                  <a:cubicBezTo>
                    <a:pt x="4855" y="1127"/>
                    <a:pt x="4902" y="1134"/>
                    <a:pt x="4938" y="1150"/>
                  </a:cubicBezTo>
                  <a:cubicBezTo>
                    <a:pt x="5071" y="1183"/>
                    <a:pt x="5071" y="1317"/>
                    <a:pt x="5104" y="1450"/>
                  </a:cubicBezTo>
                  <a:cubicBezTo>
                    <a:pt x="5104" y="1483"/>
                    <a:pt x="5138" y="1550"/>
                    <a:pt x="5138" y="1617"/>
                  </a:cubicBezTo>
                  <a:cubicBezTo>
                    <a:pt x="5338" y="2050"/>
                    <a:pt x="6105" y="2084"/>
                    <a:pt x="7406" y="2217"/>
                  </a:cubicBezTo>
                  <a:cubicBezTo>
                    <a:pt x="7639" y="2217"/>
                    <a:pt x="7806" y="2351"/>
                    <a:pt x="7940" y="2484"/>
                  </a:cubicBezTo>
                  <a:cubicBezTo>
                    <a:pt x="8173" y="2851"/>
                    <a:pt x="7973" y="3618"/>
                    <a:pt x="7973" y="3618"/>
                  </a:cubicBezTo>
                  <a:lnTo>
                    <a:pt x="7906" y="3885"/>
                  </a:lnTo>
                  <a:lnTo>
                    <a:pt x="7906" y="3885"/>
                  </a:lnTo>
                  <a:lnTo>
                    <a:pt x="8407" y="3685"/>
                  </a:lnTo>
                  <a:lnTo>
                    <a:pt x="10008" y="3051"/>
                  </a:lnTo>
                  <a:lnTo>
                    <a:pt x="10108" y="3018"/>
                  </a:lnTo>
                  <a:lnTo>
                    <a:pt x="10108" y="2718"/>
                  </a:lnTo>
                  <a:lnTo>
                    <a:pt x="10141" y="1950"/>
                  </a:lnTo>
                  <a:cubicBezTo>
                    <a:pt x="10141" y="1550"/>
                    <a:pt x="9841" y="1250"/>
                    <a:pt x="9441" y="1050"/>
                  </a:cubicBezTo>
                  <a:cubicBezTo>
                    <a:pt x="9307" y="1016"/>
                    <a:pt x="9174" y="916"/>
                    <a:pt x="9074" y="883"/>
                  </a:cubicBezTo>
                  <a:cubicBezTo>
                    <a:pt x="8440" y="683"/>
                    <a:pt x="7740" y="616"/>
                    <a:pt x="7473" y="616"/>
                  </a:cubicBezTo>
                  <a:cubicBezTo>
                    <a:pt x="7339" y="383"/>
                    <a:pt x="7239" y="283"/>
                    <a:pt x="7006" y="182"/>
                  </a:cubicBezTo>
                  <a:cubicBezTo>
                    <a:pt x="6939" y="149"/>
                    <a:pt x="6839" y="116"/>
                    <a:pt x="6739" y="49"/>
                  </a:cubicBezTo>
                  <a:lnTo>
                    <a:pt x="6672" y="49"/>
                  </a:lnTo>
                  <a:cubicBezTo>
                    <a:pt x="6528" y="16"/>
                    <a:pt x="6368" y="1"/>
                    <a:pt x="6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4"/>
            <p:cNvSpPr/>
            <p:nvPr/>
          </p:nvSpPr>
          <p:spPr>
            <a:xfrm>
              <a:off x="-500650" y="2915713"/>
              <a:ext cx="162650" cy="79425"/>
            </a:xfrm>
            <a:custGeom>
              <a:avLst/>
              <a:gdLst/>
              <a:ahLst/>
              <a:cxnLst/>
              <a:rect l="l" t="t" r="r" b="b"/>
              <a:pathLst>
                <a:path w="6506" h="3177" extrusionOk="0">
                  <a:moveTo>
                    <a:pt x="2766" y="0"/>
                  </a:moveTo>
                  <a:cubicBezTo>
                    <a:pt x="1983" y="0"/>
                    <a:pt x="946" y="325"/>
                    <a:pt x="0" y="742"/>
                  </a:cubicBezTo>
                  <a:cubicBezTo>
                    <a:pt x="553" y="589"/>
                    <a:pt x="921" y="535"/>
                    <a:pt x="1172" y="535"/>
                  </a:cubicBezTo>
                  <a:cubicBezTo>
                    <a:pt x="1360" y="535"/>
                    <a:pt x="1482" y="565"/>
                    <a:pt x="1568" y="608"/>
                  </a:cubicBezTo>
                  <a:cubicBezTo>
                    <a:pt x="1835" y="742"/>
                    <a:pt x="1868" y="942"/>
                    <a:pt x="1902" y="1109"/>
                  </a:cubicBezTo>
                  <a:cubicBezTo>
                    <a:pt x="1902" y="1175"/>
                    <a:pt x="1969" y="1209"/>
                    <a:pt x="1969" y="1242"/>
                  </a:cubicBezTo>
                  <a:cubicBezTo>
                    <a:pt x="2135" y="1576"/>
                    <a:pt x="3003" y="1609"/>
                    <a:pt x="4003" y="1709"/>
                  </a:cubicBezTo>
                  <a:cubicBezTo>
                    <a:pt x="4337" y="1742"/>
                    <a:pt x="4570" y="1876"/>
                    <a:pt x="4737" y="2076"/>
                  </a:cubicBezTo>
                  <a:cubicBezTo>
                    <a:pt x="4971" y="2410"/>
                    <a:pt x="4904" y="2877"/>
                    <a:pt x="4871" y="3177"/>
                  </a:cubicBezTo>
                  <a:lnTo>
                    <a:pt x="6405" y="2576"/>
                  </a:lnTo>
                  <a:lnTo>
                    <a:pt x="6472" y="1676"/>
                  </a:lnTo>
                  <a:cubicBezTo>
                    <a:pt x="6505" y="975"/>
                    <a:pt x="4637" y="675"/>
                    <a:pt x="3970" y="642"/>
                  </a:cubicBezTo>
                  <a:lnTo>
                    <a:pt x="3870" y="642"/>
                  </a:lnTo>
                  <a:lnTo>
                    <a:pt x="3837" y="542"/>
                  </a:lnTo>
                  <a:cubicBezTo>
                    <a:pt x="3703" y="308"/>
                    <a:pt x="3503" y="141"/>
                    <a:pt x="3203" y="41"/>
                  </a:cubicBezTo>
                  <a:cubicBezTo>
                    <a:pt x="3069" y="13"/>
                    <a:pt x="2923" y="0"/>
                    <a:pt x="2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4"/>
            <p:cNvSpPr/>
            <p:nvPr/>
          </p:nvSpPr>
          <p:spPr>
            <a:xfrm>
              <a:off x="-640750" y="2946763"/>
              <a:ext cx="196825" cy="137625"/>
            </a:xfrm>
            <a:custGeom>
              <a:avLst/>
              <a:gdLst/>
              <a:ahLst/>
              <a:cxnLst/>
              <a:rect l="l" t="t" r="r" b="b"/>
              <a:pathLst>
                <a:path w="7873" h="5505" extrusionOk="0">
                  <a:moveTo>
                    <a:pt x="1463" y="278"/>
                  </a:moveTo>
                  <a:cubicBezTo>
                    <a:pt x="1503" y="278"/>
                    <a:pt x="1546" y="287"/>
                    <a:pt x="1602" y="300"/>
                  </a:cubicBezTo>
                  <a:cubicBezTo>
                    <a:pt x="1902" y="434"/>
                    <a:pt x="2169" y="867"/>
                    <a:pt x="2169" y="1501"/>
                  </a:cubicBezTo>
                  <a:lnTo>
                    <a:pt x="2169" y="1535"/>
                  </a:lnTo>
                  <a:cubicBezTo>
                    <a:pt x="2169" y="1701"/>
                    <a:pt x="2269" y="1868"/>
                    <a:pt x="2402" y="2002"/>
                  </a:cubicBezTo>
                  <a:cubicBezTo>
                    <a:pt x="2609" y="2191"/>
                    <a:pt x="2959" y="2256"/>
                    <a:pt x="3395" y="2256"/>
                  </a:cubicBezTo>
                  <a:cubicBezTo>
                    <a:pt x="3804" y="2256"/>
                    <a:pt x="4288" y="2199"/>
                    <a:pt x="4804" y="2135"/>
                  </a:cubicBezTo>
                  <a:cubicBezTo>
                    <a:pt x="5238" y="2102"/>
                    <a:pt x="5671" y="2068"/>
                    <a:pt x="6138" y="2002"/>
                  </a:cubicBezTo>
                  <a:cubicBezTo>
                    <a:pt x="6182" y="1998"/>
                    <a:pt x="6226" y="1996"/>
                    <a:pt x="6268" y="1996"/>
                  </a:cubicBezTo>
                  <a:cubicBezTo>
                    <a:pt x="6639" y="1996"/>
                    <a:pt x="6929" y="2125"/>
                    <a:pt x="7139" y="2335"/>
                  </a:cubicBezTo>
                  <a:cubicBezTo>
                    <a:pt x="7639" y="2835"/>
                    <a:pt x="7673" y="3736"/>
                    <a:pt x="7673" y="3970"/>
                  </a:cubicBezTo>
                  <a:lnTo>
                    <a:pt x="5838" y="4837"/>
                  </a:lnTo>
                  <a:cubicBezTo>
                    <a:pt x="5938" y="4603"/>
                    <a:pt x="6005" y="4236"/>
                    <a:pt x="5838" y="3870"/>
                  </a:cubicBezTo>
                  <a:cubicBezTo>
                    <a:pt x="5638" y="3536"/>
                    <a:pt x="5171" y="3403"/>
                    <a:pt x="4470" y="3403"/>
                  </a:cubicBezTo>
                  <a:cubicBezTo>
                    <a:pt x="4070" y="3403"/>
                    <a:pt x="3670" y="3436"/>
                    <a:pt x="3336" y="3469"/>
                  </a:cubicBezTo>
                  <a:cubicBezTo>
                    <a:pt x="2993" y="3499"/>
                    <a:pt x="2703" y="3529"/>
                    <a:pt x="2461" y="3529"/>
                  </a:cubicBezTo>
                  <a:cubicBezTo>
                    <a:pt x="2161" y="3529"/>
                    <a:pt x="1934" y="3483"/>
                    <a:pt x="1768" y="3336"/>
                  </a:cubicBezTo>
                  <a:cubicBezTo>
                    <a:pt x="1602" y="3169"/>
                    <a:pt x="1468" y="2869"/>
                    <a:pt x="1468" y="2368"/>
                  </a:cubicBezTo>
                  <a:lnTo>
                    <a:pt x="1468" y="2268"/>
                  </a:lnTo>
                  <a:cubicBezTo>
                    <a:pt x="1435" y="1701"/>
                    <a:pt x="1268" y="1334"/>
                    <a:pt x="968" y="1201"/>
                  </a:cubicBezTo>
                  <a:lnTo>
                    <a:pt x="568" y="1234"/>
                  </a:lnTo>
                  <a:cubicBezTo>
                    <a:pt x="801" y="934"/>
                    <a:pt x="1135" y="534"/>
                    <a:pt x="1301" y="334"/>
                  </a:cubicBezTo>
                  <a:cubicBezTo>
                    <a:pt x="1360" y="295"/>
                    <a:pt x="1407" y="278"/>
                    <a:pt x="1463" y="278"/>
                  </a:cubicBezTo>
                  <a:close/>
                  <a:moveTo>
                    <a:pt x="1368" y="0"/>
                  </a:moveTo>
                  <a:cubicBezTo>
                    <a:pt x="968" y="500"/>
                    <a:pt x="467" y="1068"/>
                    <a:pt x="0" y="1601"/>
                  </a:cubicBezTo>
                  <a:lnTo>
                    <a:pt x="101" y="1668"/>
                  </a:lnTo>
                  <a:cubicBezTo>
                    <a:pt x="205" y="1616"/>
                    <a:pt x="392" y="1461"/>
                    <a:pt x="596" y="1461"/>
                  </a:cubicBezTo>
                  <a:cubicBezTo>
                    <a:pt x="653" y="1461"/>
                    <a:pt x="710" y="1472"/>
                    <a:pt x="768" y="1501"/>
                  </a:cubicBezTo>
                  <a:cubicBezTo>
                    <a:pt x="968" y="1601"/>
                    <a:pt x="1101" y="1935"/>
                    <a:pt x="1101" y="2435"/>
                  </a:cubicBezTo>
                  <a:lnTo>
                    <a:pt x="1101" y="2569"/>
                  </a:lnTo>
                  <a:cubicBezTo>
                    <a:pt x="1135" y="3036"/>
                    <a:pt x="1268" y="3403"/>
                    <a:pt x="1502" y="3603"/>
                  </a:cubicBezTo>
                  <a:cubicBezTo>
                    <a:pt x="1732" y="3795"/>
                    <a:pt x="2007" y="3843"/>
                    <a:pt x="2364" y="3843"/>
                  </a:cubicBezTo>
                  <a:cubicBezTo>
                    <a:pt x="2627" y="3843"/>
                    <a:pt x="2935" y="3817"/>
                    <a:pt x="3303" y="3803"/>
                  </a:cubicBezTo>
                  <a:cubicBezTo>
                    <a:pt x="3636" y="3769"/>
                    <a:pt x="4003" y="3769"/>
                    <a:pt x="4437" y="3736"/>
                  </a:cubicBezTo>
                  <a:cubicBezTo>
                    <a:pt x="4534" y="3725"/>
                    <a:pt x="4628" y="3719"/>
                    <a:pt x="4716" y="3719"/>
                  </a:cubicBezTo>
                  <a:cubicBezTo>
                    <a:pt x="5144" y="3719"/>
                    <a:pt x="5461" y="3849"/>
                    <a:pt x="5571" y="4070"/>
                  </a:cubicBezTo>
                  <a:cubicBezTo>
                    <a:pt x="5771" y="4403"/>
                    <a:pt x="5471" y="4904"/>
                    <a:pt x="5371" y="5070"/>
                  </a:cubicBezTo>
                  <a:lnTo>
                    <a:pt x="5371" y="5104"/>
                  </a:lnTo>
                  <a:lnTo>
                    <a:pt x="5137" y="5471"/>
                  </a:lnTo>
                  <a:lnTo>
                    <a:pt x="5104" y="5504"/>
                  </a:lnTo>
                  <a:lnTo>
                    <a:pt x="5104" y="5504"/>
                  </a:lnTo>
                  <a:lnTo>
                    <a:pt x="5504" y="5304"/>
                  </a:lnTo>
                  <a:lnTo>
                    <a:pt x="7806" y="4236"/>
                  </a:lnTo>
                  <a:lnTo>
                    <a:pt x="7873" y="4170"/>
                  </a:lnTo>
                  <a:lnTo>
                    <a:pt x="7873" y="4103"/>
                  </a:lnTo>
                  <a:lnTo>
                    <a:pt x="7873" y="3836"/>
                  </a:lnTo>
                  <a:cubicBezTo>
                    <a:pt x="7873" y="3436"/>
                    <a:pt x="7773" y="2669"/>
                    <a:pt x="7272" y="2168"/>
                  </a:cubicBezTo>
                  <a:cubicBezTo>
                    <a:pt x="7016" y="1912"/>
                    <a:pt x="6688" y="1753"/>
                    <a:pt x="6266" y="1753"/>
                  </a:cubicBezTo>
                  <a:cubicBezTo>
                    <a:pt x="6193" y="1753"/>
                    <a:pt x="6117" y="1758"/>
                    <a:pt x="6038" y="1768"/>
                  </a:cubicBezTo>
                  <a:cubicBezTo>
                    <a:pt x="5604" y="1801"/>
                    <a:pt x="5137" y="1835"/>
                    <a:pt x="4737" y="1868"/>
                  </a:cubicBezTo>
                  <a:cubicBezTo>
                    <a:pt x="4235" y="1937"/>
                    <a:pt x="3742" y="1998"/>
                    <a:pt x="3337" y="1998"/>
                  </a:cubicBezTo>
                  <a:cubicBezTo>
                    <a:pt x="2962" y="1998"/>
                    <a:pt x="2663" y="1946"/>
                    <a:pt x="2502" y="1801"/>
                  </a:cubicBezTo>
                  <a:cubicBezTo>
                    <a:pt x="2436" y="1735"/>
                    <a:pt x="2369" y="1635"/>
                    <a:pt x="2369" y="1501"/>
                  </a:cubicBezTo>
                  <a:lnTo>
                    <a:pt x="2369" y="1301"/>
                  </a:lnTo>
                  <a:cubicBezTo>
                    <a:pt x="2335" y="634"/>
                    <a:pt x="1969" y="167"/>
                    <a:pt x="1635" y="67"/>
                  </a:cubicBezTo>
                  <a:cubicBezTo>
                    <a:pt x="1535" y="0"/>
                    <a:pt x="1468" y="0"/>
                    <a:pt x="1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4"/>
            <p:cNvSpPr/>
            <p:nvPr/>
          </p:nvSpPr>
          <p:spPr>
            <a:xfrm>
              <a:off x="-629075" y="2954588"/>
              <a:ext cx="178475" cy="114775"/>
            </a:xfrm>
            <a:custGeom>
              <a:avLst/>
              <a:gdLst/>
              <a:ahLst/>
              <a:cxnLst/>
              <a:rect l="l" t="t" r="r" b="b"/>
              <a:pathLst>
                <a:path w="7139" h="4591" extrusionOk="0">
                  <a:moveTo>
                    <a:pt x="926" y="1"/>
                  </a:moveTo>
                  <a:cubicBezTo>
                    <a:pt x="866" y="1"/>
                    <a:pt x="810" y="24"/>
                    <a:pt x="768" y="87"/>
                  </a:cubicBezTo>
                  <a:cubicBezTo>
                    <a:pt x="534" y="288"/>
                    <a:pt x="267" y="654"/>
                    <a:pt x="0" y="955"/>
                  </a:cubicBezTo>
                  <a:cubicBezTo>
                    <a:pt x="134" y="955"/>
                    <a:pt x="267" y="955"/>
                    <a:pt x="334" y="988"/>
                  </a:cubicBezTo>
                  <a:cubicBezTo>
                    <a:pt x="701" y="1055"/>
                    <a:pt x="868" y="1488"/>
                    <a:pt x="934" y="2122"/>
                  </a:cubicBezTo>
                  <a:cubicBezTo>
                    <a:pt x="968" y="2623"/>
                    <a:pt x="1035" y="2889"/>
                    <a:pt x="1201" y="3090"/>
                  </a:cubicBezTo>
                  <a:cubicBezTo>
                    <a:pt x="1367" y="3218"/>
                    <a:pt x="1593" y="3266"/>
                    <a:pt x="1898" y="3266"/>
                  </a:cubicBezTo>
                  <a:cubicBezTo>
                    <a:pt x="2145" y="3266"/>
                    <a:pt x="2443" y="3234"/>
                    <a:pt x="2802" y="3190"/>
                  </a:cubicBezTo>
                  <a:cubicBezTo>
                    <a:pt x="3136" y="3156"/>
                    <a:pt x="3503" y="3156"/>
                    <a:pt x="3937" y="3123"/>
                  </a:cubicBezTo>
                  <a:cubicBezTo>
                    <a:pt x="3995" y="3120"/>
                    <a:pt x="4052" y="3119"/>
                    <a:pt x="4107" y="3119"/>
                  </a:cubicBezTo>
                  <a:cubicBezTo>
                    <a:pt x="4713" y="3119"/>
                    <a:pt x="5121" y="3287"/>
                    <a:pt x="5304" y="3623"/>
                  </a:cubicBezTo>
                  <a:cubicBezTo>
                    <a:pt x="5471" y="3923"/>
                    <a:pt x="5371" y="4290"/>
                    <a:pt x="5304" y="4591"/>
                  </a:cubicBezTo>
                  <a:lnTo>
                    <a:pt x="7139" y="3690"/>
                  </a:lnTo>
                  <a:cubicBezTo>
                    <a:pt x="7139" y="3456"/>
                    <a:pt x="7106" y="2589"/>
                    <a:pt x="6605" y="2089"/>
                  </a:cubicBezTo>
                  <a:cubicBezTo>
                    <a:pt x="6384" y="1868"/>
                    <a:pt x="6117" y="1738"/>
                    <a:pt x="5805" y="1738"/>
                  </a:cubicBezTo>
                  <a:cubicBezTo>
                    <a:pt x="5740" y="1738"/>
                    <a:pt x="5673" y="1744"/>
                    <a:pt x="5604" y="1755"/>
                  </a:cubicBezTo>
                  <a:cubicBezTo>
                    <a:pt x="5137" y="1789"/>
                    <a:pt x="4704" y="1822"/>
                    <a:pt x="4270" y="1855"/>
                  </a:cubicBezTo>
                  <a:cubicBezTo>
                    <a:pt x="3720" y="1922"/>
                    <a:pt x="3219" y="1980"/>
                    <a:pt x="2802" y="1980"/>
                  </a:cubicBezTo>
                  <a:cubicBezTo>
                    <a:pt x="2385" y="1980"/>
                    <a:pt x="2052" y="1922"/>
                    <a:pt x="1835" y="1755"/>
                  </a:cubicBezTo>
                  <a:cubicBezTo>
                    <a:pt x="1702" y="1622"/>
                    <a:pt x="1635" y="1455"/>
                    <a:pt x="1635" y="1255"/>
                  </a:cubicBezTo>
                  <a:cubicBezTo>
                    <a:pt x="1635" y="621"/>
                    <a:pt x="1335" y="154"/>
                    <a:pt x="1035" y="21"/>
                  </a:cubicBezTo>
                  <a:cubicBezTo>
                    <a:pt x="998" y="8"/>
                    <a:pt x="961" y="1"/>
                    <a:pt x="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4"/>
            <p:cNvSpPr/>
            <p:nvPr/>
          </p:nvSpPr>
          <p:spPr>
            <a:xfrm>
              <a:off x="-551525" y="3131963"/>
              <a:ext cx="156800" cy="76700"/>
            </a:xfrm>
            <a:custGeom>
              <a:avLst/>
              <a:gdLst/>
              <a:ahLst/>
              <a:cxnLst/>
              <a:rect l="l" t="t" r="r" b="b"/>
              <a:pathLst>
                <a:path w="6272" h="3068" extrusionOk="0">
                  <a:moveTo>
                    <a:pt x="2587" y="0"/>
                  </a:moveTo>
                  <a:cubicBezTo>
                    <a:pt x="2104" y="0"/>
                    <a:pt x="1586" y="103"/>
                    <a:pt x="1168" y="331"/>
                  </a:cubicBezTo>
                  <a:cubicBezTo>
                    <a:pt x="1" y="898"/>
                    <a:pt x="1769" y="1732"/>
                    <a:pt x="1769" y="1732"/>
                  </a:cubicBezTo>
                  <a:cubicBezTo>
                    <a:pt x="2064" y="2093"/>
                    <a:pt x="4683" y="3067"/>
                    <a:pt x="5467" y="3067"/>
                  </a:cubicBezTo>
                  <a:cubicBezTo>
                    <a:pt x="5480" y="3067"/>
                    <a:pt x="5493" y="3067"/>
                    <a:pt x="5505" y="3066"/>
                  </a:cubicBezTo>
                  <a:cubicBezTo>
                    <a:pt x="6272" y="3033"/>
                    <a:pt x="6205" y="2533"/>
                    <a:pt x="5571" y="2032"/>
                  </a:cubicBezTo>
                  <a:cubicBezTo>
                    <a:pt x="4938" y="1532"/>
                    <a:pt x="4070" y="1432"/>
                    <a:pt x="4070" y="731"/>
                  </a:cubicBezTo>
                  <a:cubicBezTo>
                    <a:pt x="4070" y="276"/>
                    <a:pt x="337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4"/>
            <p:cNvSpPr/>
            <p:nvPr/>
          </p:nvSpPr>
          <p:spPr>
            <a:xfrm>
              <a:off x="-421425" y="2967413"/>
              <a:ext cx="286050" cy="252900"/>
            </a:xfrm>
            <a:custGeom>
              <a:avLst/>
              <a:gdLst/>
              <a:ahLst/>
              <a:cxnLst/>
              <a:rect l="l" t="t" r="r" b="b"/>
              <a:pathLst>
                <a:path w="11442" h="10116" extrusionOk="0">
                  <a:moveTo>
                    <a:pt x="7606" y="1"/>
                  </a:moveTo>
                  <a:cubicBezTo>
                    <a:pt x="5919" y="1"/>
                    <a:pt x="4570" y="275"/>
                    <a:pt x="4570" y="275"/>
                  </a:cubicBezTo>
                  <a:cubicBezTo>
                    <a:pt x="4570" y="275"/>
                    <a:pt x="7372" y="1676"/>
                    <a:pt x="7906" y="2143"/>
                  </a:cubicBezTo>
                  <a:cubicBezTo>
                    <a:pt x="8440" y="2577"/>
                    <a:pt x="3203" y="2410"/>
                    <a:pt x="2335" y="2977"/>
                  </a:cubicBezTo>
                  <a:cubicBezTo>
                    <a:pt x="1435" y="3511"/>
                    <a:pt x="4203" y="4745"/>
                    <a:pt x="3937" y="5312"/>
                  </a:cubicBezTo>
                  <a:cubicBezTo>
                    <a:pt x="3670" y="5846"/>
                    <a:pt x="1235" y="5412"/>
                    <a:pt x="601" y="6012"/>
                  </a:cubicBezTo>
                  <a:cubicBezTo>
                    <a:pt x="0" y="6646"/>
                    <a:pt x="3169" y="8281"/>
                    <a:pt x="3036" y="8814"/>
                  </a:cubicBezTo>
                  <a:cubicBezTo>
                    <a:pt x="2902" y="9348"/>
                    <a:pt x="4103" y="10115"/>
                    <a:pt x="4737" y="10115"/>
                  </a:cubicBezTo>
                  <a:cubicBezTo>
                    <a:pt x="5371" y="10115"/>
                    <a:pt x="4237" y="8848"/>
                    <a:pt x="4504" y="8181"/>
                  </a:cubicBezTo>
                  <a:cubicBezTo>
                    <a:pt x="4548" y="8055"/>
                    <a:pt x="4678" y="8004"/>
                    <a:pt x="4862" y="8004"/>
                  </a:cubicBezTo>
                  <a:cubicBezTo>
                    <a:pt x="5649" y="8004"/>
                    <a:pt x="7406" y="8948"/>
                    <a:pt x="7406" y="8948"/>
                  </a:cubicBezTo>
                  <a:lnTo>
                    <a:pt x="7039" y="8414"/>
                  </a:lnTo>
                  <a:cubicBezTo>
                    <a:pt x="7039" y="8414"/>
                    <a:pt x="3536" y="7013"/>
                    <a:pt x="3736" y="6346"/>
                  </a:cubicBezTo>
                  <a:cubicBezTo>
                    <a:pt x="3785" y="6184"/>
                    <a:pt x="3943" y="6126"/>
                    <a:pt x="4171" y="6126"/>
                  </a:cubicBezTo>
                  <a:cubicBezTo>
                    <a:pt x="4742" y="6126"/>
                    <a:pt x="5749" y="6490"/>
                    <a:pt x="6556" y="6490"/>
                  </a:cubicBezTo>
                  <a:cubicBezTo>
                    <a:pt x="6754" y="6490"/>
                    <a:pt x="6941" y="6468"/>
                    <a:pt x="7105" y="6413"/>
                  </a:cubicBezTo>
                  <a:cubicBezTo>
                    <a:pt x="8240" y="6012"/>
                    <a:pt x="6038" y="5912"/>
                    <a:pt x="5171" y="5145"/>
                  </a:cubicBezTo>
                  <a:cubicBezTo>
                    <a:pt x="4303" y="4411"/>
                    <a:pt x="4837" y="3344"/>
                    <a:pt x="5304" y="2843"/>
                  </a:cubicBezTo>
                  <a:cubicBezTo>
                    <a:pt x="5410" y="2721"/>
                    <a:pt x="5713" y="2679"/>
                    <a:pt x="6124" y="2679"/>
                  </a:cubicBezTo>
                  <a:cubicBezTo>
                    <a:pt x="7076" y="2679"/>
                    <a:pt x="8610" y="2907"/>
                    <a:pt x="9641" y="2907"/>
                  </a:cubicBezTo>
                  <a:cubicBezTo>
                    <a:pt x="9991" y="2907"/>
                    <a:pt x="10283" y="2880"/>
                    <a:pt x="10475" y="2810"/>
                  </a:cubicBezTo>
                  <a:cubicBezTo>
                    <a:pt x="11442" y="2443"/>
                    <a:pt x="7806" y="1743"/>
                    <a:pt x="7406" y="1242"/>
                  </a:cubicBezTo>
                  <a:cubicBezTo>
                    <a:pt x="7210" y="993"/>
                    <a:pt x="7441" y="925"/>
                    <a:pt x="7926" y="925"/>
                  </a:cubicBezTo>
                  <a:cubicBezTo>
                    <a:pt x="8351" y="925"/>
                    <a:pt x="8973" y="978"/>
                    <a:pt x="9674" y="1009"/>
                  </a:cubicBezTo>
                  <a:cubicBezTo>
                    <a:pt x="9841" y="1024"/>
                    <a:pt x="9991" y="1030"/>
                    <a:pt x="10127" y="1030"/>
                  </a:cubicBezTo>
                  <a:cubicBezTo>
                    <a:pt x="11210" y="1030"/>
                    <a:pt x="11342" y="608"/>
                    <a:pt x="11342" y="608"/>
                  </a:cubicBezTo>
                  <a:cubicBezTo>
                    <a:pt x="10166" y="138"/>
                    <a:pt x="8801" y="1"/>
                    <a:pt x="76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4"/>
            <p:cNvSpPr/>
            <p:nvPr/>
          </p:nvSpPr>
          <p:spPr>
            <a:xfrm>
              <a:off x="-755000" y="3216938"/>
              <a:ext cx="396975" cy="83425"/>
            </a:xfrm>
            <a:custGeom>
              <a:avLst/>
              <a:gdLst/>
              <a:ahLst/>
              <a:cxnLst/>
              <a:rect l="l" t="t" r="r" b="b"/>
              <a:pathLst>
                <a:path w="15879" h="3337" extrusionOk="0">
                  <a:moveTo>
                    <a:pt x="67" y="1"/>
                  </a:moveTo>
                  <a:lnTo>
                    <a:pt x="1" y="234"/>
                  </a:lnTo>
                  <a:lnTo>
                    <a:pt x="10508" y="3337"/>
                  </a:lnTo>
                  <a:lnTo>
                    <a:pt x="11509" y="3237"/>
                  </a:lnTo>
                  <a:lnTo>
                    <a:pt x="11542" y="3237"/>
                  </a:lnTo>
                  <a:cubicBezTo>
                    <a:pt x="12910" y="2436"/>
                    <a:pt x="15879" y="2169"/>
                    <a:pt x="15879" y="2169"/>
                  </a:cubicBezTo>
                  <a:lnTo>
                    <a:pt x="15845" y="1869"/>
                  </a:lnTo>
                  <a:cubicBezTo>
                    <a:pt x="15745" y="1869"/>
                    <a:pt x="12009" y="2770"/>
                    <a:pt x="10842" y="3003"/>
                  </a:cubicBezTo>
                  <a:cubicBezTo>
                    <a:pt x="10759" y="3017"/>
                    <a:pt x="10664" y="3025"/>
                    <a:pt x="10568" y="3025"/>
                  </a:cubicBezTo>
                  <a:cubicBezTo>
                    <a:pt x="10432" y="3025"/>
                    <a:pt x="10292" y="3009"/>
                    <a:pt x="10174" y="2970"/>
                  </a:cubicBezTo>
                  <a:lnTo>
                    <a:pt x="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4"/>
            <p:cNvSpPr/>
            <p:nvPr/>
          </p:nvSpPr>
          <p:spPr>
            <a:xfrm>
              <a:off x="-472300" y="3295338"/>
              <a:ext cx="193500" cy="91750"/>
            </a:xfrm>
            <a:custGeom>
              <a:avLst/>
              <a:gdLst/>
              <a:ahLst/>
              <a:cxnLst/>
              <a:rect l="l" t="t" r="r" b="b"/>
              <a:pathLst>
                <a:path w="7740" h="3670" extrusionOk="0">
                  <a:moveTo>
                    <a:pt x="267" y="0"/>
                  </a:moveTo>
                  <a:lnTo>
                    <a:pt x="1" y="34"/>
                  </a:lnTo>
                  <a:cubicBezTo>
                    <a:pt x="1" y="134"/>
                    <a:pt x="368" y="2002"/>
                    <a:pt x="2236" y="2569"/>
                  </a:cubicBezTo>
                  <a:cubicBezTo>
                    <a:pt x="4070" y="3169"/>
                    <a:pt x="7673" y="3670"/>
                    <a:pt x="7706" y="3670"/>
                  </a:cubicBezTo>
                  <a:lnTo>
                    <a:pt x="7739" y="3370"/>
                  </a:lnTo>
                  <a:cubicBezTo>
                    <a:pt x="7706" y="3370"/>
                    <a:pt x="4170" y="2869"/>
                    <a:pt x="2369" y="2335"/>
                  </a:cubicBezTo>
                  <a:cubicBezTo>
                    <a:pt x="668" y="1802"/>
                    <a:pt x="26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4"/>
            <p:cNvSpPr/>
            <p:nvPr/>
          </p:nvSpPr>
          <p:spPr>
            <a:xfrm>
              <a:off x="-749150" y="3241963"/>
              <a:ext cx="446175" cy="366950"/>
            </a:xfrm>
            <a:custGeom>
              <a:avLst/>
              <a:gdLst/>
              <a:ahLst/>
              <a:cxnLst/>
              <a:rect l="l" t="t" r="r" b="b"/>
              <a:pathLst>
                <a:path w="17847" h="14678" extrusionOk="0">
                  <a:moveTo>
                    <a:pt x="167" y="1"/>
                  </a:moveTo>
                  <a:lnTo>
                    <a:pt x="133" y="67"/>
                  </a:lnTo>
                  <a:lnTo>
                    <a:pt x="0" y="267"/>
                  </a:lnTo>
                  <a:cubicBezTo>
                    <a:pt x="67" y="301"/>
                    <a:pt x="133" y="301"/>
                    <a:pt x="234" y="334"/>
                  </a:cubicBezTo>
                  <a:cubicBezTo>
                    <a:pt x="234" y="334"/>
                    <a:pt x="267" y="334"/>
                    <a:pt x="267" y="367"/>
                  </a:cubicBezTo>
                  <a:cubicBezTo>
                    <a:pt x="300" y="367"/>
                    <a:pt x="334" y="434"/>
                    <a:pt x="400" y="434"/>
                  </a:cubicBezTo>
                  <a:cubicBezTo>
                    <a:pt x="1234" y="801"/>
                    <a:pt x="3069" y="1668"/>
                    <a:pt x="4970" y="2502"/>
                  </a:cubicBezTo>
                  <a:cubicBezTo>
                    <a:pt x="6938" y="3370"/>
                    <a:pt x="8973" y="4204"/>
                    <a:pt x="10141" y="4504"/>
                  </a:cubicBezTo>
                  <a:cubicBezTo>
                    <a:pt x="10421" y="4606"/>
                    <a:pt x="10662" y="4649"/>
                    <a:pt x="10820" y="4649"/>
                  </a:cubicBezTo>
                  <a:cubicBezTo>
                    <a:pt x="10869" y="4649"/>
                    <a:pt x="10910" y="4645"/>
                    <a:pt x="10941" y="4637"/>
                  </a:cubicBezTo>
                  <a:cubicBezTo>
                    <a:pt x="11742" y="4437"/>
                    <a:pt x="12142" y="4270"/>
                    <a:pt x="12275" y="4204"/>
                  </a:cubicBezTo>
                  <a:lnTo>
                    <a:pt x="12409" y="4304"/>
                  </a:lnTo>
                  <a:lnTo>
                    <a:pt x="13176" y="4704"/>
                  </a:lnTo>
                  <a:cubicBezTo>
                    <a:pt x="13009" y="5104"/>
                    <a:pt x="12742" y="6038"/>
                    <a:pt x="13343" y="6872"/>
                  </a:cubicBezTo>
                  <a:cubicBezTo>
                    <a:pt x="13676" y="7306"/>
                    <a:pt x="13343" y="7306"/>
                    <a:pt x="13109" y="7373"/>
                  </a:cubicBezTo>
                  <a:cubicBezTo>
                    <a:pt x="12615" y="7504"/>
                    <a:pt x="12087" y="8941"/>
                    <a:pt x="11914" y="8941"/>
                  </a:cubicBezTo>
                  <a:cubicBezTo>
                    <a:pt x="11912" y="8941"/>
                    <a:pt x="11910" y="8941"/>
                    <a:pt x="11909" y="8940"/>
                  </a:cubicBezTo>
                  <a:cubicBezTo>
                    <a:pt x="11198" y="8819"/>
                    <a:pt x="10755" y="8781"/>
                    <a:pt x="10473" y="8781"/>
                  </a:cubicBezTo>
                  <a:cubicBezTo>
                    <a:pt x="10133" y="8781"/>
                    <a:pt x="10029" y="8837"/>
                    <a:pt x="9974" y="8874"/>
                  </a:cubicBezTo>
                  <a:cubicBezTo>
                    <a:pt x="9974" y="8874"/>
                    <a:pt x="9940" y="8874"/>
                    <a:pt x="9940" y="8940"/>
                  </a:cubicBezTo>
                  <a:cubicBezTo>
                    <a:pt x="9907" y="8974"/>
                    <a:pt x="9840" y="9040"/>
                    <a:pt x="9907" y="9140"/>
                  </a:cubicBezTo>
                  <a:lnTo>
                    <a:pt x="9907" y="9174"/>
                  </a:lnTo>
                  <a:cubicBezTo>
                    <a:pt x="10007" y="9808"/>
                    <a:pt x="10908" y="14644"/>
                    <a:pt x="10941" y="14678"/>
                  </a:cubicBezTo>
                  <a:lnTo>
                    <a:pt x="12109" y="14644"/>
                  </a:lnTo>
                  <a:cubicBezTo>
                    <a:pt x="12109" y="14644"/>
                    <a:pt x="12075" y="14544"/>
                    <a:pt x="12009" y="14444"/>
                  </a:cubicBezTo>
                  <a:cubicBezTo>
                    <a:pt x="11675" y="13510"/>
                    <a:pt x="10341" y="9607"/>
                    <a:pt x="10174" y="9107"/>
                  </a:cubicBezTo>
                  <a:cubicBezTo>
                    <a:pt x="10226" y="9081"/>
                    <a:pt x="10327" y="9065"/>
                    <a:pt x="10495" y="9065"/>
                  </a:cubicBezTo>
                  <a:cubicBezTo>
                    <a:pt x="10759" y="9065"/>
                    <a:pt x="11188" y="9105"/>
                    <a:pt x="11842" y="9207"/>
                  </a:cubicBezTo>
                  <a:cubicBezTo>
                    <a:pt x="12175" y="9274"/>
                    <a:pt x="13943" y="11609"/>
                    <a:pt x="15444" y="13777"/>
                  </a:cubicBezTo>
                  <a:lnTo>
                    <a:pt x="15578" y="13911"/>
                  </a:lnTo>
                  <a:lnTo>
                    <a:pt x="16612" y="13544"/>
                  </a:lnTo>
                  <a:lnTo>
                    <a:pt x="16412" y="13343"/>
                  </a:lnTo>
                  <a:lnTo>
                    <a:pt x="12642" y="9140"/>
                  </a:lnTo>
                  <a:cubicBezTo>
                    <a:pt x="12742" y="8473"/>
                    <a:pt x="12943" y="7706"/>
                    <a:pt x="13143" y="7673"/>
                  </a:cubicBezTo>
                  <a:cubicBezTo>
                    <a:pt x="13147" y="7672"/>
                    <a:pt x="13151" y="7672"/>
                    <a:pt x="13155" y="7672"/>
                  </a:cubicBezTo>
                  <a:cubicBezTo>
                    <a:pt x="13499" y="7672"/>
                    <a:pt x="15636" y="8923"/>
                    <a:pt x="17513" y="10175"/>
                  </a:cubicBezTo>
                  <a:lnTo>
                    <a:pt x="17646" y="10241"/>
                  </a:lnTo>
                  <a:lnTo>
                    <a:pt x="17679" y="10308"/>
                  </a:lnTo>
                  <a:lnTo>
                    <a:pt x="17846" y="9641"/>
                  </a:lnTo>
                  <a:lnTo>
                    <a:pt x="17813" y="9574"/>
                  </a:lnTo>
                  <a:lnTo>
                    <a:pt x="17779" y="9541"/>
                  </a:lnTo>
                  <a:cubicBezTo>
                    <a:pt x="17746" y="9541"/>
                    <a:pt x="14277" y="7639"/>
                    <a:pt x="13576" y="6705"/>
                  </a:cubicBezTo>
                  <a:cubicBezTo>
                    <a:pt x="13009" y="6005"/>
                    <a:pt x="13310" y="5071"/>
                    <a:pt x="13443" y="4804"/>
                  </a:cubicBezTo>
                  <a:cubicBezTo>
                    <a:pt x="13476" y="4704"/>
                    <a:pt x="13476" y="4671"/>
                    <a:pt x="13476" y="4671"/>
                  </a:cubicBezTo>
                  <a:lnTo>
                    <a:pt x="13576" y="4537"/>
                  </a:lnTo>
                  <a:lnTo>
                    <a:pt x="13443" y="4470"/>
                  </a:lnTo>
                  <a:lnTo>
                    <a:pt x="12609" y="4037"/>
                  </a:lnTo>
                  <a:lnTo>
                    <a:pt x="12309" y="3870"/>
                  </a:lnTo>
                  <a:lnTo>
                    <a:pt x="12242" y="3903"/>
                  </a:lnTo>
                  <a:cubicBezTo>
                    <a:pt x="12242" y="3903"/>
                    <a:pt x="12175" y="3970"/>
                    <a:pt x="12109" y="3970"/>
                  </a:cubicBezTo>
                  <a:cubicBezTo>
                    <a:pt x="11909" y="4037"/>
                    <a:pt x="11508" y="4170"/>
                    <a:pt x="10908" y="4337"/>
                  </a:cubicBezTo>
                  <a:cubicBezTo>
                    <a:pt x="10888" y="4342"/>
                    <a:pt x="10862" y="4345"/>
                    <a:pt x="10833" y="4345"/>
                  </a:cubicBezTo>
                  <a:cubicBezTo>
                    <a:pt x="9878" y="4345"/>
                    <a:pt x="4116" y="1813"/>
                    <a:pt x="267" y="34"/>
                  </a:cubicBezTo>
                  <a:cubicBezTo>
                    <a:pt x="234" y="34"/>
                    <a:pt x="234"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4"/>
            <p:cNvSpPr/>
            <p:nvPr/>
          </p:nvSpPr>
          <p:spPr>
            <a:xfrm>
              <a:off x="-740825" y="3263638"/>
              <a:ext cx="245200" cy="207675"/>
            </a:xfrm>
            <a:custGeom>
              <a:avLst/>
              <a:gdLst/>
              <a:ahLst/>
              <a:cxnLst/>
              <a:rect l="l" t="t" r="r" b="b"/>
              <a:pathLst>
                <a:path w="9808" h="8307" extrusionOk="0">
                  <a:moveTo>
                    <a:pt x="134" y="1"/>
                  </a:moveTo>
                  <a:lnTo>
                    <a:pt x="1" y="268"/>
                  </a:lnTo>
                  <a:cubicBezTo>
                    <a:pt x="1" y="268"/>
                    <a:pt x="1902" y="1068"/>
                    <a:pt x="3737" y="3070"/>
                  </a:cubicBezTo>
                  <a:cubicBezTo>
                    <a:pt x="4437" y="3837"/>
                    <a:pt x="4971" y="4504"/>
                    <a:pt x="5438" y="5138"/>
                  </a:cubicBezTo>
                  <a:cubicBezTo>
                    <a:pt x="6172" y="6105"/>
                    <a:pt x="6739" y="6806"/>
                    <a:pt x="7406" y="7106"/>
                  </a:cubicBezTo>
                  <a:cubicBezTo>
                    <a:pt x="8473" y="7573"/>
                    <a:pt x="9674" y="8307"/>
                    <a:pt x="9674" y="8307"/>
                  </a:cubicBezTo>
                  <a:lnTo>
                    <a:pt x="9808" y="8040"/>
                  </a:lnTo>
                  <a:cubicBezTo>
                    <a:pt x="9808" y="8040"/>
                    <a:pt x="8607" y="7306"/>
                    <a:pt x="7573" y="6839"/>
                  </a:cubicBezTo>
                  <a:cubicBezTo>
                    <a:pt x="6939" y="6572"/>
                    <a:pt x="6439" y="5905"/>
                    <a:pt x="5671" y="4971"/>
                  </a:cubicBezTo>
                  <a:cubicBezTo>
                    <a:pt x="5238" y="4337"/>
                    <a:pt x="4671" y="3670"/>
                    <a:pt x="3937" y="2903"/>
                  </a:cubicBezTo>
                  <a:cubicBezTo>
                    <a:pt x="2069" y="835"/>
                    <a:pt x="234" y="34"/>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4"/>
            <p:cNvSpPr/>
            <p:nvPr/>
          </p:nvSpPr>
          <p:spPr>
            <a:xfrm>
              <a:off x="-634925" y="3296163"/>
              <a:ext cx="200775" cy="130075"/>
            </a:xfrm>
            <a:custGeom>
              <a:avLst/>
              <a:gdLst/>
              <a:ahLst/>
              <a:cxnLst/>
              <a:rect l="l" t="t" r="r" b="b"/>
              <a:pathLst>
                <a:path w="8031" h="5203" extrusionOk="0">
                  <a:moveTo>
                    <a:pt x="1" y="1"/>
                  </a:moveTo>
                  <a:lnTo>
                    <a:pt x="1" y="1"/>
                  </a:lnTo>
                  <a:cubicBezTo>
                    <a:pt x="1" y="1"/>
                    <a:pt x="5772" y="4838"/>
                    <a:pt x="6906" y="5138"/>
                  </a:cubicBezTo>
                  <a:cubicBezTo>
                    <a:pt x="7117" y="5181"/>
                    <a:pt x="7289" y="5203"/>
                    <a:pt x="7427" y="5203"/>
                  </a:cubicBezTo>
                  <a:cubicBezTo>
                    <a:pt x="8031" y="5203"/>
                    <a:pt x="7990" y="4791"/>
                    <a:pt x="7773" y="4004"/>
                  </a:cubicBezTo>
                  <a:cubicBezTo>
                    <a:pt x="7540" y="3103"/>
                    <a:pt x="4371" y="1802"/>
                    <a:pt x="4371" y="1802"/>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4"/>
            <p:cNvSpPr/>
            <p:nvPr/>
          </p:nvSpPr>
          <p:spPr>
            <a:xfrm>
              <a:off x="-594875" y="3403738"/>
              <a:ext cx="70275" cy="237200"/>
            </a:xfrm>
            <a:custGeom>
              <a:avLst/>
              <a:gdLst/>
              <a:ahLst/>
              <a:cxnLst/>
              <a:rect l="l" t="t" r="r" b="b"/>
              <a:pathLst>
                <a:path w="2811" h="9488" extrusionOk="0">
                  <a:moveTo>
                    <a:pt x="0" y="1"/>
                  </a:moveTo>
                  <a:cubicBezTo>
                    <a:pt x="0" y="34"/>
                    <a:pt x="2002" y="5138"/>
                    <a:pt x="1434" y="6372"/>
                  </a:cubicBezTo>
                  <a:cubicBezTo>
                    <a:pt x="834" y="7573"/>
                    <a:pt x="934" y="8807"/>
                    <a:pt x="1068" y="9007"/>
                  </a:cubicBezTo>
                  <a:cubicBezTo>
                    <a:pt x="1101" y="9074"/>
                    <a:pt x="1168" y="9074"/>
                    <a:pt x="1168" y="9074"/>
                  </a:cubicBezTo>
                  <a:lnTo>
                    <a:pt x="1501" y="9374"/>
                  </a:lnTo>
                  <a:cubicBezTo>
                    <a:pt x="1612" y="9455"/>
                    <a:pt x="1746" y="9487"/>
                    <a:pt x="1880" y="9487"/>
                  </a:cubicBezTo>
                  <a:cubicBezTo>
                    <a:pt x="2352" y="9487"/>
                    <a:pt x="2811" y="9085"/>
                    <a:pt x="2135" y="9007"/>
                  </a:cubicBezTo>
                  <a:cubicBezTo>
                    <a:pt x="2068" y="8874"/>
                    <a:pt x="1134" y="7640"/>
                    <a:pt x="1668" y="6506"/>
                  </a:cubicBezTo>
                  <a:cubicBezTo>
                    <a:pt x="2302" y="5171"/>
                    <a:pt x="1234" y="1068"/>
                    <a:pt x="1134" y="868"/>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4"/>
            <p:cNvSpPr/>
            <p:nvPr/>
          </p:nvSpPr>
          <p:spPr>
            <a:xfrm>
              <a:off x="-226300" y="3440013"/>
              <a:ext cx="54000" cy="45300"/>
            </a:xfrm>
            <a:custGeom>
              <a:avLst/>
              <a:gdLst/>
              <a:ahLst/>
              <a:cxnLst/>
              <a:rect l="l" t="t" r="r" b="b"/>
              <a:pathLst>
                <a:path w="2160" h="1812" extrusionOk="0">
                  <a:moveTo>
                    <a:pt x="361" y="0"/>
                  </a:moveTo>
                  <a:cubicBezTo>
                    <a:pt x="306" y="0"/>
                    <a:pt x="262" y="16"/>
                    <a:pt x="234" y="51"/>
                  </a:cubicBezTo>
                  <a:cubicBezTo>
                    <a:pt x="1" y="385"/>
                    <a:pt x="68" y="885"/>
                    <a:pt x="68" y="885"/>
                  </a:cubicBezTo>
                  <a:cubicBezTo>
                    <a:pt x="68" y="885"/>
                    <a:pt x="531" y="1811"/>
                    <a:pt x="1129" y="1811"/>
                  </a:cubicBezTo>
                  <a:cubicBezTo>
                    <a:pt x="1249" y="1811"/>
                    <a:pt x="1374" y="1774"/>
                    <a:pt x="1502" y="1685"/>
                  </a:cubicBezTo>
                  <a:cubicBezTo>
                    <a:pt x="2159" y="1177"/>
                    <a:pt x="836"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4"/>
            <p:cNvSpPr/>
            <p:nvPr/>
          </p:nvSpPr>
          <p:spPr>
            <a:xfrm>
              <a:off x="-255175" y="3499638"/>
              <a:ext cx="53925" cy="47450"/>
            </a:xfrm>
            <a:custGeom>
              <a:avLst/>
              <a:gdLst/>
              <a:ahLst/>
              <a:cxnLst/>
              <a:rect l="l" t="t" r="r" b="b"/>
              <a:pathLst>
                <a:path w="2157" h="1898" extrusionOk="0">
                  <a:moveTo>
                    <a:pt x="578" y="0"/>
                  </a:moveTo>
                  <a:cubicBezTo>
                    <a:pt x="344" y="0"/>
                    <a:pt x="0" y="1012"/>
                    <a:pt x="722" y="1635"/>
                  </a:cubicBezTo>
                  <a:cubicBezTo>
                    <a:pt x="935" y="1821"/>
                    <a:pt x="1140" y="1898"/>
                    <a:pt x="1326" y="1898"/>
                  </a:cubicBezTo>
                  <a:cubicBezTo>
                    <a:pt x="1808" y="1898"/>
                    <a:pt x="2157" y="1374"/>
                    <a:pt x="2157" y="868"/>
                  </a:cubicBezTo>
                  <a:cubicBezTo>
                    <a:pt x="2157" y="168"/>
                    <a:pt x="589" y="1"/>
                    <a:pt x="589" y="1"/>
                  </a:cubicBezTo>
                  <a:cubicBezTo>
                    <a:pt x="585" y="0"/>
                    <a:pt x="581"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4"/>
            <p:cNvSpPr/>
            <p:nvPr/>
          </p:nvSpPr>
          <p:spPr>
            <a:xfrm>
              <a:off x="-306825" y="3566188"/>
              <a:ext cx="73900" cy="59475"/>
            </a:xfrm>
            <a:custGeom>
              <a:avLst/>
              <a:gdLst/>
              <a:ahLst/>
              <a:cxnLst/>
              <a:rect l="l" t="t" r="r" b="b"/>
              <a:pathLst>
                <a:path w="2956" h="2379" extrusionOk="0">
                  <a:moveTo>
                    <a:pt x="1642" y="1"/>
                  </a:moveTo>
                  <a:cubicBezTo>
                    <a:pt x="1" y="1"/>
                    <a:pt x="1175" y="1823"/>
                    <a:pt x="1788" y="2242"/>
                  </a:cubicBezTo>
                  <a:cubicBezTo>
                    <a:pt x="1916" y="2337"/>
                    <a:pt x="2030" y="2378"/>
                    <a:pt x="2132" y="2378"/>
                  </a:cubicBezTo>
                  <a:cubicBezTo>
                    <a:pt x="2535" y="2378"/>
                    <a:pt x="2742" y="1734"/>
                    <a:pt x="2822" y="1175"/>
                  </a:cubicBezTo>
                  <a:cubicBezTo>
                    <a:pt x="2955" y="475"/>
                    <a:pt x="1821" y="8"/>
                    <a:pt x="1821" y="8"/>
                  </a:cubicBezTo>
                  <a:cubicBezTo>
                    <a:pt x="1758" y="3"/>
                    <a:pt x="1698" y="1"/>
                    <a:pt x="1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4"/>
            <p:cNvSpPr/>
            <p:nvPr/>
          </p:nvSpPr>
          <p:spPr>
            <a:xfrm>
              <a:off x="-260700" y="3365338"/>
              <a:ext cx="59450" cy="38425"/>
            </a:xfrm>
            <a:custGeom>
              <a:avLst/>
              <a:gdLst/>
              <a:ahLst/>
              <a:cxnLst/>
              <a:rect l="l" t="t" r="r" b="b"/>
              <a:pathLst>
                <a:path w="2378" h="1537" extrusionOk="0">
                  <a:moveTo>
                    <a:pt x="402" y="0"/>
                  </a:moveTo>
                  <a:cubicBezTo>
                    <a:pt x="153" y="0"/>
                    <a:pt x="0" y="137"/>
                    <a:pt x="76" y="503"/>
                  </a:cubicBezTo>
                  <a:cubicBezTo>
                    <a:pt x="276" y="1437"/>
                    <a:pt x="2211" y="1537"/>
                    <a:pt x="2211" y="1537"/>
                  </a:cubicBezTo>
                  <a:cubicBezTo>
                    <a:pt x="2211" y="1537"/>
                    <a:pt x="2378" y="1270"/>
                    <a:pt x="1811" y="703"/>
                  </a:cubicBezTo>
                  <a:cubicBezTo>
                    <a:pt x="1479" y="371"/>
                    <a:pt x="811"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4"/>
            <p:cNvSpPr/>
            <p:nvPr/>
          </p:nvSpPr>
          <p:spPr>
            <a:xfrm>
              <a:off x="-292225" y="3321913"/>
              <a:ext cx="35100" cy="15750"/>
            </a:xfrm>
            <a:custGeom>
              <a:avLst/>
              <a:gdLst/>
              <a:ahLst/>
              <a:cxnLst/>
              <a:rect l="l" t="t" r="r" b="b"/>
              <a:pathLst>
                <a:path w="1404" h="630" extrusionOk="0">
                  <a:moveTo>
                    <a:pt x="731" y="1"/>
                  </a:moveTo>
                  <a:cubicBezTo>
                    <a:pt x="448" y="1"/>
                    <a:pt x="0" y="166"/>
                    <a:pt x="336" y="472"/>
                  </a:cubicBezTo>
                  <a:cubicBezTo>
                    <a:pt x="479" y="591"/>
                    <a:pt x="631" y="629"/>
                    <a:pt x="766" y="629"/>
                  </a:cubicBezTo>
                  <a:cubicBezTo>
                    <a:pt x="1011" y="629"/>
                    <a:pt x="1204" y="505"/>
                    <a:pt x="1204" y="505"/>
                  </a:cubicBezTo>
                  <a:cubicBezTo>
                    <a:pt x="1404" y="405"/>
                    <a:pt x="1003" y="72"/>
                    <a:pt x="803" y="5"/>
                  </a:cubicBezTo>
                  <a:cubicBezTo>
                    <a:pt x="781" y="2"/>
                    <a:pt x="756"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4"/>
            <p:cNvSpPr/>
            <p:nvPr/>
          </p:nvSpPr>
          <p:spPr>
            <a:xfrm>
              <a:off x="-341125" y="3604513"/>
              <a:ext cx="65650" cy="55050"/>
            </a:xfrm>
            <a:custGeom>
              <a:avLst/>
              <a:gdLst/>
              <a:ahLst/>
              <a:cxnLst/>
              <a:rect l="l" t="t" r="r" b="b"/>
              <a:pathLst>
                <a:path w="2626" h="2202" extrusionOk="0">
                  <a:moveTo>
                    <a:pt x="1047" y="0"/>
                  </a:moveTo>
                  <a:cubicBezTo>
                    <a:pt x="859" y="0"/>
                    <a:pt x="705" y="77"/>
                    <a:pt x="658" y="109"/>
                  </a:cubicBezTo>
                  <a:cubicBezTo>
                    <a:pt x="1" y="422"/>
                    <a:pt x="1280" y="2202"/>
                    <a:pt x="1910" y="2202"/>
                  </a:cubicBezTo>
                  <a:cubicBezTo>
                    <a:pt x="1951" y="2202"/>
                    <a:pt x="1990" y="2194"/>
                    <a:pt x="2025" y="2177"/>
                  </a:cubicBezTo>
                  <a:cubicBezTo>
                    <a:pt x="2626" y="1977"/>
                    <a:pt x="2092" y="1110"/>
                    <a:pt x="1692" y="443"/>
                  </a:cubicBezTo>
                  <a:cubicBezTo>
                    <a:pt x="1500" y="93"/>
                    <a:pt x="1253"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4"/>
            <p:cNvSpPr/>
            <p:nvPr/>
          </p:nvSpPr>
          <p:spPr>
            <a:xfrm>
              <a:off x="-365550" y="3637238"/>
              <a:ext cx="42775" cy="52000"/>
            </a:xfrm>
            <a:custGeom>
              <a:avLst/>
              <a:gdLst/>
              <a:ahLst/>
              <a:cxnLst/>
              <a:rect l="l" t="t" r="r" b="b"/>
              <a:pathLst>
                <a:path w="1711" h="2080" extrusionOk="0">
                  <a:moveTo>
                    <a:pt x="634" y="1"/>
                  </a:moveTo>
                  <a:lnTo>
                    <a:pt x="634" y="1"/>
                  </a:lnTo>
                  <a:cubicBezTo>
                    <a:pt x="0" y="134"/>
                    <a:pt x="834" y="1836"/>
                    <a:pt x="1134" y="2036"/>
                  </a:cubicBezTo>
                  <a:cubicBezTo>
                    <a:pt x="1174" y="2065"/>
                    <a:pt x="1215" y="2080"/>
                    <a:pt x="1256" y="2080"/>
                  </a:cubicBezTo>
                  <a:cubicBezTo>
                    <a:pt x="1489" y="2080"/>
                    <a:pt x="1710" y="1607"/>
                    <a:pt x="1568" y="868"/>
                  </a:cubicBezTo>
                  <a:cubicBezTo>
                    <a:pt x="1335" y="1"/>
                    <a:pt x="634" y="1"/>
                    <a:pt x="6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4"/>
            <p:cNvSpPr/>
            <p:nvPr/>
          </p:nvSpPr>
          <p:spPr>
            <a:xfrm>
              <a:off x="-436975" y="3646063"/>
              <a:ext cx="53925" cy="48775"/>
            </a:xfrm>
            <a:custGeom>
              <a:avLst/>
              <a:gdLst/>
              <a:ahLst/>
              <a:cxnLst/>
              <a:rect l="l" t="t" r="r" b="b"/>
              <a:pathLst>
                <a:path w="2157" h="1951" extrusionOk="0">
                  <a:moveTo>
                    <a:pt x="1221" y="0"/>
                  </a:moveTo>
                  <a:cubicBezTo>
                    <a:pt x="1179" y="0"/>
                    <a:pt x="1156" y="15"/>
                    <a:pt x="1156" y="15"/>
                  </a:cubicBezTo>
                  <a:cubicBezTo>
                    <a:pt x="1" y="378"/>
                    <a:pt x="1459" y="1950"/>
                    <a:pt x="1748" y="1950"/>
                  </a:cubicBezTo>
                  <a:cubicBezTo>
                    <a:pt x="1751" y="1950"/>
                    <a:pt x="1754" y="1950"/>
                    <a:pt x="1757" y="1950"/>
                  </a:cubicBezTo>
                  <a:cubicBezTo>
                    <a:pt x="1990" y="1883"/>
                    <a:pt x="2157" y="1449"/>
                    <a:pt x="1790" y="649"/>
                  </a:cubicBezTo>
                  <a:cubicBezTo>
                    <a:pt x="1531" y="83"/>
                    <a:pt x="1322" y="0"/>
                    <a:pt x="1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4"/>
            <p:cNvSpPr/>
            <p:nvPr/>
          </p:nvSpPr>
          <p:spPr>
            <a:xfrm>
              <a:off x="-478975" y="3663863"/>
              <a:ext cx="47650" cy="46275"/>
            </a:xfrm>
            <a:custGeom>
              <a:avLst/>
              <a:gdLst/>
              <a:ahLst/>
              <a:cxnLst/>
              <a:rect l="l" t="t" r="r" b="b"/>
              <a:pathLst>
                <a:path w="1906" h="1851" extrusionOk="0">
                  <a:moveTo>
                    <a:pt x="722" y="1"/>
                  </a:moveTo>
                  <a:cubicBezTo>
                    <a:pt x="688" y="1"/>
                    <a:pt x="668" y="3"/>
                    <a:pt x="668" y="3"/>
                  </a:cubicBezTo>
                  <a:cubicBezTo>
                    <a:pt x="1" y="137"/>
                    <a:pt x="101" y="604"/>
                    <a:pt x="568" y="1271"/>
                  </a:cubicBezTo>
                  <a:cubicBezTo>
                    <a:pt x="844" y="1628"/>
                    <a:pt x="1199" y="1851"/>
                    <a:pt x="1460" y="1851"/>
                  </a:cubicBezTo>
                  <a:cubicBezTo>
                    <a:pt x="1735" y="1851"/>
                    <a:pt x="1906" y="1603"/>
                    <a:pt x="1769" y="1004"/>
                  </a:cubicBezTo>
                  <a:cubicBezTo>
                    <a:pt x="1543" y="73"/>
                    <a:pt x="911"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4"/>
            <p:cNvSpPr/>
            <p:nvPr/>
          </p:nvSpPr>
          <p:spPr>
            <a:xfrm>
              <a:off x="-38625" y="2938038"/>
              <a:ext cx="34050" cy="15375"/>
            </a:xfrm>
            <a:custGeom>
              <a:avLst/>
              <a:gdLst/>
              <a:ahLst/>
              <a:cxnLst/>
              <a:rect l="l" t="t" r="r" b="b"/>
              <a:pathLst>
                <a:path w="1362" h="615" extrusionOk="0">
                  <a:moveTo>
                    <a:pt x="954" y="1"/>
                  </a:moveTo>
                  <a:cubicBezTo>
                    <a:pt x="678" y="1"/>
                    <a:pt x="322" y="193"/>
                    <a:pt x="233" y="282"/>
                  </a:cubicBezTo>
                  <a:cubicBezTo>
                    <a:pt x="1" y="515"/>
                    <a:pt x="198" y="614"/>
                    <a:pt x="481" y="614"/>
                  </a:cubicBezTo>
                  <a:cubicBezTo>
                    <a:pt x="848" y="614"/>
                    <a:pt x="1361" y="446"/>
                    <a:pt x="1267" y="182"/>
                  </a:cubicBezTo>
                  <a:cubicBezTo>
                    <a:pt x="1211" y="49"/>
                    <a:pt x="1093" y="1"/>
                    <a:pt x="9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4"/>
            <p:cNvSpPr/>
            <p:nvPr/>
          </p:nvSpPr>
          <p:spPr>
            <a:xfrm>
              <a:off x="-45450" y="2880213"/>
              <a:ext cx="32475" cy="17650"/>
            </a:xfrm>
            <a:custGeom>
              <a:avLst/>
              <a:gdLst/>
              <a:ahLst/>
              <a:cxnLst/>
              <a:rect l="l" t="t" r="r" b="b"/>
              <a:pathLst>
                <a:path w="1299" h="706" extrusionOk="0">
                  <a:moveTo>
                    <a:pt x="882" y="0"/>
                  </a:moveTo>
                  <a:cubicBezTo>
                    <a:pt x="579" y="0"/>
                    <a:pt x="189" y="327"/>
                    <a:pt x="139" y="427"/>
                  </a:cubicBezTo>
                  <a:cubicBezTo>
                    <a:pt x="1" y="629"/>
                    <a:pt x="76" y="706"/>
                    <a:pt x="235" y="706"/>
                  </a:cubicBezTo>
                  <a:cubicBezTo>
                    <a:pt x="575" y="706"/>
                    <a:pt x="1299" y="354"/>
                    <a:pt x="1140" y="127"/>
                  </a:cubicBezTo>
                  <a:cubicBezTo>
                    <a:pt x="1073" y="36"/>
                    <a:pt x="982"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4"/>
            <p:cNvSpPr/>
            <p:nvPr/>
          </p:nvSpPr>
          <p:spPr>
            <a:xfrm>
              <a:off x="-83075" y="2819663"/>
              <a:ext cx="33650" cy="17525"/>
            </a:xfrm>
            <a:custGeom>
              <a:avLst/>
              <a:gdLst/>
              <a:ahLst/>
              <a:cxnLst/>
              <a:rect l="l" t="t" r="r" b="b"/>
              <a:pathLst>
                <a:path w="1346" h="701" extrusionOk="0">
                  <a:moveTo>
                    <a:pt x="867" y="1"/>
                  </a:moveTo>
                  <a:cubicBezTo>
                    <a:pt x="566" y="1"/>
                    <a:pt x="192" y="316"/>
                    <a:pt x="143" y="414"/>
                  </a:cubicBezTo>
                  <a:cubicBezTo>
                    <a:pt x="0" y="622"/>
                    <a:pt x="92" y="701"/>
                    <a:pt x="268" y="701"/>
                  </a:cubicBezTo>
                  <a:cubicBezTo>
                    <a:pt x="629" y="701"/>
                    <a:pt x="1345" y="371"/>
                    <a:pt x="1144" y="147"/>
                  </a:cubicBezTo>
                  <a:cubicBezTo>
                    <a:pt x="1073" y="42"/>
                    <a:pt x="975" y="1"/>
                    <a:pt x="8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4"/>
            <p:cNvSpPr/>
            <p:nvPr/>
          </p:nvSpPr>
          <p:spPr>
            <a:xfrm>
              <a:off x="-157075" y="3116688"/>
              <a:ext cx="39000" cy="15600"/>
            </a:xfrm>
            <a:custGeom>
              <a:avLst/>
              <a:gdLst/>
              <a:ahLst/>
              <a:cxnLst/>
              <a:rect l="l" t="t" r="r" b="b"/>
              <a:pathLst>
                <a:path w="1560" h="624" extrusionOk="0">
                  <a:moveTo>
                    <a:pt x="673" y="1"/>
                  </a:moveTo>
                  <a:cubicBezTo>
                    <a:pt x="628" y="1"/>
                    <a:pt x="591" y="3"/>
                    <a:pt x="568" y="8"/>
                  </a:cubicBezTo>
                  <a:cubicBezTo>
                    <a:pt x="1" y="137"/>
                    <a:pt x="847" y="624"/>
                    <a:pt x="1277" y="624"/>
                  </a:cubicBezTo>
                  <a:cubicBezTo>
                    <a:pt x="1403" y="624"/>
                    <a:pt x="1494" y="581"/>
                    <a:pt x="1502" y="475"/>
                  </a:cubicBezTo>
                  <a:cubicBezTo>
                    <a:pt x="1559" y="102"/>
                    <a:pt x="951" y="1"/>
                    <a:pt x="6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4"/>
            <p:cNvSpPr/>
            <p:nvPr/>
          </p:nvSpPr>
          <p:spPr>
            <a:xfrm>
              <a:off x="-211575" y="3159038"/>
              <a:ext cx="73350" cy="29875"/>
            </a:xfrm>
            <a:custGeom>
              <a:avLst/>
              <a:gdLst/>
              <a:ahLst/>
              <a:cxnLst/>
              <a:rect l="l" t="t" r="r" b="b"/>
              <a:pathLst>
                <a:path w="2934" h="1195" extrusionOk="0">
                  <a:moveTo>
                    <a:pt x="1265" y="0"/>
                  </a:moveTo>
                  <a:cubicBezTo>
                    <a:pt x="1182" y="0"/>
                    <a:pt x="1118" y="6"/>
                    <a:pt x="1080" y="15"/>
                  </a:cubicBezTo>
                  <a:cubicBezTo>
                    <a:pt x="0" y="298"/>
                    <a:pt x="1574" y="1194"/>
                    <a:pt x="2400" y="1194"/>
                  </a:cubicBezTo>
                  <a:cubicBezTo>
                    <a:pt x="2645" y="1194"/>
                    <a:pt x="2825" y="1115"/>
                    <a:pt x="2848" y="916"/>
                  </a:cubicBezTo>
                  <a:cubicBezTo>
                    <a:pt x="2934" y="200"/>
                    <a:pt x="1766" y="0"/>
                    <a:pt x="1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4"/>
            <p:cNvSpPr/>
            <p:nvPr/>
          </p:nvSpPr>
          <p:spPr>
            <a:xfrm>
              <a:off x="-228225" y="3213063"/>
              <a:ext cx="39675" cy="27775"/>
            </a:xfrm>
            <a:custGeom>
              <a:avLst/>
              <a:gdLst/>
              <a:ahLst/>
              <a:cxnLst/>
              <a:rect l="l" t="t" r="r" b="b"/>
              <a:pathLst>
                <a:path w="1587" h="1111" extrusionOk="0">
                  <a:moveTo>
                    <a:pt x="746" y="0"/>
                  </a:moveTo>
                  <a:cubicBezTo>
                    <a:pt x="671" y="0"/>
                    <a:pt x="611" y="9"/>
                    <a:pt x="578" y="22"/>
                  </a:cubicBezTo>
                  <a:cubicBezTo>
                    <a:pt x="1" y="349"/>
                    <a:pt x="766" y="1111"/>
                    <a:pt x="1208" y="1111"/>
                  </a:cubicBezTo>
                  <a:cubicBezTo>
                    <a:pt x="1353" y="1111"/>
                    <a:pt x="1462" y="1029"/>
                    <a:pt x="1479" y="823"/>
                  </a:cubicBezTo>
                  <a:cubicBezTo>
                    <a:pt x="1586" y="154"/>
                    <a:pt x="1048" y="0"/>
                    <a:pt x="7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4"/>
            <p:cNvSpPr/>
            <p:nvPr/>
          </p:nvSpPr>
          <p:spPr>
            <a:xfrm>
              <a:off x="-82800" y="2972188"/>
              <a:ext cx="53350" cy="19850"/>
            </a:xfrm>
            <a:custGeom>
              <a:avLst/>
              <a:gdLst/>
              <a:ahLst/>
              <a:cxnLst/>
              <a:rect l="l" t="t" r="r" b="b"/>
              <a:pathLst>
                <a:path w="2134" h="794" extrusionOk="0">
                  <a:moveTo>
                    <a:pt x="1534" y="0"/>
                  </a:moveTo>
                  <a:cubicBezTo>
                    <a:pt x="1120" y="0"/>
                    <a:pt x="636" y="117"/>
                    <a:pt x="599" y="117"/>
                  </a:cubicBezTo>
                  <a:lnTo>
                    <a:pt x="666" y="117"/>
                  </a:lnTo>
                  <a:cubicBezTo>
                    <a:pt x="1" y="594"/>
                    <a:pt x="399" y="793"/>
                    <a:pt x="946" y="793"/>
                  </a:cubicBezTo>
                  <a:cubicBezTo>
                    <a:pt x="1471" y="793"/>
                    <a:pt x="2133" y="611"/>
                    <a:pt x="2133" y="317"/>
                  </a:cubicBezTo>
                  <a:cubicBezTo>
                    <a:pt x="2133" y="70"/>
                    <a:pt x="1854" y="0"/>
                    <a:pt x="1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4"/>
            <p:cNvSpPr/>
            <p:nvPr/>
          </p:nvSpPr>
          <p:spPr>
            <a:xfrm>
              <a:off x="-103025" y="3023388"/>
              <a:ext cx="42050" cy="17150"/>
            </a:xfrm>
            <a:custGeom>
              <a:avLst/>
              <a:gdLst/>
              <a:ahLst/>
              <a:cxnLst/>
              <a:rect l="l" t="t" r="r" b="b"/>
              <a:pathLst>
                <a:path w="1682" h="686" extrusionOk="0">
                  <a:moveTo>
                    <a:pt x="1024" y="1"/>
                  </a:moveTo>
                  <a:cubicBezTo>
                    <a:pt x="818" y="1"/>
                    <a:pt x="641" y="37"/>
                    <a:pt x="641" y="37"/>
                  </a:cubicBezTo>
                  <a:cubicBezTo>
                    <a:pt x="0" y="458"/>
                    <a:pt x="525" y="686"/>
                    <a:pt x="1025" y="686"/>
                  </a:cubicBezTo>
                  <a:cubicBezTo>
                    <a:pt x="1358" y="686"/>
                    <a:pt x="1681" y="584"/>
                    <a:pt x="1641" y="371"/>
                  </a:cubicBezTo>
                  <a:cubicBezTo>
                    <a:pt x="1622" y="66"/>
                    <a:pt x="1298" y="1"/>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4"/>
            <p:cNvSpPr/>
            <p:nvPr/>
          </p:nvSpPr>
          <p:spPr>
            <a:xfrm>
              <a:off x="-659925" y="3137713"/>
              <a:ext cx="246025" cy="101875"/>
            </a:xfrm>
            <a:custGeom>
              <a:avLst/>
              <a:gdLst/>
              <a:ahLst/>
              <a:cxnLst/>
              <a:rect l="l" t="t" r="r" b="b"/>
              <a:pathLst>
                <a:path w="9841" h="4075" extrusionOk="0">
                  <a:moveTo>
                    <a:pt x="767" y="1"/>
                  </a:moveTo>
                  <a:lnTo>
                    <a:pt x="0" y="334"/>
                  </a:lnTo>
                  <a:cubicBezTo>
                    <a:pt x="0" y="334"/>
                    <a:pt x="5938" y="468"/>
                    <a:pt x="7239" y="1502"/>
                  </a:cubicBezTo>
                  <a:cubicBezTo>
                    <a:pt x="8540" y="2536"/>
                    <a:pt x="8773" y="3670"/>
                    <a:pt x="8540" y="3970"/>
                  </a:cubicBezTo>
                  <a:cubicBezTo>
                    <a:pt x="8451" y="4048"/>
                    <a:pt x="8566" y="4074"/>
                    <a:pt x="8758" y="4074"/>
                  </a:cubicBezTo>
                  <a:cubicBezTo>
                    <a:pt x="9144" y="4074"/>
                    <a:pt x="9841" y="3970"/>
                    <a:pt x="9841" y="3970"/>
                  </a:cubicBezTo>
                  <a:cubicBezTo>
                    <a:pt x="9841" y="3970"/>
                    <a:pt x="9707" y="2336"/>
                    <a:pt x="7706" y="1302"/>
                  </a:cubicBezTo>
                  <a:cubicBezTo>
                    <a:pt x="5671" y="268"/>
                    <a:pt x="767" y="1"/>
                    <a:pt x="7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4"/>
            <p:cNvSpPr/>
            <p:nvPr/>
          </p:nvSpPr>
          <p:spPr>
            <a:xfrm>
              <a:off x="-771675" y="3078513"/>
              <a:ext cx="100925" cy="176475"/>
            </a:xfrm>
            <a:custGeom>
              <a:avLst/>
              <a:gdLst/>
              <a:ahLst/>
              <a:cxnLst/>
              <a:rect l="l" t="t" r="r" b="b"/>
              <a:pathLst>
                <a:path w="4037" h="7059" extrusionOk="0">
                  <a:moveTo>
                    <a:pt x="3870" y="1"/>
                  </a:moveTo>
                  <a:lnTo>
                    <a:pt x="3336" y="468"/>
                  </a:lnTo>
                  <a:cubicBezTo>
                    <a:pt x="3336" y="468"/>
                    <a:pt x="2902" y="868"/>
                    <a:pt x="2369" y="1635"/>
                  </a:cubicBezTo>
                  <a:cubicBezTo>
                    <a:pt x="1768" y="2369"/>
                    <a:pt x="701" y="3203"/>
                    <a:pt x="601" y="3903"/>
                  </a:cubicBezTo>
                  <a:cubicBezTo>
                    <a:pt x="582" y="4328"/>
                    <a:pt x="495" y="4418"/>
                    <a:pt x="426" y="4418"/>
                  </a:cubicBezTo>
                  <a:cubicBezTo>
                    <a:pt x="375" y="4418"/>
                    <a:pt x="334" y="4370"/>
                    <a:pt x="334" y="4370"/>
                  </a:cubicBezTo>
                  <a:lnTo>
                    <a:pt x="334" y="4370"/>
                  </a:lnTo>
                  <a:cubicBezTo>
                    <a:pt x="334" y="4370"/>
                    <a:pt x="0" y="4871"/>
                    <a:pt x="367" y="5571"/>
                  </a:cubicBezTo>
                  <a:cubicBezTo>
                    <a:pt x="689" y="6091"/>
                    <a:pt x="1067" y="6740"/>
                    <a:pt x="1185" y="6972"/>
                  </a:cubicBezTo>
                  <a:lnTo>
                    <a:pt x="1185" y="6972"/>
                  </a:lnTo>
                  <a:cubicBezTo>
                    <a:pt x="1098" y="6513"/>
                    <a:pt x="909" y="4058"/>
                    <a:pt x="2402" y="2502"/>
                  </a:cubicBezTo>
                  <a:cubicBezTo>
                    <a:pt x="4037" y="835"/>
                    <a:pt x="3870" y="1"/>
                    <a:pt x="3870" y="1"/>
                  </a:cubicBezTo>
                  <a:close/>
                  <a:moveTo>
                    <a:pt x="1185" y="6972"/>
                  </a:moveTo>
                  <a:lnTo>
                    <a:pt x="1185" y="6972"/>
                  </a:lnTo>
                  <a:cubicBezTo>
                    <a:pt x="1191" y="7005"/>
                    <a:pt x="1197" y="7028"/>
                    <a:pt x="1201" y="7039"/>
                  </a:cubicBezTo>
                  <a:cubicBezTo>
                    <a:pt x="1212" y="7052"/>
                    <a:pt x="1218" y="7059"/>
                    <a:pt x="1221" y="7059"/>
                  </a:cubicBezTo>
                  <a:cubicBezTo>
                    <a:pt x="1227" y="7059"/>
                    <a:pt x="1213" y="7027"/>
                    <a:pt x="1185" y="697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4"/>
            <p:cNvSpPr/>
            <p:nvPr/>
          </p:nvSpPr>
          <p:spPr>
            <a:xfrm>
              <a:off x="-754175" y="3206213"/>
              <a:ext cx="421175" cy="64975"/>
            </a:xfrm>
            <a:custGeom>
              <a:avLst/>
              <a:gdLst/>
              <a:ahLst/>
              <a:cxnLst/>
              <a:rect l="l" t="t" r="r" b="b"/>
              <a:pathLst>
                <a:path w="16847" h="2599" extrusionOk="0">
                  <a:moveTo>
                    <a:pt x="2459" y="1"/>
                  </a:moveTo>
                  <a:cubicBezTo>
                    <a:pt x="1028" y="1"/>
                    <a:pt x="201" y="63"/>
                    <a:pt x="201" y="63"/>
                  </a:cubicBezTo>
                  <a:lnTo>
                    <a:pt x="1" y="430"/>
                  </a:lnTo>
                  <a:cubicBezTo>
                    <a:pt x="738" y="248"/>
                    <a:pt x="1614" y="171"/>
                    <a:pt x="2571" y="171"/>
                  </a:cubicBezTo>
                  <a:cubicBezTo>
                    <a:pt x="7940" y="171"/>
                    <a:pt x="15846" y="2598"/>
                    <a:pt x="15846" y="2598"/>
                  </a:cubicBezTo>
                  <a:cubicBezTo>
                    <a:pt x="15846" y="2598"/>
                    <a:pt x="16846" y="1797"/>
                    <a:pt x="15045" y="1397"/>
                  </a:cubicBezTo>
                  <a:cubicBezTo>
                    <a:pt x="9735" y="210"/>
                    <a:pt x="5082" y="1"/>
                    <a:pt x="245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4"/>
            <p:cNvSpPr/>
            <p:nvPr/>
          </p:nvSpPr>
          <p:spPr>
            <a:xfrm>
              <a:off x="-576150" y="3379513"/>
              <a:ext cx="68850" cy="51775"/>
            </a:xfrm>
            <a:custGeom>
              <a:avLst/>
              <a:gdLst/>
              <a:ahLst/>
              <a:cxnLst/>
              <a:rect l="l" t="t" r="r" b="b"/>
              <a:pathLst>
                <a:path w="2754" h="2071" extrusionOk="0">
                  <a:moveTo>
                    <a:pt x="482" y="1"/>
                  </a:moveTo>
                  <a:cubicBezTo>
                    <a:pt x="364" y="1"/>
                    <a:pt x="1" y="48"/>
                    <a:pt x="85" y="636"/>
                  </a:cubicBezTo>
                  <a:cubicBezTo>
                    <a:pt x="195" y="1160"/>
                    <a:pt x="1444" y="2070"/>
                    <a:pt x="2081" y="2070"/>
                  </a:cubicBezTo>
                  <a:cubicBezTo>
                    <a:pt x="2216" y="2070"/>
                    <a:pt x="2323" y="2030"/>
                    <a:pt x="2387" y="1937"/>
                  </a:cubicBezTo>
                  <a:cubicBezTo>
                    <a:pt x="2754" y="1370"/>
                    <a:pt x="519" y="3"/>
                    <a:pt x="519" y="3"/>
                  </a:cubicBezTo>
                  <a:cubicBezTo>
                    <a:pt x="519" y="3"/>
                    <a:pt x="505" y="1"/>
                    <a:pt x="4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4"/>
            <p:cNvSpPr/>
            <p:nvPr/>
          </p:nvSpPr>
          <p:spPr>
            <a:xfrm>
              <a:off x="-562575" y="3282538"/>
              <a:ext cx="100300" cy="30600"/>
            </a:xfrm>
            <a:custGeom>
              <a:avLst/>
              <a:gdLst/>
              <a:ahLst/>
              <a:cxnLst/>
              <a:rect l="l" t="t" r="r" b="b"/>
              <a:pathLst>
                <a:path w="4012" h="1224" extrusionOk="0">
                  <a:moveTo>
                    <a:pt x="532" y="0"/>
                  </a:moveTo>
                  <a:cubicBezTo>
                    <a:pt x="497" y="0"/>
                    <a:pt x="467" y="4"/>
                    <a:pt x="443" y="12"/>
                  </a:cubicBezTo>
                  <a:cubicBezTo>
                    <a:pt x="1" y="170"/>
                    <a:pt x="1201" y="1224"/>
                    <a:pt x="2462" y="1224"/>
                  </a:cubicBezTo>
                  <a:cubicBezTo>
                    <a:pt x="2534" y="1224"/>
                    <a:pt x="2606" y="1220"/>
                    <a:pt x="2678" y="1213"/>
                  </a:cubicBezTo>
                  <a:cubicBezTo>
                    <a:pt x="4012" y="1146"/>
                    <a:pt x="3878" y="512"/>
                    <a:pt x="3878" y="512"/>
                  </a:cubicBezTo>
                  <a:lnTo>
                    <a:pt x="3878" y="512"/>
                  </a:lnTo>
                  <a:cubicBezTo>
                    <a:pt x="3682" y="578"/>
                    <a:pt x="3468" y="605"/>
                    <a:pt x="3246" y="605"/>
                  </a:cubicBezTo>
                  <a:cubicBezTo>
                    <a:pt x="2198" y="605"/>
                    <a:pt x="972"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4"/>
            <p:cNvSpPr/>
            <p:nvPr/>
          </p:nvSpPr>
          <p:spPr>
            <a:xfrm>
              <a:off x="-419700" y="3303463"/>
              <a:ext cx="60000" cy="40850"/>
            </a:xfrm>
            <a:custGeom>
              <a:avLst/>
              <a:gdLst/>
              <a:ahLst/>
              <a:cxnLst/>
              <a:rect l="l" t="t" r="r" b="b"/>
              <a:pathLst>
                <a:path w="2400" h="1634" extrusionOk="0">
                  <a:moveTo>
                    <a:pt x="744" y="1"/>
                  </a:moveTo>
                  <a:cubicBezTo>
                    <a:pt x="621" y="1"/>
                    <a:pt x="532" y="9"/>
                    <a:pt x="498" y="9"/>
                  </a:cubicBezTo>
                  <a:cubicBezTo>
                    <a:pt x="478" y="5"/>
                    <a:pt x="459" y="3"/>
                    <a:pt x="441" y="3"/>
                  </a:cubicBezTo>
                  <a:cubicBezTo>
                    <a:pt x="0" y="3"/>
                    <a:pt x="434" y="1157"/>
                    <a:pt x="498" y="1510"/>
                  </a:cubicBezTo>
                  <a:cubicBezTo>
                    <a:pt x="523" y="1593"/>
                    <a:pt x="661" y="1633"/>
                    <a:pt x="847" y="1633"/>
                  </a:cubicBezTo>
                  <a:cubicBezTo>
                    <a:pt x="1405" y="1633"/>
                    <a:pt x="2400" y="1277"/>
                    <a:pt x="2100" y="676"/>
                  </a:cubicBezTo>
                  <a:cubicBezTo>
                    <a:pt x="1774" y="76"/>
                    <a:pt x="1111" y="1"/>
                    <a:pt x="7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4"/>
            <p:cNvSpPr/>
            <p:nvPr/>
          </p:nvSpPr>
          <p:spPr>
            <a:xfrm>
              <a:off x="-366250" y="3402513"/>
              <a:ext cx="62425" cy="38725"/>
            </a:xfrm>
            <a:custGeom>
              <a:avLst/>
              <a:gdLst/>
              <a:ahLst/>
              <a:cxnLst/>
              <a:rect l="l" t="t" r="r" b="b"/>
              <a:pathLst>
                <a:path w="2497" h="1549" extrusionOk="0">
                  <a:moveTo>
                    <a:pt x="373" y="0"/>
                  </a:moveTo>
                  <a:cubicBezTo>
                    <a:pt x="1" y="0"/>
                    <a:pt x="277" y="1041"/>
                    <a:pt x="495" y="1384"/>
                  </a:cubicBezTo>
                  <a:cubicBezTo>
                    <a:pt x="585" y="1497"/>
                    <a:pt x="786" y="1548"/>
                    <a:pt x="1022" y="1548"/>
                  </a:cubicBezTo>
                  <a:cubicBezTo>
                    <a:pt x="1485" y="1548"/>
                    <a:pt x="2086" y="1349"/>
                    <a:pt x="2263" y="1017"/>
                  </a:cubicBezTo>
                  <a:cubicBezTo>
                    <a:pt x="2497" y="517"/>
                    <a:pt x="462" y="17"/>
                    <a:pt x="462" y="17"/>
                  </a:cubicBezTo>
                  <a:cubicBezTo>
                    <a:pt x="429" y="6"/>
                    <a:pt x="39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4"/>
            <p:cNvSpPr/>
            <p:nvPr/>
          </p:nvSpPr>
          <p:spPr>
            <a:xfrm>
              <a:off x="-383675" y="3472688"/>
              <a:ext cx="53175" cy="47825"/>
            </a:xfrm>
            <a:custGeom>
              <a:avLst/>
              <a:gdLst/>
              <a:ahLst/>
              <a:cxnLst/>
              <a:rect l="l" t="t" r="r" b="b"/>
              <a:pathLst>
                <a:path w="2127" h="1913" extrusionOk="0">
                  <a:moveTo>
                    <a:pt x="780" y="0"/>
                  </a:moveTo>
                  <a:cubicBezTo>
                    <a:pt x="533" y="0"/>
                    <a:pt x="148" y="1070"/>
                    <a:pt x="58" y="1279"/>
                  </a:cubicBezTo>
                  <a:cubicBezTo>
                    <a:pt x="1" y="1509"/>
                    <a:pt x="885" y="1913"/>
                    <a:pt x="1430" y="1913"/>
                  </a:cubicBezTo>
                  <a:cubicBezTo>
                    <a:pt x="1517" y="1913"/>
                    <a:pt x="1595" y="1903"/>
                    <a:pt x="1659" y="1880"/>
                  </a:cubicBezTo>
                  <a:cubicBezTo>
                    <a:pt x="2126" y="1713"/>
                    <a:pt x="859" y="45"/>
                    <a:pt x="859" y="45"/>
                  </a:cubicBezTo>
                  <a:cubicBezTo>
                    <a:pt x="835" y="14"/>
                    <a:pt x="808"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4"/>
            <p:cNvSpPr/>
            <p:nvPr/>
          </p:nvSpPr>
          <p:spPr>
            <a:xfrm>
              <a:off x="-452900" y="3531713"/>
              <a:ext cx="48175" cy="36775"/>
            </a:xfrm>
            <a:custGeom>
              <a:avLst/>
              <a:gdLst/>
              <a:ahLst/>
              <a:cxnLst/>
              <a:rect l="l" t="t" r="r" b="b"/>
              <a:pathLst>
                <a:path w="1927" h="1471" extrusionOk="0">
                  <a:moveTo>
                    <a:pt x="1123" y="0"/>
                  </a:moveTo>
                  <a:cubicBezTo>
                    <a:pt x="796" y="0"/>
                    <a:pt x="145" y="406"/>
                    <a:pt x="92" y="619"/>
                  </a:cubicBezTo>
                  <a:cubicBezTo>
                    <a:pt x="1" y="893"/>
                    <a:pt x="1044" y="1471"/>
                    <a:pt x="1483" y="1471"/>
                  </a:cubicBezTo>
                  <a:cubicBezTo>
                    <a:pt x="1526" y="1471"/>
                    <a:pt x="1563" y="1465"/>
                    <a:pt x="1593" y="1453"/>
                  </a:cubicBezTo>
                  <a:cubicBezTo>
                    <a:pt x="1927" y="1286"/>
                    <a:pt x="1293" y="86"/>
                    <a:pt x="1293" y="86"/>
                  </a:cubicBezTo>
                  <a:cubicBezTo>
                    <a:pt x="1266" y="26"/>
                    <a:pt x="1205" y="0"/>
                    <a:pt x="11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4"/>
            <p:cNvSpPr/>
            <p:nvPr/>
          </p:nvSpPr>
          <p:spPr>
            <a:xfrm>
              <a:off x="-547350" y="3527188"/>
              <a:ext cx="34225" cy="38425"/>
            </a:xfrm>
            <a:custGeom>
              <a:avLst/>
              <a:gdLst/>
              <a:ahLst/>
              <a:cxnLst/>
              <a:rect l="l" t="t" r="r" b="b"/>
              <a:pathLst>
                <a:path w="1369" h="1537" extrusionOk="0">
                  <a:moveTo>
                    <a:pt x="1093" y="1"/>
                  </a:moveTo>
                  <a:cubicBezTo>
                    <a:pt x="889" y="1"/>
                    <a:pt x="622" y="161"/>
                    <a:pt x="367" y="267"/>
                  </a:cubicBezTo>
                  <a:cubicBezTo>
                    <a:pt x="0" y="467"/>
                    <a:pt x="868" y="1434"/>
                    <a:pt x="1101" y="1534"/>
                  </a:cubicBezTo>
                  <a:cubicBezTo>
                    <a:pt x="1107" y="1536"/>
                    <a:pt x="1114" y="1536"/>
                    <a:pt x="1119" y="1536"/>
                  </a:cubicBezTo>
                  <a:cubicBezTo>
                    <a:pt x="1368" y="1536"/>
                    <a:pt x="1368" y="200"/>
                    <a:pt x="1368" y="200"/>
                  </a:cubicBezTo>
                  <a:cubicBezTo>
                    <a:pt x="1307" y="54"/>
                    <a:pt x="1211" y="1"/>
                    <a:pt x="1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4"/>
            <p:cNvSpPr/>
            <p:nvPr/>
          </p:nvSpPr>
          <p:spPr>
            <a:xfrm>
              <a:off x="-619975" y="3508813"/>
              <a:ext cx="38900" cy="30750"/>
            </a:xfrm>
            <a:custGeom>
              <a:avLst/>
              <a:gdLst/>
              <a:ahLst/>
              <a:cxnLst/>
              <a:rect l="l" t="t" r="r" b="b"/>
              <a:pathLst>
                <a:path w="1556" h="1230" extrusionOk="0">
                  <a:moveTo>
                    <a:pt x="702" y="0"/>
                  </a:moveTo>
                  <a:cubicBezTo>
                    <a:pt x="1" y="0"/>
                    <a:pt x="943" y="1005"/>
                    <a:pt x="1271" y="1202"/>
                  </a:cubicBezTo>
                  <a:cubicBezTo>
                    <a:pt x="1295" y="1221"/>
                    <a:pt x="1317" y="1229"/>
                    <a:pt x="1336" y="1229"/>
                  </a:cubicBezTo>
                  <a:cubicBezTo>
                    <a:pt x="1556" y="1229"/>
                    <a:pt x="1471" y="101"/>
                    <a:pt x="1471" y="101"/>
                  </a:cubicBezTo>
                  <a:lnTo>
                    <a:pt x="737" y="1"/>
                  </a:lnTo>
                  <a:cubicBezTo>
                    <a:pt x="725" y="0"/>
                    <a:pt x="713" y="0"/>
                    <a:pt x="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4"/>
            <p:cNvSpPr/>
            <p:nvPr/>
          </p:nvSpPr>
          <p:spPr>
            <a:xfrm>
              <a:off x="-724975" y="3034313"/>
              <a:ext cx="174325" cy="123450"/>
            </a:xfrm>
            <a:custGeom>
              <a:avLst/>
              <a:gdLst/>
              <a:ahLst/>
              <a:cxnLst/>
              <a:rect l="l" t="t" r="r" b="b"/>
              <a:pathLst>
                <a:path w="6973" h="4938" extrusionOk="0">
                  <a:moveTo>
                    <a:pt x="6638" y="1"/>
                  </a:moveTo>
                  <a:cubicBezTo>
                    <a:pt x="3369" y="1502"/>
                    <a:pt x="267" y="4070"/>
                    <a:pt x="267" y="4070"/>
                  </a:cubicBezTo>
                  <a:lnTo>
                    <a:pt x="0" y="4937"/>
                  </a:lnTo>
                  <a:cubicBezTo>
                    <a:pt x="2269" y="2302"/>
                    <a:pt x="6972" y="67"/>
                    <a:pt x="6972" y="67"/>
                  </a:cubicBezTo>
                  <a:lnTo>
                    <a:pt x="6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3" name="Google Shape;5993;p54"/>
          <p:cNvSpPr/>
          <p:nvPr/>
        </p:nvSpPr>
        <p:spPr>
          <a:xfrm>
            <a:off x="3171113" y="3279488"/>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4"/>
          <p:cNvSpPr/>
          <p:nvPr/>
        </p:nvSpPr>
        <p:spPr>
          <a:xfrm>
            <a:off x="974800" y="3307613"/>
            <a:ext cx="150015" cy="150015"/>
          </a:xfrm>
          <a:custGeom>
            <a:avLst/>
            <a:gdLst/>
            <a:ahLst/>
            <a:cxnLst/>
            <a:rect l="l" t="t" r="r" b="b"/>
            <a:pathLst>
              <a:path w="35360" h="35360" extrusionOk="0">
                <a:moveTo>
                  <a:pt x="7673" y="7673"/>
                </a:moveTo>
                <a:cubicBezTo>
                  <a:pt x="7874" y="7876"/>
                  <a:pt x="8072" y="8075"/>
                  <a:pt x="8267" y="8269"/>
                </a:cubicBezTo>
                <a:lnTo>
                  <a:pt x="8267" y="8269"/>
                </a:lnTo>
                <a:cubicBezTo>
                  <a:pt x="8073" y="8074"/>
                  <a:pt x="7875" y="7875"/>
                  <a:pt x="7673" y="7673"/>
                </a:cubicBezTo>
                <a:close/>
                <a:moveTo>
                  <a:pt x="27687" y="7673"/>
                </a:moveTo>
                <a:cubicBezTo>
                  <a:pt x="27472" y="7884"/>
                  <a:pt x="27261" y="8092"/>
                  <a:pt x="27056" y="8296"/>
                </a:cubicBezTo>
                <a:lnTo>
                  <a:pt x="27056" y="8296"/>
                </a:lnTo>
                <a:cubicBezTo>
                  <a:pt x="27262" y="8093"/>
                  <a:pt x="27473" y="7885"/>
                  <a:pt x="27687" y="7673"/>
                </a:cubicBezTo>
                <a:close/>
                <a:moveTo>
                  <a:pt x="8746" y="26614"/>
                </a:moveTo>
                <a:cubicBezTo>
                  <a:pt x="8399" y="26956"/>
                  <a:pt x="8042" y="27314"/>
                  <a:pt x="7673" y="27687"/>
                </a:cubicBezTo>
                <a:cubicBezTo>
                  <a:pt x="8046" y="27317"/>
                  <a:pt x="8404" y="26960"/>
                  <a:pt x="8746" y="26614"/>
                </a:cubicBezTo>
                <a:close/>
                <a:moveTo>
                  <a:pt x="26564" y="26564"/>
                </a:moveTo>
                <a:cubicBezTo>
                  <a:pt x="26922" y="26926"/>
                  <a:pt x="27296" y="27300"/>
                  <a:pt x="27687" y="27687"/>
                </a:cubicBezTo>
                <a:cubicBezTo>
                  <a:pt x="27300" y="27296"/>
                  <a:pt x="26926" y="26921"/>
                  <a:pt x="26564" y="26564"/>
                </a:cubicBezTo>
                <a:close/>
                <a:moveTo>
                  <a:pt x="17680" y="1"/>
                </a:moveTo>
                <a:cubicBezTo>
                  <a:pt x="17680" y="7272"/>
                  <a:pt x="17380" y="11576"/>
                  <a:pt x="15579" y="14111"/>
                </a:cubicBezTo>
                <a:cubicBezTo>
                  <a:pt x="13601" y="13295"/>
                  <a:pt x="11359" y="11357"/>
                  <a:pt x="8267" y="8269"/>
                </a:cubicBezTo>
                <a:lnTo>
                  <a:pt x="8267" y="8269"/>
                </a:lnTo>
                <a:cubicBezTo>
                  <a:pt x="11329" y="11360"/>
                  <a:pt x="13297" y="13602"/>
                  <a:pt x="14144" y="15578"/>
                </a:cubicBezTo>
                <a:cubicBezTo>
                  <a:pt x="11576" y="17380"/>
                  <a:pt x="7306" y="17680"/>
                  <a:pt x="1" y="17680"/>
                </a:cubicBezTo>
                <a:cubicBezTo>
                  <a:pt x="7306" y="17680"/>
                  <a:pt x="11576" y="17980"/>
                  <a:pt x="14144" y="19748"/>
                </a:cubicBezTo>
                <a:cubicBezTo>
                  <a:pt x="13341" y="21653"/>
                  <a:pt x="11581" y="23744"/>
                  <a:pt x="8746" y="26614"/>
                </a:cubicBezTo>
                <a:lnTo>
                  <a:pt x="8746" y="26614"/>
                </a:lnTo>
                <a:cubicBezTo>
                  <a:pt x="11593" y="23796"/>
                  <a:pt x="13705" y="21989"/>
                  <a:pt x="15579" y="21216"/>
                </a:cubicBezTo>
                <a:cubicBezTo>
                  <a:pt x="17380" y="23751"/>
                  <a:pt x="17680" y="28054"/>
                  <a:pt x="17680" y="35359"/>
                </a:cubicBezTo>
                <a:cubicBezTo>
                  <a:pt x="17680" y="28054"/>
                  <a:pt x="17980" y="23751"/>
                  <a:pt x="19748" y="21216"/>
                </a:cubicBezTo>
                <a:cubicBezTo>
                  <a:pt x="21642" y="21985"/>
                  <a:pt x="23720" y="23752"/>
                  <a:pt x="26564" y="26564"/>
                </a:cubicBezTo>
                <a:lnTo>
                  <a:pt x="26564" y="26564"/>
                </a:lnTo>
                <a:cubicBezTo>
                  <a:pt x="23753" y="23720"/>
                  <a:pt x="21985" y="21642"/>
                  <a:pt x="21216" y="19748"/>
                </a:cubicBezTo>
                <a:cubicBezTo>
                  <a:pt x="23751" y="17980"/>
                  <a:pt x="28054" y="17680"/>
                  <a:pt x="35359" y="17680"/>
                </a:cubicBezTo>
                <a:cubicBezTo>
                  <a:pt x="28054" y="17680"/>
                  <a:pt x="23751" y="17380"/>
                  <a:pt x="21216" y="15578"/>
                </a:cubicBezTo>
                <a:cubicBezTo>
                  <a:pt x="22029" y="13608"/>
                  <a:pt x="23958" y="11373"/>
                  <a:pt x="27056" y="8296"/>
                </a:cubicBezTo>
                <a:lnTo>
                  <a:pt x="27056" y="8296"/>
                </a:lnTo>
                <a:cubicBezTo>
                  <a:pt x="23956" y="11341"/>
                  <a:pt x="21750" y="13298"/>
                  <a:pt x="19748" y="14111"/>
                </a:cubicBezTo>
                <a:cubicBezTo>
                  <a:pt x="17980" y="11576"/>
                  <a:pt x="17680" y="7272"/>
                  <a:pt x="17680" y="1"/>
                </a:cubicBezTo>
                <a:close/>
              </a:path>
            </a:pathLst>
          </a:custGeom>
          <a:solidFill>
            <a:srgbClr val="FFFFFF">
              <a:alpha val="67600"/>
            </a:srgbClr>
          </a:solidFill>
          <a:ln>
            <a:noFill/>
          </a:ln>
          <a:effectLst>
            <a:outerShdw blurRad="85725" algn="bl" rotWithShape="0">
              <a:schemeClr val="lt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CuadroTexto 226">
            <a:extLst>
              <a:ext uri="{FF2B5EF4-FFF2-40B4-BE49-F238E27FC236}">
                <a16:creationId xmlns:a16="http://schemas.microsoft.com/office/drawing/2014/main" id="{D59DD33E-5C1A-2017-489F-0D085C4E0EDF}"/>
              </a:ext>
            </a:extLst>
          </p:cNvPr>
          <p:cNvSpPr txBox="1"/>
          <p:nvPr/>
        </p:nvSpPr>
        <p:spPr>
          <a:xfrm>
            <a:off x="302759" y="654238"/>
            <a:ext cx="6556293" cy="3785652"/>
          </a:xfrm>
          <a:prstGeom prst="rect">
            <a:avLst/>
          </a:prstGeom>
          <a:noFill/>
        </p:spPr>
        <p:txBody>
          <a:bodyPr wrap="square">
            <a:spAutoFit/>
          </a:bodyPr>
          <a:lstStyle/>
          <a:p>
            <a:r>
              <a:rPr lang="es-ES" sz="2400" dirty="0">
                <a:solidFill>
                  <a:schemeClr val="bg1"/>
                </a:solidFill>
                <a:latin typeface="Abril Fatface" panose="02000503000000020003" pitchFamily="2" charset="0"/>
              </a:rPr>
              <a:t>El diseño del Plan parte buscar la mejora de la calidad en la educación. Entre ellas, la que existe entre el reconocimiento de la diversidad y la atención a la desigualdad.</a:t>
            </a:r>
          </a:p>
          <a:p>
            <a:r>
              <a:rPr lang="es-ES" sz="2400" dirty="0">
                <a:solidFill>
                  <a:schemeClr val="bg1"/>
                </a:solidFill>
                <a:latin typeface="Abril Fatface" panose="02000503000000020003" pitchFamily="2" charset="0"/>
              </a:rPr>
              <a:t>Busca oponer la cantidad de contenidos abarcables y los tiempos disponibles para su estudio.</a:t>
            </a:r>
          </a:p>
          <a:p>
            <a:r>
              <a:rPr lang="es-ES" sz="2400" dirty="0">
                <a:solidFill>
                  <a:schemeClr val="bg1"/>
                </a:solidFill>
                <a:latin typeface="Abril Fatface" panose="02000503000000020003" pitchFamily="2" charset="0"/>
              </a:rPr>
              <a:t>Se trabajan los conocimientos, valores y habilidades que se quiere que el alumno desarrolle</a:t>
            </a:r>
            <a:endParaRPr lang="es-MX" sz="2400" dirty="0">
              <a:solidFill>
                <a:schemeClr val="bg1"/>
              </a:solidFill>
              <a:latin typeface="Abril Fatface" panose="02000503000000020003" pitchFamily="2" charset="0"/>
            </a:endParaRPr>
          </a:p>
        </p:txBody>
      </p:sp>
    </p:spTree>
  </p:cSld>
  <p:clrMapOvr>
    <a:masterClrMapping/>
  </p:clrMapOvr>
</p:sld>
</file>

<file path=ppt/theme/theme1.xml><?xml version="1.0" encoding="utf-8"?>
<a:theme xmlns:a="http://schemas.openxmlformats.org/drawingml/2006/main" name="Pretty Purple Aesthetic Newsletter by Slidesgo">
  <a:themeElements>
    <a:clrScheme name="Simple Light">
      <a:dk1>
        <a:srgbClr val="000000"/>
      </a:dk1>
      <a:lt1>
        <a:srgbClr val="FFFFFF"/>
      </a:lt1>
      <a:dk2>
        <a:srgbClr val="F7F0FF"/>
      </a:dk2>
      <a:lt2>
        <a:srgbClr val="8404DA"/>
      </a:lt2>
      <a:accent1>
        <a:srgbClr val="E2CAFF"/>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149</TotalTime>
  <Words>3417</Words>
  <Application>Microsoft Office PowerPoint</Application>
  <PresentationFormat>Presentación en pantalla (16:9)</PresentationFormat>
  <Paragraphs>238</Paragraphs>
  <Slides>40</Slides>
  <Notes>28</Notes>
  <HiddenSlides>0</HiddenSlides>
  <MMClips>0</MMClips>
  <ScaleCrop>false</ScaleCrop>
  <HeadingPairs>
    <vt:vector size="6" baseType="variant">
      <vt:variant>
        <vt:lpstr>Fuentes usadas</vt:lpstr>
      </vt:variant>
      <vt:variant>
        <vt:i4>16</vt:i4>
      </vt:variant>
      <vt:variant>
        <vt:lpstr>Tema</vt:lpstr>
      </vt:variant>
      <vt:variant>
        <vt:i4>1</vt:i4>
      </vt:variant>
      <vt:variant>
        <vt:lpstr>Títulos de diapositiva</vt:lpstr>
      </vt:variant>
      <vt:variant>
        <vt:i4>40</vt:i4>
      </vt:variant>
    </vt:vector>
  </HeadingPairs>
  <TitlesOfParts>
    <vt:vector size="57" baseType="lpstr">
      <vt:lpstr>Abril Fatface</vt:lpstr>
      <vt:lpstr>Actor</vt:lpstr>
      <vt:lpstr>Algerian</vt:lpstr>
      <vt:lpstr>Arial</vt:lpstr>
      <vt:lpstr>Arimo</vt:lpstr>
      <vt:lpstr>Bodoni MT Black</vt:lpstr>
      <vt:lpstr>Calibri</vt:lpstr>
      <vt:lpstr>Cantata One</vt:lpstr>
      <vt:lpstr>Gungsuh</vt:lpstr>
      <vt:lpstr>Montserrat</vt:lpstr>
      <vt:lpstr>Roboto Condensed Light</vt:lpstr>
      <vt:lpstr>Stencil</vt:lpstr>
      <vt:lpstr>Symbol</vt:lpstr>
      <vt:lpstr>The Serif Hand Black</vt:lpstr>
      <vt:lpstr>Times New Roman</vt:lpstr>
      <vt:lpstr>Vidaloka</vt:lpstr>
      <vt:lpstr>Pretty Purple Aesthetic Newsletter by Slidesgo</vt:lpstr>
      <vt:lpstr>EL CURRÍCULO DE LA EDUCACIÓN BÁSICA</vt:lpstr>
      <vt:lpstr>Razones principales para modificar el currículo  </vt:lpstr>
      <vt:lpstr>Presentación de PowerPoint</vt:lpstr>
      <vt:lpstr>Consultas públicas de 2014 y 2016 </vt:lpstr>
      <vt:lpstr>Presentación de PowerPoint</vt:lpstr>
      <vt:lpstr>Presentación de PowerPoint</vt:lpstr>
      <vt:lpstr>Presentación de PowerPoint</vt:lpstr>
      <vt:lpstr>Diseño curricular  </vt:lpstr>
      <vt:lpstr>Presentación de PowerPoint</vt:lpstr>
      <vt:lpstr>Presentación de PowerPoint</vt:lpstr>
      <vt:lpstr>Presentación de PowerPoint</vt:lpstr>
      <vt:lpstr>¿Para qué se aprende? Perfil de egreso </vt:lpstr>
      <vt:lpstr>Once rasgos del perfil de egreso  </vt:lpstr>
      <vt:lpstr>Presentación de PowerPoint</vt:lpstr>
      <vt:lpstr>Presentación de PowerPoint</vt:lpstr>
      <vt:lpstr>Enfoque competencial  </vt:lpstr>
      <vt:lpstr>Presentación de PowerPoint</vt:lpstr>
      <vt:lpstr>Naturaleza de los contenidos y formación integral </vt:lpstr>
      <vt:lpstr>Presentación de PowerPoint</vt:lpstr>
      <vt:lpstr>6. APRENDIZAJES CLAVE </vt:lpstr>
      <vt:lpstr>Un aprendizaje clave es un conjunto de conocimientos, prácticas, habilidades, actitudes y valores fundamentales que contribuyen sustancialmente al crecimiento integral del estudiante, El logro de aprendizajes clave posibilita que la persona desarrolle un proyecto de vida y disminuye el riesgo de que sea excluida socialmente este Plan plantea la organización de los contenidos programáticos en tres componentes curriculares: </vt:lpstr>
      <vt:lpstr>Presentación de PowerPoint</vt:lpstr>
      <vt:lpstr>Presentación de PowerPoint</vt:lpstr>
      <vt:lpstr>Presentación de PowerPoint</vt:lpstr>
      <vt:lpstr>7.¿CÓMO Y CON QUIÉN SE APRENDE?  LA PEDAGOGÍA  </vt:lpstr>
      <vt:lpstr>Presentación de PowerPoint</vt:lpstr>
      <vt:lpstr>Presentación de PowerPoint</vt:lpstr>
      <vt:lpstr>Presentación de PowerPoint</vt:lpstr>
      <vt:lpstr>Para hacer posible el mayor logro de los estudiantes, los docentes deben priorizar las interacciones  significativas entre ellos  </vt:lpstr>
      <vt:lpstr>La planeación didáctica consciente y anticipada busca optimizar recursos y poner en práctica diversas estrategias con el fin de conjugar una serie de factores (tiempo, espacio, características y necesidades particulares del grupo, materiales y recursos disponibles, experiencia profesional del docente, principios pedagógicos del Modelo Educativo, entre otros) que garanticen el máximo logro en los aprendizajes de los alumnos.   </vt:lpstr>
      <vt:lpstr>Presentación de PowerPoint</vt:lpstr>
      <vt:lpstr>Presentación de PowerPoint</vt:lpstr>
      <vt:lpstr>Asegurar el acceso y el uso de materiales educativos diversos y pertinentes</vt:lpstr>
      <vt:lpstr> El profesor ha de aprovechar las TIC disponibles como medio para trascender las fronteras del aula, potenciar el trabajo colaborativo, vincularlo con la realidad local, nacional y mundial, promover la generación de soluciones creativas a problemas diversos y participar en comunidades colaborativas. </vt:lpstr>
      <vt:lpstr>Presentación de PowerPoint</vt:lpstr>
      <vt:lpstr>Mapa curricular y distribución del tiempo lectivo </vt:lpstr>
      <vt:lpstr> En el mapa curricular pueden observarse de manera horizontal la secuencia y la gradualidad de los espacios curriculares que se cursan a lo largo de la educación básica. </vt:lpstr>
      <vt:lpstr>Para cumplir estos aprendizajes de manera oportuna, se debe normar un horario de clases, es decir, marcar las horas que necesitamos que el alumno dure en la escuela. En este programa se estipulan como obligatorias y necesarias de 3 horas diarias, solicitando 600 horas al año como mínimo en el nivel preescolar. Dentro de este mismo existe la flexibilidad de horarios entran las jornadas regulares, tiempo completo, jornada ampliada y la posibilidad de hacer menos por horarios de asambleas, descansos, etc.  </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EL CURRÍCULO DE LA EDUCACIÓN BÁSICA</dc:title>
  <dc:creator>marlene muzquiz flores</dc:creator>
  <cp:lastModifiedBy>marlene muzquiz flores</cp:lastModifiedBy>
  <cp:revision>2</cp:revision>
  <dcterms:modified xsi:type="dcterms:W3CDTF">2022-06-17T15:49:05Z</dcterms:modified>
</cp:coreProperties>
</file>