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omments/modernComment_103_797034D8.xml" ContentType="application/vnd.ms-powerpoint.comment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9C35D2A-C15A-F1F1-149F-9F40334C45EF}" name="Guadalupe Hernández" initials="GH" userId="22101b1e138c7119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modernComment_103_797034D8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25CC5DFB-3ACF-45FE-86B3-A2F432926624}" authorId="{19C35D2A-C15A-F1F1-149F-9F40334C45EF}" created="2023-02-20T03:46:12.659">
    <pc:sldMkLst xmlns:pc="http://schemas.microsoft.com/office/powerpoint/2013/main/command">
      <pc:docMk/>
      <pc:sldMk cId="2037396696" sldId="259"/>
    </pc:sldMkLst>
    <p188:txBody>
      <a:bodyPr/>
      <a:lstStyle/>
      <a:p>
        <a:r>
          <a:rPr lang="es-MX"/>
          <a:t>A PARTIR DE AQUÍ SE LES ENCARGA DE TAREA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412AA0-9354-BEE5-3F31-00D12E7804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FBECAA4-0912-8354-180E-53AE1E9052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BCE768-B2F7-5902-0C53-2DB3620F9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25C53-B7B7-4280-88C7-9060DCE5EC59}" type="datetimeFigureOut">
              <a:rPr lang="es-MX" smtClean="0"/>
              <a:t>22/02/2023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45B550-D1D5-46C0-07B1-1544F6D1B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F947FE-91AE-25C5-7623-612CAF2AA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DF1AF-E271-49A3-9A4C-143AB8C193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2250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B8C5F0-F70D-6335-94CF-FE00F5A79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39700F1-168A-5FB2-ED54-D2AAD8CEE0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6E348C-E10A-1F01-BD5A-7FDBC5D9D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25C53-B7B7-4280-88C7-9060DCE5EC59}" type="datetimeFigureOut">
              <a:rPr lang="es-MX" smtClean="0"/>
              <a:t>22/02/2023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DF9830-FBAE-B9C4-194C-1D6B565D8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882DD8-0717-D99B-5ABA-31A2CA70C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DF1AF-E271-49A3-9A4C-143AB8C193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9826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9788E71-C8FB-8F26-7E16-C687C87E2D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629E653-5745-1CE7-55A6-43DD59FF8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BA234C-5C4B-B41F-F453-8F567C34F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25C53-B7B7-4280-88C7-9060DCE5EC59}" type="datetimeFigureOut">
              <a:rPr lang="es-MX" smtClean="0"/>
              <a:t>22/02/2023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971846-7CE8-2CA3-AEE0-C93F8D2DC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7C29F1-AAC4-A52B-CD06-18AE591EC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DF1AF-E271-49A3-9A4C-143AB8C193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5162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2C79D5-02D4-394B-A2EE-4D3F9B3D5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F6E23A-8CFD-5EB4-AC15-AB36D9E9C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936BFC-33D1-F1AB-B026-9B472C9AB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25C53-B7B7-4280-88C7-9060DCE5EC59}" type="datetimeFigureOut">
              <a:rPr lang="es-MX" smtClean="0"/>
              <a:t>22/02/2023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717F74-28FD-798C-F02D-D661799B5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632056-47E6-4E54-574F-5662629D4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DF1AF-E271-49A3-9A4C-143AB8C193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6805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F6AAAB-007B-AEC6-5FE2-DDBEF8993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3844EA-77EC-5814-924E-79648DC1E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CB2795-55FD-08E2-5B0E-DCE334171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25C53-B7B7-4280-88C7-9060DCE5EC59}" type="datetimeFigureOut">
              <a:rPr lang="es-MX" smtClean="0"/>
              <a:t>22/02/2023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565735-C1CD-A2F3-CCF0-D8767B763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9888D9-C495-4896-3CEA-510FA7722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DF1AF-E271-49A3-9A4C-143AB8C193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1164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42B49D-B48D-52A3-BE2B-D8453CE98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CFBE6DC-D6B2-14FE-F14D-58134479D6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6F3B642-4F50-C2A7-315B-A5B3696DA3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34D98EF-8DCD-A7FC-8A58-083174629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25C53-B7B7-4280-88C7-9060DCE5EC59}" type="datetimeFigureOut">
              <a:rPr lang="es-MX" smtClean="0"/>
              <a:t>22/02/2023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89F5A62-5D89-EF65-890C-85EB71F47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F2EFD21-AAC4-146B-0BF4-969EC4F67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DF1AF-E271-49A3-9A4C-143AB8C193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393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587D97-28A5-07B7-CC75-18A69A79F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0A83CD9-A0F6-509C-0ACB-4DA6A3CB0E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B0893B8-268E-99B6-0EF9-6A09BC27D5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7EA8BE7-77E1-4A92-E5DD-0E78016E11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F76AC0C-57FC-0FCC-F086-F94266F312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090A5B2-9960-5753-1580-7E657DE39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25C53-B7B7-4280-88C7-9060DCE5EC59}" type="datetimeFigureOut">
              <a:rPr lang="es-MX" smtClean="0"/>
              <a:t>22/02/2023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88C2FCF-1710-6B90-6B28-33B6AA57F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DD446F3-8C88-D4CB-FC93-82821A816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DF1AF-E271-49A3-9A4C-143AB8C193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9143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BD1F9B-0622-AFC3-2F7E-D55CBD1E8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EA064B5-A2F0-C9D5-1718-3FCC9F017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25C53-B7B7-4280-88C7-9060DCE5EC59}" type="datetimeFigureOut">
              <a:rPr lang="es-MX" smtClean="0"/>
              <a:t>22/02/2023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2385630-61B9-DA3C-7A27-C015D179A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B08CDE0-81B3-5B1D-E46B-0423FE144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DF1AF-E271-49A3-9A4C-143AB8C193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909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C12E43E-A2A5-8F15-679D-945254E86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25C53-B7B7-4280-88C7-9060DCE5EC59}" type="datetimeFigureOut">
              <a:rPr lang="es-MX" smtClean="0"/>
              <a:t>22/02/2023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38E18E-EA7E-261D-653D-5E5C61F92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D5B6619-E676-8128-5F25-96A8CBA94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DF1AF-E271-49A3-9A4C-143AB8C193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1140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189312-6A76-7EAB-6A7A-B0BC909CB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E6840A-E0F0-1752-01EE-6D996E297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9C87E73-ECE1-51D1-97D3-C4CA58362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6FF16B2-F372-4219-B9BD-157DF4891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25C53-B7B7-4280-88C7-9060DCE5EC59}" type="datetimeFigureOut">
              <a:rPr lang="es-MX" smtClean="0"/>
              <a:t>22/02/2023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A550FB-B1AA-F346-8029-6420758BA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F86F77-075F-3CAB-0E72-03019FCB0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DF1AF-E271-49A3-9A4C-143AB8C193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5886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DA4961-8428-36D8-0D55-655CC6CF5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476AA84-EBA1-546D-E8F8-90176F84C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CC73558-AF4C-2CF5-F772-BE91FE2EA5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8E22FE-2D67-A2D7-23E2-CB7145A84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25C53-B7B7-4280-88C7-9060DCE5EC59}" type="datetimeFigureOut">
              <a:rPr lang="es-MX" smtClean="0"/>
              <a:t>22/02/2023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6834A81-12C2-05C2-6987-20654C076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1667F36-D12F-72B2-0682-E49DAB18E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DF1AF-E271-49A3-9A4C-143AB8C193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053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39CCBD8-4376-8095-5A10-0BCCCFD5B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51625F-C1DD-3E5C-D470-C2C6CD26E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BAC98C-4480-A204-C774-75938A4585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25C53-B7B7-4280-88C7-9060DCE5EC59}" type="datetimeFigureOut">
              <a:rPr lang="es-MX" smtClean="0"/>
              <a:t>22/02/2023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8C15F2-F45A-1143-1990-191A0BD351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1E0FF0-E4BE-FC47-A6C6-66E23F965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DF1AF-E271-49A3-9A4C-143AB8C193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3702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3_797034D8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5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7098A7D-6C06-0D90-F64C-E95F2DA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0230" y="430122"/>
            <a:ext cx="9144000" cy="2764028"/>
          </a:xfrm>
        </p:spPr>
        <p:txBody>
          <a:bodyPr anchor="ctr">
            <a:normAutofit/>
          </a:bodyPr>
          <a:lstStyle/>
          <a:p>
            <a:r>
              <a:rPr lang="es-MX" sz="7200" dirty="0"/>
              <a:t>REFORMAS EDUCATIVAS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ECCD48F-7BC9-D722-4ED3-E39D70F1DB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es-MX" sz="2800" dirty="0"/>
              <a:t>MODIFICACIONES AL ARTÍCULO 3º CONSTITUCIONAL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511188" y="3194150"/>
            <a:ext cx="623702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/>
              <a:t>¿</a:t>
            </a:r>
            <a:r>
              <a:rPr lang="es-MX" sz="2800" dirty="0" smtClean="0"/>
              <a:t>qué </a:t>
            </a:r>
            <a:r>
              <a:rPr lang="es-MX" sz="2800" dirty="0"/>
              <a:t>es una </a:t>
            </a:r>
            <a:r>
              <a:rPr lang="es-MX" sz="2800" dirty="0" smtClean="0"/>
              <a:t>reforma?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 smtClean="0"/>
              <a:t>¿qué es una reforma educativa?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 smtClean="0"/>
              <a:t>¿quién la crea?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800" dirty="0" smtClean="0"/>
          </a:p>
        </p:txBody>
      </p:sp>
    </p:spTree>
    <p:extLst>
      <p:ext uri="{BB962C8B-B14F-4D97-AF65-F5344CB8AC3E}">
        <p14:creationId xmlns:p14="http://schemas.microsoft.com/office/powerpoint/2010/main" val="1002690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20530E-3E2F-F173-96FA-D11C66929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157162"/>
            <a:ext cx="10515600" cy="886726"/>
          </a:xfrm>
        </p:spPr>
        <p:txBody>
          <a:bodyPr>
            <a:noAutofit/>
          </a:bodyPr>
          <a:lstStyle/>
          <a:p>
            <a:pPr algn="ctr"/>
            <a:r>
              <a:rPr lang="es-MX" sz="2800" b="1" dirty="0">
                <a:solidFill>
                  <a:srgbClr val="FF0000"/>
                </a:solidFill>
              </a:rPr>
              <a:t>MODIFICACIONES AL ARTÍCULO 3º CONSTITUCIONAL</a:t>
            </a:r>
            <a:br>
              <a:rPr lang="es-MX" sz="2800" b="1" dirty="0">
                <a:solidFill>
                  <a:srgbClr val="FF0000"/>
                </a:solidFill>
              </a:rPr>
            </a:br>
            <a:r>
              <a:rPr lang="es-MX" sz="2800" b="1" dirty="0">
                <a:solidFill>
                  <a:srgbClr val="FF0000"/>
                </a:solidFill>
              </a:rPr>
              <a:t>Período de confrontación ideológica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4DB192-0549-5E59-C452-636EF9DF6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05045EF-1576-0195-F326-47CC00E909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105" y="1057275"/>
            <a:ext cx="11574958" cy="5643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389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D6FE59-EC19-84D7-57EA-54125742F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577B3B-69A4-B83C-7A82-34D281E1A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ED8905C-1FA1-26DE-6E52-914F762922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" y="329633"/>
            <a:ext cx="11402786" cy="369498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4AA7B570-35A0-75C5-84D6-20208CE47B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059" y="4185781"/>
            <a:ext cx="11479227" cy="2307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802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409912-AD4A-FB54-CD2D-B47C841B8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rgbClr val="FF0000"/>
                </a:solidFill>
              </a:rPr>
              <a:t>Período neoliberal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2944D4-0E7A-F4EB-58F8-B0B42EC79E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C4BB1BC-EBE6-7FF6-432D-3BB87F5903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" y="1285875"/>
            <a:ext cx="11515725" cy="489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396696"/>
      </p:ext>
    </p:extLst>
  </p:cSld>
  <p:clrMapOvr>
    <a:masterClrMapping/>
  </p:clrMapOvr>
  <p:extLst>
    <p:ext uri="{6950BFC3-D8DA-4A85-94F7-54DA5524770B}">
      <p188:commentRel xmlns:p188="http://schemas.microsoft.com/office/powerpoint/2018/8/main" xmlns="" r:id="rId3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E6014E-47CD-0EC7-6B64-4FD10E1A1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D9E2DF-06BE-CE97-7E62-E69BC6644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FCADB1F-57A8-8F90-147C-F677F9E180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190" t="24541" r="2738" b="36868"/>
          <a:stretch/>
        </p:blipFill>
        <p:spPr>
          <a:xfrm>
            <a:off x="625527" y="800554"/>
            <a:ext cx="10940946" cy="4903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482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D94A0F-BCA8-6712-D264-238762F83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792333-B4C7-0661-B9DF-FE495C605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5DB071A-E28E-5338-E689-6F19A9890C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619" t="27499" r="2500" b="18836"/>
          <a:stretch/>
        </p:blipFill>
        <p:spPr>
          <a:xfrm>
            <a:off x="624114" y="365123"/>
            <a:ext cx="11023200" cy="581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9981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32</Words>
  <Application>Microsoft Office PowerPoint</Application>
  <PresentationFormat>Panorámica</PresentationFormat>
  <Paragraphs>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REFORMAS EDUCATIVAS</vt:lpstr>
      <vt:lpstr>MODIFICACIONES AL ARTÍCULO 3º CONSTITUCIONAL Período de confrontación ideológica</vt:lpstr>
      <vt:lpstr>Presentación de PowerPoint</vt:lpstr>
      <vt:lpstr>Período neoliberal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REFORMAS EDUCATIVAS</dc:title>
  <dc:creator>Guadalupe Hernández</dc:creator>
  <cp:lastModifiedBy>SISTEMAS</cp:lastModifiedBy>
  <cp:revision>8</cp:revision>
  <dcterms:created xsi:type="dcterms:W3CDTF">2023-02-20T03:28:23Z</dcterms:created>
  <dcterms:modified xsi:type="dcterms:W3CDTF">2023-02-23T00:55:54Z</dcterms:modified>
</cp:coreProperties>
</file>