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2C91DC-CD91-1C05-EF15-24EF59D9CB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1755A55-F571-ADD0-A2C7-5FEBD4C14C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024217-6F99-1E68-4D38-3D92C7DBED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A673-A8C9-4E91-8A42-81D3B0BAA7EE}" type="datetimeFigureOut">
              <a:rPr lang="es-MX" smtClean="0"/>
              <a:t>01/03/2023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6FCAAE5-C209-3623-382E-A311B4731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1DA0585-C1AB-F2C3-C439-4DBB76DB2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035F0-FB86-4AFD-BDE5-6601DC7CDD0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0597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B80612-761F-BB3B-86B6-CF4538BC1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8EB6655-BA52-8D45-C0F4-DF8D73AFD0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77B5CA0-BA01-BDFD-855C-DC3D55C82A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A673-A8C9-4E91-8A42-81D3B0BAA7EE}" type="datetimeFigureOut">
              <a:rPr lang="es-MX" smtClean="0"/>
              <a:t>01/03/2023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86C5739-D3C9-9750-CBCF-893E5F5AC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7E862D3-0C0A-A0CC-9DCD-3053EDBC4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035F0-FB86-4AFD-BDE5-6601DC7CDD0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72696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E4A51DE-B68F-7E57-1988-9D155BCB8F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10DEE95-499F-14F8-2379-BB80880C73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715ADD7-0706-4751-290C-45F51A18C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A673-A8C9-4E91-8A42-81D3B0BAA7EE}" type="datetimeFigureOut">
              <a:rPr lang="es-MX" smtClean="0"/>
              <a:t>01/03/2023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F32E20B-9CBA-CDFB-290B-0445BBF58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5F5F185-2573-FD6E-3E37-1C95156D8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035F0-FB86-4AFD-BDE5-6601DC7CDD0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5450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73FD10-7DB0-C33C-9B0E-2BA6B06A6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85E31CF-510B-D8B0-B1BE-4EF07A61B3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F500DF6-9155-4729-DD50-ABF9E0461A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A673-A8C9-4E91-8A42-81D3B0BAA7EE}" type="datetimeFigureOut">
              <a:rPr lang="es-MX" smtClean="0"/>
              <a:t>01/03/2023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B208828-A614-7C48-3015-5EC1340F5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6DFC7C2-F80C-6CEB-D7EE-8051791A6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035F0-FB86-4AFD-BDE5-6601DC7CDD0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2621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47BE6D-6B5D-28C8-EC47-F907B1E3F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26ED9F4-0277-33F0-5484-09DE72847E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D549648-3720-63AB-8B7C-DD3082755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A673-A8C9-4E91-8A42-81D3B0BAA7EE}" type="datetimeFigureOut">
              <a:rPr lang="es-MX" smtClean="0"/>
              <a:t>01/03/2023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68E77AF-2BAD-5F35-4C52-B4D40B1C8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6BC77D8-1952-A6DC-47E0-B9B447094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035F0-FB86-4AFD-BDE5-6601DC7CDD0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61312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A74D9E-D0E1-6D67-157C-B2639897E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27EBAB6-24C1-D3E4-80E9-F6C0094418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7B93036-C40B-167E-782E-30E248E9E5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A3D474B-FA90-1BC1-BB29-20CE2674A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A673-A8C9-4E91-8A42-81D3B0BAA7EE}" type="datetimeFigureOut">
              <a:rPr lang="es-MX" smtClean="0"/>
              <a:t>01/03/2023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F2F8C05-5D31-1FB2-AD3B-FBC5CEF89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F3827EC-48E9-0F0A-AECE-FA909C0BD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035F0-FB86-4AFD-BDE5-6601DC7CDD0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96647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B1138B-4EF2-5FC2-242B-D717AFC28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8A785B8-70BE-6E01-F0D4-10CAA096AE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B703E62-06F1-C55B-803A-7BD95862C7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DCF86B7-E95C-2A4D-AF1C-B417FC0932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5177B14-3173-4083-BFF8-2958506BD0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31C099C-2865-474E-5835-40ABA8434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A673-A8C9-4E91-8A42-81D3B0BAA7EE}" type="datetimeFigureOut">
              <a:rPr lang="es-MX" smtClean="0"/>
              <a:t>01/03/2023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1055331-D191-AFFD-BE1F-F1FF1D948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2613677-D253-D28D-B418-4C1C9AE42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035F0-FB86-4AFD-BDE5-6601DC7CDD0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78719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000365-F608-5E5B-A03E-D816BF0CD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5A6A25-1117-91A4-29AA-58400BB8D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A673-A8C9-4E91-8A42-81D3B0BAA7EE}" type="datetimeFigureOut">
              <a:rPr lang="es-MX" smtClean="0"/>
              <a:t>01/03/2023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3BAE30E-7A1D-9DD4-9CAC-D8621C40C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F71B33D-D504-06E6-1E01-00005E20B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035F0-FB86-4AFD-BDE5-6601DC7CDD0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04832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9F9248F-E825-4728-4882-120FEC540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A673-A8C9-4E91-8A42-81D3B0BAA7EE}" type="datetimeFigureOut">
              <a:rPr lang="es-MX" smtClean="0"/>
              <a:t>01/03/2023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B6BCDAB-EB04-D00A-3264-B57DC86F0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785153A-E5BE-C2F7-C28A-E0A6EF196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035F0-FB86-4AFD-BDE5-6601DC7CDD0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5328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49CD2C-B6CD-3AAA-C61C-1E7A580A86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C05C6A3-128F-84B5-B908-9EAE89EF34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70B9088-AA65-942D-80CC-7319C0E492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A51F672-ABA9-3CFC-7B46-16423917E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A673-A8C9-4E91-8A42-81D3B0BAA7EE}" type="datetimeFigureOut">
              <a:rPr lang="es-MX" smtClean="0"/>
              <a:t>01/03/2023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E8B9B73-9F82-BDE8-80CF-20D470A71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4758F0E-54C0-48FE-C278-C934E5707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035F0-FB86-4AFD-BDE5-6601DC7CDD0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78626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A533E3-D4D8-D36F-3686-382C7E5CB7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2BC56A9-570A-ED76-A6B6-049CD5F35B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626C966-7E92-55AC-6F76-1BD5A186E9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DE44B5-FEBA-BF9D-DFCB-65E40A3E4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A673-A8C9-4E91-8A42-81D3B0BAA7EE}" type="datetimeFigureOut">
              <a:rPr lang="es-MX" smtClean="0"/>
              <a:t>01/03/2023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14D066B-AA2D-24EF-5ACB-83FB3F74B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8B730BD-2B4B-4186-2FE2-BEA63746F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035F0-FB86-4AFD-BDE5-6601DC7CDD0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709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0523B6B-0D03-17C4-90B8-8B7FFEA58E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F7D88AB-3A11-A715-22CD-FB87869566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4D224C5-AA70-3AFA-CF85-DB1D0EC2A0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9A673-A8C9-4E91-8A42-81D3B0BAA7EE}" type="datetimeFigureOut">
              <a:rPr lang="es-MX" smtClean="0"/>
              <a:t>01/03/2023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F111B0C-2168-ADCC-0786-AF593C6D1F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4946F5B-A642-AEA5-2E1B-743724E6A5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035F0-FB86-4AFD-BDE5-6601DC7CDD0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25323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carta 1">
            <a:extLst>
              <a:ext uri="{FF2B5EF4-FFF2-40B4-BE49-F238E27FC236}">
                <a16:creationId xmlns:a16="http://schemas.microsoft.com/office/drawing/2014/main" id="{41523853-EF09-C25C-375B-AD7BC4EB1739}"/>
              </a:ext>
            </a:extLst>
          </p:cNvPr>
          <p:cNvSpPr/>
          <p:nvPr/>
        </p:nvSpPr>
        <p:spPr>
          <a:xfrm>
            <a:off x="2363982" y="4462464"/>
            <a:ext cx="1440000" cy="180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s-MX" b="1" dirty="0">
                <a:solidFill>
                  <a:schemeClr val="tx1"/>
                </a:solidFill>
              </a:rPr>
              <a:t>Carlos Salinas de Gortari 28 de enero de 1992</a:t>
            </a: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3760" y="5773004"/>
            <a:ext cx="478703" cy="506354"/>
          </a:xfrm>
          <a:prstGeom prst="rect">
            <a:avLst/>
          </a:prstGeom>
        </p:spPr>
      </p:pic>
      <p:sp>
        <p:nvSpPr>
          <p:cNvPr id="122" name="carta 1">
            <a:extLst>
              <a:ext uri="{FF2B5EF4-FFF2-40B4-BE49-F238E27FC236}">
                <a16:creationId xmlns:a16="http://schemas.microsoft.com/office/drawing/2014/main" id="{2A87406B-2088-CA1F-0000-88D6171064B2}"/>
              </a:ext>
            </a:extLst>
          </p:cNvPr>
          <p:cNvSpPr/>
          <p:nvPr/>
        </p:nvSpPr>
        <p:spPr>
          <a:xfrm>
            <a:off x="4295775" y="4462464"/>
            <a:ext cx="1440000" cy="180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s-MX" b="1" dirty="0">
                <a:solidFill>
                  <a:schemeClr val="tx1"/>
                </a:solidFill>
              </a:rPr>
              <a:t>Felipe Calderón 9 de febrero del 2012</a:t>
            </a: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21661" y="5564903"/>
            <a:ext cx="509646" cy="683031"/>
          </a:xfrm>
          <a:prstGeom prst="rect">
            <a:avLst/>
          </a:prstGeom>
        </p:spPr>
      </p:pic>
      <p:sp>
        <p:nvSpPr>
          <p:cNvPr id="134" name="carta 1">
            <a:extLst>
              <a:ext uri="{FF2B5EF4-FFF2-40B4-BE49-F238E27FC236}">
                <a16:creationId xmlns:a16="http://schemas.microsoft.com/office/drawing/2014/main" id="{D1F45A3D-952F-5416-EA0F-0B0EDC5ABE02}"/>
              </a:ext>
            </a:extLst>
          </p:cNvPr>
          <p:cNvSpPr/>
          <p:nvPr/>
        </p:nvSpPr>
        <p:spPr>
          <a:xfrm>
            <a:off x="8139112" y="4462464"/>
            <a:ext cx="1440000" cy="180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s-MX" b="1" dirty="0">
                <a:solidFill>
                  <a:schemeClr val="tx1"/>
                </a:solidFill>
              </a:rPr>
              <a:t>José López Portillo 9 de Junio de 1980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74155" y="5573540"/>
            <a:ext cx="546764" cy="688923"/>
          </a:xfrm>
          <a:prstGeom prst="rect">
            <a:avLst/>
          </a:prstGeom>
        </p:spPr>
      </p:pic>
      <p:sp>
        <p:nvSpPr>
          <p:cNvPr id="126" name="carta 1">
            <a:extLst>
              <a:ext uri="{FF2B5EF4-FFF2-40B4-BE49-F238E27FC236}">
                <a16:creationId xmlns:a16="http://schemas.microsoft.com/office/drawing/2014/main" id="{D2D2267D-E2E1-82BA-F93D-569613F431A5}"/>
              </a:ext>
            </a:extLst>
          </p:cNvPr>
          <p:cNvSpPr/>
          <p:nvPr/>
        </p:nvSpPr>
        <p:spPr>
          <a:xfrm>
            <a:off x="6103742" y="2409826"/>
            <a:ext cx="1440000" cy="180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s-MX" b="1" dirty="0">
                <a:solidFill>
                  <a:schemeClr val="tx1"/>
                </a:solidFill>
              </a:rPr>
              <a:t>Carlos Salinas de Gortari 5 de marzo de 1993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25176" y="3725838"/>
            <a:ext cx="497454" cy="469459"/>
          </a:xfrm>
          <a:prstGeom prst="rect">
            <a:avLst/>
          </a:prstGeom>
        </p:spPr>
      </p:pic>
      <p:sp>
        <p:nvSpPr>
          <p:cNvPr id="114" name="carta 1">
            <a:extLst>
              <a:ext uri="{FF2B5EF4-FFF2-40B4-BE49-F238E27FC236}">
                <a16:creationId xmlns:a16="http://schemas.microsoft.com/office/drawing/2014/main" id="{841C4083-4360-7B44-9347-1D23AACB5CBE}"/>
              </a:ext>
            </a:extLst>
          </p:cNvPr>
          <p:cNvSpPr/>
          <p:nvPr/>
        </p:nvSpPr>
        <p:spPr>
          <a:xfrm>
            <a:off x="2371724" y="2409826"/>
            <a:ext cx="1440000" cy="180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s-MX" b="1" dirty="0">
                <a:solidFill>
                  <a:schemeClr val="tx1"/>
                </a:solidFill>
              </a:rPr>
              <a:t>Enrique Peña Nieto 26 de febrero del 2013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36908" y="3505756"/>
            <a:ext cx="647486" cy="690422"/>
          </a:xfrm>
          <a:prstGeom prst="rect">
            <a:avLst/>
          </a:prstGeom>
        </p:spPr>
      </p:pic>
      <p:sp>
        <p:nvSpPr>
          <p:cNvPr id="108" name="carta 1">
            <a:extLst>
              <a:ext uri="{FF2B5EF4-FFF2-40B4-BE49-F238E27FC236}">
                <a16:creationId xmlns:a16="http://schemas.microsoft.com/office/drawing/2014/main" id="{F05E72ED-888A-667C-369E-52C0021C91DE}"/>
              </a:ext>
            </a:extLst>
          </p:cNvPr>
          <p:cNvSpPr/>
          <p:nvPr/>
        </p:nvSpPr>
        <p:spPr>
          <a:xfrm>
            <a:off x="571499" y="2409826"/>
            <a:ext cx="1440000" cy="180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s-MX" b="1" dirty="0">
                <a:solidFill>
                  <a:schemeClr val="tx1"/>
                </a:solidFill>
              </a:rPr>
              <a:t>Lázaro Cárdenas 13 de febrero de 1934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6575" y="3527702"/>
            <a:ext cx="491121" cy="654828"/>
          </a:xfrm>
          <a:prstGeom prst="rect">
            <a:avLst/>
          </a:prstGeom>
        </p:spPr>
      </p:pic>
      <p:sp>
        <p:nvSpPr>
          <p:cNvPr id="130" name="carta 1">
            <a:extLst>
              <a:ext uri="{FF2B5EF4-FFF2-40B4-BE49-F238E27FC236}">
                <a16:creationId xmlns:a16="http://schemas.microsoft.com/office/drawing/2014/main" id="{4C089207-67B4-85FE-2ACD-B9C8E7FEBAB2}"/>
              </a:ext>
            </a:extLst>
          </p:cNvPr>
          <p:cNvSpPr/>
          <p:nvPr/>
        </p:nvSpPr>
        <p:spPr>
          <a:xfrm>
            <a:off x="8146854" y="357188"/>
            <a:ext cx="1440000" cy="180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>
                <a:solidFill>
                  <a:schemeClr val="tx1"/>
                </a:solidFill>
              </a:rPr>
              <a:t>Miguel Alemán Valdés</a:t>
            </a:r>
          </a:p>
          <a:p>
            <a:pPr algn="ctr"/>
            <a:r>
              <a:rPr lang="es-MX" b="1" dirty="0">
                <a:solidFill>
                  <a:schemeClr val="tx1"/>
                </a:solidFill>
              </a:rPr>
              <a:t>30 de diciembre de 1946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730" b="98905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146854" y="835459"/>
            <a:ext cx="423939" cy="631301"/>
          </a:xfrm>
          <a:prstGeom prst="rect">
            <a:avLst/>
          </a:prstGeom>
        </p:spPr>
      </p:pic>
      <p:sp>
        <p:nvSpPr>
          <p:cNvPr id="118" name="carta 1">
            <a:extLst>
              <a:ext uri="{FF2B5EF4-FFF2-40B4-BE49-F238E27FC236}">
                <a16:creationId xmlns:a16="http://schemas.microsoft.com/office/drawing/2014/main" id="{1349A65C-925A-EA14-A64D-6F2BA45EB816}"/>
              </a:ext>
            </a:extLst>
          </p:cNvPr>
          <p:cNvSpPr/>
          <p:nvPr/>
        </p:nvSpPr>
        <p:spPr>
          <a:xfrm>
            <a:off x="4303517" y="357188"/>
            <a:ext cx="1440000" cy="180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s-MX" b="1" dirty="0">
                <a:solidFill>
                  <a:schemeClr val="tx1"/>
                </a:solidFill>
              </a:rPr>
              <a:t>Vicente Fox 12 de noviembre del 2002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303518" y="1466760"/>
            <a:ext cx="664268" cy="690428"/>
          </a:xfrm>
          <a:prstGeom prst="rect">
            <a:avLst/>
          </a:prstGeom>
        </p:spPr>
      </p:pic>
      <p:sp>
        <p:nvSpPr>
          <p:cNvPr id="28" name="carta 1">
            <a:extLst>
              <a:ext uri="{FF2B5EF4-FFF2-40B4-BE49-F238E27FC236}">
                <a16:creationId xmlns:a16="http://schemas.microsoft.com/office/drawing/2014/main" id="{A26877BB-4AE1-BDB1-ABBC-FDBA9A113313}"/>
              </a:ext>
            </a:extLst>
          </p:cNvPr>
          <p:cNvSpPr/>
          <p:nvPr/>
        </p:nvSpPr>
        <p:spPr>
          <a:xfrm>
            <a:off x="571499" y="357188"/>
            <a:ext cx="1440000" cy="180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s-MX" b="1" dirty="0">
                <a:solidFill>
                  <a:schemeClr val="tx1"/>
                </a:solidFill>
              </a:rPr>
              <a:t>Venustiano Carranza</a:t>
            </a:r>
          </a:p>
          <a:p>
            <a:pPr algn="ctr"/>
            <a:r>
              <a:rPr lang="es-MX" b="1" dirty="0">
                <a:solidFill>
                  <a:schemeClr val="tx1"/>
                </a:solidFill>
              </a:rPr>
              <a:t>5 febrero de 1917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12927" y="1480024"/>
            <a:ext cx="615372" cy="677164"/>
          </a:xfrm>
          <a:prstGeom prst="rect">
            <a:avLst/>
          </a:prstGeom>
        </p:spPr>
      </p:pic>
      <p:sp>
        <p:nvSpPr>
          <p:cNvPr id="29" name="Tapa 1">
            <a:extLst>
              <a:ext uri="{FF2B5EF4-FFF2-40B4-BE49-F238E27FC236}">
                <a16:creationId xmlns:a16="http://schemas.microsoft.com/office/drawing/2014/main" id="{8CEDF232-2F8B-7D0A-0328-34C8F9F85D23}"/>
              </a:ext>
            </a:extLst>
          </p:cNvPr>
          <p:cNvSpPr/>
          <p:nvPr/>
        </p:nvSpPr>
        <p:spPr>
          <a:xfrm>
            <a:off x="579241" y="357189"/>
            <a:ext cx="1440000" cy="1800000"/>
          </a:xfrm>
          <a:prstGeom prst="rect">
            <a:avLst/>
          </a:prstGeom>
          <a:pattFill prst="pct75">
            <a:fgClr>
              <a:schemeClr val="accent4">
                <a:lumMod val="75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b="1" dirty="0"/>
          </a:p>
        </p:txBody>
      </p:sp>
      <p:sp>
        <p:nvSpPr>
          <p:cNvPr id="109" name="Tapa 1">
            <a:extLst>
              <a:ext uri="{FF2B5EF4-FFF2-40B4-BE49-F238E27FC236}">
                <a16:creationId xmlns:a16="http://schemas.microsoft.com/office/drawing/2014/main" id="{16B9DFA7-AAE3-4822-673E-9ACDBE06FFC2}"/>
              </a:ext>
            </a:extLst>
          </p:cNvPr>
          <p:cNvSpPr/>
          <p:nvPr/>
        </p:nvSpPr>
        <p:spPr>
          <a:xfrm>
            <a:off x="571499" y="2409826"/>
            <a:ext cx="1440000" cy="1800000"/>
          </a:xfrm>
          <a:prstGeom prst="rect">
            <a:avLst/>
          </a:prstGeom>
          <a:pattFill prst="pct75">
            <a:fgClr>
              <a:schemeClr val="accent4">
                <a:lumMod val="75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b="1" dirty="0"/>
          </a:p>
        </p:txBody>
      </p:sp>
      <p:sp>
        <p:nvSpPr>
          <p:cNvPr id="110" name="carta 1">
            <a:extLst>
              <a:ext uri="{FF2B5EF4-FFF2-40B4-BE49-F238E27FC236}">
                <a16:creationId xmlns:a16="http://schemas.microsoft.com/office/drawing/2014/main" id="{12751A66-685D-B55F-FCAE-CF55FD0B92E3}"/>
              </a:ext>
            </a:extLst>
          </p:cNvPr>
          <p:cNvSpPr/>
          <p:nvPr/>
        </p:nvSpPr>
        <p:spPr>
          <a:xfrm>
            <a:off x="563757" y="4462464"/>
            <a:ext cx="1440000" cy="180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>
                <a:solidFill>
                  <a:schemeClr val="tx1"/>
                </a:solidFill>
              </a:rPr>
              <a:t>Incorpora el nivel preescolar como obligatorio e incluye la educación inicial</a:t>
            </a:r>
          </a:p>
        </p:txBody>
      </p:sp>
      <p:sp>
        <p:nvSpPr>
          <p:cNvPr id="111" name="Tapa 1">
            <a:extLst>
              <a:ext uri="{FF2B5EF4-FFF2-40B4-BE49-F238E27FC236}">
                <a16:creationId xmlns:a16="http://schemas.microsoft.com/office/drawing/2014/main" id="{4D55110B-69EA-C280-F29E-651D3287044E}"/>
              </a:ext>
            </a:extLst>
          </p:cNvPr>
          <p:cNvSpPr/>
          <p:nvPr/>
        </p:nvSpPr>
        <p:spPr>
          <a:xfrm>
            <a:off x="571499" y="4476111"/>
            <a:ext cx="1440000" cy="1800000"/>
          </a:xfrm>
          <a:prstGeom prst="rect">
            <a:avLst/>
          </a:prstGeom>
          <a:pattFill prst="pct75">
            <a:fgClr>
              <a:schemeClr val="accent4">
                <a:lumMod val="75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b="1" dirty="0"/>
          </a:p>
        </p:txBody>
      </p:sp>
      <p:sp>
        <p:nvSpPr>
          <p:cNvPr id="112" name="carta 1">
            <a:extLst>
              <a:ext uri="{FF2B5EF4-FFF2-40B4-BE49-F238E27FC236}">
                <a16:creationId xmlns:a16="http://schemas.microsoft.com/office/drawing/2014/main" id="{2030CBCC-DB5C-C31F-C66A-07895A23FA7F}"/>
              </a:ext>
            </a:extLst>
          </p:cNvPr>
          <p:cNvSpPr/>
          <p:nvPr/>
        </p:nvSpPr>
        <p:spPr>
          <a:xfrm>
            <a:off x="2371724" y="357188"/>
            <a:ext cx="1440000" cy="180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>
                <a:solidFill>
                  <a:schemeClr val="tx1"/>
                </a:solidFill>
              </a:rPr>
              <a:t>Reglamenta la autonomía universitaria</a:t>
            </a:r>
          </a:p>
        </p:txBody>
      </p:sp>
      <p:sp>
        <p:nvSpPr>
          <p:cNvPr id="113" name="Tapa 1">
            <a:extLst>
              <a:ext uri="{FF2B5EF4-FFF2-40B4-BE49-F238E27FC236}">
                <a16:creationId xmlns:a16="http://schemas.microsoft.com/office/drawing/2014/main" id="{F490A4F9-5555-45D2-CDC4-7F6521D1998F}"/>
              </a:ext>
            </a:extLst>
          </p:cNvPr>
          <p:cNvSpPr/>
          <p:nvPr/>
        </p:nvSpPr>
        <p:spPr>
          <a:xfrm>
            <a:off x="2379466" y="357188"/>
            <a:ext cx="1440000" cy="1800000"/>
          </a:xfrm>
          <a:prstGeom prst="rect">
            <a:avLst/>
          </a:prstGeom>
          <a:pattFill prst="pct75">
            <a:fgClr>
              <a:schemeClr val="accent4">
                <a:lumMod val="75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b="1" dirty="0"/>
          </a:p>
        </p:txBody>
      </p:sp>
      <p:sp>
        <p:nvSpPr>
          <p:cNvPr id="115" name="Tapa 1">
            <a:extLst>
              <a:ext uri="{FF2B5EF4-FFF2-40B4-BE49-F238E27FC236}">
                <a16:creationId xmlns:a16="http://schemas.microsoft.com/office/drawing/2014/main" id="{974946EF-7ECF-6B12-C55D-03F4E160EC1C}"/>
              </a:ext>
            </a:extLst>
          </p:cNvPr>
          <p:cNvSpPr/>
          <p:nvPr/>
        </p:nvSpPr>
        <p:spPr>
          <a:xfrm>
            <a:off x="2382093" y="2409826"/>
            <a:ext cx="1440000" cy="1800000"/>
          </a:xfrm>
          <a:prstGeom prst="rect">
            <a:avLst/>
          </a:prstGeom>
          <a:pattFill prst="pct75">
            <a:fgClr>
              <a:schemeClr val="accent4">
                <a:lumMod val="75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b="1" dirty="0"/>
          </a:p>
        </p:txBody>
      </p:sp>
      <p:sp>
        <p:nvSpPr>
          <p:cNvPr id="117" name="Tapa 1">
            <a:extLst>
              <a:ext uri="{FF2B5EF4-FFF2-40B4-BE49-F238E27FC236}">
                <a16:creationId xmlns:a16="http://schemas.microsoft.com/office/drawing/2014/main" id="{024C0E26-6B5B-7FDA-142E-DBFA8C7A5B58}"/>
              </a:ext>
            </a:extLst>
          </p:cNvPr>
          <p:cNvSpPr/>
          <p:nvPr/>
        </p:nvSpPr>
        <p:spPr>
          <a:xfrm>
            <a:off x="2355065" y="4476111"/>
            <a:ext cx="1440000" cy="1800000"/>
          </a:xfrm>
          <a:prstGeom prst="rect">
            <a:avLst/>
          </a:prstGeom>
          <a:pattFill prst="pct75">
            <a:fgClr>
              <a:schemeClr val="accent4">
                <a:lumMod val="75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b="1" dirty="0"/>
          </a:p>
        </p:txBody>
      </p:sp>
      <p:sp>
        <p:nvSpPr>
          <p:cNvPr id="119" name="Tapa 1">
            <a:extLst>
              <a:ext uri="{FF2B5EF4-FFF2-40B4-BE49-F238E27FC236}">
                <a16:creationId xmlns:a16="http://schemas.microsoft.com/office/drawing/2014/main" id="{3B9AA976-BD4B-E957-C805-2743358F7582}"/>
              </a:ext>
            </a:extLst>
          </p:cNvPr>
          <p:cNvSpPr/>
          <p:nvPr/>
        </p:nvSpPr>
        <p:spPr>
          <a:xfrm>
            <a:off x="4293392" y="356307"/>
            <a:ext cx="1440000" cy="1800000"/>
          </a:xfrm>
          <a:prstGeom prst="rect">
            <a:avLst/>
          </a:prstGeom>
          <a:pattFill prst="pct75">
            <a:fgClr>
              <a:schemeClr val="accent4">
                <a:lumMod val="75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b="1" dirty="0"/>
          </a:p>
        </p:txBody>
      </p:sp>
      <p:sp>
        <p:nvSpPr>
          <p:cNvPr id="120" name="carta 1">
            <a:extLst>
              <a:ext uri="{FF2B5EF4-FFF2-40B4-BE49-F238E27FC236}">
                <a16:creationId xmlns:a16="http://schemas.microsoft.com/office/drawing/2014/main" id="{F70CCECC-78A4-A44A-C6A8-2318BF464BA3}"/>
              </a:ext>
            </a:extLst>
          </p:cNvPr>
          <p:cNvSpPr/>
          <p:nvPr/>
        </p:nvSpPr>
        <p:spPr>
          <a:xfrm>
            <a:off x="4303517" y="2409826"/>
            <a:ext cx="1440000" cy="180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b="1" dirty="0">
                <a:solidFill>
                  <a:schemeClr val="tx1"/>
                </a:solidFill>
              </a:rPr>
              <a:t>Ninguna corporación religiosa podrá establecer escuelas primarias  </a:t>
            </a:r>
          </a:p>
        </p:txBody>
      </p:sp>
      <p:sp>
        <p:nvSpPr>
          <p:cNvPr id="121" name="Tapa 1">
            <a:extLst>
              <a:ext uri="{FF2B5EF4-FFF2-40B4-BE49-F238E27FC236}">
                <a16:creationId xmlns:a16="http://schemas.microsoft.com/office/drawing/2014/main" id="{F0EED610-74D9-CD59-C424-ED9A89D99D06}"/>
              </a:ext>
            </a:extLst>
          </p:cNvPr>
          <p:cNvSpPr/>
          <p:nvPr/>
        </p:nvSpPr>
        <p:spPr>
          <a:xfrm>
            <a:off x="4295775" y="2409826"/>
            <a:ext cx="1440000" cy="1800000"/>
          </a:xfrm>
          <a:prstGeom prst="rect">
            <a:avLst/>
          </a:prstGeom>
          <a:pattFill prst="pct75">
            <a:fgClr>
              <a:schemeClr val="accent4">
                <a:lumMod val="75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b="1" dirty="0"/>
          </a:p>
        </p:txBody>
      </p:sp>
      <p:sp>
        <p:nvSpPr>
          <p:cNvPr id="123" name="Tapa 1">
            <a:extLst>
              <a:ext uri="{FF2B5EF4-FFF2-40B4-BE49-F238E27FC236}">
                <a16:creationId xmlns:a16="http://schemas.microsoft.com/office/drawing/2014/main" id="{DB283357-5ACC-3E66-EE92-9AB5AAF6F82E}"/>
              </a:ext>
            </a:extLst>
          </p:cNvPr>
          <p:cNvSpPr/>
          <p:nvPr/>
        </p:nvSpPr>
        <p:spPr>
          <a:xfrm>
            <a:off x="4303517" y="4462463"/>
            <a:ext cx="1440000" cy="1800000"/>
          </a:xfrm>
          <a:prstGeom prst="rect">
            <a:avLst/>
          </a:prstGeom>
          <a:pattFill prst="pct75">
            <a:fgClr>
              <a:schemeClr val="accent4">
                <a:lumMod val="75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b="1" dirty="0"/>
          </a:p>
        </p:txBody>
      </p:sp>
      <p:sp>
        <p:nvSpPr>
          <p:cNvPr id="124" name="carta 1">
            <a:extLst>
              <a:ext uri="{FF2B5EF4-FFF2-40B4-BE49-F238E27FC236}">
                <a16:creationId xmlns:a16="http://schemas.microsoft.com/office/drawing/2014/main" id="{82C9EEF5-15E5-0782-1A56-83E983AAE52D}"/>
              </a:ext>
            </a:extLst>
          </p:cNvPr>
          <p:cNvSpPr/>
          <p:nvPr/>
        </p:nvSpPr>
        <p:spPr>
          <a:xfrm>
            <a:off x="6103742" y="357188"/>
            <a:ext cx="1440000" cy="180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b="1" dirty="0">
                <a:solidFill>
                  <a:schemeClr val="tx1"/>
                </a:solidFill>
              </a:rPr>
              <a:t>Establece que la educación impartida por el Edo. será socialista</a:t>
            </a:r>
          </a:p>
        </p:txBody>
      </p:sp>
      <p:sp>
        <p:nvSpPr>
          <p:cNvPr id="125" name="Tapa 1">
            <a:extLst>
              <a:ext uri="{FF2B5EF4-FFF2-40B4-BE49-F238E27FC236}">
                <a16:creationId xmlns:a16="http://schemas.microsoft.com/office/drawing/2014/main" id="{EB6460ED-950D-8BE6-C475-0CE40A13CC66}"/>
              </a:ext>
            </a:extLst>
          </p:cNvPr>
          <p:cNvSpPr/>
          <p:nvPr/>
        </p:nvSpPr>
        <p:spPr>
          <a:xfrm>
            <a:off x="6107265" y="356307"/>
            <a:ext cx="1440000" cy="1800000"/>
          </a:xfrm>
          <a:prstGeom prst="rect">
            <a:avLst/>
          </a:prstGeom>
          <a:pattFill prst="pct75">
            <a:fgClr>
              <a:schemeClr val="accent4">
                <a:lumMod val="75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b="1" dirty="0"/>
          </a:p>
        </p:txBody>
      </p:sp>
      <p:sp>
        <p:nvSpPr>
          <p:cNvPr id="127" name="Tapa 1">
            <a:extLst>
              <a:ext uri="{FF2B5EF4-FFF2-40B4-BE49-F238E27FC236}">
                <a16:creationId xmlns:a16="http://schemas.microsoft.com/office/drawing/2014/main" id="{6BAC7C61-4B54-8FF8-C4D2-28AC2DAE3BEF}"/>
              </a:ext>
            </a:extLst>
          </p:cNvPr>
          <p:cNvSpPr/>
          <p:nvPr/>
        </p:nvSpPr>
        <p:spPr>
          <a:xfrm>
            <a:off x="6096000" y="2409826"/>
            <a:ext cx="1440000" cy="1800000"/>
          </a:xfrm>
          <a:prstGeom prst="rect">
            <a:avLst/>
          </a:prstGeom>
          <a:pattFill prst="pct75">
            <a:fgClr>
              <a:schemeClr val="accent4">
                <a:lumMod val="75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b="1" dirty="0"/>
          </a:p>
        </p:txBody>
      </p:sp>
      <p:sp>
        <p:nvSpPr>
          <p:cNvPr id="128" name="carta 1">
            <a:extLst>
              <a:ext uri="{FF2B5EF4-FFF2-40B4-BE49-F238E27FC236}">
                <a16:creationId xmlns:a16="http://schemas.microsoft.com/office/drawing/2014/main" id="{669A4241-686F-0536-BAC6-877905C1FFEF}"/>
              </a:ext>
            </a:extLst>
          </p:cNvPr>
          <p:cNvSpPr/>
          <p:nvPr/>
        </p:nvSpPr>
        <p:spPr>
          <a:xfrm>
            <a:off x="6096000" y="4462464"/>
            <a:ext cx="1440000" cy="180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b="1" dirty="0">
                <a:solidFill>
                  <a:schemeClr val="tx1"/>
                </a:solidFill>
              </a:rPr>
              <a:t>Asienta el carácter democrático nacional y humano Primaria obligatoria</a:t>
            </a:r>
          </a:p>
        </p:txBody>
      </p:sp>
      <p:sp>
        <p:nvSpPr>
          <p:cNvPr id="129" name="Tapa 1">
            <a:extLst>
              <a:ext uri="{FF2B5EF4-FFF2-40B4-BE49-F238E27FC236}">
                <a16:creationId xmlns:a16="http://schemas.microsoft.com/office/drawing/2014/main" id="{670ABF20-5C5A-C383-00EC-E44C791CE71B}"/>
              </a:ext>
            </a:extLst>
          </p:cNvPr>
          <p:cNvSpPr/>
          <p:nvPr/>
        </p:nvSpPr>
        <p:spPr>
          <a:xfrm>
            <a:off x="6103742" y="4447935"/>
            <a:ext cx="1440000" cy="1800000"/>
          </a:xfrm>
          <a:prstGeom prst="rect">
            <a:avLst/>
          </a:prstGeom>
          <a:pattFill prst="pct75">
            <a:fgClr>
              <a:schemeClr val="accent4">
                <a:lumMod val="75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b="1" dirty="0"/>
          </a:p>
        </p:txBody>
      </p:sp>
      <p:sp>
        <p:nvSpPr>
          <p:cNvPr id="131" name="Tapa 1">
            <a:extLst>
              <a:ext uri="{FF2B5EF4-FFF2-40B4-BE49-F238E27FC236}">
                <a16:creationId xmlns:a16="http://schemas.microsoft.com/office/drawing/2014/main" id="{948E9CF4-9C8C-89A0-6121-ABB3AF832477}"/>
              </a:ext>
            </a:extLst>
          </p:cNvPr>
          <p:cNvSpPr/>
          <p:nvPr/>
        </p:nvSpPr>
        <p:spPr>
          <a:xfrm>
            <a:off x="8139112" y="357188"/>
            <a:ext cx="1440000" cy="1800000"/>
          </a:xfrm>
          <a:prstGeom prst="rect">
            <a:avLst/>
          </a:prstGeom>
          <a:pattFill prst="pct75">
            <a:fgClr>
              <a:schemeClr val="accent4">
                <a:lumMod val="75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b="1" dirty="0"/>
          </a:p>
        </p:txBody>
      </p:sp>
      <p:sp>
        <p:nvSpPr>
          <p:cNvPr id="132" name="carta 1">
            <a:extLst>
              <a:ext uri="{FF2B5EF4-FFF2-40B4-BE49-F238E27FC236}">
                <a16:creationId xmlns:a16="http://schemas.microsoft.com/office/drawing/2014/main" id="{0C2E7E58-276C-6255-F90D-2E97E5E6A470}"/>
              </a:ext>
            </a:extLst>
          </p:cNvPr>
          <p:cNvSpPr/>
          <p:nvPr/>
        </p:nvSpPr>
        <p:spPr>
          <a:xfrm>
            <a:off x="8146854" y="2409826"/>
            <a:ext cx="1440000" cy="180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>
                <a:solidFill>
                  <a:schemeClr val="tx1"/>
                </a:solidFill>
              </a:rPr>
              <a:t>Incorpora a la educación media superior como obligatoria</a:t>
            </a:r>
          </a:p>
        </p:txBody>
      </p:sp>
      <p:sp>
        <p:nvSpPr>
          <p:cNvPr id="133" name="Tapa 1">
            <a:extLst>
              <a:ext uri="{FF2B5EF4-FFF2-40B4-BE49-F238E27FC236}">
                <a16:creationId xmlns:a16="http://schemas.microsoft.com/office/drawing/2014/main" id="{792BB773-4310-2851-D2AF-725164EA4F6B}"/>
              </a:ext>
            </a:extLst>
          </p:cNvPr>
          <p:cNvSpPr/>
          <p:nvPr/>
        </p:nvSpPr>
        <p:spPr>
          <a:xfrm>
            <a:off x="8139112" y="2409826"/>
            <a:ext cx="1440000" cy="1800000"/>
          </a:xfrm>
          <a:prstGeom prst="rect">
            <a:avLst/>
          </a:prstGeom>
          <a:pattFill prst="pct75">
            <a:fgClr>
              <a:schemeClr val="accent4">
                <a:lumMod val="75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b="1" dirty="0"/>
          </a:p>
        </p:txBody>
      </p:sp>
      <p:sp>
        <p:nvSpPr>
          <p:cNvPr id="135" name="Tapa 1">
            <a:extLst>
              <a:ext uri="{FF2B5EF4-FFF2-40B4-BE49-F238E27FC236}">
                <a16:creationId xmlns:a16="http://schemas.microsoft.com/office/drawing/2014/main" id="{502C76FD-D48E-3670-A184-D0E2303AD1EA}"/>
              </a:ext>
            </a:extLst>
          </p:cNvPr>
          <p:cNvSpPr/>
          <p:nvPr/>
        </p:nvSpPr>
        <p:spPr>
          <a:xfrm>
            <a:off x="8146854" y="4462464"/>
            <a:ext cx="1440000" cy="1800000"/>
          </a:xfrm>
          <a:prstGeom prst="rect">
            <a:avLst/>
          </a:prstGeom>
          <a:pattFill prst="pct75">
            <a:fgClr>
              <a:schemeClr val="accent4">
                <a:lumMod val="75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b="1" dirty="0"/>
          </a:p>
        </p:txBody>
      </p:sp>
      <p:sp>
        <p:nvSpPr>
          <p:cNvPr id="136" name="carta 1">
            <a:extLst>
              <a:ext uri="{FF2B5EF4-FFF2-40B4-BE49-F238E27FC236}">
                <a16:creationId xmlns:a16="http://schemas.microsoft.com/office/drawing/2014/main" id="{C40F5CDE-58F7-4756-E7E9-B2F944BF9A6B}"/>
              </a:ext>
            </a:extLst>
          </p:cNvPr>
          <p:cNvSpPr/>
          <p:nvPr/>
        </p:nvSpPr>
        <p:spPr>
          <a:xfrm>
            <a:off x="9947079" y="357188"/>
            <a:ext cx="1440000" cy="180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570" b="1" dirty="0">
                <a:solidFill>
                  <a:schemeClr val="tx1"/>
                </a:solidFill>
              </a:rPr>
              <a:t>Introduce el término calidad de la educación. Crea el servicio profesional docente</a:t>
            </a:r>
          </a:p>
        </p:txBody>
      </p:sp>
      <p:sp>
        <p:nvSpPr>
          <p:cNvPr id="137" name="Tapa 1">
            <a:extLst>
              <a:ext uri="{FF2B5EF4-FFF2-40B4-BE49-F238E27FC236}">
                <a16:creationId xmlns:a16="http://schemas.microsoft.com/office/drawing/2014/main" id="{382E445B-2F27-3A7C-06C1-FBF73095399B}"/>
              </a:ext>
            </a:extLst>
          </p:cNvPr>
          <p:cNvSpPr/>
          <p:nvPr/>
        </p:nvSpPr>
        <p:spPr>
          <a:xfrm>
            <a:off x="9939337" y="356307"/>
            <a:ext cx="1440000" cy="1800000"/>
          </a:xfrm>
          <a:prstGeom prst="rect">
            <a:avLst/>
          </a:prstGeom>
          <a:pattFill prst="pct75">
            <a:fgClr>
              <a:schemeClr val="accent4">
                <a:lumMod val="75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b="1" dirty="0"/>
          </a:p>
        </p:txBody>
      </p:sp>
      <p:sp>
        <p:nvSpPr>
          <p:cNvPr id="138" name="carta 1">
            <a:extLst>
              <a:ext uri="{FF2B5EF4-FFF2-40B4-BE49-F238E27FC236}">
                <a16:creationId xmlns:a16="http://schemas.microsoft.com/office/drawing/2014/main" id="{D77376FE-9976-0261-7403-2A59ED0512AF}"/>
              </a:ext>
            </a:extLst>
          </p:cNvPr>
          <p:cNvSpPr/>
          <p:nvPr/>
        </p:nvSpPr>
        <p:spPr>
          <a:xfrm>
            <a:off x="9939337" y="2409826"/>
            <a:ext cx="1440000" cy="180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b="1" dirty="0">
                <a:solidFill>
                  <a:schemeClr val="tx1"/>
                </a:solidFill>
              </a:rPr>
              <a:t>Devuelve la facultad a las corporaciones religiosas para participar en la educación</a:t>
            </a:r>
          </a:p>
        </p:txBody>
      </p:sp>
      <p:sp>
        <p:nvSpPr>
          <p:cNvPr id="139" name="Tapa 1">
            <a:extLst>
              <a:ext uri="{FF2B5EF4-FFF2-40B4-BE49-F238E27FC236}">
                <a16:creationId xmlns:a16="http://schemas.microsoft.com/office/drawing/2014/main" id="{E72AD63D-A0B7-5ADA-C7D6-F1E9AEFDCC3D}"/>
              </a:ext>
            </a:extLst>
          </p:cNvPr>
          <p:cNvSpPr/>
          <p:nvPr/>
        </p:nvSpPr>
        <p:spPr>
          <a:xfrm>
            <a:off x="9947079" y="2409826"/>
            <a:ext cx="1440000" cy="1800000"/>
          </a:xfrm>
          <a:prstGeom prst="rect">
            <a:avLst/>
          </a:prstGeom>
          <a:pattFill prst="pct75">
            <a:fgClr>
              <a:schemeClr val="accent4">
                <a:lumMod val="75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b="1" dirty="0"/>
          </a:p>
        </p:txBody>
      </p:sp>
      <p:sp>
        <p:nvSpPr>
          <p:cNvPr id="140" name="carta 1">
            <a:extLst>
              <a:ext uri="{FF2B5EF4-FFF2-40B4-BE49-F238E27FC236}">
                <a16:creationId xmlns:a16="http://schemas.microsoft.com/office/drawing/2014/main" id="{63339E86-72E1-6A4B-92A3-3E14C0F013E8}"/>
              </a:ext>
            </a:extLst>
          </p:cNvPr>
          <p:cNvSpPr/>
          <p:nvPr/>
        </p:nvSpPr>
        <p:spPr>
          <a:xfrm>
            <a:off x="9939337" y="4462464"/>
            <a:ext cx="1447742" cy="180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b="1" dirty="0">
                <a:solidFill>
                  <a:schemeClr val="tx1"/>
                </a:solidFill>
              </a:rPr>
              <a:t>Obligatoriedad de la ed. Secundaria. Descentraliza la educación</a:t>
            </a:r>
          </a:p>
        </p:txBody>
      </p:sp>
      <p:sp>
        <p:nvSpPr>
          <p:cNvPr id="141" name="Tapa 1">
            <a:extLst>
              <a:ext uri="{FF2B5EF4-FFF2-40B4-BE49-F238E27FC236}">
                <a16:creationId xmlns:a16="http://schemas.microsoft.com/office/drawing/2014/main" id="{5BD08CCA-DE71-7959-0BEC-0AD2BEDAA24D}"/>
              </a:ext>
            </a:extLst>
          </p:cNvPr>
          <p:cNvSpPr/>
          <p:nvPr/>
        </p:nvSpPr>
        <p:spPr>
          <a:xfrm>
            <a:off x="9939337" y="4476111"/>
            <a:ext cx="1440000" cy="1800000"/>
          </a:xfrm>
          <a:prstGeom prst="rect">
            <a:avLst/>
          </a:prstGeom>
          <a:pattFill prst="pct75">
            <a:fgClr>
              <a:schemeClr val="accent4">
                <a:lumMod val="75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1042801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0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3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5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4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7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1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6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9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1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8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1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1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0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1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2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1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5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1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7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1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6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1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9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1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>
                      <p:stCondLst>
                        <p:cond delay="0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8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1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1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1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0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1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2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1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>
                      <p:stCondLst>
                        <p:cond delay="0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2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1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4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5"/>
                  </p:tgtEl>
                </p:cond>
              </p:nextCondLst>
            </p:seq>
            <p:seq concurrent="1" nextAc="seek">
              <p:cTn id="176" restart="whenNotActive" fill="hold" evtFilter="cancelBubble" nodeType="interactiveSeq">
                <p:stCondLst>
                  <p:cond evt="onClick" delay="0">
                    <p:tgtEl>
                      <p:spTgt spid="1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7" fill="hold">
                      <p:stCondLst>
                        <p:cond delay="0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4"/>
                  </p:tgtEl>
                </p:cond>
              </p:nextCondLst>
            </p:seq>
            <p:seq concurrent="1" nextAc="seek">
              <p:cTn id="182" restart="whenNotActive" fill="hold" evtFilter="cancelBubble" nodeType="interactiveSeq">
                <p:stCondLst>
                  <p:cond evt="onClick" delay="0">
                    <p:tgtEl>
                      <p:spTgt spid="1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3" fill="hold">
                      <p:stCondLst>
                        <p:cond delay="0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6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7"/>
                  </p:tgtEl>
                </p:cond>
              </p:nextCondLst>
            </p:seq>
            <p:seq concurrent="1" nextAc="seek">
              <p:cTn id="188" restart="whenNotActive" fill="hold" evtFilter="cancelBubble" nodeType="interactiveSeq">
                <p:stCondLst>
                  <p:cond evt="onClick" delay="0">
                    <p:tgtEl>
                      <p:spTgt spid="1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9" fill="hold">
                      <p:stCondLst>
                        <p:cond delay="0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6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1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8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9"/>
                  </p:tgtEl>
                </p:cond>
              </p:nextCondLst>
            </p:seq>
            <p:seq concurrent="1" nextAc="seek">
              <p:cTn id="200" restart="whenNotActive" fill="hold" evtFilter="cancelBubble" nodeType="interactiveSeq">
                <p:stCondLst>
                  <p:cond evt="onClick" delay="0">
                    <p:tgtEl>
                      <p:spTgt spid="1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1" fill="hold">
                      <p:stCondLst>
                        <p:cond delay="0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5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8"/>
                  </p:tgtEl>
                </p:cond>
              </p:nextCondLst>
            </p:seq>
            <p:seq concurrent="1" nextAc="seek">
              <p:cTn id="206" restart="whenNotActive" fill="hold" evtFilter="cancelBubble" nodeType="interactiveSeq">
                <p:stCondLst>
                  <p:cond evt="onClick" delay="0">
                    <p:tgtEl>
                      <p:spTgt spid="1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7" fill="hold">
                      <p:stCondLst>
                        <p:cond delay="0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0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1"/>
                  </p:tgtEl>
                </p:cond>
              </p:nextCondLst>
            </p:seq>
            <p:seq concurrent="1" nextAc="seek">
              <p:cTn id="212" restart="whenNotActive" fill="hold" evtFilter="cancelBubble" nodeType="interactiveSeq">
                <p:stCondLst>
                  <p:cond evt="onClick" delay="0">
                    <p:tgtEl>
                      <p:spTgt spid="1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3" fill="hold">
                      <p:stCondLst>
                        <p:cond delay="0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0"/>
                  </p:tgtEl>
                </p:cond>
              </p:nextCondLst>
            </p:seq>
          </p:childTnLst>
        </p:cTn>
      </p:par>
    </p:tnLst>
    <p:bldLst>
      <p:bldP spid="29" grpId="0" animBg="1"/>
      <p:bldP spid="29" grpId="1" animBg="1"/>
      <p:bldP spid="109" grpId="0" animBg="1"/>
      <p:bldP spid="109" grpId="1" animBg="1"/>
      <p:bldP spid="111" grpId="0" animBg="1"/>
      <p:bldP spid="111" grpId="1" animBg="1"/>
      <p:bldP spid="113" grpId="0" animBg="1"/>
      <p:bldP spid="113" grpId="1" animBg="1"/>
      <p:bldP spid="115" grpId="0" animBg="1"/>
      <p:bldP spid="115" grpId="1" animBg="1"/>
      <p:bldP spid="117" grpId="0" animBg="1"/>
      <p:bldP spid="117" grpId="1" animBg="1"/>
      <p:bldP spid="119" grpId="0" animBg="1"/>
      <p:bldP spid="119" grpId="1" animBg="1"/>
      <p:bldP spid="121" grpId="0" animBg="1"/>
      <p:bldP spid="121" grpId="1" animBg="1"/>
      <p:bldP spid="123" grpId="0" animBg="1"/>
      <p:bldP spid="123" grpId="1" animBg="1"/>
      <p:bldP spid="125" grpId="0" animBg="1"/>
      <p:bldP spid="125" grpId="1" animBg="1"/>
      <p:bldP spid="127" grpId="0" animBg="1"/>
      <p:bldP spid="127" grpId="1" animBg="1"/>
      <p:bldP spid="129" grpId="0" animBg="1"/>
      <p:bldP spid="129" grpId="1" animBg="1"/>
      <p:bldP spid="131" grpId="0" animBg="1"/>
      <p:bldP spid="131" grpId="1" animBg="1"/>
      <p:bldP spid="133" grpId="0" animBg="1"/>
      <p:bldP spid="133" grpId="1" animBg="1"/>
      <p:bldP spid="135" grpId="0" animBg="1"/>
      <p:bldP spid="135" grpId="1" animBg="1"/>
      <p:bldP spid="137" grpId="0" animBg="1"/>
      <p:bldP spid="137" grpId="1" animBg="1"/>
      <p:bldP spid="139" grpId="0" animBg="1"/>
      <p:bldP spid="139" grpId="1" animBg="1"/>
      <p:bldP spid="141" grpId="0" animBg="1"/>
      <p:bldP spid="141" grpId="1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1546</TotalTime>
  <Words>154</Words>
  <Application>Microsoft Office PowerPoint</Application>
  <PresentationFormat>Panorámica</PresentationFormat>
  <Paragraphs>20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Guadalupe Hernández</dc:creator>
  <cp:lastModifiedBy>SISTEMAS</cp:lastModifiedBy>
  <cp:revision>14</cp:revision>
  <dcterms:created xsi:type="dcterms:W3CDTF">2023-02-22T04:20:30Z</dcterms:created>
  <dcterms:modified xsi:type="dcterms:W3CDTF">2023-03-02T00:23:26Z</dcterms:modified>
</cp:coreProperties>
</file>