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2D98B-3285-4AE3-AA1C-A91B5601C4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4D656BF-D791-45B0-8A3A-27DE177FDE6C}">
      <dgm:prSet phldrT="[Texto]"/>
      <dgm:spPr>
        <a:solidFill>
          <a:schemeClr val="bg1"/>
        </a:solidFill>
      </dgm:spPr>
      <dgm:t>
        <a:bodyPr/>
        <a:lstStyle/>
        <a:p>
          <a:r>
            <a:rPr lang="es-MX" dirty="0"/>
            <a:t>Actitudinal</a:t>
          </a:r>
        </a:p>
      </dgm:t>
    </dgm:pt>
    <dgm:pt modelId="{50E606AC-A9C1-4F49-9EFB-64D0583895BF}" type="parTrans" cxnId="{5836FCF5-0488-45A9-9091-BEE936EDF385}">
      <dgm:prSet/>
      <dgm:spPr/>
      <dgm:t>
        <a:bodyPr/>
        <a:lstStyle/>
        <a:p>
          <a:endParaRPr lang="es-MX"/>
        </a:p>
      </dgm:t>
    </dgm:pt>
    <dgm:pt modelId="{6010B23E-89A3-4B4C-809A-FBA1A5B8F68D}" type="sibTrans" cxnId="{5836FCF5-0488-45A9-9091-BEE936EDF385}">
      <dgm:prSet/>
      <dgm:spPr/>
      <dgm:t>
        <a:bodyPr/>
        <a:lstStyle/>
        <a:p>
          <a:endParaRPr lang="es-MX"/>
        </a:p>
      </dgm:t>
    </dgm:pt>
    <dgm:pt modelId="{3FDF6C43-BDB0-4C65-A7B7-26294AC4B85A}">
      <dgm:prSet phldrT="[Texto]"/>
      <dgm:spPr>
        <a:solidFill>
          <a:schemeClr val="bg1"/>
        </a:solidFill>
      </dgm:spPr>
      <dgm:t>
        <a:bodyPr/>
        <a:lstStyle/>
        <a:p>
          <a:r>
            <a:rPr lang="es-MX" dirty="0"/>
            <a:t>Conceptual</a:t>
          </a:r>
        </a:p>
      </dgm:t>
    </dgm:pt>
    <dgm:pt modelId="{E6C033F3-1E25-4534-9768-56A5AE47F401}" type="parTrans" cxnId="{BA062537-8D72-4472-BFB8-E72499D32BAC}">
      <dgm:prSet/>
      <dgm:spPr/>
      <dgm:t>
        <a:bodyPr/>
        <a:lstStyle/>
        <a:p>
          <a:endParaRPr lang="es-MX"/>
        </a:p>
      </dgm:t>
    </dgm:pt>
    <dgm:pt modelId="{77638181-4FBD-497C-B3AF-A9180D9D8FFD}" type="sibTrans" cxnId="{BA062537-8D72-4472-BFB8-E72499D32BAC}">
      <dgm:prSet/>
      <dgm:spPr/>
      <dgm:t>
        <a:bodyPr/>
        <a:lstStyle/>
        <a:p>
          <a:endParaRPr lang="es-MX"/>
        </a:p>
      </dgm:t>
    </dgm:pt>
    <dgm:pt modelId="{DB681356-1E68-4451-8B24-42D66A10607D}">
      <dgm:prSet phldrT="[Texto]"/>
      <dgm:spPr>
        <a:solidFill>
          <a:schemeClr val="bg1"/>
        </a:solidFill>
      </dgm:spPr>
      <dgm:t>
        <a:bodyPr/>
        <a:lstStyle/>
        <a:p>
          <a:r>
            <a:rPr lang="es-MX" dirty="0"/>
            <a:t> Metacognitivo</a:t>
          </a:r>
        </a:p>
      </dgm:t>
    </dgm:pt>
    <dgm:pt modelId="{7C8DC507-3B34-4B71-84E6-B675DC8781EE}" type="parTrans" cxnId="{3ACBBAFF-7E13-48BA-8D39-E1E1DD3C27E5}">
      <dgm:prSet/>
      <dgm:spPr/>
      <dgm:t>
        <a:bodyPr/>
        <a:lstStyle/>
        <a:p>
          <a:endParaRPr lang="es-MX"/>
        </a:p>
      </dgm:t>
    </dgm:pt>
    <dgm:pt modelId="{BEA79739-581B-400C-BD21-B6E71C2BF7C5}" type="sibTrans" cxnId="{3ACBBAFF-7E13-48BA-8D39-E1E1DD3C27E5}">
      <dgm:prSet/>
      <dgm:spPr/>
      <dgm:t>
        <a:bodyPr/>
        <a:lstStyle/>
        <a:p>
          <a:endParaRPr lang="es-MX"/>
        </a:p>
      </dgm:t>
    </dgm:pt>
    <dgm:pt modelId="{B592AD8F-35E4-4DCE-B1A3-AC8930CD11E2}">
      <dgm:prSet phldrT="[Texto]"/>
      <dgm:spPr>
        <a:solidFill>
          <a:schemeClr val="bg1"/>
        </a:solidFill>
      </dgm:spPr>
      <dgm:t>
        <a:bodyPr/>
        <a:lstStyle/>
        <a:p>
          <a:r>
            <a:rPr lang="es-MX" dirty="0"/>
            <a:t> Procedimental</a:t>
          </a:r>
        </a:p>
      </dgm:t>
    </dgm:pt>
    <dgm:pt modelId="{6A19E4D6-7A73-442B-ADD9-8CB3993427D9}" type="parTrans" cxnId="{61825A77-C793-44D1-B362-E6C5C5BF6522}">
      <dgm:prSet/>
      <dgm:spPr/>
      <dgm:t>
        <a:bodyPr/>
        <a:lstStyle/>
        <a:p>
          <a:endParaRPr lang="es-MX"/>
        </a:p>
      </dgm:t>
    </dgm:pt>
    <dgm:pt modelId="{36180A8A-C2B5-406E-94ED-5A628DAC05A1}" type="sibTrans" cxnId="{61825A77-C793-44D1-B362-E6C5C5BF6522}">
      <dgm:prSet/>
      <dgm:spPr/>
      <dgm:t>
        <a:bodyPr/>
        <a:lstStyle/>
        <a:p>
          <a:endParaRPr lang="es-MX"/>
        </a:p>
      </dgm:t>
    </dgm:pt>
    <dgm:pt modelId="{077283E1-CF07-400B-A332-16D7AB1479A3}">
      <dgm:prSet phldrT="[Texto]"/>
      <dgm:spPr/>
      <dgm:t>
        <a:bodyPr/>
        <a:lstStyle/>
        <a:p>
          <a:r>
            <a: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Competencia</a:t>
          </a:r>
        </a:p>
      </dgm:t>
    </dgm:pt>
    <dgm:pt modelId="{ECB0F9E1-02E7-4DD6-918D-DEBAB9FD3589}" type="sibTrans" cxnId="{210A47C4-7010-46A5-9AAE-2444419567E7}">
      <dgm:prSet/>
      <dgm:spPr/>
      <dgm:t>
        <a:bodyPr/>
        <a:lstStyle/>
        <a:p>
          <a:endParaRPr lang="es-MX"/>
        </a:p>
      </dgm:t>
    </dgm:pt>
    <dgm:pt modelId="{3BBE925D-B3C6-44CB-8649-30B9017DAECE}" type="parTrans" cxnId="{210A47C4-7010-46A5-9AAE-2444419567E7}">
      <dgm:prSet/>
      <dgm:spPr/>
      <dgm:t>
        <a:bodyPr/>
        <a:lstStyle/>
        <a:p>
          <a:endParaRPr lang="es-MX"/>
        </a:p>
      </dgm:t>
    </dgm:pt>
    <dgm:pt modelId="{EB45FD57-777C-43C3-BE09-B34EA4CF4338}" type="pres">
      <dgm:prSet presAssocID="{9602D98B-3285-4AE3-AA1C-A91B5601C4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93D926-7537-4FBE-B430-3AD63B5AD414}" type="pres">
      <dgm:prSet presAssocID="{077283E1-CF07-400B-A332-16D7AB1479A3}" presName="root1" presStyleCnt="0"/>
      <dgm:spPr/>
    </dgm:pt>
    <dgm:pt modelId="{D04F0FF2-F38F-4E2F-AA3B-F12A4A7E409B}" type="pres">
      <dgm:prSet presAssocID="{077283E1-CF07-400B-A332-16D7AB1479A3}" presName="LevelOneTextNode" presStyleLbl="node0" presStyleIdx="0" presStyleCnt="1" custLinFactNeighborX="-15054" custLinFactNeighborY="-9221">
        <dgm:presLayoutVars>
          <dgm:chPref val="3"/>
        </dgm:presLayoutVars>
      </dgm:prSet>
      <dgm:spPr/>
    </dgm:pt>
    <dgm:pt modelId="{F227C60F-6B8B-415A-B4B0-2AB31066D87E}" type="pres">
      <dgm:prSet presAssocID="{077283E1-CF07-400B-A332-16D7AB1479A3}" presName="level2hierChild" presStyleCnt="0"/>
      <dgm:spPr/>
    </dgm:pt>
    <dgm:pt modelId="{2650C9FE-6EDE-4A7E-8A5C-29B7955BA4EE}" type="pres">
      <dgm:prSet presAssocID="{50E606AC-A9C1-4F49-9EFB-64D0583895BF}" presName="conn2-1" presStyleLbl="parChTrans1D2" presStyleIdx="0" presStyleCnt="4"/>
      <dgm:spPr/>
    </dgm:pt>
    <dgm:pt modelId="{A37F58B9-B0B0-4DCE-9485-3255600993A1}" type="pres">
      <dgm:prSet presAssocID="{50E606AC-A9C1-4F49-9EFB-64D0583895BF}" presName="connTx" presStyleLbl="parChTrans1D2" presStyleIdx="0" presStyleCnt="4"/>
      <dgm:spPr/>
    </dgm:pt>
    <dgm:pt modelId="{B72EFD74-0F7B-4947-99B7-707CA3B40526}" type="pres">
      <dgm:prSet presAssocID="{44D656BF-D791-45B0-8A3A-27DE177FDE6C}" presName="root2" presStyleCnt="0"/>
      <dgm:spPr/>
    </dgm:pt>
    <dgm:pt modelId="{BE064DEC-8119-4874-945E-2EB4F9558E80}" type="pres">
      <dgm:prSet presAssocID="{44D656BF-D791-45B0-8A3A-27DE177FDE6C}" presName="LevelTwoTextNode" presStyleLbl="node2" presStyleIdx="0" presStyleCnt="4">
        <dgm:presLayoutVars>
          <dgm:chPref val="3"/>
        </dgm:presLayoutVars>
      </dgm:prSet>
      <dgm:spPr/>
    </dgm:pt>
    <dgm:pt modelId="{5F510CCF-2A6B-4C91-A470-56D3984900DA}" type="pres">
      <dgm:prSet presAssocID="{44D656BF-D791-45B0-8A3A-27DE177FDE6C}" presName="level3hierChild" presStyleCnt="0"/>
      <dgm:spPr/>
    </dgm:pt>
    <dgm:pt modelId="{FAE2AB1E-0B42-4695-8752-3DD1F8C60983}" type="pres">
      <dgm:prSet presAssocID="{E6C033F3-1E25-4534-9768-56A5AE47F401}" presName="conn2-1" presStyleLbl="parChTrans1D2" presStyleIdx="1" presStyleCnt="4"/>
      <dgm:spPr/>
    </dgm:pt>
    <dgm:pt modelId="{6C1336B4-B2C5-4F0F-BFE1-775FE240D724}" type="pres">
      <dgm:prSet presAssocID="{E6C033F3-1E25-4534-9768-56A5AE47F401}" presName="connTx" presStyleLbl="parChTrans1D2" presStyleIdx="1" presStyleCnt="4"/>
      <dgm:spPr/>
    </dgm:pt>
    <dgm:pt modelId="{13C692CE-E548-48CF-A53B-A4CF1D0277A7}" type="pres">
      <dgm:prSet presAssocID="{3FDF6C43-BDB0-4C65-A7B7-26294AC4B85A}" presName="root2" presStyleCnt="0"/>
      <dgm:spPr/>
    </dgm:pt>
    <dgm:pt modelId="{5F040147-EB42-4DB7-A2EA-C0AEDD75E86E}" type="pres">
      <dgm:prSet presAssocID="{3FDF6C43-BDB0-4C65-A7B7-26294AC4B85A}" presName="LevelTwoTextNode" presStyleLbl="node2" presStyleIdx="1" presStyleCnt="4">
        <dgm:presLayoutVars>
          <dgm:chPref val="3"/>
        </dgm:presLayoutVars>
      </dgm:prSet>
      <dgm:spPr/>
    </dgm:pt>
    <dgm:pt modelId="{C27B32E6-5A97-4A9B-ACC3-E120E0CEC14F}" type="pres">
      <dgm:prSet presAssocID="{3FDF6C43-BDB0-4C65-A7B7-26294AC4B85A}" presName="level3hierChild" presStyleCnt="0"/>
      <dgm:spPr/>
    </dgm:pt>
    <dgm:pt modelId="{57A69A25-6E26-4877-97CF-7F288AC3CC84}" type="pres">
      <dgm:prSet presAssocID="{7C8DC507-3B34-4B71-84E6-B675DC8781EE}" presName="conn2-1" presStyleLbl="parChTrans1D2" presStyleIdx="2" presStyleCnt="4"/>
      <dgm:spPr/>
    </dgm:pt>
    <dgm:pt modelId="{94D9CA3B-C65C-4278-BB45-42ED99FEB1FA}" type="pres">
      <dgm:prSet presAssocID="{7C8DC507-3B34-4B71-84E6-B675DC8781EE}" presName="connTx" presStyleLbl="parChTrans1D2" presStyleIdx="2" presStyleCnt="4"/>
      <dgm:spPr/>
    </dgm:pt>
    <dgm:pt modelId="{EDFC9D03-8ECE-4A9E-A334-F383A46E21F1}" type="pres">
      <dgm:prSet presAssocID="{DB681356-1E68-4451-8B24-42D66A10607D}" presName="root2" presStyleCnt="0"/>
      <dgm:spPr/>
    </dgm:pt>
    <dgm:pt modelId="{C960DC65-358A-4459-960C-E3C72380F581}" type="pres">
      <dgm:prSet presAssocID="{DB681356-1E68-4451-8B24-42D66A10607D}" presName="LevelTwoTextNode" presStyleLbl="node2" presStyleIdx="2" presStyleCnt="4">
        <dgm:presLayoutVars>
          <dgm:chPref val="3"/>
        </dgm:presLayoutVars>
      </dgm:prSet>
      <dgm:spPr/>
    </dgm:pt>
    <dgm:pt modelId="{A94D0B9B-AF75-4D2E-8A12-4BFCDFA51F26}" type="pres">
      <dgm:prSet presAssocID="{DB681356-1E68-4451-8B24-42D66A10607D}" presName="level3hierChild" presStyleCnt="0"/>
      <dgm:spPr/>
    </dgm:pt>
    <dgm:pt modelId="{95D7AC0D-D024-47C5-81EC-3BAC2F51CCB3}" type="pres">
      <dgm:prSet presAssocID="{6A19E4D6-7A73-442B-ADD9-8CB3993427D9}" presName="conn2-1" presStyleLbl="parChTrans1D2" presStyleIdx="3" presStyleCnt="4"/>
      <dgm:spPr/>
    </dgm:pt>
    <dgm:pt modelId="{56708BEF-6916-4546-931C-ED530457FF91}" type="pres">
      <dgm:prSet presAssocID="{6A19E4D6-7A73-442B-ADD9-8CB3993427D9}" presName="connTx" presStyleLbl="parChTrans1D2" presStyleIdx="3" presStyleCnt="4"/>
      <dgm:spPr/>
    </dgm:pt>
    <dgm:pt modelId="{4ABB2A40-C5AA-4FA0-BD5D-BE95F377EED0}" type="pres">
      <dgm:prSet presAssocID="{B592AD8F-35E4-4DCE-B1A3-AC8930CD11E2}" presName="root2" presStyleCnt="0"/>
      <dgm:spPr/>
    </dgm:pt>
    <dgm:pt modelId="{8F68708E-4074-4796-B9ED-0DE96C6E622D}" type="pres">
      <dgm:prSet presAssocID="{B592AD8F-35E4-4DCE-B1A3-AC8930CD11E2}" presName="LevelTwoTextNode" presStyleLbl="node2" presStyleIdx="3" presStyleCnt="4">
        <dgm:presLayoutVars>
          <dgm:chPref val="3"/>
        </dgm:presLayoutVars>
      </dgm:prSet>
      <dgm:spPr/>
    </dgm:pt>
    <dgm:pt modelId="{5F0C7F9C-C540-42D7-A0C8-B3D35F9AA095}" type="pres">
      <dgm:prSet presAssocID="{B592AD8F-35E4-4DCE-B1A3-AC8930CD11E2}" presName="level3hierChild" presStyleCnt="0"/>
      <dgm:spPr/>
    </dgm:pt>
  </dgm:ptLst>
  <dgm:cxnLst>
    <dgm:cxn modelId="{3BAA170F-FF91-4CE2-98CA-C4AD8E9B84A7}" type="presOf" srcId="{DB681356-1E68-4451-8B24-42D66A10607D}" destId="{C960DC65-358A-4459-960C-E3C72380F581}" srcOrd="0" destOrd="0" presId="urn:microsoft.com/office/officeart/2008/layout/HorizontalMultiLevelHierarchy"/>
    <dgm:cxn modelId="{89AA351F-110A-4621-B21C-B6049FB9CE68}" type="presOf" srcId="{3FDF6C43-BDB0-4C65-A7B7-26294AC4B85A}" destId="{5F040147-EB42-4DB7-A2EA-C0AEDD75E86E}" srcOrd="0" destOrd="0" presId="urn:microsoft.com/office/officeart/2008/layout/HorizontalMultiLevelHierarchy"/>
    <dgm:cxn modelId="{2FB08B2B-DE20-43DE-A0AE-C30B9AFCDE2B}" type="presOf" srcId="{6A19E4D6-7A73-442B-ADD9-8CB3993427D9}" destId="{56708BEF-6916-4546-931C-ED530457FF91}" srcOrd="1" destOrd="0" presId="urn:microsoft.com/office/officeart/2008/layout/HorizontalMultiLevelHierarchy"/>
    <dgm:cxn modelId="{BA062537-8D72-4472-BFB8-E72499D32BAC}" srcId="{077283E1-CF07-400B-A332-16D7AB1479A3}" destId="{3FDF6C43-BDB0-4C65-A7B7-26294AC4B85A}" srcOrd="1" destOrd="0" parTransId="{E6C033F3-1E25-4534-9768-56A5AE47F401}" sibTransId="{77638181-4FBD-497C-B3AF-A9180D9D8FFD}"/>
    <dgm:cxn modelId="{5A1DA46D-6F26-430D-A210-DD81F8D54589}" type="presOf" srcId="{50E606AC-A9C1-4F49-9EFB-64D0583895BF}" destId="{A37F58B9-B0B0-4DCE-9485-3255600993A1}" srcOrd="1" destOrd="0" presId="urn:microsoft.com/office/officeart/2008/layout/HorizontalMultiLevelHierarchy"/>
    <dgm:cxn modelId="{48005E6F-8C88-47E8-B159-F98428B9C6F1}" type="presOf" srcId="{50E606AC-A9C1-4F49-9EFB-64D0583895BF}" destId="{2650C9FE-6EDE-4A7E-8A5C-29B7955BA4EE}" srcOrd="0" destOrd="0" presId="urn:microsoft.com/office/officeart/2008/layout/HorizontalMultiLevelHierarchy"/>
    <dgm:cxn modelId="{9707DC50-15C7-471B-B73F-DF8A80A2852C}" type="presOf" srcId="{7C8DC507-3B34-4B71-84E6-B675DC8781EE}" destId="{94D9CA3B-C65C-4278-BB45-42ED99FEB1FA}" srcOrd="1" destOrd="0" presId="urn:microsoft.com/office/officeart/2008/layout/HorizontalMultiLevelHierarchy"/>
    <dgm:cxn modelId="{E629E053-1341-422F-816A-0ACE5EB99921}" type="presOf" srcId="{E6C033F3-1E25-4534-9768-56A5AE47F401}" destId="{6C1336B4-B2C5-4F0F-BFE1-775FE240D724}" srcOrd="1" destOrd="0" presId="urn:microsoft.com/office/officeart/2008/layout/HorizontalMultiLevelHierarchy"/>
    <dgm:cxn modelId="{61825A77-C793-44D1-B362-E6C5C5BF6522}" srcId="{077283E1-CF07-400B-A332-16D7AB1479A3}" destId="{B592AD8F-35E4-4DCE-B1A3-AC8930CD11E2}" srcOrd="3" destOrd="0" parTransId="{6A19E4D6-7A73-442B-ADD9-8CB3993427D9}" sibTransId="{36180A8A-C2B5-406E-94ED-5A628DAC05A1}"/>
    <dgm:cxn modelId="{9CA5DD83-BD3E-4273-801E-E5BC88E4C3E8}" type="presOf" srcId="{44D656BF-D791-45B0-8A3A-27DE177FDE6C}" destId="{BE064DEC-8119-4874-945E-2EB4F9558E80}" srcOrd="0" destOrd="0" presId="urn:microsoft.com/office/officeart/2008/layout/HorizontalMultiLevelHierarchy"/>
    <dgm:cxn modelId="{D588F785-7E8E-46EA-8082-3114D6C20764}" type="presOf" srcId="{B592AD8F-35E4-4DCE-B1A3-AC8930CD11E2}" destId="{8F68708E-4074-4796-B9ED-0DE96C6E622D}" srcOrd="0" destOrd="0" presId="urn:microsoft.com/office/officeart/2008/layout/HorizontalMultiLevelHierarchy"/>
    <dgm:cxn modelId="{B8121A9B-CC65-4E02-81D2-000DB68C5833}" type="presOf" srcId="{077283E1-CF07-400B-A332-16D7AB1479A3}" destId="{D04F0FF2-F38F-4E2F-AA3B-F12A4A7E409B}" srcOrd="0" destOrd="0" presId="urn:microsoft.com/office/officeart/2008/layout/HorizontalMultiLevelHierarchy"/>
    <dgm:cxn modelId="{97AD23A4-39F3-46D4-9354-5D5BB418D4EE}" type="presOf" srcId="{7C8DC507-3B34-4B71-84E6-B675DC8781EE}" destId="{57A69A25-6E26-4877-97CF-7F288AC3CC84}" srcOrd="0" destOrd="0" presId="urn:microsoft.com/office/officeart/2008/layout/HorizontalMultiLevelHierarchy"/>
    <dgm:cxn modelId="{B428FBBA-60EF-4F0B-AAA8-C5CEFD4615EE}" type="presOf" srcId="{9602D98B-3285-4AE3-AA1C-A91B5601C4D8}" destId="{EB45FD57-777C-43C3-BE09-B34EA4CF4338}" srcOrd="0" destOrd="0" presId="urn:microsoft.com/office/officeart/2008/layout/HorizontalMultiLevelHierarchy"/>
    <dgm:cxn modelId="{210A47C4-7010-46A5-9AAE-2444419567E7}" srcId="{9602D98B-3285-4AE3-AA1C-A91B5601C4D8}" destId="{077283E1-CF07-400B-A332-16D7AB1479A3}" srcOrd="0" destOrd="0" parTransId="{3BBE925D-B3C6-44CB-8649-30B9017DAECE}" sibTransId="{ECB0F9E1-02E7-4DD6-918D-DEBAB9FD3589}"/>
    <dgm:cxn modelId="{6BDD9FD6-451F-44B5-A51D-1451C85BDD1C}" type="presOf" srcId="{E6C033F3-1E25-4534-9768-56A5AE47F401}" destId="{FAE2AB1E-0B42-4695-8752-3DD1F8C60983}" srcOrd="0" destOrd="0" presId="urn:microsoft.com/office/officeart/2008/layout/HorizontalMultiLevelHierarchy"/>
    <dgm:cxn modelId="{629980ED-EE7E-4A24-B65F-8EEBB5A349DA}" type="presOf" srcId="{6A19E4D6-7A73-442B-ADD9-8CB3993427D9}" destId="{95D7AC0D-D024-47C5-81EC-3BAC2F51CCB3}" srcOrd="0" destOrd="0" presId="urn:microsoft.com/office/officeart/2008/layout/HorizontalMultiLevelHierarchy"/>
    <dgm:cxn modelId="{5836FCF5-0488-45A9-9091-BEE936EDF385}" srcId="{077283E1-CF07-400B-A332-16D7AB1479A3}" destId="{44D656BF-D791-45B0-8A3A-27DE177FDE6C}" srcOrd="0" destOrd="0" parTransId="{50E606AC-A9C1-4F49-9EFB-64D0583895BF}" sibTransId="{6010B23E-89A3-4B4C-809A-FBA1A5B8F68D}"/>
    <dgm:cxn modelId="{3ACBBAFF-7E13-48BA-8D39-E1E1DD3C27E5}" srcId="{077283E1-CF07-400B-A332-16D7AB1479A3}" destId="{DB681356-1E68-4451-8B24-42D66A10607D}" srcOrd="2" destOrd="0" parTransId="{7C8DC507-3B34-4B71-84E6-B675DC8781EE}" sibTransId="{BEA79739-581B-400C-BD21-B6E71C2BF7C5}"/>
    <dgm:cxn modelId="{56A6F6DF-B46F-4C97-836A-8A6FE779F83D}" type="presParOf" srcId="{EB45FD57-777C-43C3-BE09-B34EA4CF4338}" destId="{FE93D926-7537-4FBE-B430-3AD63B5AD414}" srcOrd="0" destOrd="0" presId="urn:microsoft.com/office/officeart/2008/layout/HorizontalMultiLevelHierarchy"/>
    <dgm:cxn modelId="{7D6CE387-9EC0-41FD-91F1-917E0512180A}" type="presParOf" srcId="{FE93D926-7537-4FBE-B430-3AD63B5AD414}" destId="{D04F0FF2-F38F-4E2F-AA3B-F12A4A7E409B}" srcOrd="0" destOrd="0" presId="urn:microsoft.com/office/officeart/2008/layout/HorizontalMultiLevelHierarchy"/>
    <dgm:cxn modelId="{F26D7C53-5591-4DCA-B98E-9D617DFB16CD}" type="presParOf" srcId="{FE93D926-7537-4FBE-B430-3AD63B5AD414}" destId="{F227C60F-6B8B-415A-B4B0-2AB31066D87E}" srcOrd="1" destOrd="0" presId="urn:microsoft.com/office/officeart/2008/layout/HorizontalMultiLevelHierarchy"/>
    <dgm:cxn modelId="{74C0ABD3-472A-4A9F-B77C-3C19A7B148D8}" type="presParOf" srcId="{F227C60F-6B8B-415A-B4B0-2AB31066D87E}" destId="{2650C9FE-6EDE-4A7E-8A5C-29B7955BA4EE}" srcOrd="0" destOrd="0" presId="urn:microsoft.com/office/officeart/2008/layout/HorizontalMultiLevelHierarchy"/>
    <dgm:cxn modelId="{0C476129-EC79-48E1-BDF8-F84097BEDAE9}" type="presParOf" srcId="{2650C9FE-6EDE-4A7E-8A5C-29B7955BA4EE}" destId="{A37F58B9-B0B0-4DCE-9485-3255600993A1}" srcOrd="0" destOrd="0" presId="urn:microsoft.com/office/officeart/2008/layout/HorizontalMultiLevelHierarchy"/>
    <dgm:cxn modelId="{5CED1965-8FDC-4815-AC22-32F917F4BE09}" type="presParOf" srcId="{F227C60F-6B8B-415A-B4B0-2AB31066D87E}" destId="{B72EFD74-0F7B-4947-99B7-707CA3B40526}" srcOrd="1" destOrd="0" presId="urn:microsoft.com/office/officeart/2008/layout/HorizontalMultiLevelHierarchy"/>
    <dgm:cxn modelId="{84DC2B48-354A-4A60-9F83-22DCE22D38C6}" type="presParOf" srcId="{B72EFD74-0F7B-4947-99B7-707CA3B40526}" destId="{BE064DEC-8119-4874-945E-2EB4F9558E80}" srcOrd="0" destOrd="0" presId="urn:microsoft.com/office/officeart/2008/layout/HorizontalMultiLevelHierarchy"/>
    <dgm:cxn modelId="{74004C85-CDAB-41E2-A994-189A9CE4727F}" type="presParOf" srcId="{B72EFD74-0F7B-4947-99B7-707CA3B40526}" destId="{5F510CCF-2A6B-4C91-A470-56D3984900DA}" srcOrd="1" destOrd="0" presId="urn:microsoft.com/office/officeart/2008/layout/HorizontalMultiLevelHierarchy"/>
    <dgm:cxn modelId="{3C4E7BAF-EF2D-4CFA-AD62-EF0F4ECAEEB6}" type="presParOf" srcId="{F227C60F-6B8B-415A-B4B0-2AB31066D87E}" destId="{FAE2AB1E-0B42-4695-8752-3DD1F8C60983}" srcOrd="2" destOrd="0" presId="urn:microsoft.com/office/officeart/2008/layout/HorizontalMultiLevelHierarchy"/>
    <dgm:cxn modelId="{AD8A7AF6-ADA2-4AC4-8354-E42708C0C2F1}" type="presParOf" srcId="{FAE2AB1E-0B42-4695-8752-3DD1F8C60983}" destId="{6C1336B4-B2C5-4F0F-BFE1-775FE240D724}" srcOrd="0" destOrd="0" presId="urn:microsoft.com/office/officeart/2008/layout/HorizontalMultiLevelHierarchy"/>
    <dgm:cxn modelId="{D79EB4EB-4B71-4F31-8D7D-ED93243A9B91}" type="presParOf" srcId="{F227C60F-6B8B-415A-B4B0-2AB31066D87E}" destId="{13C692CE-E548-48CF-A53B-A4CF1D0277A7}" srcOrd="3" destOrd="0" presId="urn:microsoft.com/office/officeart/2008/layout/HorizontalMultiLevelHierarchy"/>
    <dgm:cxn modelId="{2D7FB329-D002-45CE-B398-14E74B8F95E9}" type="presParOf" srcId="{13C692CE-E548-48CF-A53B-A4CF1D0277A7}" destId="{5F040147-EB42-4DB7-A2EA-C0AEDD75E86E}" srcOrd="0" destOrd="0" presId="urn:microsoft.com/office/officeart/2008/layout/HorizontalMultiLevelHierarchy"/>
    <dgm:cxn modelId="{37704BAC-709D-4F11-BCDB-BCCA90B5FA4A}" type="presParOf" srcId="{13C692CE-E548-48CF-A53B-A4CF1D0277A7}" destId="{C27B32E6-5A97-4A9B-ACC3-E120E0CEC14F}" srcOrd="1" destOrd="0" presId="urn:microsoft.com/office/officeart/2008/layout/HorizontalMultiLevelHierarchy"/>
    <dgm:cxn modelId="{B51B651A-EF5E-428C-BA7A-6E26CED0C0C5}" type="presParOf" srcId="{F227C60F-6B8B-415A-B4B0-2AB31066D87E}" destId="{57A69A25-6E26-4877-97CF-7F288AC3CC84}" srcOrd="4" destOrd="0" presId="urn:microsoft.com/office/officeart/2008/layout/HorizontalMultiLevelHierarchy"/>
    <dgm:cxn modelId="{4C9E9BE5-CFF4-4B34-9681-8644ACE79ED2}" type="presParOf" srcId="{57A69A25-6E26-4877-97CF-7F288AC3CC84}" destId="{94D9CA3B-C65C-4278-BB45-42ED99FEB1FA}" srcOrd="0" destOrd="0" presId="urn:microsoft.com/office/officeart/2008/layout/HorizontalMultiLevelHierarchy"/>
    <dgm:cxn modelId="{4FAAA27D-88C4-414E-A6AF-922A1E529020}" type="presParOf" srcId="{F227C60F-6B8B-415A-B4B0-2AB31066D87E}" destId="{EDFC9D03-8ECE-4A9E-A334-F383A46E21F1}" srcOrd="5" destOrd="0" presId="urn:microsoft.com/office/officeart/2008/layout/HorizontalMultiLevelHierarchy"/>
    <dgm:cxn modelId="{A329E06D-9D49-45F8-B62D-36FE37D65B5B}" type="presParOf" srcId="{EDFC9D03-8ECE-4A9E-A334-F383A46E21F1}" destId="{C960DC65-358A-4459-960C-E3C72380F581}" srcOrd="0" destOrd="0" presId="urn:microsoft.com/office/officeart/2008/layout/HorizontalMultiLevelHierarchy"/>
    <dgm:cxn modelId="{4F66F2EC-B334-4783-8F39-496BF80FCEF1}" type="presParOf" srcId="{EDFC9D03-8ECE-4A9E-A334-F383A46E21F1}" destId="{A94D0B9B-AF75-4D2E-8A12-4BFCDFA51F26}" srcOrd="1" destOrd="0" presId="urn:microsoft.com/office/officeart/2008/layout/HorizontalMultiLevelHierarchy"/>
    <dgm:cxn modelId="{2A721906-E8BE-42B6-A18D-6C8C166AC5EA}" type="presParOf" srcId="{F227C60F-6B8B-415A-B4B0-2AB31066D87E}" destId="{95D7AC0D-D024-47C5-81EC-3BAC2F51CCB3}" srcOrd="6" destOrd="0" presId="urn:microsoft.com/office/officeart/2008/layout/HorizontalMultiLevelHierarchy"/>
    <dgm:cxn modelId="{9C296693-4517-4815-939B-C48CDA380378}" type="presParOf" srcId="{95D7AC0D-D024-47C5-81EC-3BAC2F51CCB3}" destId="{56708BEF-6916-4546-931C-ED530457FF91}" srcOrd="0" destOrd="0" presId="urn:microsoft.com/office/officeart/2008/layout/HorizontalMultiLevelHierarchy"/>
    <dgm:cxn modelId="{9AE0DB43-458A-422E-BD6E-269338932E7F}" type="presParOf" srcId="{F227C60F-6B8B-415A-B4B0-2AB31066D87E}" destId="{4ABB2A40-C5AA-4FA0-BD5D-BE95F377EED0}" srcOrd="7" destOrd="0" presId="urn:microsoft.com/office/officeart/2008/layout/HorizontalMultiLevelHierarchy"/>
    <dgm:cxn modelId="{6CEBBE85-A492-44AB-8C0E-7E42CB6A05BA}" type="presParOf" srcId="{4ABB2A40-C5AA-4FA0-BD5D-BE95F377EED0}" destId="{8F68708E-4074-4796-B9ED-0DE96C6E622D}" srcOrd="0" destOrd="0" presId="urn:microsoft.com/office/officeart/2008/layout/HorizontalMultiLevelHierarchy"/>
    <dgm:cxn modelId="{BA6194F8-9DE5-4AB3-B0D3-20C4F9563A16}" type="presParOf" srcId="{4ABB2A40-C5AA-4FA0-BD5D-BE95F377EED0}" destId="{5F0C7F9C-C540-42D7-A0C8-B3D35F9AA0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AC0D-D024-47C5-81EC-3BAC2F51CCB3}">
      <dsp:nvSpPr>
        <dsp:cNvPr id="0" name=""/>
        <dsp:cNvSpPr/>
      </dsp:nvSpPr>
      <dsp:spPr>
        <a:xfrm>
          <a:off x="2547205" y="2709333"/>
          <a:ext cx="68080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401" y="0"/>
              </a:lnTo>
              <a:lnTo>
                <a:pt x="340401" y="1930400"/>
              </a:lnTo>
              <a:lnTo>
                <a:pt x="680802" y="193040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2836433" y="3623360"/>
        <a:ext cx="102346" cy="102346"/>
      </dsp:txXfrm>
    </dsp:sp>
    <dsp:sp modelId="{57A69A25-6E26-4877-97CF-7F288AC3CC84}">
      <dsp:nvSpPr>
        <dsp:cNvPr id="0" name=""/>
        <dsp:cNvSpPr/>
      </dsp:nvSpPr>
      <dsp:spPr>
        <a:xfrm>
          <a:off x="2547205" y="2709333"/>
          <a:ext cx="68080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401" y="0"/>
              </a:lnTo>
              <a:lnTo>
                <a:pt x="340401" y="643466"/>
              </a:lnTo>
              <a:lnTo>
                <a:pt x="680802" y="64346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64187" y="3007647"/>
        <a:ext cx="46838" cy="46838"/>
      </dsp:txXfrm>
    </dsp:sp>
    <dsp:sp modelId="{FAE2AB1E-0B42-4695-8752-3DD1F8C60983}">
      <dsp:nvSpPr>
        <dsp:cNvPr id="0" name=""/>
        <dsp:cNvSpPr/>
      </dsp:nvSpPr>
      <dsp:spPr>
        <a:xfrm>
          <a:off x="2547205" y="2065866"/>
          <a:ext cx="68080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40401" y="643466"/>
              </a:lnTo>
              <a:lnTo>
                <a:pt x="340401" y="0"/>
              </a:lnTo>
              <a:lnTo>
                <a:pt x="680802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864187" y="2364180"/>
        <a:ext cx="46838" cy="46838"/>
      </dsp:txXfrm>
    </dsp:sp>
    <dsp:sp modelId="{2650C9FE-6EDE-4A7E-8A5C-29B7955BA4EE}">
      <dsp:nvSpPr>
        <dsp:cNvPr id="0" name=""/>
        <dsp:cNvSpPr/>
      </dsp:nvSpPr>
      <dsp:spPr>
        <a:xfrm>
          <a:off x="2547205" y="778933"/>
          <a:ext cx="68080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40401" y="1930400"/>
              </a:lnTo>
              <a:lnTo>
                <a:pt x="340401" y="0"/>
              </a:lnTo>
              <a:lnTo>
                <a:pt x="680802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2836433" y="1692960"/>
        <a:ext cx="102346" cy="102346"/>
      </dsp:txXfrm>
    </dsp:sp>
    <dsp:sp modelId="{D04F0FF2-F38F-4E2F-AA3B-F12A4A7E409B}">
      <dsp:nvSpPr>
        <dsp:cNvPr id="0" name=""/>
        <dsp:cNvSpPr/>
      </dsp:nvSpPr>
      <dsp:spPr>
        <a:xfrm rot="16200000">
          <a:off x="-676900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Competencia</a:t>
          </a:r>
        </a:p>
      </dsp:txBody>
      <dsp:txXfrm>
        <a:off x="-676900" y="2194560"/>
        <a:ext cx="5418667" cy="1029546"/>
      </dsp:txXfrm>
    </dsp:sp>
    <dsp:sp modelId="{BE064DEC-8119-4874-945E-2EB4F9558E80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bg1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Actitudinal</a:t>
          </a:r>
        </a:p>
      </dsp:txBody>
      <dsp:txXfrm>
        <a:off x="3228008" y="264160"/>
        <a:ext cx="3376913" cy="1029546"/>
      </dsp:txXfrm>
    </dsp:sp>
    <dsp:sp modelId="{5F040147-EB42-4DB7-A2EA-C0AEDD75E86E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bg1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Conceptual</a:t>
          </a:r>
        </a:p>
      </dsp:txBody>
      <dsp:txXfrm>
        <a:off x="3228008" y="1551093"/>
        <a:ext cx="3376913" cy="1029546"/>
      </dsp:txXfrm>
    </dsp:sp>
    <dsp:sp modelId="{C960DC65-358A-4459-960C-E3C72380F581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bg1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 Metacognitivo</a:t>
          </a:r>
        </a:p>
      </dsp:txBody>
      <dsp:txXfrm>
        <a:off x="3228008" y="2838026"/>
        <a:ext cx="3376913" cy="1029546"/>
      </dsp:txXfrm>
    </dsp:sp>
    <dsp:sp modelId="{8F68708E-4074-4796-B9ED-0DE96C6E622D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bg1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/>
            <a:t> Procedimental</a:t>
          </a:r>
        </a:p>
      </dsp:txBody>
      <dsp:txXfrm>
        <a:off x="3228008" y="4124960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987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9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1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9123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86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30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8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6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5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59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tXD50AFEE" TargetMode="External"/><Relationship Id="rId2" Type="http://schemas.openxmlformats.org/officeDocument/2006/relationships/hyperlink" Target="https://www.youtube.com/watch?v=6yhdw0nthwy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B75DEB-0F5E-431F-8E23-C0AA427FB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2DE182-B5D5-42D4-A811-764A00EC1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423" y="3176833"/>
            <a:ext cx="10318418" cy="2581538"/>
          </a:xfrm>
        </p:spPr>
        <p:txBody>
          <a:bodyPr>
            <a:normAutofit/>
          </a:bodyPr>
          <a:lstStyle/>
          <a:p>
            <a:r>
              <a:rPr lang="es-MX" sz="8100"/>
              <a:t>Competencias socioemocionales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D97E7-790F-4DE4-A4C5-C265894E3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945" y="5830278"/>
            <a:ext cx="8045373" cy="656492"/>
          </a:xfrm>
        </p:spPr>
        <p:txBody>
          <a:bodyPr>
            <a:normAutofit/>
          </a:bodyPr>
          <a:lstStyle/>
          <a:p>
            <a:endParaRPr lang="es-MX">
              <a:solidFill>
                <a:schemeClr val="bg2"/>
              </a:solidFill>
            </a:endParaRPr>
          </a:p>
        </p:txBody>
      </p:sp>
      <p:pic>
        <p:nvPicPr>
          <p:cNvPr id="5" name="Picture 4" descr="Primera movida de un juego de ajedrez">
            <a:extLst>
              <a:ext uri="{FF2B5EF4-FFF2-40B4-BE49-F238E27FC236}">
                <a16:creationId xmlns:a16="http://schemas.microsoft.com/office/drawing/2014/main" id="{621545E6-C98C-475F-9AD0-02DDFEF0B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960" b="6153"/>
          <a:stretch/>
        </p:blipFill>
        <p:spPr>
          <a:xfrm>
            <a:off x="1" y="10"/>
            <a:ext cx="12192000" cy="28284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3768-D6C6-49B9-A7A3-38202ECF4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3465" y="2828492"/>
            <a:ext cx="11908534" cy="79375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F2178E31-4D77-44B1-85CA-2754E3FE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9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DB08CA-5E80-4F25-89E8-6B56D706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9872" r="18639" b="59101"/>
          <a:stretch/>
        </p:blipFill>
        <p:spPr>
          <a:xfrm>
            <a:off x="1408215" y="1491415"/>
            <a:ext cx="9734223" cy="36695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FB08412-4A3F-4101-9960-22ADADC18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1" t="66900" r="36949" b="25865"/>
          <a:stretch/>
        </p:blipFill>
        <p:spPr>
          <a:xfrm>
            <a:off x="1410348" y="630935"/>
            <a:ext cx="9717051" cy="11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FC2A14-FD33-45C0-8A1B-AC7201F49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06" t="40447" r="18516" b="39656"/>
          <a:stretch/>
        </p:blipFill>
        <p:spPr>
          <a:xfrm>
            <a:off x="1177500" y="1156485"/>
            <a:ext cx="9992207" cy="33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5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7E8B3F-59FA-4D16-B08F-FA96562AC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51" t="26881" r="18263" b="36943"/>
          <a:stretch/>
        </p:blipFill>
        <p:spPr>
          <a:xfrm>
            <a:off x="2130677" y="627537"/>
            <a:ext cx="8082705" cy="48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0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E9740E-EC9B-4AE5-810D-E2BAF7848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32" t="61927" r="18517" b="12524"/>
          <a:stretch/>
        </p:blipFill>
        <p:spPr>
          <a:xfrm>
            <a:off x="1338019" y="832412"/>
            <a:ext cx="9812505" cy="42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1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4D8C07-179B-4AD9-96A4-BA5B1306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1287957"/>
            <a:ext cx="9031484" cy="346728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ES" sz="2800" cap="none" dirty="0">
                <a:latin typeface="+mn-lt"/>
              </a:rPr>
              <a:t>Desde esta perspectiva, y a partir de la revisión de los estudios citados, concebimos la competencia como la capacidad de movilizar adecuadamente el conjunto de conocimientos, capacidades, habilidades y actitudes necesarias para realizar actividades diversas con un cierto nivel de calidad y eficacia</a:t>
            </a:r>
            <a:endParaRPr lang="en-US" sz="2800" cap="none" dirty="0">
              <a:latin typeface="+mn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0374D7-F45A-41B4-AC93-8C547846A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314" y="5493376"/>
            <a:ext cx="8045373" cy="742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dirty="0" err="1">
                <a:solidFill>
                  <a:srgbClr val="2A1A00"/>
                </a:solidFill>
              </a:rPr>
              <a:t>Concepto</a:t>
            </a:r>
            <a:r>
              <a:rPr lang="en-US" sz="1800" dirty="0">
                <a:solidFill>
                  <a:srgbClr val="2A1A00"/>
                </a:solidFill>
              </a:rPr>
              <a:t> de </a:t>
            </a:r>
            <a:r>
              <a:rPr lang="en-US" sz="1800" dirty="0" err="1">
                <a:solidFill>
                  <a:srgbClr val="2A1A00"/>
                </a:solidFill>
              </a:rPr>
              <a:t>competencia</a:t>
            </a:r>
            <a:endParaRPr lang="en-US" sz="180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74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2CF8D0-E391-4576-8698-512E93F9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864911"/>
            <a:ext cx="9031484" cy="3467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8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155BB8-5D50-411A-8606-31BE0245C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314" y="5493376"/>
            <a:ext cx="8045373" cy="742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1800">
              <a:solidFill>
                <a:srgbClr val="2A1A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22C2F4-2615-4208-A30C-A7730CF82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6" t="33890" r="28941" b="24205"/>
          <a:stretch/>
        </p:blipFill>
        <p:spPr>
          <a:xfrm>
            <a:off x="1314817" y="579453"/>
            <a:ext cx="9503000" cy="56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6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F717D-E7BC-4689-913F-BB5038FE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4" y="1231506"/>
            <a:ext cx="6145284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C5F81-6A4B-4D05-989C-95BD7111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7276" y="1300843"/>
            <a:ext cx="2996668" cy="425631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E1D978-89B4-4807-B1A3-661F10FE4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9" t="30952" r="20678" b="20025"/>
          <a:stretch/>
        </p:blipFill>
        <p:spPr>
          <a:xfrm>
            <a:off x="689635" y="453749"/>
            <a:ext cx="10970336" cy="55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8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F717D-E7BC-4689-913F-BB5038FE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4" y="1231506"/>
            <a:ext cx="6145284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C5F81-6A4B-4D05-989C-95BD7111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7276" y="1300843"/>
            <a:ext cx="2996668" cy="425631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129AE2-9B72-44D4-B4FE-F628EEBA9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8" t="28604" r="20805" b="25412"/>
          <a:stretch/>
        </p:blipFill>
        <p:spPr>
          <a:xfrm>
            <a:off x="803090" y="630935"/>
            <a:ext cx="10869280" cy="51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F717D-E7BC-4689-913F-BB5038FE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4" y="1231506"/>
            <a:ext cx="6145284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C5F81-6A4B-4D05-989C-95BD7111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7276" y="1300843"/>
            <a:ext cx="2996668" cy="425631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20AD36-3D09-48A8-8AA4-8BF7D2EB2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6" t="18953" r="20297" b="31968"/>
          <a:stretch/>
        </p:blipFill>
        <p:spPr>
          <a:xfrm>
            <a:off x="830233" y="518966"/>
            <a:ext cx="10531525" cy="53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6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F717D-E7BC-4689-913F-BB5038FE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4" y="1231506"/>
            <a:ext cx="6145284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C5F81-6A4B-4D05-989C-95BD7111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7276" y="1300843"/>
            <a:ext cx="2996668" cy="425631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9BB956-1F62-43FC-843A-3EFA8CD80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03" t="29218" r="20170" b="19014"/>
          <a:stretch/>
        </p:blipFill>
        <p:spPr>
          <a:xfrm>
            <a:off x="1063026" y="441028"/>
            <a:ext cx="9907623" cy="54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AD447701-5C61-47D2-A56F-5FDCC544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5ECDCF-19AC-4A65-B2EF-088F9B7E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B75DEB-0F5E-431F-8E23-C0AA427FB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25322D-7E47-46E5-880A-DAFF673A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423" y="3176833"/>
            <a:ext cx="10318418" cy="2581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500"/>
              <a:t>Clasificación de las habilidades socioemocionales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746379-43E4-4294-B8BE-43C34D036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1945" y="5830278"/>
            <a:ext cx="8045373" cy="6564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 err="1">
                <a:solidFill>
                  <a:schemeClr val="bg2"/>
                </a:solidFill>
              </a:rPr>
              <a:t>Contenido</a:t>
            </a:r>
            <a:r>
              <a:rPr lang="en-US" dirty="0">
                <a:solidFill>
                  <a:schemeClr val="bg2"/>
                </a:solidFill>
              </a:rPr>
              <a:t> de la </a:t>
            </a:r>
            <a:r>
              <a:rPr lang="en-US" dirty="0" err="1">
                <a:solidFill>
                  <a:schemeClr val="bg2"/>
                </a:solidFill>
              </a:rPr>
              <a:t>unidad</a:t>
            </a:r>
            <a:r>
              <a:rPr lang="en-US" dirty="0">
                <a:solidFill>
                  <a:schemeClr val="bg2"/>
                </a:solidFill>
              </a:rPr>
              <a:t> ii</a:t>
            </a:r>
          </a:p>
        </p:txBody>
      </p:sp>
      <p:pic>
        <p:nvPicPr>
          <p:cNvPr id="7" name="Picture 6" descr="Estrellas colocadas a mano">
            <a:extLst>
              <a:ext uri="{FF2B5EF4-FFF2-40B4-BE49-F238E27FC236}">
                <a16:creationId xmlns:a16="http://schemas.microsoft.com/office/drawing/2014/main" id="{12A0344B-5954-40EF-B214-4A4FBD294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48" b="23996"/>
          <a:stretch/>
        </p:blipFill>
        <p:spPr>
          <a:xfrm>
            <a:off x="1" y="10"/>
            <a:ext cx="12192000" cy="28284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C613768-D6C6-49B9-A7A3-38202ECF4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3465" y="2828492"/>
            <a:ext cx="11908534" cy="79375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F2178E31-4D77-44B1-85CA-2754E3FE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654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AD447701-5C61-47D2-A56F-5FDCC5440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5ECDCF-19AC-4A65-B2EF-088F9B7E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B75DEB-0F5E-431F-8E23-C0AA427FB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E98942-27D9-4CEA-B2BD-E2A7C84A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03" y="3592164"/>
            <a:ext cx="10318418" cy="25815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cap="none" dirty="0" err="1">
                <a:latin typeface="+mn-lt"/>
              </a:rPr>
              <a:t>Elaborar</a:t>
            </a:r>
            <a:r>
              <a:rPr lang="en-US" sz="4800" b="1" cap="none" dirty="0">
                <a:latin typeface="+mn-lt"/>
              </a:rPr>
              <a:t> </a:t>
            </a:r>
            <a:r>
              <a:rPr lang="en-US" sz="4800" b="1" cap="none" dirty="0" err="1">
                <a:latin typeface="+mn-lt"/>
              </a:rPr>
              <a:t>individualmente</a:t>
            </a:r>
            <a:r>
              <a:rPr lang="en-US" sz="4800" b="1" cap="none" dirty="0">
                <a:latin typeface="+mn-lt"/>
              </a:rPr>
              <a:t> una </a:t>
            </a:r>
            <a:r>
              <a:rPr lang="en-US" sz="4800" b="1" cap="none" dirty="0" err="1">
                <a:latin typeface="+mn-lt"/>
              </a:rPr>
              <a:t>guía</a:t>
            </a:r>
            <a:r>
              <a:rPr lang="en-US" sz="4800" b="1" cap="none" dirty="0">
                <a:latin typeface="+mn-lt"/>
              </a:rPr>
              <a:t> de </a:t>
            </a:r>
            <a:r>
              <a:rPr lang="en-US" sz="4800" b="1" cap="none" dirty="0" err="1">
                <a:latin typeface="+mn-lt"/>
              </a:rPr>
              <a:t>observación</a:t>
            </a:r>
            <a:r>
              <a:rPr lang="en-US" sz="4800" b="1" cap="none" dirty="0">
                <a:latin typeface="+mn-lt"/>
              </a:rPr>
              <a:t> que </a:t>
            </a:r>
            <a:r>
              <a:rPr lang="en-US" sz="4800" b="1" cap="none" dirty="0" err="1">
                <a:latin typeface="+mn-lt"/>
              </a:rPr>
              <a:t>permita</a:t>
            </a:r>
            <a:r>
              <a:rPr lang="en-US" sz="4800" b="1" cap="none" dirty="0">
                <a:latin typeface="+mn-lt"/>
              </a:rPr>
              <a:t> </a:t>
            </a:r>
            <a:r>
              <a:rPr lang="en-US" sz="4800" b="1" cap="none" dirty="0" err="1">
                <a:latin typeface="+mn-lt"/>
              </a:rPr>
              <a:t>detectar</a:t>
            </a:r>
            <a:r>
              <a:rPr lang="en-US" sz="4800" b="1" cap="none" dirty="0">
                <a:latin typeface="+mn-lt"/>
              </a:rPr>
              <a:t> las </a:t>
            </a:r>
            <a:r>
              <a:rPr lang="en-US" sz="4800" b="1" cap="none" dirty="0" err="1">
                <a:latin typeface="+mn-lt"/>
              </a:rPr>
              <a:t>habilidades</a:t>
            </a:r>
            <a:r>
              <a:rPr lang="en-US" sz="4800" b="1" cap="none" dirty="0">
                <a:latin typeface="+mn-lt"/>
              </a:rPr>
              <a:t> </a:t>
            </a:r>
            <a:r>
              <a:rPr lang="en-US" sz="4800" b="1" cap="none" dirty="0" err="1">
                <a:latin typeface="+mn-lt"/>
              </a:rPr>
              <a:t>socioemocionales</a:t>
            </a:r>
            <a:r>
              <a:rPr lang="en-US" sz="4800" b="1" cap="none" dirty="0">
                <a:latin typeface="+mn-lt"/>
              </a:rPr>
              <a:t> </a:t>
            </a:r>
            <a:r>
              <a:rPr lang="en-US" sz="4800" b="1" cap="none" dirty="0" err="1">
                <a:latin typeface="+mn-lt"/>
              </a:rPr>
              <a:t>en</a:t>
            </a:r>
            <a:r>
              <a:rPr lang="en-US" sz="4800" b="1" cap="none" dirty="0">
                <a:latin typeface="+mn-lt"/>
              </a:rPr>
              <a:t> los </a:t>
            </a:r>
            <a:r>
              <a:rPr lang="en-US" sz="4800" b="1" cap="none" dirty="0" err="1">
                <a:latin typeface="+mn-lt"/>
              </a:rPr>
              <a:t>niños</a:t>
            </a:r>
            <a:r>
              <a:rPr lang="en-US" sz="4800" b="1" cap="none" dirty="0">
                <a:latin typeface="+mn-lt"/>
              </a:rPr>
              <a:t>.</a:t>
            </a:r>
          </a:p>
        </p:txBody>
      </p:sp>
      <p:pic>
        <p:nvPicPr>
          <p:cNvPr id="18" name="Picture 17" descr="Números y símbolos">
            <a:extLst>
              <a:ext uri="{FF2B5EF4-FFF2-40B4-BE49-F238E27FC236}">
                <a16:creationId xmlns:a16="http://schemas.microsoft.com/office/drawing/2014/main" id="{8979B496-E4A9-4C6C-B4E9-226DF41E5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85" b="27459"/>
          <a:stretch/>
        </p:blipFill>
        <p:spPr>
          <a:xfrm>
            <a:off x="1" y="10"/>
            <a:ext cx="12192000" cy="28284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C613768-D6C6-49B9-A7A3-38202ECF4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83465" y="2828492"/>
            <a:ext cx="11908534" cy="79375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F2178E31-4D77-44B1-85CA-2754E3FE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603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7140B-0C60-42D3-A9E9-C32CEFAD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921" y="2390354"/>
            <a:ext cx="8187071" cy="2289298"/>
          </a:xfrm>
        </p:spPr>
        <p:txBody>
          <a:bodyPr>
            <a:normAutofit fontScale="90000"/>
          </a:bodyPr>
          <a:lstStyle/>
          <a:p>
            <a:r>
              <a:rPr lang="es-MX" sz="3200" cap="none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https://www.youtube.com/watch?v=6yhdw0nthwy</a:t>
            </a:r>
            <a:br>
              <a:rPr lang="es-MX" sz="3200" cap="none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3200" cap="non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cap="none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https://www.youtube.com/watch?v=pjtXD50AFEE</a:t>
            </a:r>
            <a:br>
              <a:rPr lang="es-MX" sz="3200" cap="none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3200" cap="none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4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AB8E21-0D08-40F9-ABDF-0897B2AA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4" y="1231506"/>
            <a:ext cx="6145284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6000" dirty="0"/>
              <a:t>LAS COMPETENCIAS EMOCIONALES</a:t>
            </a:r>
            <a:endParaRPr lang="en-US" sz="6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361FA-DAF7-4DAB-9D16-533C97153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7275" y="1300843"/>
            <a:ext cx="3980166" cy="42563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Rafael Bisquerra </a:t>
            </a:r>
            <a:r>
              <a:rPr lang="es-MX" dirty="0" err="1"/>
              <a:t>Alzina</a:t>
            </a:r>
            <a:r>
              <a:rPr lang="es-MX" dirty="0"/>
              <a:t> </a:t>
            </a:r>
          </a:p>
          <a:p>
            <a:r>
              <a:rPr lang="es-MX" dirty="0"/>
              <a:t>Núria Pérez Escoda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5614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E9066-B549-42EC-BEE6-8E3E9582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197380-93E2-423D-B062-9BA37885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791" y="643467"/>
            <a:ext cx="7216609" cy="45843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5400" dirty="0"/>
              <a:t>autoridad capacitación competición cualificación incumbencia  suficiencia</a:t>
            </a:r>
            <a:endParaRPr lang="en-US" sz="5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52FBC6-DF31-4DB1-B6B2-0AC94AC6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792" y="5227781"/>
            <a:ext cx="9181896" cy="748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Acepciones</a:t>
            </a:r>
            <a:r>
              <a:rPr lang="en-US" sz="1800" dirty="0">
                <a:solidFill>
                  <a:schemeClr val="bg1"/>
                </a:solidFill>
              </a:rPr>
              <a:t> del </a:t>
            </a:r>
            <a:r>
              <a:rPr lang="en-US" sz="1800" dirty="0" err="1">
                <a:solidFill>
                  <a:schemeClr val="bg1"/>
                </a:solidFill>
              </a:rPr>
              <a:t>concepto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99A79F-E2EF-4DCF-A366-569A81CF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24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E9066-B549-42EC-BEE6-8E3E9582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99A79F-E2EF-4DCF-A366-569A81CFF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58D976-BF93-4B56-90F4-25662AC71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03832"/>
              </p:ext>
            </p:extLst>
          </p:nvPr>
        </p:nvGraphicFramePr>
        <p:xfrm>
          <a:off x="157608" y="3801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C5B3E5CC-4D10-44FD-8443-10D601EF444A}"/>
              </a:ext>
            </a:extLst>
          </p:cNvPr>
          <p:cNvSpPr/>
          <p:nvPr/>
        </p:nvSpPr>
        <p:spPr>
          <a:xfrm>
            <a:off x="7253207" y="630936"/>
            <a:ext cx="4169044" cy="949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/>
              <a:t>Aprender  a convivir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512B45A-FF66-423B-B092-2624D32D7FB7}"/>
              </a:ext>
            </a:extLst>
          </p:cNvPr>
          <p:cNvSpPr/>
          <p:nvPr/>
        </p:nvSpPr>
        <p:spPr>
          <a:xfrm>
            <a:off x="7242761" y="1961008"/>
            <a:ext cx="4169044" cy="949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/>
              <a:t>Aprender  a conocer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D7C0B2E-760D-4134-B1AE-6B21262960F8}"/>
              </a:ext>
            </a:extLst>
          </p:cNvPr>
          <p:cNvSpPr/>
          <p:nvPr/>
        </p:nvSpPr>
        <p:spPr>
          <a:xfrm>
            <a:off x="7242761" y="3265271"/>
            <a:ext cx="4169044" cy="949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/>
              <a:t>Aprender  a ser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50290B9-1AC8-452C-826A-85EC56A3077D}"/>
              </a:ext>
            </a:extLst>
          </p:cNvPr>
          <p:cNvSpPr/>
          <p:nvPr/>
        </p:nvSpPr>
        <p:spPr>
          <a:xfrm>
            <a:off x="7242704" y="4514881"/>
            <a:ext cx="4169044" cy="949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/>
              <a:t>Aprender  a hacer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A5C07DF3-3B28-4F29-8DE9-EEE61E86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116" y="6329434"/>
            <a:ext cx="8045373" cy="6564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andrea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giraldéz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D762726-0BE0-4C31-8C34-1A5E515C834F}"/>
              </a:ext>
            </a:extLst>
          </p:cNvPr>
          <p:cNvSpPr txBox="1"/>
          <p:nvPr/>
        </p:nvSpPr>
        <p:spPr>
          <a:xfrm>
            <a:off x="3250337" y="-195905"/>
            <a:ext cx="3376913" cy="102954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3700" kern="1200" dirty="0"/>
              <a:t>4 saberes</a:t>
            </a:r>
          </a:p>
        </p:txBody>
      </p:sp>
    </p:spTree>
    <p:extLst>
      <p:ext uri="{BB962C8B-B14F-4D97-AF65-F5344CB8AC3E}">
        <p14:creationId xmlns:p14="http://schemas.microsoft.com/office/powerpoint/2010/main" val="328699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B22FD6-F97F-46AC-BECE-1B10D627F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13" t="40816" r="36423" b="37019"/>
          <a:stretch/>
        </p:blipFill>
        <p:spPr>
          <a:xfrm>
            <a:off x="856526" y="1228322"/>
            <a:ext cx="10636554" cy="39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43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E9B103-E63C-4126-B628-0699B2C51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3" t="46085" r="36739" b="39415"/>
          <a:stretch/>
        </p:blipFill>
        <p:spPr>
          <a:xfrm>
            <a:off x="846633" y="1608025"/>
            <a:ext cx="10656340" cy="25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7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736AD9-8677-4DE3-A1C2-BA6F4402D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22" t="60005" r="37083" b="19399"/>
          <a:stretch/>
        </p:blipFill>
        <p:spPr>
          <a:xfrm>
            <a:off x="931701" y="1303538"/>
            <a:ext cx="10328590" cy="35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6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05CB15-2F46-4D9D-AEA4-3619C520C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5542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AE5F6-55D5-4FC2-B1F3-AE11425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BAEA1-0BBF-462A-8085-FF761251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27" t="33438" r="37203" b="26090"/>
          <a:stretch/>
        </p:blipFill>
        <p:spPr>
          <a:xfrm>
            <a:off x="2967191" y="630935"/>
            <a:ext cx="6541078" cy="4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83</TotalTime>
  <Words>150</Words>
  <Application>Microsoft Office PowerPoint</Application>
  <PresentationFormat>Panorámica</PresentationFormat>
  <Paragraphs>23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Impact</vt:lpstr>
      <vt:lpstr>Distintivo</vt:lpstr>
      <vt:lpstr>Competencias socioemocionales</vt:lpstr>
      <vt:lpstr>Clasificación de las habilidades socioemocionales</vt:lpstr>
      <vt:lpstr>LAS COMPETENCIAS EMOCIONALES</vt:lpstr>
      <vt:lpstr>autoridad capacitación competición cualificación incumbencia  suficiencia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Desde esta perspectiva, y a partir de la revisión de los estudios citados, concebimos la competencia como la capacidad de movilizar adecuadamente el conjunto de conocimientos, capacidades, habilidades y actitudes necesarias para realizar actividades diversas con un cierto nivel de calidad y eficacia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Elaborar individualmente una guía de observación que permita detectar las habilidades socioemocionales en los niños.</vt:lpstr>
      <vt:lpstr>https://www.youtube.com/watch?v=6yhdw0nthwy  https://www.youtube.com/watch?v=pjtXD50AFEE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Competencias socioemocionales</dc:title>
  <dc:creator>MARIA EFIGENIA MAURY ARREDONDO</dc:creator>
  <cp:lastModifiedBy>MARIA EFIGENIA MAURY ARREDONDO</cp:lastModifiedBy>
  <cp:revision>13</cp:revision>
  <dcterms:created xsi:type="dcterms:W3CDTF">2022-02-25T03:50:07Z</dcterms:created>
  <dcterms:modified xsi:type="dcterms:W3CDTF">2022-02-25T05:16:01Z</dcterms:modified>
</cp:coreProperties>
</file>